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375" r:id="rId3"/>
    <p:sldId id="351" r:id="rId4"/>
    <p:sldId id="377" r:id="rId5"/>
    <p:sldId id="343" r:id="rId6"/>
    <p:sldId id="354" r:id="rId7"/>
    <p:sldId id="356" r:id="rId8"/>
    <p:sldId id="357" r:id="rId9"/>
    <p:sldId id="358" r:id="rId10"/>
    <p:sldId id="379" r:id="rId11"/>
    <p:sldId id="359" r:id="rId12"/>
    <p:sldId id="363" r:id="rId13"/>
    <p:sldId id="365" r:id="rId14"/>
    <p:sldId id="368" r:id="rId15"/>
    <p:sldId id="372" r:id="rId16"/>
    <p:sldId id="370" r:id="rId17"/>
    <p:sldId id="366" r:id="rId18"/>
    <p:sldId id="371" r:id="rId19"/>
    <p:sldId id="360" r:id="rId20"/>
    <p:sldId id="378" r:id="rId21"/>
    <p:sldId id="376" r:id="rId22"/>
    <p:sldId id="384" r:id="rId23"/>
  </p:sldIdLst>
  <p:sldSz cx="12190730" cy="6859905"/>
  <p:notesSz cx="6858000" cy="9144000"/>
  <p:embeddedFontLst>
    <p:embeddedFont>
      <p:font typeface="微软雅黑" panose="020B0503020204020204" pitchFamily="34" charset="-122"/>
      <p:regular r:id="rId29"/>
    </p:embeddedFont>
    <p:embeddedFont>
      <p:font typeface="Arial Black" panose="020B0A04020102020204" charset="0"/>
      <p:bold r:id="rId30"/>
    </p:embeddedFont>
    <p:embeddedFont>
      <p:font typeface="黑体" panose="02010609060101010101" charset="-122"/>
      <p:regular r:id="rId31"/>
    </p:embeddedFont>
    <p:embeddedFont>
      <p:font typeface="Calibri" panose="020F0502020204030204" charset="0"/>
      <p:regular r:id="rId32"/>
      <p:bold r:id="rId33"/>
      <p:italic r:id="rId34"/>
      <p:boldItalic r:id="rId35"/>
    </p:embeddedFont>
    <p:embeddedFont>
      <p:font typeface="GungsuhChe" panose="02030609000101010101" pitchFamily="49" charset="-127"/>
      <p:regular r:id="rId36"/>
    </p:embeddedFont>
    <p:embeddedFont>
      <p:font typeface="Arial Unicode MS" panose="020B0604020202020204" pitchFamily="34" charset="-122"/>
      <p:regular r:id="rId37"/>
    </p:embeddedFont>
    <p:embeddedFont>
      <p:font typeface="文鼎特粗宋简" panose="02010609010101010101" pitchFamily="49" charset="-122"/>
      <p:regular r:id="rId38"/>
    </p:embeddedFont>
  </p:embeddedFontLst>
  <p:defaultTextStyle>
    <a:defPPr>
      <a:defRPr lang="zh-CN"/>
    </a:defPPr>
    <a:lvl1pPr marL="0" lvl="0"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1pPr>
    <a:lvl2pPr marL="544830" lvl="1"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2pPr>
    <a:lvl3pPr marL="1089025" lvl="2"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3pPr>
    <a:lvl4pPr marL="1631950" lvl="3"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4pPr>
    <a:lvl5pPr marL="2176780" lvl="4"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5pPr>
    <a:lvl6pPr marL="2286000" lvl="5"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6pPr>
    <a:lvl7pPr marL="2743200" lvl="6"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7pPr>
    <a:lvl8pPr marL="3200400" lvl="7"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8pPr>
    <a:lvl9pPr marL="3657600" lvl="8" indent="0" algn="l" defTabSz="1089025" rtl="0" eaLnBrk="1" fontAlgn="base" latinLnBrk="0" hangingPunct="1">
      <a:lnSpc>
        <a:spcPct val="100000"/>
      </a:lnSpc>
      <a:spcBef>
        <a:spcPct val="0"/>
      </a:spcBef>
      <a:spcAft>
        <a:spcPct val="0"/>
      </a:spcAft>
      <a:buNone/>
      <a:defRPr sz="2100" kern="1200">
        <a:solidFill>
          <a:schemeClr val="tx1"/>
        </a:solidFill>
        <a:latin typeface="Arial" panose="020B0604020202020204" pitchFamily="34" charset="0"/>
        <a:ea typeface="黑体" panose="0201060906010101010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96C"/>
    <a:srgbClr val="009DA6"/>
    <a:srgbClr val="C7F5ED"/>
    <a:srgbClr val="C3DFA4"/>
    <a:srgbClr val="F3869A"/>
    <a:srgbClr val="383843"/>
    <a:srgbClr val="F9CCDF"/>
    <a:srgbClr val="64BBE9"/>
    <a:srgbClr val="006AA6"/>
    <a:srgbClr val="FEC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5"/>
    <p:restoredTop sz="94523"/>
  </p:normalViewPr>
  <p:slideViewPr>
    <p:cSldViewPr showGuides="1">
      <p:cViewPr varScale="1">
        <p:scale>
          <a:sx n="104" d="100"/>
          <a:sy n="104" d="100"/>
        </p:scale>
        <p:origin x="-792" y="-96"/>
      </p:cViewPr>
      <p:guideLst>
        <p:guide orient="horz" pos="664"/>
        <p:guide orient="horz" pos="3793"/>
        <p:guide orient="horz" pos="1934"/>
        <p:guide pos="710"/>
        <p:guide pos="6969"/>
        <p:guide pos="3613"/>
        <p:guide pos="1481"/>
        <p:guide pos="5971"/>
      </p:guideLst>
    </p:cSldViewPr>
  </p:slideViewPr>
  <p:notesTextViewPr>
    <p:cViewPr>
      <p:scale>
        <a:sx n="100" d="100"/>
        <a:sy n="100" d="100"/>
      </p:scale>
      <p:origin x="0" y="0"/>
    </p:cViewPr>
  </p:notesTextViewPr>
  <p:sorterViewPr>
    <p:cViewPr>
      <p:scale>
        <a:sx n="75" d="100"/>
        <a:sy n="75" d="100"/>
      </p:scale>
      <p:origin x="0" y="-2256"/>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E4605620-8CE7-4217-AFBF-F2EA430867A8}"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8B67DCA-BA71-4029-B7D9-183571FBC423}"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5"/>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521" y="274702"/>
            <a:ext cx="8025355" cy="5852880"/>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800" b="1" cap="all"/>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195" indent="0">
              <a:buNone/>
              <a:defRPr sz="2100">
                <a:solidFill>
                  <a:schemeClr val="tx1">
                    <a:tint val="75000"/>
                  </a:schemeClr>
                </a:solidFill>
              </a:defRPr>
            </a:lvl2pPr>
            <a:lvl3pPr marL="1088390" indent="0">
              <a:buNone/>
              <a:defRPr sz="1900">
                <a:solidFill>
                  <a:schemeClr val="tx1">
                    <a:tint val="75000"/>
                  </a:schemeClr>
                </a:solidFill>
              </a:defRPr>
            </a:lvl3pPr>
            <a:lvl4pPr marL="1632585" indent="0">
              <a:buNone/>
              <a:defRPr sz="1700">
                <a:solidFill>
                  <a:schemeClr val="tx1">
                    <a:tint val="75000"/>
                  </a:schemeClr>
                </a:solidFill>
              </a:defRPr>
            </a:lvl4pPr>
            <a:lvl5pPr marL="2176780" indent="0">
              <a:buNone/>
              <a:defRPr sz="1700">
                <a:solidFill>
                  <a:schemeClr val="tx1">
                    <a:tint val="75000"/>
                  </a:schemeClr>
                </a:solidFill>
              </a:defRPr>
            </a:lvl5pPr>
            <a:lvl6pPr marL="2720975" indent="0">
              <a:buNone/>
              <a:defRPr sz="1700">
                <a:solidFill>
                  <a:schemeClr val="tx1">
                    <a:tint val="75000"/>
                  </a:schemeClr>
                </a:solidFill>
              </a:defRPr>
            </a:lvl6pPr>
            <a:lvl7pPr marL="3265805" indent="0">
              <a:buNone/>
              <a:defRPr sz="1700">
                <a:solidFill>
                  <a:schemeClr val="tx1">
                    <a:tint val="75000"/>
                  </a:schemeClr>
                </a:solidFill>
              </a:defRPr>
            </a:lvl7pPr>
            <a:lvl8pPr marL="3810000" indent="0">
              <a:buNone/>
              <a:defRPr sz="1700">
                <a:solidFill>
                  <a:schemeClr val="tx1">
                    <a:tint val="75000"/>
                  </a:schemeClr>
                </a:solidFill>
              </a:defRPr>
            </a:lvl8pPr>
            <a:lvl9pPr marL="4354195" indent="0">
              <a:buNone/>
              <a:defRPr sz="17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521" y="1535469"/>
            <a:ext cx="5386216" cy="639910"/>
          </a:xfr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19"/>
          </a:xfrm>
        </p:spPr>
        <p:txBody>
          <a:bodyPr anchor="b"/>
          <a:lstStyle>
            <a:lvl1pPr algn="l">
              <a:defRPr sz="2400" b="1"/>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400" b="1"/>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406" y="612917"/>
            <a:ext cx="7314248" cy="4115753"/>
          </a:xfrm>
        </p:spPr>
        <p:txBody>
          <a:bodyPr/>
          <a:lstStyle>
            <a:lvl1pPr marL="0" indent="0">
              <a:buNone/>
              <a:defRPr sz="3800"/>
            </a:lvl1pPr>
            <a:lvl2pPr marL="544195" indent="0">
              <a:buNone/>
              <a:defRPr sz="3300"/>
            </a:lvl2pPr>
            <a:lvl3pPr marL="1088390" indent="0">
              <a:buNone/>
              <a:defRPr sz="2900"/>
            </a:lvl3pPr>
            <a:lvl4pPr marL="1632585" indent="0">
              <a:buNone/>
              <a:defRPr sz="2400"/>
            </a:lvl4pPr>
            <a:lvl5pPr marL="2176780" indent="0">
              <a:buNone/>
              <a:defRPr sz="2400"/>
            </a:lvl5pPr>
            <a:lvl6pPr marL="2720975" indent="0">
              <a:buNone/>
              <a:defRPr sz="2400"/>
            </a:lvl6pPr>
            <a:lvl7pPr marL="3265805" indent="0">
              <a:buNone/>
              <a:defRPr sz="2400"/>
            </a:lvl7pPr>
            <a:lvl8pPr marL="3810000" indent="0">
              <a:buNone/>
              <a:defRPr sz="2400"/>
            </a:lvl8pPr>
            <a:lvl9pPr marL="4354195" indent="0">
              <a:buNone/>
              <a:defRPr sz="2400"/>
            </a:lvl9pPr>
          </a:lstStyle>
          <a:p>
            <a:pPr fontAlgn="auto"/>
            <a:endParaRPr lang="zh-CN" altLang="en-US" strike="noStrike" noProof="1"/>
          </a:p>
        </p:txBody>
      </p:sp>
      <p:sp>
        <p:nvSpPr>
          <p:cNvPr id="4" name="文本占位符 3"/>
          <p:cNvSpPr>
            <a:spLocks noGrp="1"/>
          </p:cNvSpPr>
          <p:nvPr>
            <p:ph type="body" sz="half" idx="2"/>
          </p:nvPr>
        </p:nvSpPr>
        <p:spPr>
          <a:xfrm>
            <a:off x="2389406" y="5368581"/>
            <a:ext cx="7314248" cy="805048"/>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869A"/>
        </a:solidFill>
        <a:effectLst/>
      </p:bgPr>
    </p:bg>
    <p:spTree>
      <p:nvGrpSpPr>
        <p:cNvPr id="1" name=""/>
        <p:cNvGrpSpPr/>
        <p:nvPr/>
      </p:nvGrpSpPr>
      <p:grpSpPr/>
      <p:sp>
        <p:nvSpPr>
          <p:cNvPr id="1026" name="标题占位符 1"/>
          <p:cNvSpPr>
            <a:spLocks noGrp="1"/>
          </p:cNvSpPr>
          <p:nvPr>
            <p:ph type="title"/>
          </p:nvPr>
        </p:nvSpPr>
        <p:spPr>
          <a:xfrm>
            <a:off x="609600" y="274638"/>
            <a:ext cx="10971213" cy="1143000"/>
          </a:xfrm>
          <a:prstGeom prst="rect">
            <a:avLst/>
          </a:prstGeom>
          <a:noFill/>
          <a:ln w="9525">
            <a:noFill/>
          </a:ln>
        </p:spPr>
        <p:txBody>
          <a:bodyPr vert="horz" lIns="108850" tIns="54425" rIns="108850" bIns="54425" anchor="ctr"/>
          <a:p>
            <a:pPr lvl="0"/>
            <a:r>
              <a:rPr lang="zh-CN" altLang="en-US"/>
              <a:t>单击此处编辑母版标题样式</a:t>
            </a:r>
            <a:endParaRPr lang="zh-CN" altLang="en-US"/>
          </a:p>
        </p:txBody>
      </p:sp>
      <p:sp>
        <p:nvSpPr>
          <p:cNvPr id="1027" name="文本占位符 2"/>
          <p:cNvSpPr>
            <a:spLocks noGrp="1"/>
          </p:cNvSpPr>
          <p:nvPr>
            <p:ph type="body"/>
          </p:nvPr>
        </p:nvSpPr>
        <p:spPr>
          <a:xfrm>
            <a:off x="609600" y="1600200"/>
            <a:ext cx="10971213" cy="4527550"/>
          </a:xfrm>
          <a:prstGeom prst="rect">
            <a:avLst/>
          </a:prstGeom>
          <a:noFill/>
          <a:ln w="9525">
            <a:noFill/>
          </a:ln>
        </p:spPr>
        <p:txBody>
          <a:bodyPr vert="horz" lIns="108850" tIns="54425" rIns="108850" bIns="54425" anchor="t"/>
          <a:p>
            <a:pPr lvl="0"/>
            <a:r>
              <a:rPr lang="zh-CN" altLang="en-US"/>
              <a:t>单击此处编辑母版文本样式</a:t>
            </a:r>
            <a:endParaRPr lang="zh-CN" altLang="en-US"/>
          </a:p>
          <a:p>
            <a:pPr lvl="1" indent="-339725"/>
            <a:r>
              <a:rPr lang="zh-CN" altLang="en-US"/>
              <a:t>第二级</a:t>
            </a:r>
            <a:endParaRPr lang="zh-CN" altLang="en-US"/>
          </a:p>
          <a:p>
            <a:pPr lvl="2" indent="-271780"/>
            <a:r>
              <a:rPr lang="zh-CN" altLang="en-US"/>
              <a:t>第三级</a:t>
            </a:r>
            <a:endParaRPr lang="zh-CN" altLang="en-US"/>
          </a:p>
          <a:p>
            <a:pPr lvl="3" indent="-273050"/>
            <a:r>
              <a:rPr lang="zh-CN" altLang="en-US"/>
              <a:t>第四级</a:t>
            </a:r>
            <a:endParaRPr lang="zh-CN" altLang="en-US"/>
          </a:p>
          <a:p>
            <a:pPr lvl="4" indent="-272415"/>
            <a:r>
              <a:rPr lang="zh-CN" altLang="en-US"/>
              <a:t>第五级</a:t>
            </a:r>
            <a:endParaRPr lang="zh-CN" altLang="en-US"/>
          </a:p>
        </p:txBody>
      </p:sp>
      <p:sp>
        <p:nvSpPr>
          <p:cNvPr id="4" name="日期占位符 3"/>
          <p:cNvSpPr>
            <a:spLocks noGrp="1"/>
          </p:cNvSpPr>
          <p:nvPr>
            <p:ph type="dt" sz="half" idx="2"/>
          </p:nvPr>
        </p:nvSpPr>
        <p:spPr>
          <a:xfrm>
            <a:off x="609600" y="6357938"/>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9050" y="838200"/>
            <a:ext cx="12190413" cy="352107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 name="矩形 16"/>
          <p:cNvSpPr/>
          <p:nvPr/>
        </p:nvSpPr>
        <p:spPr>
          <a:xfrm>
            <a:off x="865188" y="820738"/>
            <a:ext cx="6534150" cy="3565525"/>
          </a:xfrm>
          <a:prstGeom prst="rect">
            <a:avLst/>
          </a:prstGeom>
          <a:gradFill>
            <a:gsLst>
              <a:gs pos="439">
                <a:srgbClr val="383843"/>
              </a:gs>
              <a:gs pos="3000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 name="椭圆 13"/>
          <p:cNvSpPr/>
          <p:nvPr/>
        </p:nvSpPr>
        <p:spPr>
          <a:xfrm>
            <a:off x="1358900" y="5702300"/>
            <a:ext cx="5743575" cy="509588"/>
          </a:xfrm>
          <a:prstGeom prst="ellipse">
            <a:avLst/>
          </a:prstGeom>
          <a:gradFill flip="none" rotWithShape="1">
            <a:gsLst>
              <a:gs pos="0">
                <a:srgbClr val="010101">
                  <a:alpha val="70000"/>
                </a:srgbClr>
              </a:gs>
              <a:gs pos="100000">
                <a:srgbClr val="000000">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任意多边形 8"/>
          <p:cNvSpPr/>
          <p:nvPr/>
        </p:nvSpPr>
        <p:spPr>
          <a:xfrm>
            <a:off x="679450" y="647700"/>
            <a:ext cx="6905625" cy="3889375"/>
          </a:xfrm>
          <a:custGeom>
            <a:avLst/>
            <a:gdLst>
              <a:gd name="connsiteX0" fmla="*/ 190299 w 6905705"/>
              <a:gd name="connsiteY0" fmla="*/ 175620 h 3888432"/>
              <a:gd name="connsiteX1" fmla="*/ 190299 w 6905705"/>
              <a:gd name="connsiteY1" fmla="*/ 3712812 h 3888432"/>
              <a:gd name="connsiteX2" fmla="*/ 6715406 w 6905705"/>
              <a:gd name="connsiteY2" fmla="*/ 3712812 h 3888432"/>
              <a:gd name="connsiteX3" fmla="*/ 6715406 w 6905705"/>
              <a:gd name="connsiteY3" fmla="*/ 175620 h 3888432"/>
              <a:gd name="connsiteX4" fmla="*/ 255862 w 6905705"/>
              <a:gd name="connsiteY4" fmla="*/ 0 h 3888432"/>
              <a:gd name="connsiteX5" fmla="*/ 6649843 w 6905705"/>
              <a:gd name="connsiteY5" fmla="*/ 0 h 3888432"/>
              <a:gd name="connsiteX6" fmla="*/ 6905705 w 6905705"/>
              <a:gd name="connsiteY6" fmla="*/ 255862 h 3888432"/>
              <a:gd name="connsiteX7" fmla="*/ 6905705 w 6905705"/>
              <a:gd name="connsiteY7" fmla="*/ 3888432 h 3888432"/>
              <a:gd name="connsiteX8" fmla="*/ 0 w 6905705"/>
              <a:gd name="connsiteY8" fmla="*/ 3888432 h 3888432"/>
              <a:gd name="connsiteX9" fmla="*/ 0 w 6905705"/>
              <a:gd name="connsiteY9" fmla="*/ 255862 h 3888432"/>
              <a:gd name="connsiteX10" fmla="*/ 255862 w 6905705"/>
              <a:gd name="connsiteY10" fmla="*/ 0 h 38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5705" h="3888432">
                <a:moveTo>
                  <a:pt x="190299" y="175620"/>
                </a:moveTo>
                <a:lnTo>
                  <a:pt x="190299" y="3712812"/>
                </a:lnTo>
                <a:lnTo>
                  <a:pt x="6715406" y="3712812"/>
                </a:lnTo>
                <a:lnTo>
                  <a:pt x="6715406" y="175620"/>
                </a:lnTo>
                <a:close/>
                <a:moveTo>
                  <a:pt x="255862" y="0"/>
                </a:moveTo>
                <a:lnTo>
                  <a:pt x="6649843" y="0"/>
                </a:lnTo>
                <a:cubicBezTo>
                  <a:pt x="6791152" y="0"/>
                  <a:pt x="6905705" y="114553"/>
                  <a:pt x="6905705" y="255862"/>
                </a:cubicBezTo>
                <a:lnTo>
                  <a:pt x="6905705" y="3888432"/>
                </a:lnTo>
                <a:lnTo>
                  <a:pt x="0" y="3888432"/>
                </a:lnTo>
                <a:lnTo>
                  <a:pt x="0" y="255862"/>
                </a:lnTo>
                <a:cubicBezTo>
                  <a:pt x="0" y="114553"/>
                  <a:pt x="114553" y="0"/>
                  <a:pt x="255862" y="0"/>
                </a:cubicBezTo>
                <a:close/>
              </a:path>
            </a:pathLst>
          </a:custGeom>
          <a:solidFill>
            <a:srgbClr val="00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任意多边形 11"/>
          <p:cNvSpPr/>
          <p:nvPr/>
        </p:nvSpPr>
        <p:spPr>
          <a:xfrm>
            <a:off x="679450" y="4532313"/>
            <a:ext cx="6905625" cy="431800"/>
          </a:xfrm>
          <a:custGeom>
            <a:avLst/>
            <a:gdLst>
              <a:gd name="connsiteX0" fmla="*/ 0 w 6905705"/>
              <a:gd name="connsiteY0" fmla="*/ 0 h 432048"/>
              <a:gd name="connsiteX1" fmla="*/ 6905705 w 6905705"/>
              <a:gd name="connsiteY1" fmla="*/ 0 h 432048"/>
              <a:gd name="connsiteX2" fmla="*/ 6905705 w 6905705"/>
              <a:gd name="connsiteY2" fmla="*/ 202376 h 432048"/>
              <a:gd name="connsiteX3" fmla="*/ 6676033 w 6905705"/>
              <a:gd name="connsiteY3" fmla="*/ 432048 h 432048"/>
              <a:gd name="connsiteX4" fmla="*/ 229672 w 6905705"/>
              <a:gd name="connsiteY4" fmla="*/ 432048 h 432048"/>
              <a:gd name="connsiteX5" fmla="*/ 0 w 6905705"/>
              <a:gd name="connsiteY5" fmla="*/ 202376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705" h="432048">
                <a:moveTo>
                  <a:pt x="0" y="0"/>
                </a:moveTo>
                <a:lnTo>
                  <a:pt x="6905705" y="0"/>
                </a:lnTo>
                <a:lnTo>
                  <a:pt x="6905705" y="202376"/>
                </a:lnTo>
                <a:cubicBezTo>
                  <a:pt x="6905705" y="329220"/>
                  <a:pt x="6802877" y="432048"/>
                  <a:pt x="6676033" y="432048"/>
                </a:cubicBezTo>
                <a:lnTo>
                  <a:pt x="229672" y="432048"/>
                </a:lnTo>
                <a:cubicBezTo>
                  <a:pt x="102828" y="432048"/>
                  <a:pt x="0" y="329220"/>
                  <a:pt x="0" y="202376"/>
                </a:cubicBezTo>
                <a:close/>
              </a:path>
            </a:pathLst>
          </a:custGeom>
          <a:gradFill flip="none" rotWithShape="1">
            <a:gsLst>
              <a:gs pos="0">
                <a:srgbClr val="929398"/>
              </a:gs>
              <a:gs pos="100000">
                <a:srgbClr val="D2D3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 name="任意多边形 17"/>
          <p:cNvSpPr/>
          <p:nvPr/>
        </p:nvSpPr>
        <p:spPr>
          <a:xfrm>
            <a:off x="2116138" y="4957763"/>
            <a:ext cx="4032250" cy="1081088"/>
          </a:xfrm>
          <a:custGeom>
            <a:avLst/>
            <a:gdLst>
              <a:gd name="connsiteX0" fmla="*/ 1069738 w 4032450"/>
              <a:gd name="connsiteY0" fmla="*/ 0 h 1081195"/>
              <a:gd name="connsiteX1" fmla="*/ 2962710 w 4032450"/>
              <a:gd name="connsiteY1" fmla="*/ 0 h 1081195"/>
              <a:gd name="connsiteX2" fmla="*/ 3161679 w 4032450"/>
              <a:gd name="connsiteY2" fmla="*/ 795874 h 1081195"/>
              <a:gd name="connsiteX3" fmla="*/ 4032448 w 4032450"/>
              <a:gd name="connsiteY3" fmla="*/ 1003226 h 1081195"/>
              <a:gd name="connsiteX4" fmla="*/ 4007896 w 4032450"/>
              <a:gd name="connsiteY4" fmla="*/ 1003226 h 1081195"/>
              <a:gd name="connsiteX5" fmla="*/ 4032450 w 4032450"/>
              <a:gd name="connsiteY5" fmla="*/ 1011630 h 1081195"/>
              <a:gd name="connsiteX6" fmla="*/ 2016225 w 4032450"/>
              <a:gd name="connsiteY6" fmla="*/ 1081195 h 1081195"/>
              <a:gd name="connsiteX7" fmla="*/ 0 w 4032450"/>
              <a:gd name="connsiteY7" fmla="*/ 1011630 h 1081195"/>
              <a:gd name="connsiteX8" fmla="*/ 24555 w 4032450"/>
              <a:gd name="connsiteY8" fmla="*/ 1003226 h 1081195"/>
              <a:gd name="connsiteX9" fmla="*/ 0 w 4032450"/>
              <a:gd name="connsiteY9" fmla="*/ 1003226 h 1081195"/>
              <a:gd name="connsiteX10" fmla="*/ 870770 w 4032450"/>
              <a:gd name="connsiteY10" fmla="*/ 795874 h 108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2450" h="1081195">
                <a:moveTo>
                  <a:pt x="1069738" y="0"/>
                </a:moveTo>
                <a:lnTo>
                  <a:pt x="2962710" y="0"/>
                </a:lnTo>
                <a:lnTo>
                  <a:pt x="3161679" y="795874"/>
                </a:lnTo>
                <a:lnTo>
                  <a:pt x="4032448" y="1003226"/>
                </a:lnTo>
                <a:lnTo>
                  <a:pt x="4007896" y="1003226"/>
                </a:lnTo>
                <a:lnTo>
                  <a:pt x="4032450" y="1011630"/>
                </a:lnTo>
                <a:cubicBezTo>
                  <a:pt x="4032450" y="1050050"/>
                  <a:pt x="3129755" y="1081195"/>
                  <a:pt x="2016225" y="1081195"/>
                </a:cubicBezTo>
                <a:cubicBezTo>
                  <a:pt x="902695" y="1081195"/>
                  <a:pt x="0" y="1050050"/>
                  <a:pt x="0" y="1011630"/>
                </a:cubicBezTo>
                <a:lnTo>
                  <a:pt x="24555" y="1003226"/>
                </a:lnTo>
                <a:lnTo>
                  <a:pt x="0" y="1003226"/>
                </a:lnTo>
                <a:lnTo>
                  <a:pt x="870770" y="795874"/>
                </a:lnTo>
                <a:close/>
              </a:path>
            </a:pathLst>
          </a:custGeom>
          <a:gradFill flip="none" rotWithShape="1">
            <a:gsLst>
              <a:gs pos="0">
                <a:schemeClr val="bg1">
                  <a:lumMod val="50000"/>
                </a:schemeClr>
              </a:gs>
              <a:gs pos="80408">
                <a:schemeClr val="tx1">
                  <a:lumMod val="50000"/>
                  <a:lumOff val="50000"/>
                </a:schemeClr>
              </a:gs>
              <a:gs pos="27435">
                <a:srgbClr val="BABABA"/>
              </a:gs>
              <a:gs pos="53900">
                <a:schemeClr val="bg1">
                  <a:lumMod val="95000"/>
                </a:schemeClr>
              </a:gs>
              <a:gs pos="100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9" name="圆角矩形 18"/>
          <p:cNvSpPr/>
          <p:nvPr/>
        </p:nvSpPr>
        <p:spPr>
          <a:xfrm>
            <a:off x="2116138" y="5981700"/>
            <a:ext cx="4032250" cy="44450"/>
          </a:xfrm>
          <a:prstGeom prst="roundRect">
            <a:avLst/>
          </a:prstGeom>
          <a:gradFill>
            <a:gsLst>
              <a:gs pos="0">
                <a:srgbClr val="262626"/>
              </a:gs>
              <a:gs pos="53900">
                <a:srgbClr val="404040"/>
              </a:gs>
              <a:gs pos="100000">
                <a:srgbClr val="26262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 name="文本框 5"/>
          <p:cNvSpPr txBox="1"/>
          <p:nvPr/>
        </p:nvSpPr>
        <p:spPr>
          <a:xfrm>
            <a:off x="851205" y="1557586"/>
            <a:ext cx="6561304" cy="1446550"/>
          </a:xfrm>
          <a:prstGeom prst="rect">
            <a:avLst/>
          </a:prstGeom>
          <a:noFill/>
        </p:spPr>
        <p:txBody>
          <a:bodyPr wrap="square" rtlCol="0">
            <a:spAutoFit/>
          </a:bodyPr>
          <a:lstStyle/>
          <a:p>
            <a:pPr algn="ctr" fontAlgn="auto"/>
            <a:r>
              <a:rPr lang="zh-CN" altLang="en-US" sz="4400" b="1" spc="300" noProof="1" dirty="0" smtClean="0">
                <a:blipFill>
                  <a:blip r:embed="rId1"/>
                  <a:stretch>
                    <a:fillRect/>
                  </a:stretch>
                </a:blip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粉色简约可爱</a:t>
            </a:r>
            <a:endParaRPr lang="en-US" altLang="zh-CN" sz="4400" b="1" spc="300" noProof="1" dirty="0" smtClean="0">
              <a:blipFill>
                <a:blip r:embed="rId1"/>
                <a:stretch>
                  <a:fillRect/>
                </a:stretch>
              </a:blip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r>
              <a:rPr lang="zh-CN" altLang="en-US" sz="4400" b="1" spc="300" noProof="1" dirty="0" smtClean="0">
                <a:blipFill>
                  <a:blip r:embed="rId1"/>
                  <a:stretch>
                    <a:fillRect/>
                  </a:stretch>
                </a:blip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毕业论文答辩模板</a:t>
            </a:r>
            <a:endParaRPr lang="zh-CN" altLang="en-US" sz="4400" b="1" spc="300" noProof="1" dirty="0">
              <a:blipFill>
                <a:blip r:embed="rId1"/>
                <a:stretch>
                  <a:fillRect/>
                </a:stretch>
              </a:blip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1" name="椭圆 20"/>
          <p:cNvSpPr/>
          <p:nvPr/>
        </p:nvSpPr>
        <p:spPr>
          <a:xfrm>
            <a:off x="8767763" y="4433888"/>
            <a:ext cx="1500188" cy="1498600"/>
          </a:xfrm>
          <a:prstGeom prst="ellipse">
            <a:avLst/>
          </a:prstGeom>
          <a:solidFill>
            <a:srgbClr val="0017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 name="椭圆 22"/>
          <p:cNvSpPr/>
          <p:nvPr/>
        </p:nvSpPr>
        <p:spPr>
          <a:xfrm>
            <a:off x="9531350" y="3790950"/>
            <a:ext cx="1979613" cy="1979613"/>
          </a:xfrm>
          <a:prstGeom prst="ellipse">
            <a:avLst/>
          </a:prstGeom>
          <a:solidFill>
            <a:srgbClr val="001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椭圆 23"/>
          <p:cNvSpPr/>
          <p:nvPr/>
        </p:nvSpPr>
        <p:spPr>
          <a:xfrm>
            <a:off x="6981825" y="5534025"/>
            <a:ext cx="293688" cy="293688"/>
          </a:xfrm>
          <a:prstGeom prst="ellipse">
            <a:avLst/>
          </a:prstGeom>
          <a:solidFill>
            <a:srgbClr val="0017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椭圆 25"/>
          <p:cNvSpPr/>
          <p:nvPr/>
        </p:nvSpPr>
        <p:spPr>
          <a:xfrm>
            <a:off x="7185025" y="5003800"/>
            <a:ext cx="671513" cy="671513"/>
          </a:xfrm>
          <a:prstGeom prst="ellipse">
            <a:avLst/>
          </a:prstGeom>
          <a:solidFill>
            <a:srgbClr val="0017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 name="椭圆 26"/>
          <p:cNvSpPr/>
          <p:nvPr/>
        </p:nvSpPr>
        <p:spPr>
          <a:xfrm>
            <a:off x="7704138" y="5340350"/>
            <a:ext cx="1000125" cy="1000125"/>
          </a:xfrm>
          <a:prstGeom prst="ellipse">
            <a:avLst/>
          </a:prstGeom>
          <a:solidFill>
            <a:srgbClr val="00171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8" name="椭圆 27"/>
          <p:cNvSpPr/>
          <p:nvPr/>
        </p:nvSpPr>
        <p:spPr>
          <a:xfrm>
            <a:off x="8362950" y="5397500"/>
            <a:ext cx="635000" cy="635000"/>
          </a:xfrm>
          <a:prstGeom prst="ellipse">
            <a:avLst/>
          </a:prstGeom>
          <a:solidFill>
            <a:srgbClr val="00171E">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29" name="椭圆 28"/>
          <p:cNvSpPr/>
          <p:nvPr/>
        </p:nvSpPr>
        <p:spPr>
          <a:xfrm>
            <a:off x="6696075" y="5565775"/>
            <a:ext cx="209550" cy="207963"/>
          </a:xfrm>
          <a:prstGeom prst="ellipse">
            <a:avLst/>
          </a:prstGeom>
          <a:solidFill>
            <a:srgbClr val="0017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12" name="文本框 19"/>
          <p:cNvSpPr txBox="1"/>
          <p:nvPr/>
        </p:nvSpPr>
        <p:spPr>
          <a:xfrm>
            <a:off x="8043863" y="1936750"/>
            <a:ext cx="3311525" cy="2306638"/>
          </a:xfrm>
          <a:prstGeom prst="rect">
            <a:avLst/>
          </a:prstGeom>
          <a:noFill/>
          <a:ln w="9525">
            <a:noFill/>
          </a:ln>
        </p:spPr>
        <p:txBody>
          <a:bodyPr wrap="square" anchor="t">
            <a:spAutoFit/>
          </a:bodyPr>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学生：</a:t>
            </a:r>
            <a:r>
              <a:rPr lang="en-US" altLang="zh-CN" sz="2400" dirty="0">
                <a:solidFill>
                  <a:srgbClr val="000000"/>
                </a:solidFill>
                <a:latin typeface="微软雅黑" panose="020B0503020204020204" pitchFamily="34" charset="-122"/>
                <a:ea typeface="微软雅黑" panose="020B0503020204020204" pitchFamily="34" charset="-122"/>
              </a:rPr>
              <a:t>xxx</a:t>
            </a:r>
            <a:endParaRPr lang="en-US" altLang="zh-CN" sz="24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导师：</a:t>
            </a:r>
            <a:r>
              <a:rPr lang="en-US" altLang="zh-CN" sz="2400" dirty="0">
                <a:solidFill>
                  <a:srgbClr val="000000"/>
                </a:solidFill>
                <a:latin typeface="微软雅黑" panose="020B0503020204020204" pitchFamily="34" charset="-122"/>
                <a:ea typeface="微软雅黑" panose="020B0503020204020204" pitchFamily="34" charset="-122"/>
              </a:rPr>
              <a:t>xxxx</a:t>
            </a:r>
            <a:endParaRPr lang="en-US" altLang="zh-CN" sz="24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时间：</a:t>
            </a:r>
            <a:r>
              <a:rPr lang="en-US" altLang="zh-CN" sz="2400" dirty="0">
                <a:solidFill>
                  <a:srgbClr val="000000"/>
                </a:solidFill>
                <a:latin typeface="微软雅黑" panose="020B0503020204020204" pitchFamily="34" charset="-122"/>
                <a:ea typeface="微软雅黑" panose="020B0503020204020204" pitchFamily="34" charset="-122"/>
              </a:rPr>
              <a:t>20xx</a:t>
            </a:r>
            <a:r>
              <a:rPr lang="zh-CN" altLang="en-US" sz="2400" dirty="0">
                <a:solidFill>
                  <a:srgbClr val="000000"/>
                </a:solidFill>
                <a:latin typeface="微软雅黑" panose="020B0503020204020204" pitchFamily="34" charset="-122"/>
                <a:ea typeface="微软雅黑" panose="020B0503020204020204" pitchFamily="34" charset="-122"/>
              </a:rPr>
              <a:t>年</a:t>
            </a:r>
            <a:r>
              <a:rPr lang="en-US" altLang="zh-CN" sz="2400" dirty="0">
                <a:solidFill>
                  <a:srgbClr val="000000"/>
                </a:solidFill>
                <a:latin typeface="微软雅黑" panose="020B0503020204020204" pitchFamily="34" charset="-122"/>
                <a:ea typeface="微软雅黑" panose="020B0503020204020204" pitchFamily="34" charset="-122"/>
              </a:rPr>
              <a:t>6</a:t>
            </a:r>
            <a:r>
              <a:rPr lang="zh-CN" altLang="en-US" sz="2400" dirty="0">
                <a:solidFill>
                  <a:srgbClr val="000000"/>
                </a:solidFill>
                <a:latin typeface="微软雅黑" panose="020B0503020204020204" pitchFamily="34" charset="-122"/>
                <a:ea typeface="微软雅黑" panose="020B0503020204020204" pitchFamily="34" charset="-122"/>
              </a:rPr>
              <a:t>月</a:t>
            </a:r>
            <a:endParaRPr lang="zh-CN" altLang="en-US" sz="2400" dirty="0">
              <a:solidFill>
                <a:srgbClr val="000000"/>
              </a:solidFill>
              <a:latin typeface="微软雅黑" panose="020B0503020204020204" pitchFamily="34" charset="-122"/>
              <a:ea typeface="微软雅黑" panose="020B0503020204020204" pitchFamily="34" charset="-122"/>
            </a:endParaRPr>
          </a:p>
          <a:p>
            <a:pPr>
              <a:lnSpc>
                <a:spcPct val="150000"/>
              </a:lnSpc>
            </a:pPr>
            <a:endParaRPr lang="en-US" altLang="zh-CN" sz="2400" dirty="0">
              <a:solidFill>
                <a:srgbClr val="000000"/>
              </a:solidFill>
              <a:latin typeface="微软雅黑" panose="020B0503020204020204" pitchFamily="34" charset="-122"/>
              <a:ea typeface="微软雅黑" panose="020B0503020204020204" pitchFamily="34" charset="-122"/>
            </a:endParaRPr>
          </a:p>
        </p:txBody>
      </p:sp>
      <p:grpSp>
        <p:nvGrpSpPr>
          <p:cNvPr id="4113" name="组合 29"/>
          <p:cNvGrpSpPr/>
          <p:nvPr/>
        </p:nvGrpSpPr>
        <p:grpSpPr>
          <a:xfrm>
            <a:off x="1979613" y="3260725"/>
            <a:ext cx="1457325" cy="1157288"/>
            <a:chOff x="4906963" y="4378325"/>
            <a:chExt cx="1725613" cy="1370013"/>
          </a:xfrm>
        </p:grpSpPr>
        <p:sp>
          <p:nvSpPr>
            <p:cNvPr id="4114" name="Freeform 119"/>
            <p:cNvSpPr>
              <a:spLocks noEditPoints="1"/>
            </p:cNvSpPr>
            <p:nvPr/>
          </p:nvSpPr>
          <p:spPr>
            <a:xfrm>
              <a:off x="4906963" y="4410075"/>
              <a:ext cx="796925" cy="1312862"/>
            </a:xfrm>
            <a:custGeom>
              <a:avLst/>
              <a:gdLst/>
              <a:ahLst/>
              <a:cxnLst>
                <a:cxn ang="0">
                  <a:pos x="676510" y="957203"/>
                </a:cxn>
                <a:cxn ang="0">
                  <a:pos x="556096" y="597154"/>
                </a:cxn>
                <a:cxn ang="0">
                  <a:pos x="415977" y="568614"/>
                </a:cxn>
                <a:cxn ang="0">
                  <a:pos x="278048" y="270036"/>
                </a:cxn>
                <a:cxn ang="0">
                  <a:pos x="253965" y="160265"/>
                </a:cxn>
                <a:cxn ang="0">
                  <a:pos x="109467" y="70253"/>
                </a:cxn>
                <a:cxn ang="0">
                  <a:pos x="122603" y="173438"/>
                </a:cxn>
                <a:cxn ang="0">
                  <a:pos x="131361" y="276623"/>
                </a:cxn>
                <a:cxn ang="0">
                  <a:pos x="70059" y="320531"/>
                </a:cxn>
                <a:cxn ang="0">
                  <a:pos x="24082" y="810110"/>
                </a:cxn>
                <a:cxn ang="0">
                  <a:pos x="89763" y="814501"/>
                </a:cxn>
                <a:cxn ang="0">
                  <a:pos x="256154" y="851823"/>
                </a:cxn>
                <a:cxn ang="0">
                  <a:pos x="293373" y="864996"/>
                </a:cxn>
                <a:cxn ang="0">
                  <a:pos x="284616" y="961594"/>
                </a:cxn>
                <a:cxn ang="0">
                  <a:pos x="271479" y="1093319"/>
                </a:cxn>
                <a:cxn ang="0">
                  <a:pos x="52544" y="1207481"/>
                </a:cxn>
                <a:cxn ang="0">
                  <a:pos x="61301" y="1262367"/>
                </a:cxn>
                <a:cxn ang="0">
                  <a:pos x="76627" y="1209677"/>
                </a:cxn>
                <a:cxn ang="0">
                  <a:pos x="170769" y="1150400"/>
                </a:cxn>
                <a:cxn ang="0">
                  <a:pos x="166390" y="1165768"/>
                </a:cxn>
                <a:cxn ang="0">
                  <a:pos x="188284" y="1198700"/>
                </a:cxn>
                <a:cxn ang="0">
                  <a:pos x="205799" y="1167964"/>
                </a:cxn>
                <a:cxn ang="0">
                  <a:pos x="205799" y="1156987"/>
                </a:cxn>
                <a:cxn ang="0">
                  <a:pos x="284616" y="1137228"/>
                </a:cxn>
                <a:cxn ang="0">
                  <a:pos x="284616" y="1238217"/>
                </a:cxn>
                <a:cxn ang="0">
                  <a:pos x="288994" y="1290907"/>
                </a:cxn>
                <a:cxn ang="0">
                  <a:pos x="317456" y="1290907"/>
                </a:cxn>
                <a:cxn ang="0">
                  <a:pos x="306509" y="1233826"/>
                </a:cxn>
                <a:cxn ang="0">
                  <a:pos x="354675" y="1126251"/>
                </a:cxn>
                <a:cxn ang="0">
                  <a:pos x="363432" y="1150400"/>
                </a:cxn>
                <a:cxn ang="0">
                  <a:pos x="376568" y="1207481"/>
                </a:cxn>
                <a:cxn ang="0">
                  <a:pos x="431302" y="1290907"/>
                </a:cxn>
                <a:cxn ang="0">
                  <a:pos x="475089" y="1240413"/>
                </a:cxn>
                <a:cxn ang="0">
                  <a:pos x="532013" y="1194309"/>
                </a:cxn>
                <a:cxn ang="0">
                  <a:pos x="534202" y="1214068"/>
                </a:cxn>
                <a:cxn ang="0">
                  <a:pos x="558285" y="1240413"/>
                </a:cxn>
                <a:cxn ang="0">
                  <a:pos x="472900" y="1124055"/>
                </a:cxn>
                <a:cxn ang="0">
                  <a:pos x="610829" y="990135"/>
                </a:cxn>
                <a:cxn ang="0">
                  <a:pos x="661185" y="1099906"/>
                </a:cxn>
                <a:cxn ang="0">
                  <a:pos x="775031" y="1080147"/>
                </a:cxn>
                <a:cxn ang="0">
                  <a:pos x="330592" y="959399"/>
                </a:cxn>
                <a:cxn ang="0">
                  <a:pos x="317456" y="867191"/>
                </a:cxn>
                <a:cxn ang="0">
                  <a:pos x="334971" y="867191"/>
                </a:cxn>
                <a:cxn ang="0">
                  <a:pos x="350296" y="928663"/>
                </a:cxn>
                <a:cxn ang="0">
                  <a:pos x="385326" y="867191"/>
                </a:cxn>
                <a:cxn ang="0">
                  <a:pos x="385326" y="838650"/>
                </a:cxn>
                <a:cxn ang="0">
                  <a:pos x="405030" y="1099906"/>
                </a:cxn>
                <a:cxn ang="0">
                  <a:pos x="330592" y="1080147"/>
                </a:cxn>
              </a:cxnLst>
              <a:pathLst>
                <a:path w="364" h="598">
                  <a:moveTo>
                    <a:pt x="354" y="492"/>
                  </a:moveTo>
                  <a:cubicBezTo>
                    <a:pt x="349" y="489"/>
                    <a:pt x="344" y="484"/>
                    <a:pt x="337" y="480"/>
                  </a:cubicBezTo>
                  <a:cubicBezTo>
                    <a:pt x="330" y="476"/>
                    <a:pt x="321" y="456"/>
                    <a:pt x="309" y="436"/>
                  </a:cubicBezTo>
                  <a:cubicBezTo>
                    <a:pt x="296" y="416"/>
                    <a:pt x="283" y="360"/>
                    <a:pt x="283" y="360"/>
                  </a:cubicBezTo>
                  <a:cubicBezTo>
                    <a:pt x="297" y="344"/>
                    <a:pt x="276" y="330"/>
                    <a:pt x="276" y="330"/>
                  </a:cubicBezTo>
                  <a:cubicBezTo>
                    <a:pt x="275" y="325"/>
                    <a:pt x="254" y="272"/>
                    <a:pt x="254" y="272"/>
                  </a:cubicBezTo>
                  <a:cubicBezTo>
                    <a:pt x="248" y="253"/>
                    <a:pt x="237" y="260"/>
                    <a:pt x="229" y="258"/>
                  </a:cubicBezTo>
                  <a:cubicBezTo>
                    <a:pt x="220" y="256"/>
                    <a:pt x="213" y="259"/>
                    <a:pt x="197" y="259"/>
                  </a:cubicBezTo>
                  <a:cubicBezTo>
                    <a:pt x="196" y="259"/>
                    <a:pt x="190" y="259"/>
                    <a:pt x="190" y="259"/>
                  </a:cubicBezTo>
                  <a:cubicBezTo>
                    <a:pt x="203" y="245"/>
                    <a:pt x="205" y="217"/>
                    <a:pt x="205" y="217"/>
                  </a:cubicBezTo>
                  <a:cubicBezTo>
                    <a:pt x="206" y="201"/>
                    <a:pt x="160" y="137"/>
                    <a:pt x="160" y="137"/>
                  </a:cubicBezTo>
                  <a:cubicBezTo>
                    <a:pt x="152" y="118"/>
                    <a:pt x="127" y="123"/>
                    <a:pt x="127" y="123"/>
                  </a:cubicBezTo>
                  <a:cubicBezTo>
                    <a:pt x="122" y="121"/>
                    <a:pt x="115" y="120"/>
                    <a:pt x="115" y="120"/>
                  </a:cubicBezTo>
                  <a:cubicBezTo>
                    <a:pt x="112" y="116"/>
                    <a:pt x="109" y="95"/>
                    <a:pt x="109" y="95"/>
                  </a:cubicBezTo>
                  <a:cubicBezTo>
                    <a:pt x="113" y="89"/>
                    <a:pt x="116" y="73"/>
                    <a:pt x="116" y="73"/>
                  </a:cubicBezTo>
                  <a:cubicBezTo>
                    <a:pt x="119" y="69"/>
                    <a:pt x="119" y="52"/>
                    <a:pt x="119" y="52"/>
                  </a:cubicBezTo>
                  <a:cubicBezTo>
                    <a:pt x="119" y="34"/>
                    <a:pt x="100" y="19"/>
                    <a:pt x="100" y="19"/>
                  </a:cubicBezTo>
                  <a:cubicBezTo>
                    <a:pt x="68" y="0"/>
                    <a:pt x="51" y="28"/>
                    <a:pt x="50" y="32"/>
                  </a:cubicBezTo>
                  <a:cubicBezTo>
                    <a:pt x="49" y="36"/>
                    <a:pt x="51" y="39"/>
                    <a:pt x="49" y="43"/>
                  </a:cubicBezTo>
                  <a:cubicBezTo>
                    <a:pt x="47" y="46"/>
                    <a:pt x="50" y="64"/>
                    <a:pt x="50" y="64"/>
                  </a:cubicBezTo>
                  <a:cubicBezTo>
                    <a:pt x="47" y="65"/>
                    <a:pt x="56" y="79"/>
                    <a:pt x="56" y="79"/>
                  </a:cubicBezTo>
                  <a:cubicBezTo>
                    <a:pt x="56" y="86"/>
                    <a:pt x="72" y="101"/>
                    <a:pt x="72" y="101"/>
                  </a:cubicBezTo>
                  <a:cubicBezTo>
                    <a:pt x="75" y="114"/>
                    <a:pt x="63" y="127"/>
                    <a:pt x="63" y="127"/>
                  </a:cubicBezTo>
                  <a:cubicBezTo>
                    <a:pt x="63" y="127"/>
                    <a:pt x="63" y="127"/>
                    <a:pt x="60" y="126"/>
                  </a:cubicBezTo>
                  <a:cubicBezTo>
                    <a:pt x="58" y="125"/>
                    <a:pt x="58" y="125"/>
                    <a:pt x="58" y="125"/>
                  </a:cubicBezTo>
                  <a:cubicBezTo>
                    <a:pt x="54" y="130"/>
                    <a:pt x="42" y="137"/>
                    <a:pt x="42" y="137"/>
                  </a:cubicBezTo>
                  <a:cubicBezTo>
                    <a:pt x="33" y="139"/>
                    <a:pt x="32" y="146"/>
                    <a:pt x="32" y="146"/>
                  </a:cubicBezTo>
                  <a:cubicBezTo>
                    <a:pt x="0" y="133"/>
                    <a:pt x="3" y="157"/>
                    <a:pt x="3" y="157"/>
                  </a:cubicBezTo>
                  <a:cubicBezTo>
                    <a:pt x="18" y="240"/>
                    <a:pt x="14" y="336"/>
                    <a:pt x="14" y="336"/>
                  </a:cubicBezTo>
                  <a:cubicBezTo>
                    <a:pt x="13" y="341"/>
                    <a:pt x="11" y="367"/>
                    <a:pt x="11" y="369"/>
                  </a:cubicBezTo>
                  <a:cubicBezTo>
                    <a:pt x="12" y="372"/>
                    <a:pt x="19" y="372"/>
                    <a:pt x="23" y="371"/>
                  </a:cubicBezTo>
                  <a:cubicBezTo>
                    <a:pt x="26" y="370"/>
                    <a:pt x="30" y="368"/>
                    <a:pt x="30" y="368"/>
                  </a:cubicBezTo>
                  <a:cubicBezTo>
                    <a:pt x="31" y="370"/>
                    <a:pt x="41" y="371"/>
                    <a:pt x="41" y="371"/>
                  </a:cubicBezTo>
                  <a:cubicBezTo>
                    <a:pt x="46" y="377"/>
                    <a:pt x="85" y="373"/>
                    <a:pt x="85" y="373"/>
                  </a:cubicBezTo>
                  <a:cubicBezTo>
                    <a:pt x="84" y="374"/>
                    <a:pt x="88" y="375"/>
                    <a:pt x="88" y="375"/>
                  </a:cubicBezTo>
                  <a:cubicBezTo>
                    <a:pt x="114" y="373"/>
                    <a:pt x="117" y="388"/>
                    <a:pt x="117" y="388"/>
                  </a:cubicBezTo>
                  <a:cubicBezTo>
                    <a:pt x="128" y="389"/>
                    <a:pt x="128" y="389"/>
                    <a:pt x="128" y="389"/>
                  </a:cubicBezTo>
                  <a:cubicBezTo>
                    <a:pt x="131" y="393"/>
                    <a:pt x="131" y="393"/>
                    <a:pt x="131" y="393"/>
                  </a:cubicBezTo>
                  <a:cubicBezTo>
                    <a:pt x="134" y="394"/>
                    <a:pt x="134" y="394"/>
                    <a:pt x="134" y="394"/>
                  </a:cubicBezTo>
                  <a:cubicBezTo>
                    <a:pt x="135" y="434"/>
                    <a:pt x="135" y="434"/>
                    <a:pt x="135" y="434"/>
                  </a:cubicBezTo>
                  <a:cubicBezTo>
                    <a:pt x="130" y="436"/>
                    <a:pt x="130" y="436"/>
                    <a:pt x="130" y="436"/>
                  </a:cubicBezTo>
                  <a:cubicBezTo>
                    <a:pt x="130" y="438"/>
                    <a:pt x="130" y="438"/>
                    <a:pt x="130" y="438"/>
                  </a:cubicBezTo>
                  <a:cubicBezTo>
                    <a:pt x="131" y="439"/>
                    <a:pt x="131" y="439"/>
                    <a:pt x="131" y="439"/>
                  </a:cubicBezTo>
                  <a:cubicBezTo>
                    <a:pt x="132" y="493"/>
                    <a:pt x="132" y="493"/>
                    <a:pt x="132" y="493"/>
                  </a:cubicBezTo>
                  <a:cubicBezTo>
                    <a:pt x="128" y="494"/>
                    <a:pt x="124" y="498"/>
                    <a:pt x="124" y="498"/>
                  </a:cubicBezTo>
                  <a:cubicBezTo>
                    <a:pt x="124" y="498"/>
                    <a:pt x="123" y="498"/>
                    <a:pt x="123" y="498"/>
                  </a:cubicBezTo>
                  <a:cubicBezTo>
                    <a:pt x="79" y="499"/>
                    <a:pt x="20" y="546"/>
                    <a:pt x="20" y="546"/>
                  </a:cubicBezTo>
                  <a:cubicBezTo>
                    <a:pt x="16" y="547"/>
                    <a:pt x="24" y="550"/>
                    <a:pt x="24" y="550"/>
                  </a:cubicBezTo>
                  <a:cubicBezTo>
                    <a:pt x="23" y="552"/>
                    <a:pt x="23" y="552"/>
                    <a:pt x="23" y="552"/>
                  </a:cubicBezTo>
                  <a:cubicBezTo>
                    <a:pt x="6" y="556"/>
                    <a:pt x="11" y="567"/>
                    <a:pt x="11" y="567"/>
                  </a:cubicBezTo>
                  <a:cubicBezTo>
                    <a:pt x="16" y="582"/>
                    <a:pt x="28" y="575"/>
                    <a:pt x="28" y="575"/>
                  </a:cubicBezTo>
                  <a:cubicBezTo>
                    <a:pt x="37" y="574"/>
                    <a:pt x="37" y="566"/>
                    <a:pt x="37" y="566"/>
                  </a:cubicBezTo>
                  <a:cubicBezTo>
                    <a:pt x="39" y="564"/>
                    <a:pt x="38" y="552"/>
                    <a:pt x="38" y="552"/>
                  </a:cubicBezTo>
                  <a:cubicBezTo>
                    <a:pt x="38" y="551"/>
                    <a:pt x="35" y="551"/>
                    <a:pt x="35" y="551"/>
                  </a:cubicBezTo>
                  <a:cubicBezTo>
                    <a:pt x="36" y="550"/>
                    <a:pt x="36" y="550"/>
                    <a:pt x="36" y="550"/>
                  </a:cubicBezTo>
                  <a:cubicBezTo>
                    <a:pt x="40" y="548"/>
                    <a:pt x="39" y="540"/>
                    <a:pt x="39" y="540"/>
                  </a:cubicBezTo>
                  <a:cubicBezTo>
                    <a:pt x="49" y="532"/>
                    <a:pt x="78" y="524"/>
                    <a:pt x="78" y="524"/>
                  </a:cubicBezTo>
                  <a:cubicBezTo>
                    <a:pt x="79" y="527"/>
                    <a:pt x="79" y="527"/>
                    <a:pt x="79" y="527"/>
                  </a:cubicBezTo>
                  <a:cubicBezTo>
                    <a:pt x="83" y="529"/>
                    <a:pt x="83" y="529"/>
                    <a:pt x="83" y="529"/>
                  </a:cubicBezTo>
                  <a:cubicBezTo>
                    <a:pt x="81" y="529"/>
                    <a:pt x="76" y="531"/>
                    <a:pt x="76" y="531"/>
                  </a:cubicBezTo>
                  <a:cubicBezTo>
                    <a:pt x="67" y="545"/>
                    <a:pt x="79" y="553"/>
                    <a:pt x="79" y="553"/>
                  </a:cubicBezTo>
                  <a:cubicBezTo>
                    <a:pt x="84" y="553"/>
                    <a:pt x="84" y="546"/>
                    <a:pt x="84" y="546"/>
                  </a:cubicBezTo>
                  <a:cubicBezTo>
                    <a:pt x="86" y="546"/>
                    <a:pt x="86" y="546"/>
                    <a:pt x="86" y="546"/>
                  </a:cubicBezTo>
                  <a:cubicBezTo>
                    <a:pt x="85" y="548"/>
                    <a:pt x="90" y="552"/>
                    <a:pt x="90" y="552"/>
                  </a:cubicBezTo>
                  <a:cubicBezTo>
                    <a:pt x="97" y="550"/>
                    <a:pt x="95" y="538"/>
                    <a:pt x="95" y="538"/>
                  </a:cubicBezTo>
                  <a:cubicBezTo>
                    <a:pt x="94" y="532"/>
                    <a:pt x="94" y="532"/>
                    <a:pt x="94" y="532"/>
                  </a:cubicBezTo>
                  <a:cubicBezTo>
                    <a:pt x="94" y="529"/>
                    <a:pt x="88" y="529"/>
                    <a:pt x="88" y="529"/>
                  </a:cubicBezTo>
                  <a:cubicBezTo>
                    <a:pt x="89" y="528"/>
                    <a:pt x="89" y="528"/>
                    <a:pt x="89" y="528"/>
                  </a:cubicBezTo>
                  <a:cubicBezTo>
                    <a:pt x="94" y="527"/>
                    <a:pt x="94" y="527"/>
                    <a:pt x="94" y="527"/>
                  </a:cubicBezTo>
                  <a:cubicBezTo>
                    <a:pt x="95" y="519"/>
                    <a:pt x="95" y="519"/>
                    <a:pt x="95" y="519"/>
                  </a:cubicBezTo>
                  <a:cubicBezTo>
                    <a:pt x="101" y="513"/>
                    <a:pt x="123" y="514"/>
                    <a:pt x="123" y="514"/>
                  </a:cubicBezTo>
                  <a:cubicBezTo>
                    <a:pt x="122" y="515"/>
                    <a:pt x="130" y="518"/>
                    <a:pt x="130" y="518"/>
                  </a:cubicBezTo>
                  <a:cubicBezTo>
                    <a:pt x="125" y="528"/>
                    <a:pt x="124" y="559"/>
                    <a:pt x="124" y="559"/>
                  </a:cubicBezTo>
                  <a:cubicBezTo>
                    <a:pt x="124" y="562"/>
                    <a:pt x="128" y="562"/>
                    <a:pt x="128" y="562"/>
                  </a:cubicBezTo>
                  <a:cubicBezTo>
                    <a:pt x="130" y="564"/>
                    <a:pt x="130" y="564"/>
                    <a:pt x="130" y="564"/>
                  </a:cubicBezTo>
                  <a:cubicBezTo>
                    <a:pt x="128" y="564"/>
                    <a:pt x="126" y="567"/>
                    <a:pt x="126" y="567"/>
                  </a:cubicBezTo>
                  <a:cubicBezTo>
                    <a:pt x="126" y="572"/>
                    <a:pt x="126" y="572"/>
                    <a:pt x="126" y="572"/>
                  </a:cubicBezTo>
                  <a:cubicBezTo>
                    <a:pt x="122" y="586"/>
                    <a:pt x="132" y="588"/>
                    <a:pt x="132" y="588"/>
                  </a:cubicBezTo>
                  <a:cubicBezTo>
                    <a:pt x="134" y="589"/>
                    <a:pt x="135" y="583"/>
                    <a:pt x="135" y="583"/>
                  </a:cubicBezTo>
                  <a:cubicBezTo>
                    <a:pt x="138" y="583"/>
                    <a:pt x="139" y="582"/>
                    <a:pt x="139" y="582"/>
                  </a:cubicBezTo>
                  <a:cubicBezTo>
                    <a:pt x="139" y="588"/>
                    <a:pt x="145" y="588"/>
                    <a:pt x="145" y="588"/>
                  </a:cubicBezTo>
                  <a:cubicBezTo>
                    <a:pt x="154" y="586"/>
                    <a:pt x="148" y="568"/>
                    <a:pt x="148" y="568"/>
                  </a:cubicBezTo>
                  <a:cubicBezTo>
                    <a:pt x="148" y="564"/>
                    <a:pt x="140" y="564"/>
                    <a:pt x="140" y="564"/>
                  </a:cubicBezTo>
                  <a:cubicBezTo>
                    <a:pt x="140" y="562"/>
                    <a:pt x="140" y="562"/>
                    <a:pt x="140" y="562"/>
                  </a:cubicBezTo>
                  <a:cubicBezTo>
                    <a:pt x="142" y="562"/>
                    <a:pt x="143" y="559"/>
                    <a:pt x="143" y="559"/>
                  </a:cubicBezTo>
                  <a:cubicBezTo>
                    <a:pt x="139" y="555"/>
                    <a:pt x="147" y="519"/>
                    <a:pt x="147" y="519"/>
                  </a:cubicBezTo>
                  <a:cubicBezTo>
                    <a:pt x="155" y="520"/>
                    <a:pt x="162" y="513"/>
                    <a:pt x="162" y="513"/>
                  </a:cubicBezTo>
                  <a:cubicBezTo>
                    <a:pt x="162" y="513"/>
                    <a:pt x="164" y="513"/>
                    <a:pt x="167" y="513"/>
                  </a:cubicBezTo>
                  <a:cubicBezTo>
                    <a:pt x="167" y="514"/>
                    <a:pt x="167" y="514"/>
                    <a:pt x="167" y="514"/>
                  </a:cubicBezTo>
                  <a:cubicBezTo>
                    <a:pt x="165" y="515"/>
                    <a:pt x="166" y="524"/>
                    <a:pt x="166" y="524"/>
                  </a:cubicBezTo>
                  <a:cubicBezTo>
                    <a:pt x="167" y="532"/>
                    <a:pt x="161" y="547"/>
                    <a:pt x="161" y="547"/>
                  </a:cubicBezTo>
                  <a:cubicBezTo>
                    <a:pt x="165" y="551"/>
                    <a:pt x="165" y="551"/>
                    <a:pt x="165" y="551"/>
                  </a:cubicBezTo>
                  <a:cubicBezTo>
                    <a:pt x="172" y="550"/>
                    <a:pt x="172" y="550"/>
                    <a:pt x="172" y="550"/>
                  </a:cubicBezTo>
                  <a:cubicBezTo>
                    <a:pt x="176" y="541"/>
                    <a:pt x="176" y="541"/>
                    <a:pt x="176" y="541"/>
                  </a:cubicBezTo>
                  <a:cubicBezTo>
                    <a:pt x="179" y="541"/>
                    <a:pt x="185" y="569"/>
                    <a:pt x="185" y="569"/>
                  </a:cubicBezTo>
                  <a:cubicBezTo>
                    <a:pt x="185" y="583"/>
                    <a:pt x="197" y="588"/>
                    <a:pt x="197" y="588"/>
                  </a:cubicBezTo>
                  <a:cubicBezTo>
                    <a:pt x="212" y="598"/>
                    <a:pt x="223" y="594"/>
                    <a:pt x="223" y="594"/>
                  </a:cubicBezTo>
                  <a:cubicBezTo>
                    <a:pt x="232" y="591"/>
                    <a:pt x="223" y="579"/>
                    <a:pt x="221" y="575"/>
                  </a:cubicBezTo>
                  <a:cubicBezTo>
                    <a:pt x="219" y="571"/>
                    <a:pt x="217" y="568"/>
                    <a:pt x="217" y="565"/>
                  </a:cubicBezTo>
                  <a:cubicBezTo>
                    <a:pt x="216" y="562"/>
                    <a:pt x="216" y="526"/>
                    <a:pt x="216" y="526"/>
                  </a:cubicBezTo>
                  <a:cubicBezTo>
                    <a:pt x="220" y="526"/>
                    <a:pt x="239" y="535"/>
                    <a:pt x="239" y="535"/>
                  </a:cubicBezTo>
                  <a:cubicBezTo>
                    <a:pt x="243" y="536"/>
                    <a:pt x="243" y="544"/>
                    <a:pt x="243" y="544"/>
                  </a:cubicBezTo>
                  <a:cubicBezTo>
                    <a:pt x="242" y="546"/>
                    <a:pt x="251" y="547"/>
                    <a:pt x="251" y="547"/>
                  </a:cubicBezTo>
                  <a:cubicBezTo>
                    <a:pt x="249" y="547"/>
                    <a:pt x="244" y="549"/>
                    <a:pt x="244" y="549"/>
                  </a:cubicBezTo>
                  <a:cubicBezTo>
                    <a:pt x="244" y="553"/>
                    <a:pt x="244" y="553"/>
                    <a:pt x="244" y="553"/>
                  </a:cubicBezTo>
                  <a:cubicBezTo>
                    <a:pt x="239" y="566"/>
                    <a:pt x="247" y="571"/>
                    <a:pt x="247" y="571"/>
                  </a:cubicBezTo>
                  <a:cubicBezTo>
                    <a:pt x="250" y="573"/>
                    <a:pt x="252" y="566"/>
                    <a:pt x="252" y="566"/>
                  </a:cubicBezTo>
                  <a:cubicBezTo>
                    <a:pt x="252" y="566"/>
                    <a:pt x="255" y="565"/>
                    <a:pt x="255" y="565"/>
                  </a:cubicBezTo>
                  <a:cubicBezTo>
                    <a:pt x="253" y="571"/>
                    <a:pt x="262" y="572"/>
                    <a:pt x="262" y="572"/>
                  </a:cubicBezTo>
                  <a:cubicBezTo>
                    <a:pt x="271" y="564"/>
                    <a:pt x="259" y="547"/>
                    <a:pt x="259" y="547"/>
                  </a:cubicBezTo>
                  <a:cubicBezTo>
                    <a:pt x="255" y="536"/>
                    <a:pt x="216" y="512"/>
                    <a:pt x="216" y="512"/>
                  </a:cubicBezTo>
                  <a:cubicBezTo>
                    <a:pt x="216" y="492"/>
                    <a:pt x="243" y="375"/>
                    <a:pt x="243" y="375"/>
                  </a:cubicBezTo>
                  <a:cubicBezTo>
                    <a:pt x="245" y="382"/>
                    <a:pt x="277" y="433"/>
                    <a:pt x="279" y="439"/>
                  </a:cubicBezTo>
                  <a:cubicBezTo>
                    <a:pt x="280" y="444"/>
                    <a:pt x="282" y="445"/>
                    <a:pt x="279" y="451"/>
                  </a:cubicBezTo>
                  <a:cubicBezTo>
                    <a:pt x="276" y="458"/>
                    <a:pt x="275" y="478"/>
                    <a:pt x="275" y="478"/>
                  </a:cubicBezTo>
                  <a:cubicBezTo>
                    <a:pt x="282" y="481"/>
                    <a:pt x="292" y="506"/>
                    <a:pt x="292" y="506"/>
                  </a:cubicBezTo>
                  <a:cubicBezTo>
                    <a:pt x="302" y="501"/>
                    <a:pt x="302" y="501"/>
                    <a:pt x="302" y="501"/>
                  </a:cubicBezTo>
                  <a:cubicBezTo>
                    <a:pt x="293" y="484"/>
                    <a:pt x="313" y="508"/>
                    <a:pt x="313" y="508"/>
                  </a:cubicBezTo>
                  <a:cubicBezTo>
                    <a:pt x="321" y="514"/>
                    <a:pt x="347" y="506"/>
                    <a:pt x="356" y="502"/>
                  </a:cubicBezTo>
                  <a:cubicBezTo>
                    <a:pt x="364" y="498"/>
                    <a:pt x="358" y="494"/>
                    <a:pt x="354" y="492"/>
                  </a:cubicBezTo>
                  <a:close/>
                  <a:moveTo>
                    <a:pt x="151" y="492"/>
                  </a:moveTo>
                  <a:cubicBezTo>
                    <a:pt x="149" y="439"/>
                    <a:pt x="149" y="439"/>
                    <a:pt x="149" y="439"/>
                  </a:cubicBezTo>
                  <a:cubicBezTo>
                    <a:pt x="151" y="437"/>
                    <a:pt x="151" y="437"/>
                    <a:pt x="151" y="437"/>
                  </a:cubicBezTo>
                  <a:cubicBezTo>
                    <a:pt x="150" y="436"/>
                    <a:pt x="150" y="436"/>
                    <a:pt x="150" y="436"/>
                  </a:cubicBezTo>
                  <a:cubicBezTo>
                    <a:pt x="145" y="435"/>
                    <a:pt x="145" y="435"/>
                    <a:pt x="145" y="435"/>
                  </a:cubicBezTo>
                  <a:cubicBezTo>
                    <a:pt x="145" y="395"/>
                    <a:pt x="145" y="395"/>
                    <a:pt x="145" y="395"/>
                  </a:cubicBezTo>
                  <a:cubicBezTo>
                    <a:pt x="146" y="396"/>
                    <a:pt x="148" y="393"/>
                    <a:pt x="148" y="393"/>
                  </a:cubicBezTo>
                  <a:cubicBezTo>
                    <a:pt x="148" y="387"/>
                    <a:pt x="151" y="387"/>
                    <a:pt x="151" y="387"/>
                  </a:cubicBezTo>
                  <a:cubicBezTo>
                    <a:pt x="153" y="395"/>
                    <a:pt x="153" y="395"/>
                    <a:pt x="153" y="395"/>
                  </a:cubicBezTo>
                  <a:cubicBezTo>
                    <a:pt x="151" y="395"/>
                    <a:pt x="151" y="398"/>
                    <a:pt x="151" y="398"/>
                  </a:cubicBezTo>
                  <a:cubicBezTo>
                    <a:pt x="155" y="420"/>
                    <a:pt x="155" y="420"/>
                    <a:pt x="155" y="420"/>
                  </a:cubicBezTo>
                  <a:cubicBezTo>
                    <a:pt x="155" y="423"/>
                    <a:pt x="160" y="423"/>
                    <a:pt x="160" y="423"/>
                  </a:cubicBezTo>
                  <a:cubicBezTo>
                    <a:pt x="175" y="420"/>
                    <a:pt x="175" y="420"/>
                    <a:pt x="175" y="420"/>
                  </a:cubicBezTo>
                  <a:cubicBezTo>
                    <a:pt x="180" y="419"/>
                    <a:pt x="179" y="418"/>
                    <a:pt x="179" y="418"/>
                  </a:cubicBezTo>
                  <a:cubicBezTo>
                    <a:pt x="176" y="395"/>
                    <a:pt x="176" y="395"/>
                    <a:pt x="176" y="395"/>
                  </a:cubicBezTo>
                  <a:cubicBezTo>
                    <a:pt x="176" y="391"/>
                    <a:pt x="173" y="392"/>
                    <a:pt x="173" y="392"/>
                  </a:cubicBezTo>
                  <a:cubicBezTo>
                    <a:pt x="171" y="385"/>
                    <a:pt x="171" y="385"/>
                    <a:pt x="171" y="385"/>
                  </a:cubicBezTo>
                  <a:cubicBezTo>
                    <a:pt x="177" y="384"/>
                    <a:pt x="176" y="382"/>
                    <a:pt x="176" y="382"/>
                  </a:cubicBezTo>
                  <a:cubicBezTo>
                    <a:pt x="192" y="382"/>
                    <a:pt x="192" y="382"/>
                    <a:pt x="192" y="382"/>
                  </a:cubicBezTo>
                  <a:cubicBezTo>
                    <a:pt x="187" y="385"/>
                    <a:pt x="186" y="416"/>
                    <a:pt x="188" y="432"/>
                  </a:cubicBezTo>
                  <a:cubicBezTo>
                    <a:pt x="190" y="447"/>
                    <a:pt x="185" y="501"/>
                    <a:pt x="185" y="501"/>
                  </a:cubicBezTo>
                  <a:cubicBezTo>
                    <a:pt x="184" y="501"/>
                    <a:pt x="182" y="501"/>
                    <a:pt x="180" y="502"/>
                  </a:cubicBezTo>
                  <a:cubicBezTo>
                    <a:pt x="172" y="500"/>
                    <a:pt x="164" y="500"/>
                    <a:pt x="164" y="500"/>
                  </a:cubicBezTo>
                  <a:cubicBezTo>
                    <a:pt x="163" y="495"/>
                    <a:pt x="151" y="492"/>
                    <a:pt x="151" y="492"/>
                  </a:cubicBezTo>
                  <a:close/>
                </a:path>
              </a:pathLst>
            </a:custGeom>
            <a:solidFill>
              <a:srgbClr val="00171E"/>
            </a:solidFill>
            <a:ln w="9525">
              <a:noFill/>
            </a:ln>
          </p:spPr>
          <p:txBody>
            <a:bodyPr/>
            <a:p>
              <a:endParaRPr lang="zh-CN" altLang="en-US"/>
            </a:p>
          </p:txBody>
        </p:sp>
        <p:sp>
          <p:nvSpPr>
            <p:cNvPr id="4115" name="Freeform 120"/>
            <p:cNvSpPr>
              <a:spLocks noEditPoints="1"/>
            </p:cNvSpPr>
            <p:nvPr/>
          </p:nvSpPr>
          <p:spPr>
            <a:xfrm>
              <a:off x="5362576" y="5072063"/>
              <a:ext cx="1270000" cy="676275"/>
            </a:xfrm>
            <a:custGeom>
              <a:avLst/>
              <a:gdLst/>
              <a:ahLst/>
              <a:cxnLst>
                <a:cxn ang="0">
                  <a:pos x="0" y="0"/>
                </a:cxn>
                <a:cxn ang="0">
                  <a:pos x="0" y="39687"/>
                </a:cxn>
                <a:cxn ang="0">
                  <a:pos x="77787" y="39687"/>
                </a:cxn>
                <a:cxn ang="0">
                  <a:pos x="77787" y="676275"/>
                </a:cxn>
                <a:cxn ang="0">
                  <a:pos x="98425" y="676275"/>
                </a:cxn>
                <a:cxn ang="0">
                  <a:pos x="98425" y="169862"/>
                </a:cxn>
                <a:cxn ang="0">
                  <a:pos x="241300" y="39687"/>
                </a:cxn>
                <a:cxn ang="0">
                  <a:pos x="1027112" y="39687"/>
                </a:cxn>
                <a:cxn ang="0">
                  <a:pos x="1171575" y="171450"/>
                </a:cxn>
                <a:cxn ang="0">
                  <a:pos x="1171575" y="676275"/>
                </a:cxn>
                <a:cxn ang="0">
                  <a:pos x="1192212" y="676275"/>
                </a:cxn>
                <a:cxn ang="0">
                  <a:pos x="1192212" y="39687"/>
                </a:cxn>
                <a:cxn ang="0">
                  <a:pos x="1270000" y="39687"/>
                </a:cxn>
                <a:cxn ang="0">
                  <a:pos x="1270000" y="0"/>
                </a:cxn>
                <a:cxn ang="0">
                  <a:pos x="0" y="0"/>
                </a:cxn>
                <a:cxn ang="0">
                  <a:pos x="1062037" y="39687"/>
                </a:cxn>
                <a:cxn ang="0">
                  <a:pos x="1171575" y="39687"/>
                </a:cxn>
                <a:cxn ang="0">
                  <a:pos x="1171575" y="142875"/>
                </a:cxn>
                <a:cxn ang="0">
                  <a:pos x="1062037" y="39687"/>
                </a:cxn>
                <a:cxn ang="0">
                  <a:pos x="98425" y="141287"/>
                </a:cxn>
                <a:cxn ang="0">
                  <a:pos x="98425" y="39687"/>
                </a:cxn>
                <a:cxn ang="0">
                  <a:pos x="204787" y="39687"/>
                </a:cxn>
                <a:cxn ang="0">
                  <a:pos x="98425" y="141287"/>
                </a:cxn>
              </a:cxnLst>
              <a:pathLst>
                <a:path w="800" h="426">
                  <a:moveTo>
                    <a:pt x="0" y="0"/>
                  </a:moveTo>
                  <a:lnTo>
                    <a:pt x="0" y="25"/>
                  </a:lnTo>
                  <a:lnTo>
                    <a:pt x="49" y="25"/>
                  </a:lnTo>
                  <a:lnTo>
                    <a:pt x="49" y="426"/>
                  </a:lnTo>
                  <a:lnTo>
                    <a:pt x="62" y="426"/>
                  </a:lnTo>
                  <a:lnTo>
                    <a:pt x="62" y="107"/>
                  </a:lnTo>
                  <a:lnTo>
                    <a:pt x="152" y="25"/>
                  </a:lnTo>
                  <a:lnTo>
                    <a:pt x="647" y="25"/>
                  </a:lnTo>
                  <a:lnTo>
                    <a:pt x="738" y="108"/>
                  </a:lnTo>
                  <a:lnTo>
                    <a:pt x="738" y="426"/>
                  </a:lnTo>
                  <a:lnTo>
                    <a:pt x="751" y="426"/>
                  </a:lnTo>
                  <a:lnTo>
                    <a:pt x="751" y="25"/>
                  </a:lnTo>
                  <a:lnTo>
                    <a:pt x="800" y="25"/>
                  </a:lnTo>
                  <a:lnTo>
                    <a:pt x="800" y="0"/>
                  </a:lnTo>
                  <a:lnTo>
                    <a:pt x="0" y="0"/>
                  </a:lnTo>
                  <a:close/>
                  <a:moveTo>
                    <a:pt x="669" y="25"/>
                  </a:moveTo>
                  <a:lnTo>
                    <a:pt x="738" y="25"/>
                  </a:lnTo>
                  <a:lnTo>
                    <a:pt x="738" y="90"/>
                  </a:lnTo>
                  <a:lnTo>
                    <a:pt x="669" y="25"/>
                  </a:lnTo>
                  <a:close/>
                  <a:moveTo>
                    <a:pt x="62" y="89"/>
                  </a:moveTo>
                  <a:lnTo>
                    <a:pt x="62" y="25"/>
                  </a:lnTo>
                  <a:lnTo>
                    <a:pt x="129" y="25"/>
                  </a:lnTo>
                  <a:lnTo>
                    <a:pt x="62" y="89"/>
                  </a:lnTo>
                  <a:close/>
                </a:path>
              </a:pathLst>
            </a:custGeom>
            <a:solidFill>
              <a:srgbClr val="00171E"/>
            </a:solidFill>
            <a:ln w="9525">
              <a:noFill/>
            </a:ln>
          </p:spPr>
          <p:txBody>
            <a:bodyPr/>
            <a:p>
              <a:endParaRPr lang="zh-CN" altLang="en-US"/>
            </a:p>
          </p:txBody>
        </p:sp>
        <p:sp>
          <p:nvSpPr>
            <p:cNvPr id="4116" name="Freeform 121"/>
            <p:cNvSpPr>
              <a:spLocks noEditPoints="1"/>
            </p:cNvSpPr>
            <p:nvPr/>
          </p:nvSpPr>
          <p:spPr>
            <a:xfrm>
              <a:off x="5697538" y="4378325"/>
              <a:ext cx="725488" cy="1370012"/>
            </a:xfrm>
            <a:custGeom>
              <a:avLst/>
              <a:gdLst/>
              <a:ahLst/>
              <a:cxnLst>
                <a:cxn ang="0">
                  <a:pos x="17534" y="577424"/>
                </a:cxn>
                <a:cxn ang="0">
                  <a:pos x="54795" y="680614"/>
                </a:cxn>
                <a:cxn ang="0">
                  <a:pos x="67946" y="682810"/>
                </a:cxn>
                <a:cxn ang="0">
                  <a:pos x="72329" y="739894"/>
                </a:cxn>
                <a:cxn ang="0">
                  <a:pos x="46027" y="882603"/>
                </a:cxn>
                <a:cxn ang="0">
                  <a:pos x="168769" y="1148263"/>
                </a:cxn>
                <a:cxn ang="0">
                  <a:pos x="146851" y="1258039"/>
                </a:cxn>
                <a:cxn ang="0">
                  <a:pos x="175344" y="1326101"/>
                </a:cxn>
                <a:cxn ang="0">
                  <a:pos x="190687" y="1288777"/>
                </a:cxn>
                <a:cxn ang="0">
                  <a:pos x="368223" y="1273408"/>
                </a:cxn>
                <a:cxn ang="0">
                  <a:pos x="414251" y="1269017"/>
                </a:cxn>
                <a:cxn ang="0">
                  <a:pos x="482197" y="1328296"/>
                </a:cxn>
                <a:cxn ang="0">
                  <a:pos x="510690" y="1297559"/>
                </a:cxn>
                <a:cxn ang="0">
                  <a:pos x="523841" y="1255844"/>
                </a:cxn>
                <a:cxn ang="0">
                  <a:pos x="650966" y="1262430"/>
                </a:cxn>
                <a:cxn ang="0">
                  <a:pos x="672884" y="1255844"/>
                </a:cxn>
                <a:cxn ang="0">
                  <a:pos x="552335" y="1216324"/>
                </a:cxn>
                <a:cxn ang="0">
                  <a:pos x="523841" y="1165827"/>
                </a:cxn>
                <a:cxn ang="0">
                  <a:pos x="587404" y="1060441"/>
                </a:cxn>
                <a:cxn ang="0">
                  <a:pos x="696994" y="669637"/>
                </a:cxn>
                <a:cxn ang="0">
                  <a:pos x="710145" y="577424"/>
                </a:cxn>
                <a:cxn ang="0">
                  <a:pos x="657541" y="362262"/>
                </a:cxn>
                <a:cxn ang="0">
                  <a:pos x="539184" y="259072"/>
                </a:cxn>
                <a:cxn ang="0">
                  <a:pos x="499731" y="215162"/>
                </a:cxn>
                <a:cxn ang="0">
                  <a:pos x="361648" y="57083"/>
                </a:cxn>
                <a:cxn ang="0">
                  <a:pos x="355072" y="223944"/>
                </a:cxn>
                <a:cxn ang="0">
                  <a:pos x="190687" y="270050"/>
                </a:cxn>
                <a:cxn ang="0">
                  <a:pos x="118357" y="335916"/>
                </a:cxn>
                <a:cxn ang="0">
                  <a:pos x="6575" y="439106"/>
                </a:cxn>
                <a:cxn ang="0">
                  <a:pos x="414251" y="966034"/>
                </a:cxn>
                <a:cxn ang="0">
                  <a:pos x="493156" y="990184"/>
                </a:cxn>
                <a:cxn ang="0">
                  <a:pos x="469046" y="1069224"/>
                </a:cxn>
                <a:cxn ang="0">
                  <a:pos x="447128" y="1157045"/>
                </a:cxn>
                <a:cxn ang="0">
                  <a:pos x="420826" y="1192173"/>
                </a:cxn>
                <a:cxn ang="0">
                  <a:pos x="414251" y="966034"/>
                </a:cxn>
                <a:cxn ang="0">
                  <a:pos x="368223" y="966034"/>
                </a:cxn>
                <a:cxn ang="0">
                  <a:pos x="359456" y="1189978"/>
                </a:cxn>
                <a:cxn ang="0">
                  <a:pos x="256441" y="1117525"/>
                </a:cxn>
                <a:cxn ang="0">
                  <a:pos x="238906" y="1018726"/>
                </a:cxn>
                <a:cxn ang="0">
                  <a:pos x="109590" y="493994"/>
                </a:cxn>
                <a:cxn ang="0">
                  <a:pos x="184111" y="428128"/>
                </a:cxn>
                <a:cxn ang="0">
                  <a:pos x="170960" y="643290"/>
                </a:cxn>
                <a:cxn ang="0">
                  <a:pos x="122741" y="586207"/>
                </a:cxn>
                <a:cxn ang="0">
                  <a:pos x="109590" y="493994"/>
                </a:cxn>
              </a:cxnLst>
              <a:pathLst>
                <a:path w="331" h="624">
                  <a:moveTo>
                    <a:pt x="3" y="231"/>
                  </a:moveTo>
                  <a:cubicBezTo>
                    <a:pt x="4" y="239"/>
                    <a:pt x="4" y="247"/>
                    <a:pt x="7" y="254"/>
                  </a:cubicBezTo>
                  <a:cubicBezTo>
                    <a:pt x="10" y="260"/>
                    <a:pt x="8" y="256"/>
                    <a:pt x="8" y="263"/>
                  </a:cubicBezTo>
                  <a:cubicBezTo>
                    <a:pt x="7" y="269"/>
                    <a:pt x="9" y="273"/>
                    <a:pt x="15" y="281"/>
                  </a:cubicBezTo>
                  <a:cubicBezTo>
                    <a:pt x="20" y="288"/>
                    <a:pt x="24" y="311"/>
                    <a:pt x="24" y="311"/>
                  </a:cubicBezTo>
                  <a:cubicBezTo>
                    <a:pt x="24" y="311"/>
                    <a:pt x="25" y="313"/>
                    <a:pt x="25" y="310"/>
                  </a:cubicBezTo>
                  <a:cubicBezTo>
                    <a:pt x="25" y="307"/>
                    <a:pt x="31" y="305"/>
                    <a:pt x="31" y="305"/>
                  </a:cubicBezTo>
                  <a:cubicBezTo>
                    <a:pt x="34" y="307"/>
                    <a:pt x="34" y="307"/>
                    <a:pt x="34" y="307"/>
                  </a:cubicBezTo>
                  <a:cubicBezTo>
                    <a:pt x="31" y="311"/>
                    <a:pt x="31" y="311"/>
                    <a:pt x="31" y="311"/>
                  </a:cubicBezTo>
                  <a:cubicBezTo>
                    <a:pt x="25" y="315"/>
                    <a:pt x="40" y="332"/>
                    <a:pt x="40" y="332"/>
                  </a:cubicBezTo>
                  <a:cubicBezTo>
                    <a:pt x="37" y="335"/>
                    <a:pt x="37" y="335"/>
                    <a:pt x="37" y="335"/>
                  </a:cubicBezTo>
                  <a:cubicBezTo>
                    <a:pt x="37" y="335"/>
                    <a:pt x="37" y="335"/>
                    <a:pt x="33" y="337"/>
                  </a:cubicBezTo>
                  <a:cubicBezTo>
                    <a:pt x="29" y="338"/>
                    <a:pt x="23" y="352"/>
                    <a:pt x="17" y="356"/>
                  </a:cubicBezTo>
                  <a:cubicBezTo>
                    <a:pt x="12" y="360"/>
                    <a:pt x="14" y="364"/>
                    <a:pt x="14" y="369"/>
                  </a:cubicBezTo>
                  <a:cubicBezTo>
                    <a:pt x="14" y="373"/>
                    <a:pt x="18" y="386"/>
                    <a:pt x="21" y="402"/>
                  </a:cubicBezTo>
                  <a:cubicBezTo>
                    <a:pt x="23" y="417"/>
                    <a:pt x="52" y="464"/>
                    <a:pt x="55" y="472"/>
                  </a:cubicBezTo>
                  <a:cubicBezTo>
                    <a:pt x="59" y="479"/>
                    <a:pt x="68" y="515"/>
                    <a:pt x="68" y="521"/>
                  </a:cubicBezTo>
                  <a:cubicBezTo>
                    <a:pt x="67" y="526"/>
                    <a:pt x="77" y="523"/>
                    <a:pt x="77" y="523"/>
                  </a:cubicBezTo>
                  <a:cubicBezTo>
                    <a:pt x="83" y="523"/>
                    <a:pt x="73" y="545"/>
                    <a:pt x="73" y="545"/>
                  </a:cubicBezTo>
                  <a:cubicBezTo>
                    <a:pt x="47" y="557"/>
                    <a:pt x="56" y="572"/>
                    <a:pt x="56" y="572"/>
                  </a:cubicBezTo>
                  <a:cubicBezTo>
                    <a:pt x="57" y="574"/>
                    <a:pt x="61" y="574"/>
                    <a:pt x="67" y="573"/>
                  </a:cubicBezTo>
                  <a:cubicBezTo>
                    <a:pt x="61" y="589"/>
                    <a:pt x="73" y="587"/>
                    <a:pt x="73" y="587"/>
                  </a:cubicBezTo>
                  <a:cubicBezTo>
                    <a:pt x="65" y="590"/>
                    <a:pt x="69" y="603"/>
                    <a:pt x="69" y="603"/>
                  </a:cubicBezTo>
                  <a:cubicBezTo>
                    <a:pt x="77" y="618"/>
                    <a:pt x="80" y="604"/>
                    <a:pt x="80" y="604"/>
                  </a:cubicBezTo>
                  <a:cubicBezTo>
                    <a:pt x="85" y="605"/>
                    <a:pt x="85" y="605"/>
                    <a:pt x="85" y="605"/>
                  </a:cubicBezTo>
                  <a:cubicBezTo>
                    <a:pt x="85" y="612"/>
                    <a:pt x="91" y="609"/>
                    <a:pt x="91" y="609"/>
                  </a:cubicBezTo>
                  <a:cubicBezTo>
                    <a:pt x="97" y="597"/>
                    <a:pt x="87" y="587"/>
                    <a:pt x="87" y="587"/>
                  </a:cubicBezTo>
                  <a:cubicBezTo>
                    <a:pt x="83" y="584"/>
                    <a:pt x="89" y="582"/>
                    <a:pt x="89" y="582"/>
                  </a:cubicBezTo>
                  <a:cubicBezTo>
                    <a:pt x="167" y="574"/>
                    <a:pt x="167" y="574"/>
                    <a:pt x="167" y="574"/>
                  </a:cubicBezTo>
                  <a:cubicBezTo>
                    <a:pt x="168" y="580"/>
                    <a:pt x="168" y="580"/>
                    <a:pt x="168" y="580"/>
                  </a:cubicBezTo>
                  <a:cubicBezTo>
                    <a:pt x="170" y="582"/>
                    <a:pt x="187" y="581"/>
                    <a:pt x="187" y="581"/>
                  </a:cubicBezTo>
                  <a:cubicBezTo>
                    <a:pt x="187" y="581"/>
                    <a:pt x="187" y="582"/>
                    <a:pt x="187" y="578"/>
                  </a:cubicBezTo>
                  <a:cubicBezTo>
                    <a:pt x="187" y="578"/>
                    <a:pt x="188" y="578"/>
                    <a:pt x="189" y="578"/>
                  </a:cubicBezTo>
                  <a:cubicBezTo>
                    <a:pt x="195" y="579"/>
                    <a:pt x="221" y="590"/>
                    <a:pt x="221" y="590"/>
                  </a:cubicBezTo>
                  <a:cubicBezTo>
                    <a:pt x="221" y="592"/>
                    <a:pt x="221" y="592"/>
                    <a:pt x="221" y="592"/>
                  </a:cubicBezTo>
                  <a:cubicBezTo>
                    <a:pt x="216" y="592"/>
                    <a:pt x="219" y="602"/>
                    <a:pt x="220" y="605"/>
                  </a:cubicBezTo>
                  <a:cubicBezTo>
                    <a:pt x="221" y="606"/>
                    <a:pt x="221" y="607"/>
                    <a:pt x="221" y="607"/>
                  </a:cubicBezTo>
                  <a:cubicBezTo>
                    <a:pt x="223" y="624"/>
                    <a:pt x="243" y="613"/>
                    <a:pt x="243" y="613"/>
                  </a:cubicBezTo>
                  <a:cubicBezTo>
                    <a:pt x="256" y="596"/>
                    <a:pt x="233" y="591"/>
                    <a:pt x="233" y="591"/>
                  </a:cubicBezTo>
                  <a:cubicBezTo>
                    <a:pt x="225" y="590"/>
                    <a:pt x="232" y="589"/>
                    <a:pt x="232" y="589"/>
                  </a:cubicBezTo>
                  <a:cubicBezTo>
                    <a:pt x="235" y="587"/>
                    <a:pt x="231" y="576"/>
                    <a:pt x="229" y="572"/>
                  </a:cubicBezTo>
                  <a:cubicBezTo>
                    <a:pt x="234" y="573"/>
                    <a:pt x="238" y="573"/>
                    <a:pt x="239" y="572"/>
                  </a:cubicBezTo>
                  <a:cubicBezTo>
                    <a:pt x="240" y="572"/>
                    <a:pt x="240" y="571"/>
                    <a:pt x="241" y="571"/>
                  </a:cubicBezTo>
                  <a:cubicBezTo>
                    <a:pt x="292" y="571"/>
                    <a:pt x="292" y="571"/>
                    <a:pt x="292" y="571"/>
                  </a:cubicBezTo>
                  <a:cubicBezTo>
                    <a:pt x="298" y="571"/>
                    <a:pt x="297" y="575"/>
                    <a:pt x="297" y="575"/>
                  </a:cubicBezTo>
                  <a:cubicBezTo>
                    <a:pt x="292" y="578"/>
                    <a:pt x="302" y="589"/>
                    <a:pt x="302" y="589"/>
                  </a:cubicBezTo>
                  <a:cubicBezTo>
                    <a:pt x="310" y="606"/>
                    <a:pt x="320" y="591"/>
                    <a:pt x="320" y="591"/>
                  </a:cubicBezTo>
                  <a:cubicBezTo>
                    <a:pt x="328" y="574"/>
                    <a:pt x="307" y="572"/>
                    <a:pt x="307" y="572"/>
                  </a:cubicBezTo>
                  <a:cubicBezTo>
                    <a:pt x="309" y="570"/>
                    <a:pt x="308" y="563"/>
                    <a:pt x="308" y="563"/>
                  </a:cubicBezTo>
                  <a:cubicBezTo>
                    <a:pt x="306" y="557"/>
                    <a:pt x="302" y="557"/>
                    <a:pt x="302" y="557"/>
                  </a:cubicBezTo>
                  <a:cubicBezTo>
                    <a:pt x="252" y="554"/>
                    <a:pt x="252" y="554"/>
                    <a:pt x="252" y="554"/>
                  </a:cubicBezTo>
                  <a:cubicBezTo>
                    <a:pt x="248" y="554"/>
                    <a:pt x="243" y="553"/>
                    <a:pt x="239" y="553"/>
                  </a:cubicBezTo>
                  <a:cubicBezTo>
                    <a:pt x="239" y="552"/>
                    <a:pt x="238" y="550"/>
                    <a:pt x="238" y="549"/>
                  </a:cubicBezTo>
                  <a:cubicBezTo>
                    <a:pt x="235" y="545"/>
                    <a:pt x="239" y="531"/>
                    <a:pt x="239" y="531"/>
                  </a:cubicBezTo>
                  <a:cubicBezTo>
                    <a:pt x="244" y="534"/>
                    <a:pt x="254" y="529"/>
                    <a:pt x="254" y="529"/>
                  </a:cubicBezTo>
                  <a:cubicBezTo>
                    <a:pt x="254" y="529"/>
                    <a:pt x="257" y="533"/>
                    <a:pt x="255" y="529"/>
                  </a:cubicBezTo>
                  <a:cubicBezTo>
                    <a:pt x="253" y="525"/>
                    <a:pt x="268" y="483"/>
                    <a:pt x="268" y="483"/>
                  </a:cubicBezTo>
                  <a:cubicBezTo>
                    <a:pt x="280" y="471"/>
                    <a:pt x="315" y="409"/>
                    <a:pt x="315" y="409"/>
                  </a:cubicBezTo>
                  <a:cubicBezTo>
                    <a:pt x="331" y="369"/>
                    <a:pt x="307" y="340"/>
                    <a:pt x="307" y="340"/>
                  </a:cubicBezTo>
                  <a:cubicBezTo>
                    <a:pt x="305" y="333"/>
                    <a:pt x="318" y="305"/>
                    <a:pt x="318" y="305"/>
                  </a:cubicBezTo>
                  <a:cubicBezTo>
                    <a:pt x="319" y="297"/>
                    <a:pt x="311" y="299"/>
                    <a:pt x="311" y="299"/>
                  </a:cubicBezTo>
                  <a:cubicBezTo>
                    <a:pt x="321" y="294"/>
                    <a:pt x="325" y="277"/>
                    <a:pt x="327" y="273"/>
                  </a:cubicBezTo>
                  <a:cubicBezTo>
                    <a:pt x="329" y="269"/>
                    <a:pt x="327" y="266"/>
                    <a:pt x="324" y="263"/>
                  </a:cubicBezTo>
                  <a:cubicBezTo>
                    <a:pt x="322" y="260"/>
                    <a:pt x="324" y="246"/>
                    <a:pt x="323" y="237"/>
                  </a:cubicBezTo>
                  <a:cubicBezTo>
                    <a:pt x="321" y="229"/>
                    <a:pt x="316" y="213"/>
                    <a:pt x="313" y="202"/>
                  </a:cubicBezTo>
                  <a:cubicBezTo>
                    <a:pt x="309" y="191"/>
                    <a:pt x="301" y="170"/>
                    <a:pt x="300" y="165"/>
                  </a:cubicBezTo>
                  <a:cubicBezTo>
                    <a:pt x="300" y="161"/>
                    <a:pt x="302" y="150"/>
                    <a:pt x="301" y="145"/>
                  </a:cubicBezTo>
                  <a:cubicBezTo>
                    <a:pt x="300" y="140"/>
                    <a:pt x="295" y="140"/>
                    <a:pt x="286" y="137"/>
                  </a:cubicBezTo>
                  <a:cubicBezTo>
                    <a:pt x="277" y="133"/>
                    <a:pt x="253" y="122"/>
                    <a:pt x="246" y="118"/>
                  </a:cubicBezTo>
                  <a:cubicBezTo>
                    <a:pt x="239" y="114"/>
                    <a:pt x="232" y="113"/>
                    <a:pt x="230" y="113"/>
                  </a:cubicBezTo>
                  <a:cubicBezTo>
                    <a:pt x="227" y="112"/>
                    <a:pt x="225" y="109"/>
                    <a:pt x="225" y="109"/>
                  </a:cubicBezTo>
                  <a:cubicBezTo>
                    <a:pt x="227" y="106"/>
                    <a:pt x="228" y="98"/>
                    <a:pt x="228" y="98"/>
                  </a:cubicBezTo>
                  <a:cubicBezTo>
                    <a:pt x="241" y="82"/>
                    <a:pt x="236" y="68"/>
                    <a:pt x="236" y="68"/>
                  </a:cubicBezTo>
                  <a:cubicBezTo>
                    <a:pt x="241" y="28"/>
                    <a:pt x="224" y="23"/>
                    <a:pt x="224" y="23"/>
                  </a:cubicBezTo>
                  <a:cubicBezTo>
                    <a:pt x="194" y="0"/>
                    <a:pt x="165" y="26"/>
                    <a:pt x="165" y="26"/>
                  </a:cubicBezTo>
                  <a:cubicBezTo>
                    <a:pt x="151" y="38"/>
                    <a:pt x="156" y="67"/>
                    <a:pt x="156" y="67"/>
                  </a:cubicBezTo>
                  <a:cubicBezTo>
                    <a:pt x="147" y="69"/>
                    <a:pt x="160" y="94"/>
                    <a:pt x="160" y="94"/>
                  </a:cubicBezTo>
                  <a:cubicBezTo>
                    <a:pt x="159" y="96"/>
                    <a:pt x="162" y="102"/>
                    <a:pt x="162" y="102"/>
                  </a:cubicBezTo>
                  <a:cubicBezTo>
                    <a:pt x="159" y="101"/>
                    <a:pt x="146" y="105"/>
                    <a:pt x="143" y="107"/>
                  </a:cubicBezTo>
                  <a:cubicBezTo>
                    <a:pt x="139" y="108"/>
                    <a:pt x="108" y="109"/>
                    <a:pt x="108" y="109"/>
                  </a:cubicBezTo>
                  <a:cubicBezTo>
                    <a:pt x="86" y="111"/>
                    <a:pt x="87" y="123"/>
                    <a:pt x="87" y="123"/>
                  </a:cubicBezTo>
                  <a:cubicBezTo>
                    <a:pt x="87" y="123"/>
                    <a:pt x="78" y="128"/>
                    <a:pt x="74" y="131"/>
                  </a:cubicBezTo>
                  <a:cubicBezTo>
                    <a:pt x="70" y="134"/>
                    <a:pt x="68" y="137"/>
                    <a:pt x="62" y="143"/>
                  </a:cubicBezTo>
                  <a:cubicBezTo>
                    <a:pt x="56" y="150"/>
                    <a:pt x="61" y="152"/>
                    <a:pt x="54" y="153"/>
                  </a:cubicBezTo>
                  <a:cubicBezTo>
                    <a:pt x="48" y="155"/>
                    <a:pt x="32" y="165"/>
                    <a:pt x="28" y="170"/>
                  </a:cubicBezTo>
                  <a:cubicBezTo>
                    <a:pt x="23" y="175"/>
                    <a:pt x="15" y="181"/>
                    <a:pt x="10" y="182"/>
                  </a:cubicBezTo>
                  <a:cubicBezTo>
                    <a:pt x="5" y="183"/>
                    <a:pt x="6" y="194"/>
                    <a:pt x="3" y="200"/>
                  </a:cubicBezTo>
                  <a:cubicBezTo>
                    <a:pt x="1" y="205"/>
                    <a:pt x="6" y="213"/>
                    <a:pt x="3" y="216"/>
                  </a:cubicBezTo>
                  <a:cubicBezTo>
                    <a:pt x="0" y="219"/>
                    <a:pt x="2" y="223"/>
                    <a:pt x="3" y="231"/>
                  </a:cubicBezTo>
                  <a:close/>
                  <a:moveTo>
                    <a:pt x="189" y="440"/>
                  </a:moveTo>
                  <a:cubicBezTo>
                    <a:pt x="202" y="439"/>
                    <a:pt x="201" y="432"/>
                    <a:pt x="201" y="432"/>
                  </a:cubicBezTo>
                  <a:cubicBezTo>
                    <a:pt x="204" y="432"/>
                    <a:pt x="228" y="430"/>
                    <a:pt x="228" y="430"/>
                  </a:cubicBezTo>
                  <a:cubicBezTo>
                    <a:pt x="228" y="430"/>
                    <a:pt x="226" y="446"/>
                    <a:pt x="225" y="451"/>
                  </a:cubicBezTo>
                  <a:cubicBezTo>
                    <a:pt x="224" y="455"/>
                    <a:pt x="225" y="460"/>
                    <a:pt x="225" y="465"/>
                  </a:cubicBezTo>
                  <a:cubicBezTo>
                    <a:pt x="225" y="471"/>
                    <a:pt x="224" y="470"/>
                    <a:pt x="219" y="473"/>
                  </a:cubicBezTo>
                  <a:cubicBezTo>
                    <a:pt x="214" y="476"/>
                    <a:pt x="214" y="483"/>
                    <a:pt x="214" y="487"/>
                  </a:cubicBezTo>
                  <a:cubicBezTo>
                    <a:pt x="214" y="492"/>
                    <a:pt x="210" y="499"/>
                    <a:pt x="210" y="503"/>
                  </a:cubicBezTo>
                  <a:cubicBezTo>
                    <a:pt x="209" y="507"/>
                    <a:pt x="208" y="508"/>
                    <a:pt x="206" y="512"/>
                  </a:cubicBezTo>
                  <a:cubicBezTo>
                    <a:pt x="204" y="515"/>
                    <a:pt x="206" y="522"/>
                    <a:pt x="204" y="527"/>
                  </a:cubicBezTo>
                  <a:cubicBezTo>
                    <a:pt x="201" y="531"/>
                    <a:pt x="199" y="535"/>
                    <a:pt x="199" y="535"/>
                  </a:cubicBezTo>
                  <a:cubicBezTo>
                    <a:pt x="199" y="539"/>
                    <a:pt x="197" y="544"/>
                    <a:pt x="196" y="546"/>
                  </a:cubicBezTo>
                  <a:cubicBezTo>
                    <a:pt x="192" y="544"/>
                    <a:pt x="192" y="543"/>
                    <a:pt x="192" y="543"/>
                  </a:cubicBezTo>
                  <a:cubicBezTo>
                    <a:pt x="192" y="493"/>
                    <a:pt x="192" y="493"/>
                    <a:pt x="192" y="493"/>
                  </a:cubicBezTo>
                  <a:cubicBezTo>
                    <a:pt x="190" y="492"/>
                    <a:pt x="189" y="487"/>
                    <a:pt x="189" y="487"/>
                  </a:cubicBezTo>
                  <a:lnTo>
                    <a:pt x="189" y="440"/>
                  </a:lnTo>
                  <a:close/>
                  <a:moveTo>
                    <a:pt x="100" y="425"/>
                  </a:moveTo>
                  <a:cubicBezTo>
                    <a:pt x="110" y="433"/>
                    <a:pt x="158" y="433"/>
                    <a:pt x="158" y="433"/>
                  </a:cubicBezTo>
                  <a:cubicBezTo>
                    <a:pt x="157" y="438"/>
                    <a:pt x="168" y="440"/>
                    <a:pt x="168" y="440"/>
                  </a:cubicBezTo>
                  <a:cubicBezTo>
                    <a:pt x="167" y="487"/>
                    <a:pt x="167" y="487"/>
                    <a:pt x="167" y="487"/>
                  </a:cubicBezTo>
                  <a:cubicBezTo>
                    <a:pt x="167" y="489"/>
                    <a:pt x="166" y="493"/>
                    <a:pt x="166" y="493"/>
                  </a:cubicBezTo>
                  <a:cubicBezTo>
                    <a:pt x="164" y="542"/>
                    <a:pt x="164" y="542"/>
                    <a:pt x="164" y="542"/>
                  </a:cubicBezTo>
                  <a:cubicBezTo>
                    <a:pt x="162" y="544"/>
                    <a:pt x="162" y="547"/>
                    <a:pt x="162" y="547"/>
                  </a:cubicBezTo>
                  <a:cubicBezTo>
                    <a:pt x="128" y="556"/>
                    <a:pt x="128" y="556"/>
                    <a:pt x="128" y="556"/>
                  </a:cubicBezTo>
                  <a:cubicBezTo>
                    <a:pt x="129" y="544"/>
                    <a:pt x="118" y="513"/>
                    <a:pt x="117" y="509"/>
                  </a:cubicBezTo>
                  <a:cubicBezTo>
                    <a:pt x="116" y="504"/>
                    <a:pt x="114" y="485"/>
                    <a:pt x="114" y="482"/>
                  </a:cubicBezTo>
                  <a:cubicBezTo>
                    <a:pt x="114" y="480"/>
                    <a:pt x="112" y="474"/>
                    <a:pt x="109" y="471"/>
                  </a:cubicBezTo>
                  <a:cubicBezTo>
                    <a:pt x="106" y="468"/>
                    <a:pt x="109" y="468"/>
                    <a:pt x="109" y="464"/>
                  </a:cubicBezTo>
                  <a:cubicBezTo>
                    <a:pt x="110" y="459"/>
                    <a:pt x="106" y="461"/>
                    <a:pt x="105" y="457"/>
                  </a:cubicBezTo>
                  <a:cubicBezTo>
                    <a:pt x="104" y="453"/>
                    <a:pt x="100" y="425"/>
                    <a:pt x="100" y="425"/>
                  </a:cubicBezTo>
                  <a:close/>
                  <a:moveTo>
                    <a:pt x="50" y="225"/>
                  </a:moveTo>
                  <a:cubicBezTo>
                    <a:pt x="50" y="225"/>
                    <a:pt x="52" y="225"/>
                    <a:pt x="55" y="223"/>
                  </a:cubicBezTo>
                  <a:cubicBezTo>
                    <a:pt x="59" y="222"/>
                    <a:pt x="63" y="216"/>
                    <a:pt x="67" y="211"/>
                  </a:cubicBezTo>
                  <a:cubicBezTo>
                    <a:pt x="70" y="206"/>
                    <a:pt x="84" y="195"/>
                    <a:pt x="84" y="195"/>
                  </a:cubicBezTo>
                  <a:cubicBezTo>
                    <a:pt x="85" y="199"/>
                    <a:pt x="87" y="251"/>
                    <a:pt x="84" y="261"/>
                  </a:cubicBezTo>
                  <a:cubicBezTo>
                    <a:pt x="81" y="271"/>
                    <a:pt x="80" y="292"/>
                    <a:pt x="80" y="292"/>
                  </a:cubicBezTo>
                  <a:cubicBezTo>
                    <a:pt x="80" y="292"/>
                    <a:pt x="80" y="297"/>
                    <a:pt x="78" y="293"/>
                  </a:cubicBezTo>
                  <a:cubicBezTo>
                    <a:pt x="77" y="289"/>
                    <a:pt x="70" y="287"/>
                    <a:pt x="67" y="283"/>
                  </a:cubicBezTo>
                  <a:cubicBezTo>
                    <a:pt x="64" y="280"/>
                    <a:pt x="63" y="278"/>
                    <a:pt x="61" y="273"/>
                  </a:cubicBezTo>
                  <a:cubicBezTo>
                    <a:pt x="59" y="269"/>
                    <a:pt x="57" y="270"/>
                    <a:pt x="56" y="267"/>
                  </a:cubicBezTo>
                  <a:cubicBezTo>
                    <a:pt x="56" y="264"/>
                    <a:pt x="56" y="258"/>
                    <a:pt x="54" y="253"/>
                  </a:cubicBezTo>
                  <a:cubicBezTo>
                    <a:pt x="52" y="248"/>
                    <a:pt x="52" y="252"/>
                    <a:pt x="49" y="247"/>
                  </a:cubicBezTo>
                  <a:cubicBezTo>
                    <a:pt x="46" y="242"/>
                    <a:pt x="50" y="225"/>
                    <a:pt x="50" y="225"/>
                  </a:cubicBezTo>
                  <a:close/>
                </a:path>
              </a:pathLst>
            </a:custGeom>
            <a:solidFill>
              <a:srgbClr val="00171E"/>
            </a:solidFill>
            <a:ln w="9525">
              <a:noFill/>
            </a:ln>
          </p:spPr>
          <p:txBody>
            <a:bodyPr/>
            <a:p>
              <a:endParaRPr lang="zh-CN" altLang="en-US"/>
            </a:p>
          </p:txBody>
        </p:sp>
        <p:sp>
          <p:nvSpPr>
            <p:cNvPr id="4117" name="Freeform 122"/>
            <p:cNvSpPr/>
            <p:nvPr/>
          </p:nvSpPr>
          <p:spPr>
            <a:xfrm>
              <a:off x="4976813" y="4449763"/>
              <a:ext cx="150813" cy="276225"/>
            </a:xfrm>
            <a:custGeom>
              <a:avLst/>
              <a:gdLst/>
              <a:ahLst/>
              <a:cxnLst>
                <a:cxn ang="0">
                  <a:pos x="65570" y="0"/>
                </a:cxn>
                <a:cxn ang="0">
                  <a:pos x="32785" y="135920"/>
                </a:cxn>
                <a:cxn ang="0">
                  <a:pos x="6557" y="263071"/>
                </a:cxn>
                <a:cxn ang="0">
                  <a:pos x="21856" y="276225"/>
                </a:cxn>
                <a:cxn ang="0">
                  <a:pos x="148627" y="219226"/>
                </a:cxn>
                <a:cxn ang="0">
                  <a:pos x="65570" y="0"/>
                </a:cxn>
              </a:cxnLst>
              <a:pathLst>
                <a:path w="69" h="126">
                  <a:moveTo>
                    <a:pt x="30" y="0"/>
                  </a:moveTo>
                  <a:cubicBezTo>
                    <a:pt x="30" y="0"/>
                    <a:pt x="0" y="9"/>
                    <a:pt x="15" y="62"/>
                  </a:cubicBezTo>
                  <a:cubicBezTo>
                    <a:pt x="22" y="90"/>
                    <a:pt x="31" y="107"/>
                    <a:pt x="3" y="120"/>
                  </a:cubicBezTo>
                  <a:cubicBezTo>
                    <a:pt x="10" y="126"/>
                    <a:pt x="10" y="126"/>
                    <a:pt x="10" y="126"/>
                  </a:cubicBezTo>
                  <a:cubicBezTo>
                    <a:pt x="10" y="126"/>
                    <a:pt x="69" y="104"/>
                    <a:pt x="68" y="100"/>
                  </a:cubicBezTo>
                  <a:cubicBezTo>
                    <a:pt x="66" y="96"/>
                    <a:pt x="30" y="0"/>
                    <a:pt x="30" y="0"/>
                  </a:cubicBezTo>
                  <a:close/>
                </a:path>
              </a:pathLst>
            </a:custGeom>
            <a:solidFill>
              <a:srgbClr val="00171E"/>
            </a:solidFill>
            <a:ln w="9525">
              <a:noFill/>
            </a:ln>
          </p:spPr>
          <p:txBody>
            <a:bodyPr/>
            <a:p>
              <a:endParaRPr lang="zh-CN" altLang="en-US"/>
            </a:p>
          </p:txBody>
        </p:sp>
      </p:grpSp>
      <p:grpSp>
        <p:nvGrpSpPr>
          <p:cNvPr id="4118" name="组合 34"/>
          <p:cNvGrpSpPr/>
          <p:nvPr/>
        </p:nvGrpSpPr>
        <p:grpSpPr>
          <a:xfrm>
            <a:off x="6540500" y="2905125"/>
            <a:ext cx="612775" cy="1495425"/>
            <a:chOff x="7859713" y="3721101"/>
            <a:chExt cx="830263" cy="2027237"/>
          </a:xfrm>
        </p:grpSpPr>
        <p:sp>
          <p:nvSpPr>
            <p:cNvPr id="4119" name="Freeform 114"/>
            <p:cNvSpPr>
              <a:spLocks noEditPoints="1"/>
            </p:cNvSpPr>
            <p:nvPr/>
          </p:nvSpPr>
          <p:spPr>
            <a:xfrm>
              <a:off x="8407401" y="3721101"/>
              <a:ext cx="282575" cy="2027237"/>
            </a:xfrm>
            <a:custGeom>
              <a:avLst/>
              <a:gdLst/>
              <a:ahLst/>
              <a:cxnLst>
                <a:cxn ang="0">
                  <a:pos x="0" y="2027237"/>
                </a:cxn>
                <a:cxn ang="0">
                  <a:pos x="26987" y="1997074"/>
                </a:cxn>
                <a:cxn ang="0">
                  <a:pos x="254000" y="2027237"/>
                </a:cxn>
                <a:cxn ang="0">
                  <a:pos x="282575" y="0"/>
                </a:cxn>
                <a:cxn ang="0">
                  <a:pos x="254000" y="31749"/>
                </a:cxn>
                <a:cxn ang="0">
                  <a:pos x="26987" y="0"/>
                </a:cxn>
                <a:cxn ang="0">
                  <a:pos x="254000" y="438149"/>
                </a:cxn>
                <a:cxn ang="0">
                  <a:pos x="141287" y="477837"/>
                </a:cxn>
                <a:cxn ang="0">
                  <a:pos x="74612" y="500062"/>
                </a:cxn>
                <a:cxn ang="0">
                  <a:pos x="46037" y="519112"/>
                </a:cxn>
                <a:cxn ang="0">
                  <a:pos x="33337" y="622299"/>
                </a:cxn>
                <a:cxn ang="0">
                  <a:pos x="26987" y="822324"/>
                </a:cxn>
                <a:cxn ang="0">
                  <a:pos x="254000" y="438149"/>
                </a:cxn>
                <a:cxn ang="0">
                  <a:pos x="254000" y="863599"/>
                </a:cxn>
                <a:cxn ang="0">
                  <a:pos x="141287" y="903287"/>
                </a:cxn>
                <a:cxn ang="0">
                  <a:pos x="57150" y="1012824"/>
                </a:cxn>
                <a:cxn ang="0">
                  <a:pos x="34925" y="1223962"/>
                </a:cxn>
                <a:cxn ang="0">
                  <a:pos x="26987" y="844549"/>
                </a:cxn>
                <a:cxn ang="0">
                  <a:pos x="26987" y="1304924"/>
                </a:cxn>
                <a:cxn ang="0">
                  <a:pos x="254000" y="1246187"/>
                </a:cxn>
                <a:cxn ang="0">
                  <a:pos x="26987" y="1304924"/>
                </a:cxn>
                <a:cxn ang="0">
                  <a:pos x="254000" y="80962"/>
                </a:cxn>
                <a:cxn ang="0">
                  <a:pos x="136525" y="106362"/>
                </a:cxn>
                <a:cxn ang="0">
                  <a:pos x="49212" y="198437"/>
                </a:cxn>
                <a:cxn ang="0">
                  <a:pos x="38100" y="415924"/>
                </a:cxn>
                <a:cxn ang="0">
                  <a:pos x="26987" y="57149"/>
                </a:cxn>
                <a:cxn ang="0">
                  <a:pos x="26987" y="1974849"/>
                </a:cxn>
                <a:cxn ang="0">
                  <a:pos x="254000" y="1601787"/>
                </a:cxn>
                <a:cxn ang="0">
                  <a:pos x="149225" y="1647824"/>
                </a:cxn>
                <a:cxn ang="0">
                  <a:pos x="61912" y="1670049"/>
                </a:cxn>
                <a:cxn ang="0">
                  <a:pos x="44450" y="1784349"/>
                </a:cxn>
                <a:cxn ang="0">
                  <a:pos x="26987" y="1974849"/>
                </a:cxn>
              </a:cxnLst>
              <a:pathLst>
                <a:path w="178" h="1277">
                  <a:moveTo>
                    <a:pt x="0" y="0"/>
                  </a:moveTo>
                  <a:lnTo>
                    <a:pt x="0" y="1277"/>
                  </a:lnTo>
                  <a:lnTo>
                    <a:pt x="17" y="1277"/>
                  </a:lnTo>
                  <a:lnTo>
                    <a:pt x="17" y="1258"/>
                  </a:lnTo>
                  <a:lnTo>
                    <a:pt x="160" y="1258"/>
                  </a:lnTo>
                  <a:lnTo>
                    <a:pt x="160" y="1277"/>
                  </a:lnTo>
                  <a:lnTo>
                    <a:pt x="178" y="1277"/>
                  </a:lnTo>
                  <a:lnTo>
                    <a:pt x="178" y="0"/>
                  </a:lnTo>
                  <a:lnTo>
                    <a:pt x="160" y="0"/>
                  </a:lnTo>
                  <a:lnTo>
                    <a:pt x="160" y="20"/>
                  </a:lnTo>
                  <a:lnTo>
                    <a:pt x="17" y="20"/>
                  </a:lnTo>
                  <a:lnTo>
                    <a:pt x="17" y="0"/>
                  </a:lnTo>
                  <a:lnTo>
                    <a:pt x="0" y="0"/>
                  </a:lnTo>
                  <a:close/>
                  <a:moveTo>
                    <a:pt x="160" y="276"/>
                  </a:moveTo>
                  <a:lnTo>
                    <a:pt x="160" y="301"/>
                  </a:lnTo>
                  <a:lnTo>
                    <a:pt x="89" y="301"/>
                  </a:lnTo>
                  <a:lnTo>
                    <a:pt x="89" y="315"/>
                  </a:lnTo>
                  <a:lnTo>
                    <a:pt x="47" y="315"/>
                  </a:lnTo>
                  <a:lnTo>
                    <a:pt x="47" y="327"/>
                  </a:lnTo>
                  <a:lnTo>
                    <a:pt x="29" y="327"/>
                  </a:lnTo>
                  <a:lnTo>
                    <a:pt x="29" y="392"/>
                  </a:lnTo>
                  <a:lnTo>
                    <a:pt x="21" y="392"/>
                  </a:lnTo>
                  <a:lnTo>
                    <a:pt x="21" y="518"/>
                  </a:lnTo>
                  <a:lnTo>
                    <a:pt x="17" y="518"/>
                  </a:lnTo>
                  <a:lnTo>
                    <a:pt x="17" y="276"/>
                  </a:lnTo>
                  <a:lnTo>
                    <a:pt x="160" y="276"/>
                  </a:lnTo>
                  <a:close/>
                  <a:moveTo>
                    <a:pt x="160" y="532"/>
                  </a:moveTo>
                  <a:lnTo>
                    <a:pt x="160" y="544"/>
                  </a:lnTo>
                  <a:lnTo>
                    <a:pt x="89" y="544"/>
                  </a:lnTo>
                  <a:lnTo>
                    <a:pt x="89" y="569"/>
                  </a:lnTo>
                  <a:lnTo>
                    <a:pt x="36" y="569"/>
                  </a:lnTo>
                  <a:lnTo>
                    <a:pt x="36" y="638"/>
                  </a:lnTo>
                  <a:lnTo>
                    <a:pt x="22" y="638"/>
                  </a:lnTo>
                  <a:lnTo>
                    <a:pt x="22" y="771"/>
                  </a:lnTo>
                  <a:lnTo>
                    <a:pt x="17" y="771"/>
                  </a:lnTo>
                  <a:lnTo>
                    <a:pt x="17" y="532"/>
                  </a:lnTo>
                  <a:lnTo>
                    <a:pt x="160" y="532"/>
                  </a:lnTo>
                  <a:close/>
                  <a:moveTo>
                    <a:pt x="17" y="822"/>
                  </a:moveTo>
                  <a:lnTo>
                    <a:pt x="17" y="785"/>
                  </a:lnTo>
                  <a:lnTo>
                    <a:pt x="160" y="785"/>
                  </a:lnTo>
                  <a:lnTo>
                    <a:pt x="160" y="822"/>
                  </a:lnTo>
                  <a:lnTo>
                    <a:pt x="17" y="822"/>
                  </a:lnTo>
                  <a:close/>
                  <a:moveTo>
                    <a:pt x="160" y="36"/>
                  </a:moveTo>
                  <a:lnTo>
                    <a:pt x="160" y="51"/>
                  </a:lnTo>
                  <a:lnTo>
                    <a:pt x="86" y="51"/>
                  </a:lnTo>
                  <a:lnTo>
                    <a:pt x="86" y="67"/>
                  </a:lnTo>
                  <a:lnTo>
                    <a:pt x="31" y="67"/>
                  </a:lnTo>
                  <a:lnTo>
                    <a:pt x="31" y="125"/>
                  </a:lnTo>
                  <a:lnTo>
                    <a:pt x="24" y="125"/>
                  </a:lnTo>
                  <a:lnTo>
                    <a:pt x="24" y="262"/>
                  </a:lnTo>
                  <a:lnTo>
                    <a:pt x="17" y="262"/>
                  </a:lnTo>
                  <a:lnTo>
                    <a:pt x="17" y="36"/>
                  </a:lnTo>
                  <a:lnTo>
                    <a:pt x="160" y="36"/>
                  </a:lnTo>
                  <a:close/>
                  <a:moveTo>
                    <a:pt x="17" y="1244"/>
                  </a:moveTo>
                  <a:lnTo>
                    <a:pt x="17" y="1009"/>
                  </a:lnTo>
                  <a:lnTo>
                    <a:pt x="160" y="1009"/>
                  </a:lnTo>
                  <a:lnTo>
                    <a:pt x="160" y="1038"/>
                  </a:lnTo>
                  <a:lnTo>
                    <a:pt x="94" y="1038"/>
                  </a:lnTo>
                  <a:lnTo>
                    <a:pt x="94" y="1052"/>
                  </a:lnTo>
                  <a:lnTo>
                    <a:pt x="39" y="1052"/>
                  </a:lnTo>
                  <a:lnTo>
                    <a:pt x="39" y="1124"/>
                  </a:lnTo>
                  <a:lnTo>
                    <a:pt x="28" y="1124"/>
                  </a:lnTo>
                  <a:lnTo>
                    <a:pt x="28" y="1244"/>
                  </a:lnTo>
                  <a:lnTo>
                    <a:pt x="17" y="1244"/>
                  </a:lnTo>
                  <a:close/>
                </a:path>
              </a:pathLst>
            </a:custGeom>
            <a:solidFill>
              <a:srgbClr val="00171E"/>
            </a:solidFill>
            <a:ln w="9525">
              <a:noFill/>
            </a:ln>
          </p:spPr>
          <p:txBody>
            <a:bodyPr/>
            <a:p>
              <a:endParaRPr lang="zh-CN" altLang="en-US"/>
            </a:p>
          </p:txBody>
        </p:sp>
        <p:sp>
          <p:nvSpPr>
            <p:cNvPr id="4120" name="Freeform 115"/>
            <p:cNvSpPr/>
            <p:nvPr/>
          </p:nvSpPr>
          <p:spPr>
            <a:xfrm>
              <a:off x="7859713" y="4059238"/>
              <a:ext cx="409575" cy="1674812"/>
            </a:xfrm>
            <a:custGeom>
              <a:avLst/>
              <a:gdLst/>
              <a:ahLst/>
              <a:cxnLst>
                <a:cxn ang="0">
                  <a:pos x="144555" y="1540914"/>
                </a:cxn>
                <a:cxn ang="0">
                  <a:pos x="212453" y="1626521"/>
                </a:cxn>
                <a:cxn ang="0">
                  <a:pos x="37234" y="1626521"/>
                </a:cxn>
                <a:cxn ang="0">
                  <a:pos x="21902" y="1540914"/>
                </a:cxn>
                <a:cxn ang="0">
                  <a:pos x="0" y="1505794"/>
                </a:cxn>
                <a:cxn ang="0">
                  <a:pos x="32853" y="1246780"/>
                </a:cxn>
                <a:cxn ang="0">
                  <a:pos x="50375" y="1126053"/>
                </a:cxn>
                <a:cxn ang="0">
                  <a:pos x="52565" y="950450"/>
                </a:cxn>
                <a:cxn ang="0">
                  <a:pos x="28473" y="831918"/>
                </a:cxn>
                <a:cxn ang="0">
                  <a:pos x="54756" y="524613"/>
                </a:cxn>
                <a:cxn ang="0">
                  <a:pos x="54756" y="269989"/>
                </a:cxn>
                <a:cxn ang="0">
                  <a:pos x="91990" y="241453"/>
                </a:cxn>
                <a:cxn ang="0">
                  <a:pos x="85419" y="197553"/>
                </a:cxn>
                <a:cxn ang="0">
                  <a:pos x="122653" y="10975"/>
                </a:cxn>
                <a:cxn ang="0">
                  <a:pos x="208072" y="111946"/>
                </a:cxn>
                <a:cxn ang="0">
                  <a:pos x="208072" y="199748"/>
                </a:cxn>
                <a:cxn ang="0">
                  <a:pos x="201502" y="250234"/>
                </a:cxn>
                <a:cxn ang="0">
                  <a:pos x="262828" y="327060"/>
                </a:cxn>
                <a:cxn ang="0">
                  <a:pos x="328536" y="248038"/>
                </a:cxn>
                <a:cxn ang="0">
                  <a:pos x="330726" y="158042"/>
                </a:cxn>
                <a:cxn ang="0">
                  <a:pos x="405194" y="169017"/>
                </a:cxn>
                <a:cxn ang="0">
                  <a:pos x="372340" y="283159"/>
                </a:cxn>
                <a:cxn ang="0">
                  <a:pos x="372340" y="373156"/>
                </a:cxn>
                <a:cxn ang="0">
                  <a:pos x="308823" y="526808"/>
                </a:cxn>
                <a:cxn ang="0">
                  <a:pos x="357009" y="829723"/>
                </a:cxn>
                <a:cxn ang="0">
                  <a:pos x="324155" y="840698"/>
                </a:cxn>
                <a:cxn ang="0">
                  <a:pos x="295682" y="1101907"/>
                </a:cxn>
                <a:cxn ang="0">
                  <a:pos x="236545" y="1407017"/>
                </a:cxn>
                <a:cxn ang="0">
                  <a:pos x="229975" y="1501404"/>
                </a:cxn>
                <a:cxn ang="0">
                  <a:pos x="278160" y="1543109"/>
                </a:cxn>
                <a:cxn ang="0">
                  <a:pos x="374531" y="1611155"/>
                </a:cxn>
                <a:cxn ang="0">
                  <a:pos x="205882" y="1611155"/>
                </a:cxn>
                <a:cxn ang="0">
                  <a:pos x="133604" y="1538719"/>
                </a:cxn>
                <a:cxn ang="0">
                  <a:pos x="137985" y="1505794"/>
                </a:cxn>
                <a:cxn ang="0">
                  <a:pos x="142365" y="1323606"/>
                </a:cxn>
                <a:cxn ang="0">
                  <a:pos x="129224" y="1505794"/>
                </a:cxn>
                <a:cxn ang="0">
                  <a:pos x="122653" y="1518964"/>
                </a:cxn>
              </a:cxnLst>
              <a:pathLst>
                <a:path w="187" h="763">
                  <a:moveTo>
                    <a:pt x="56" y="692"/>
                  </a:moveTo>
                  <a:cubicBezTo>
                    <a:pt x="56" y="692"/>
                    <a:pt x="60" y="695"/>
                    <a:pt x="66" y="702"/>
                  </a:cubicBezTo>
                  <a:cubicBezTo>
                    <a:pt x="71" y="708"/>
                    <a:pt x="84" y="720"/>
                    <a:pt x="92" y="725"/>
                  </a:cubicBezTo>
                  <a:cubicBezTo>
                    <a:pt x="101" y="731"/>
                    <a:pt x="103" y="735"/>
                    <a:pt x="97" y="741"/>
                  </a:cubicBezTo>
                  <a:cubicBezTo>
                    <a:pt x="91" y="747"/>
                    <a:pt x="41" y="763"/>
                    <a:pt x="28" y="745"/>
                  </a:cubicBezTo>
                  <a:cubicBezTo>
                    <a:pt x="28" y="745"/>
                    <a:pt x="23" y="742"/>
                    <a:pt x="17" y="741"/>
                  </a:cubicBezTo>
                  <a:cubicBezTo>
                    <a:pt x="12" y="739"/>
                    <a:pt x="7" y="732"/>
                    <a:pt x="8" y="724"/>
                  </a:cubicBezTo>
                  <a:cubicBezTo>
                    <a:pt x="10" y="716"/>
                    <a:pt x="6" y="702"/>
                    <a:pt x="10" y="702"/>
                  </a:cubicBezTo>
                  <a:cubicBezTo>
                    <a:pt x="10" y="702"/>
                    <a:pt x="14" y="688"/>
                    <a:pt x="11" y="688"/>
                  </a:cubicBezTo>
                  <a:cubicBezTo>
                    <a:pt x="0" y="686"/>
                    <a:pt x="0" y="686"/>
                    <a:pt x="0" y="686"/>
                  </a:cubicBezTo>
                  <a:cubicBezTo>
                    <a:pt x="0" y="686"/>
                    <a:pt x="9" y="604"/>
                    <a:pt x="13" y="576"/>
                  </a:cubicBezTo>
                  <a:cubicBezTo>
                    <a:pt x="18" y="549"/>
                    <a:pt x="10" y="584"/>
                    <a:pt x="15" y="568"/>
                  </a:cubicBezTo>
                  <a:cubicBezTo>
                    <a:pt x="20" y="552"/>
                    <a:pt x="17" y="554"/>
                    <a:pt x="20" y="545"/>
                  </a:cubicBezTo>
                  <a:cubicBezTo>
                    <a:pt x="23" y="535"/>
                    <a:pt x="19" y="522"/>
                    <a:pt x="23" y="513"/>
                  </a:cubicBezTo>
                  <a:cubicBezTo>
                    <a:pt x="27" y="504"/>
                    <a:pt x="24" y="493"/>
                    <a:pt x="23" y="479"/>
                  </a:cubicBezTo>
                  <a:cubicBezTo>
                    <a:pt x="23" y="466"/>
                    <a:pt x="21" y="445"/>
                    <a:pt x="24" y="433"/>
                  </a:cubicBezTo>
                  <a:cubicBezTo>
                    <a:pt x="27" y="421"/>
                    <a:pt x="17" y="395"/>
                    <a:pt x="23" y="384"/>
                  </a:cubicBezTo>
                  <a:cubicBezTo>
                    <a:pt x="13" y="379"/>
                    <a:pt x="13" y="379"/>
                    <a:pt x="13" y="379"/>
                  </a:cubicBezTo>
                  <a:cubicBezTo>
                    <a:pt x="13" y="379"/>
                    <a:pt x="36" y="320"/>
                    <a:pt x="39" y="300"/>
                  </a:cubicBezTo>
                  <a:cubicBezTo>
                    <a:pt x="42" y="280"/>
                    <a:pt x="36" y="256"/>
                    <a:pt x="25" y="239"/>
                  </a:cubicBezTo>
                  <a:cubicBezTo>
                    <a:pt x="15" y="221"/>
                    <a:pt x="6" y="191"/>
                    <a:pt x="6" y="170"/>
                  </a:cubicBezTo>
                  <a:cubicBezTo>
                    <a:pt x="5" y="149"/>
                    <a:pt x="11" y="133"/>
                    <a:pt x="25" y="123"/>
                  </a:cubicBezTo>
                  <a:cubicBezTo>
                    <a:pt x="25" y="123"/>
                    <a:pt x="32" y="121"/>
                    <a:pt x="36" y="122"/>
                  </a:cubicBezTo>
                  <a:cubicBezTo>
                    <a:pt x="42" y="110"/>
                    <a:pt x="42" y="110"/>
                    <a:pt x="42" y="110"/>
                  </a:cubicBezTo>
                  <a:cubicBezTo>
                    <a:pt x="42" y="110"/>
                    <a:pt x="44" y="105"/>
                    <a:pt x="46" y="107"/>
                  </a:cubicBezTo>
                  <a:cubicBezTo>
                    <a:pt x="46" y="107"/>
                    <a:pt x="49" y="102"/>
                    <a:pt x="39" y="90"/>
                  </a:cubicBezTo>
                  <a:cubicBezTo>
                    <a:pt x="39" y="90"/>
                    <a:pt x="16" y="70"/>
                    <a:pt x="29" y="60"/>
                  </a:cubicBezTo>
                  <a:cubicBezTo>
                    <a:pt x="29" y="60"/>
                    <a:pt x="13" y="7"/>
                    <a:pt x="56" y="5"/>
                  </a:cubicBezTo>
                  <a:cubicBezTo>
                    <a:pt x="56" y="5"/>
                    <a:pt x="95" y="0"/>
                    <a:pt x="97" y="35"/>
                  </a:cubicBezTo>
                  <a:cubicBezTo>
                    <a:pt x="97" y="35"/>
                    <a:pt x="98" y="47"/>
                    <a:pt x="95" y="51"/>
                  </a:cubicBezTo>
                  <a:cubicBezTo>
                    <a:pt x="95" y="51"/>
                    <a:pt x="100" y="61"/>
                    <a:pt x="97" y="73"/>
                  </a:cubicBezTo>
                  <a:cubicBezTo>
                    <a:pt x="97" y="73"/>
                    <a:pt x="94" y="84"/>
                    <a:pt x="95" y="91"/>
                  </a:cubicBezTo>
                  <a:cubicBezTo>
                    <a:pt x="95" y="91"/>
                    <a:pt x="98" y="108"/>
                    <a:pt x="86" y="110"/>
                  </a:cubicBezTo>
                  <a:cubicBezTo>
                    <a:pt x="86" y="110"/>
                    <a:pt x="89" y="114"/>
                    <a:pt x="92" y="114"/>
                  </a:cubicBezTo>
                  <a:cubicBezTo>
                    <a:pt x="94" y="115"/>
                    <a:pt x="96" y="127"/>
                    <a:pt x="96" y="127"/>
                  </a:cubicBezTo>
                  <a:cubicBezTo>
                    <a:pt x="96" y="127"/>
                    <a:pt x="111" y="134"/>
                    <a:pt x="120" y="149"/>
                  </a:cubicBezTo>
                  <a:cubicBezTo>
                    <a:pt x="120" y="149"/>
                    <a:pt x="142" y="128"/>
                    <a:pt x="145" y="129"/>
                  </a:cubicBezTo>
                  <a:cubicBezTo>
                    <a:pt x="145" y="129"/>
                    <a:pt x="151" y="125"/>
                    <a:pt x="150" y="113"/>
                  </a:cubicBezTo>
                  <a:cubicBezTo>
                    <a:pt x="150" y="113"/>
                    <a:pt x="147" y="96"/>
                    <a:pt x="147" y="92"/>
                  </a:cubicBezTo>
                  <a:cubicBezTo>
                    <a:pt x="147" y="88"/>
                    <a:pt x="148" y="76"/>
                    <a:pt x="151" y="72"/>
                  </a:cubicBezTo>
                  <a:cubicBezTo>
                    <a:pt x="154" y="69"/>
                    <a:pt x="163" y="62"/>
                    <a:pt x="171" y="63"/>
                  </a:cubicBezTo>
                  <a:cubicBezTo>
                    <a:pt x="178" y="63"/>
                    <a:pt x="187" y="65"/>
                    <a:pt x="185" y="77"/>
                  </a:cubicBezTo>
                  <a:cubicBezTo>
                    <a:pt x="183" y="88"/>
                    <a:pt x="178" y="92"/>
                    <a:pt x="177" y="99"/>
                  </a:cubicBezTo>
                  <a:cubicBezTo>
                    <a:pt x="176" y="106"/>
                    <a:pt x="181" y="122"/>
                    <a:pt x="170" y="129"/>
                  </a:cubicBezTo>
                  <a:cubicBezTo>
                    <a:pt x="170" y="129"/>
                    <a:pt x="165" y="144"/>
                    <a:pt x="164" y="147"/>
                  </a:cubicBezTo>
                  <a:cubicBezTo>
                    <a:pt x="164" y="147"/>
                    <a:pt x="174" y="158"/>
                    <a:pt x="170" y="170"/>
                  </a:cubicBezTo>
                  <a:cubicBezTo>
                    <a:pt x="146" y="193"/>
                    <a:pt x="146" y="193"/>
                    <a:pt x="146" y="193"/>
                  </a:cubicBezTo>
                  <a:cubicBezTo>
                    <a:pt x="146" y="193"/>
                    <a:pt x="147" y="213"/>
                    <a:pt x="141" y="240"/>
                  </a:cubicBezTo>
                  <a:cubicBezTo>
                    <a:pt x="136" y="267"/>
                    <a:pt x="149" y="288"/>
                    <a:pt x="152" y="301"/>
                  </a:cubicBezTo>
                  <a:cubicBezTo>
                    <a:pt x="154" y="314"/>
                    <a:pt x="165" y="357"/>
                    <a:pt x="163" y="378"/>
                  </a:cubicBezTo>
                  <a:cubicBezTo>
                    <a:pt x="163" y="379"/>
                    <a:pt x="163" y="380"/>
                    <a:pt x="163" y="381"/>
                  </a:cubicBezTo>
                  <a:cubicBezTo>
                    <a:pt x="148" y="383"/>
                    <a:pt x="148" y="383"/>
                    <a:pt x="148" y="383"/>
                  </a:cubicBezTo>
                  <a:cubicBezTo>
                    <a:pt x="148" y="383"/>
                    <a:pt x="156" y="398"/>
                    <a:pt x="151" y="433"/>
                  </a:cubicBezTo>
                  <a:cubicBezTo>
                    <a:pt x="146" y="467"/>
                    <a:pt x="139" y="480"/>
                    <a:pt x="135" y="502"/>
                  </a:cubicBezTo>
                  <a:cubicBezTo>
                    <a:pt x="130" y="525"/>
                    <a:pt x="127" y="551"/>
                    <a:pt x="120" y="564"/>
                  </a:cubicBezTo>
                  <a:cubicBezTo>
                    <a:pt x="113" y="578"/>
                    <a:pt x="110" y="627"/>
                    <a:pt x="108" y="641"/>
                  </a:cubicBezTo>
                  <a:cubicBezTo>
                    <a:pt x="106" y="656"/>
                    <a:pt x="108" y="682"/>
                    <a:pt x="108" y="682"/>
                  </a:cubicBezTo>
                  <a:cubicBezTo>
                    <a:pt x="105" y="684"/>
                    <a:pt x="105" y="684"/>
                    <a:pt x="105" y="684"/>
                  </a:cubicBezTo>
                  <a:cubicBezTo>
                    <a:pt x="105" y="684"/>
                    <a:pt x="107" y="691"/>
                    <a:pt x="110" y="694"/>
                  </a:cubicBezTo>
                  <a:cubicBezTo>
                    <a:pt x="110" y="694"/>
                    <a:pt x="120" y="695"/>
                    <a:pt x="127" y="703"/>
                  </a:cubicBezTo>
                  <a:cubicBezTo>
                    <a:pt x="127" y="703"/>
                    <a:pt x="138" y="718"/>
                    <a:pt x="158" y="720"/>
                  </a:cubicBezTo>
                  <a:cubicBezTo>
                    <a:pt x="158" y="720"/>
                    <a:pt x="184" y="725"/>
                    <a:pt x="171" y="734"/>
                  </a:cubicBezTo>
                  <a:cubicBezTo>
                    <a:pt x="171" y="734"/>
                    <a:pt x="136" y="748"/>
                    <a:pt x="107" y="732"/>
                  </a:cubicBezTo>
                  <a:cubicBezTo>
                    <a:pt x="107" y="732"/>
                    <a:pt x="97" y="732"/>
                    <a:pt x="94" y="734"/>
                  </a:cubicBezTo>
                  <a:cubicBezTo>
                    <a:pt x="69" y="735"/>
                    <a:pt x="69" y="735"/>
                    <a:pt x="69" y="735"/>
                  </a:cubicBezTo>
                  <a:cubicBezTo>
                    <a:pt x="69" y="735"/>
                    <a:pt x="55" y="720"/>
                    <a:pt x="61" y="701"/>
                  </a:cubicBezTo>
                  <a:cubicBezTo>
                    <a:pt x="61" y="701"/>
                    <a:pt x="62" y="698"/>
                    <a:pt x="63" y="699"/>
                  </a:cubicBezTo>
                  <a:cubicBezTo>
                    <a:pt x="63" y="699"/>
                    <a:pt x="63" y="689"/>
                    <a:pt x="63" y="686"/>
                  </a:cubicBezTo>
                  <a:cubicBezTo>
                    <a:pt x="63" y="686"/>
                    <a:pt x="57" y="687"/>
                    <a:pt x="56" y="682"/>
                  </a:cubicBezTo>
                  <a:cubicBezTo>
                    <a:pt x="56" y="682"/>
                    <a:pt x="61" y="616"/>
                    <a:pt x="65" y="603"/>
                  </a:cubicBezTo>
                  <a:cubicBezTo>
                    <a:pt x="65" y="603"/>
                    <a:pt x="69" y="590"/>
                    <a:pt x="69" y="614"/>
                  </a:cubicBezTo>
                  <a:cubicBezTo>
                    <a:pt x="69" y="639"/>
                    <a:pt x="59" y="686"/>
                    <a:pt x="59" y="686"/>
                  </a:cubicBezTo>
                  <a:cubicBezTo>
                    <a:pt x="54" y="687"/>
                    <a:pt x="54" y="687"/>
                    <a:pt x="54" y="687"/>
                  </a:cubicBezTo>
                  <a:lnTo>
                    <a:pt x="56" y="692"/>
                  </a:lnTo>
                  <a:close/>
                </a:path>
              </a:pathLst>
            </a:custGeom>
            <a:solidFill>
              <a:srgbClr val="00171E"/>
            </a:solidFill>
            <a:ln w="9525">
              <a:noFill/>
            </a:ln>
          </p:spPr>
          <p:txBody>
            <a:bodyPr/>
            <a:p>
              <a:endParaRPr lang="zh-CN" altLang="en-US"/>
            </a:p>
          </p:txBody>
        </p:sp>
        <p:sp>
          <p:nvSpPr>
            <p:cNvPr id="4121" name="Freeform 116"/>
            <p:cNvSpPr/>
            <p:nvPr/>
          </p:nvSpPr>
          <p:spPr>
            <a:xfrm>
              <a:off x="8188326" y="3911600"/>
              <a:ext cx="282575" cy="384175"/>
            </a:xfrm>
            <a:custGeom>
              <a:avLst/>
              <a:gdLst/>
              <a:ahLst/>
              <a:cxnLst>
                <a:cxn ang="0">
                  <a:pos x="282575" y="327025"/>
                </a:cxn>
                <a:cxn ang="0">
                  <a:pos x="196850" y="0"/>
                </a:cxn>
                <a:cxn ang="0">
                  <a:pos x="0" y="73025"/>
                </a:cxn>
                <a:cxn ang="0">
                  <a:pos x="57150" y="384175"/>
                </a:cxn>
                <a:cxn ang="0">
                  <a:pos x="282575" y="327025"/>
                </a:cxn>
              </a:cxnLst>
              <a:pathLst>
                <a:path w="178" h="242">
                  <a:moveTo>
                    <a:pt x="178" y="206"/>
                  </a:moveTo>
                  <a:lnTo>
                    <a:pt x="124" y="0"/>
                  </a:lnTo>
                  <a:lnTo>
                    <a:pt x="0" y="46"/>
                  </a:lnTo>
                  <a:lnTo>
                    <a:pt x="36" y="242"/>
                  </a:lnTo>
                  <a:lnTo>
                    <a:pt x="178" y="206"/>
                  </a:lnTo>
                  <a:close/>
                </a:path>
              </a:pathLst>
            </a:custGeom>
            <a:solidFill>
              <a:srgbClr val="00171E"/>
            </a:solidFill>
            <a:ln w="9525">
              <a:noFill/>
            </a:ln>
          </p:spPr>
          <p:txBody>
            <a:bodyPr/>
            <a:p>
              <a:endParaRPr lang="zh-CN" altLang="en-US"/>
            </a:p>
          </p:txBody>
        </p:sp>
      </p:grpSp>
      <p:sp>
        <p:nvSpPr>
          <p:cNvPr id="4122" name="Freeform 118"/>
          <p:cNvSpPr>
            <a:spLocks noEditPoints="1"/>
          </p:cNvSpPr>
          <p:nvPr/>
        </p:nvSpPr>
        <p:spPr>
          <a:xfrm>
            <a:off x="1246188" y="2871788"/>
            <a:ext cx="476250" cy="1506537"/>
          </a:xfrm>
          <a:custGeom>
            <a:avLst/>
            <a:gdLst/>
            <a:ahLst/>
            <a:cxnLst>
              <a:cxn ang="0">
                <a:pos x="363014" y="284842"/>
              </a:cxn>
              <a:cxn ang="0">
                <a:pos x="342324" y="194296"/>
              </a:cxn>
              <a:cxn ang="0">
                <a:pos x="310349" y="173546"/>
              </a:cxn>
              <a:cxn ang="0">
                <a:pos x="304706" y="94318"/>
              </a:cxn>
              <a:cxn ang="0">
                <a:pos x="178685" y="194296"/>
              </a:cxn>
              <a:cxn ang="0">
                <a:pos x="150472" y="265978"/>
              </a:cxn>
              <a:cxn ang="0">
                <a:pos x="50784" y="281069"/>
              </a:cxn>
              <a:cxn ang="0">
                <a:pos x="5642" y="481024"/>
              </a:cxn>
              <a:cxn ang="0">
                <a:pos x="37618" y="731912"/>
              </a:cxn>
              <a:cxn ang="0">
                <a:pos x="54546" y="735685"/>
              </a:cxn>
              <a:cxn ang="0">
                <a:pos x="90283" y="771526"/>
              </a:cxn>
              <a:cxn ang="0">
                <a:pos x="88402" y="920549"/>
              </a:cxn>
              <a:cxn ang="0">
                <a:pos x="52665" y="1160118"/>
              </a:cxn>
              <a:cxn ang="0">
                <a:pos x="30094" y="1382710"/>
              </a:cxn>
              <a:cxn ang="0">
                <a:pos x="45141" y="1505325"/>
              </a:cxn>
              <a:cxn ang="0">
                <a:pos x="122258" y="1456279"/>
              </a:cxn>
              <a:cxn ang="0">
                <a:pos x="131663" y="1343096"/>
              </a:cxn>
              <a:cxn ang="0">
                <a:pos x="159876" y="1156346"/>
              </a:cxn>
              <a:cxn ang="0">
                <a:pos x="229470" y="901685"/>
              </a:cxn>
              <a:cxn ang="0">
                <a:pos x="244517" y="922435"/>
              </a:cxn>
              <a:cxn ang="0">
                <a:pos x="259564" y="1145027"/>
              </a:cxn>
              <a:cxn ang="0">
                <a:pos x="240755" y="1280846"/>
              </a:cxn>
              <a:cxn ang="0">
                <a:pos x="214423" y="1361960"/>
              </a:cxn>
              <a:cxn ang="0">
                <a:pos x="227589" y="1499665"/>
              </a:cxn>
              <a:cxn ang="0">
                <a:pos x="394990" y="1478915"/>
              </a:cxn>
              <a:cxn ang="0">
                <a:pos x="325396" y="1448733"/>
              </a:cxn>
              <a:cxn ang="0">
                <a:pos x="346086" y="1163891"/>
              </a:cxn>
              <a:cxn ang="0">
                <a:pos x="355491" y="946958"/>
              </a:cxn>
              <a:cxn ang="0">
                <a:pos x="394990" y="807367"/>
              </a:cxn>
              <a:cxn ang="0">
                <a:pos x="351729" y="560252"/>
              </a:cxn>
              <a:cxn ang="0">
                <a:pos x="453298" y="450842"/>
              </a:cxn>
              <a:cxn ang="0">
                <a:pos x="86521" y="618730"/>
              </a:cxn>
              <a:cxn ang="0">
                <a:pos x="73355" y="554593"/>
              </a:cxn>
              <a:cxn ang="0">
                <a:pos x="92164" y="475365"/>
              </a:cxn>
              <a:cxn ang="0">
                <a:pos x="240755" y="733798"/>
              </a:cxn>
              <a:cxn ang="0">
                <a:pos x="216304" y="294274"/>
              </a:cxn>
              <a:cxn ang="0">
                <a:pos x="250160" y="292387"/>
              </a:cxn>
              <a:cxn ang="0">
                <a:pos x="267088" y="709275"/>
              </a:cxn>
              <a:cxn ang="0">
                <a:pos x="325396" y="294274"/>
              </a:cxn>
              <a:cxn ang="0">
                <a:pos x="270850" y="254660"/>
              </a:cxn>
              <a:cxn ang="0">
                <a:pos x="315992" y="267864"/>
              </a:cxn>
            </a:cxnLst>
            <a:pathLst>
              <a:path w="253" h="798">
                <a:moveTo>
                  <a:pt x="233" y="205"/>
                </a:moveTo>
                <a:cubicBezTo>
                  <a:pt x="233" y="205"/>
                  <a:pt x="205" y="148"/>
                  <a:pt x="193" y="151"/>
                </a:cubicBezTo>
                <a:cubicBezTo>
                  <a:pt x="193" y="151"/>
                  <a:pt x="186" y="135"/>
                  <a:pt x="187" y="131"/>
                </a:cubicBezTo>
                <a:cubicBezTo>
                  <a:pt x="188" y="127"/>
                  <a:pt x="197" y="107"/>
                  <a:pt x="182" y="103"/>
                </a:cubicBezTo>
                <a:cubicBezTo>
                  <a:pt x="164" y="98"/>
                  <a:pt x="164" y="98"/>
                  <a:pt x="164" y="98"/>
                </a:cubicBezTo>
                <a:cubicBezTo>
                  <a:pt x="164" y="98"/>
                  <a:pt x="165" y="96"/>
                  <a:pt x="165" y="92"/>
                </a:cubicBezTo>
                <a:cubicBezTo>
                  <a:pt x="171" y="92"/>
                  <a:pt x="168" y="84"/>
                  <a:pt x="166" y="79"/>
                </a:cubicBezTo>
                <a:cubicBezTo>
                  <a:pt x="166" y="70"/>
                  <a:pt x="165" y="60"/>
                  <a:pt x="162" y="50"/>
                </a:cubicBezTo>
                <a:cubicBezTo>
                  <a:pt x="162" y="50"/>
                  <a:pt x="138" y="0"/>
                  <a:pt x="91" y="45"/>
                </a:cubicBezTo>
                <a:cubicBezTo>
                  <a:pt x="91" y="45"/>
                  <a:pt x="76" y="71"/>
                  <a:pt x="95" y="103"/>
                </a:cubicBezTo>
                <a:cubicBezTo>
                  <a:pt x="95" y="103"/>
                  <a:pt x="102" y="122"/>
                  <a:pt x="98" y="126"/>
                </a:cubicBezTo>
                <a:cubicBezTo>
                  <a:pt x="93" y="129"/>
                  <a:pt x="87" y="137"/>
                  <a:pt x="80" y="141"/>
                </a:cubicBezTo>
                <a:cubicBezTo>
                  <a:pt x="72" y="144"/>
                  <a:pt x="50" y="149"/>
                  <a:pt x="42" y="148"/>
                </a:cubicBezTo>
                <a:cubicBezTo>
                  <a:pt x="35" y="147"/>
                  <a:pt x="27" y="149"/>
                  <a:pt x="27" y="149"/>
                </a:cubicBezTo>
                <a:cubicBezTo>
                  <a:pt x="27" y="149"/>
                  <a:pt x="12" y="189"/>
                  <a:pt x="8" y="211"/>
                </a:cubicBezTo>
                <a:cubicBezTo>
                  <a:pt x="3" y="233"/>
                  <a:pt x="3" y="243"/>
                  <a:pt x="3" y="255"/>
                </a:cubicBezTo>
                <a:cubicBezTo>
                  <a:pt x="2" y="267"/>
                  <a:pt x="0" y="298"/>
                  <a:pt x="1" y="306"/>
                </a:cubicBezTo>
                <a:cubicBezTo>
                  <a:pt x="2" y="315"/>
                  <a:pt x="13" y="380"/>
                  <a:pt x="20" y="388"/>
                </a:cubicBezTo>
                <a:cubicBezTo>
                  <a:pt x="27" y="385"/>
                  <a:pt x="27" y="385"/>
                  <a:pt x="27" y="385"/>
                </a:cubicBezTo>
                <a:cubicBezTo>
                  <a:pt x="29" y="390"/>
                  <a:pt x="29" y="390"/>
                  <a:pt x="29" y="390"/>
                </a:cubicBezTo>
                <a:cubicBezTo>
                  <a:pt x="35" y="387"/>
                  <a:pt x="35" y="387"/>
                  <a:pt x="35" y="387"/>
                </a:cubicBezTo>
                <a:cubicBezTo>
                  <a:pt x="35" y="387"/>
                  <a:pt x="42" y="404"/>
                  <a:pt x="48" y="409"/>
                </a:cubicBezTo>
                <a:cubicBezTo>
                  <a:pt x="51" y="453"/>
                  <a:pt x="51" y="453"/>
                  <a:pt x="51" y="453"/>
                </a:cubicBezTo>
                <a:cubicBezTo>
                  <a:pt x="51" y="453"/>
                  <a:pt x="53" y="469"/>
                  <a:pt x="47" y="488"/>
                </a:cubicBezTo>
                <a:cubicBezTo>
                  <a:pt x="41" y="506"/>
                  <a:pt x="47" y="529"/>
                  <a:pt x="46" y="545"/>
                </a:cubicBezTo>
                <a:cubicBezTo>
                  <a:pt x="45" y="561"/>
                  <a:pt x="31" y="606"/>
                  <a:pt x="28" y="615"/>
                </a:cubicBezTo>
                <a:cubicBezTo>
                  <a:pt x="24" y="625"/>
                  <a:pt x="17" y="678"/>
                  <a:pt x="18" y="693"/>
                </a:cubicBezTo>
                <a:cubicBezTo>
                  <a:pt x="19" y="709"/>
                  <a:pt x="15" y="725"/>
                  <a:pt x="16" y="733"/>
                </a:cubicBezTo>
                <a:cubicBezTo>
                  <a:pt x="17" y="742"/>
                  <a:pt x="24" y="753"/>
                  <a:pt x="25" y="760"/>
                </a:cubicBezTo>
                <a:cubicBezTo>
                  <a:pt x="26" y="767"/>
                  <a:pt x="9" y="798"/>
                  <a:pt x="24" y="798"/>
                </a:cubicBezTo>
                <a:cubicBezTo>
                  <a:pt x="39" y="798"/>
                  <a:pt x="64" y="797"/>
                  <a:pt x="64" y="797"/>
                </a:cubicBezTo>
                <a:cubicBezTo>
                  <a:pt x="64" y="797"/>
                  <a:pt x="68" y="777"/>
                  <a:pt x="65" y="772"/>
                </a:cubicBezTo>
                <a:cubicBezTo>
                  <a:pt x="65" y="772"/>
                  <a:pt x="89" y="745"/>
                  <a:pt x="73" y="732"/>
                </a:cubicBezTo>
                <a:cubicBezTo>
                  <a:pt x="58" y="720"/>
                  <a:pt x="67" y="723"/>
                  <a:pt x="70" y="712"/>
                </a:cubicBezTo>
                <a:cubicBezTo>
                  <a:pt x="73" y="700"/>
                  <a:pt x="82" y="679"/>
                  <a:pt x="82" y="668"/>
                </a:cubicBezTo>
                <a:cubicBezTo>
                  <a:pt x="82" y="658"/>
                  <a:pt x="83" y="626"/>
                  <a:pt x="85" y="613"/>
                </a:cubicBezTo>
                <a:cubicBezTo>
                  <a:pt x="86" y="600"/>
                  <a:pt x="95" y="565"/>
                  <a:pt x="104" y="540"/>
                </a:cubicBezTo>
                <a:cubicBezTo>
                  <a:pt x="112" y="515"/>
                  <a:pt x="122" y="486"/>
                  <a:pt x="122" y="478"/>
                </a:cubicBezTo>
                <a:cubicBezTo>
                  <a:pt x="122" y="470"/>
                  <a:pt x="125" y="463"/>
                  <a:pt x="125" y="463"/>
                </a:cubicBezTo>
                <a:cubicBezTo>
                  <a:pt x="125" y="463"/>
                  <a:pt x="130" y="484"/>
                  <a:pt x="130" y="489"/>
                </a:cubicBezTo>
                <a:cubicBezTo>
                  <a:pt x="130" y="493"/>
                  <a:pt x="136" y="529"/>
                  <a:pt x="133" y="541"/>
                </a:cubicBezTo>
                <a:cubicBezTo>
                  <a:pt x="131" y="552"/>
                  <a:pt x="139" y="600"/>
                  <a:pt x="138" y="607"/>
                </a:cubicBezTo>
                <a:cubicBezTo>
                  <a:pt x="136" y="614"/>
                  <a:pt x="132" y="615"/>
                  <a:pt x="131" y="625"/>
                </a:cubicBezTo>
                <a:cubicBezTo>
                  <a:pt x="129" y="634"/>
                  <a:pt x="129" y="668"/>
                  <a:pt x="128" y="679"/>
                </a:cubicBezTo>
                <a:cubicBezTo>
                  <a:pt x="127" y="691"/>
                  <a:pt x="120" y="692"/>
                  <a:pt x="120" y="702"/>
                </a:cubicBezTo>
                <a:cubicBezTo>
                  <a:pt x="120" y="712"/>
                  <a:pt x="118" y="713"/>
                  <a:pt x="114" y="722"/>
                </a:cubicBezTo>
                <a:cubicBezTo>
                  <a:pt x="111" y="731"/>
                  <a:pt x="117" y="765"/>
                  <a:pt x="114" y="769"/>
                </a:cubicBezTo>
                <a:cubicBezTo>
                  <a:pt x="112" y="773"/>
                  <a:pt x="110" y="796"/>
                  <a:pt x="121" y="795"/>
                </a:cubicBezTo>
                <a:cubicBezTo>
                  <a:pt x="132" y="794"/>
                  <a:pt x="157" y="792"/>
                  <a:pt x="162" y="795"/>
                </a:cubicBezTo>
                <a:cubicBezTo>
                  <a:pt x="167" y="798"/>
                  <a:pt x="219" y="795"/>
                  <a:pt x="210" y="784"/>
                </a:cubicBezTo>
                <a:cubicBezTo>
                  <a:pt x="202" y="772"/>
                  <a:pt x="199" y="776"/>
                  <a:pt x="191" y="776"/>
                </a:cubicBezTo>
                <a:cubicBezTo>
                  <a:pt x="183" y="776"/>
                  <a:pt x="176" y="774"/>
                  <a:pt x="173" y="768"/>
                </a:cubicBezTo>
                <a:cubicBezTo>
                  <a:pt x="170" y="762"/>
                  <a:pt x="172" y="758"/>
                  <a:pt x="172" y="751"/>
                </a:cubicBezTo>
                <a:cubicBezTo>
                  <a:pt x="172" y="743"/>
                  <a:pt x="189" y="652"/>
                  <a:pt x="184" y="617"/>
                </a:cubicBezTo>
                <a:cubicBezTo>
                  <a:pt x="179" y="582"/>
                  <a:pt x="179" y="602"/>
                  <a:pt x="182" y="581"/>
                </a:cubicBezTo>
                <a:cubicBezTo>
                  <a:pt x="186" y="561"/>
                  <a:pt x="188" y="525"/>
                  <a:pt x="189" y="502"/>
                </a:cubicBezTo>
                <a:cubicBezTo>
                  <a:pt x="191" y="480"/>
                  <a:pt x="201" y="434"/>
                  <a:pt x="197" y="428"/>
                </a:cubicBezTo>
                <a:cubicBezTo>
                  <a:pt x="210" y="428"/>
                  <a:pt x="210" y="428"/>
                  <a:pt x="210" y="428"/>
                </a:cubicBezTo>
                <a:cubicBezTo>
                  <a:pt x="210" y="428"/>
                  <a:pt x="207" y="364"/>
                  <a:pt x="198" y="343"/>
                </a:cubicBezTo>
                <a:cubicBezTo>
                  <a:pt x="189" y="322"/>
                  <a:pt x="189" y="306"/>
                  <a:pt x="187" y="297"/>
                </a:cubicBezTo>
                <a:cubicBezTo>
                  <a:pt x="184" y="287"/>
                  <a:pt x="186" y="241"/>
                  <a:pt x="186" y="241"/>
                </a:cubicBezTo>
                <a:cubicBezTo>
                  <a:pt x="186" y="241"/>
                  <a:pt x="230" y="261"/>
                  <a:pt x="241" y="239"/>
                </a:cubicBezTo>
                <a:cubicBezTo>
                  <a:pt x="241" y="239"/>
                  <a:pt x="253" y="229"/>
                  <a:pt x="233" y="205"/>
                </a:cubicBezTo>
                <a:close/>
                <a:moveTo>
                  <a:pt x="46" y="328"/>
                </a:moveTo>
                <a:cubicBezTo>
                  <a:pt x="46" y="328"/>
                  <a:pt x="42" y="322"/>
                  <a:pt x="41" y="316"/>
                </a:cubicBezTo>
                <a:cubicBezTo>
                  <a:pt x="41" y="310"/>
                  <a:pt x="39" y="294"/>
                  <a:pt x="39" y="294"/>
                </a:cubicBezTo>
                <a:cubicBezTo>
                  <a:pt x="39" y="294"/>
                  <a:pt x="38" y="290"/>
                  <a:pt x="40" y="286"/>
                </a:cubicBezTo>
                <a:cubicBezTo>
                  <a:pt x="41" y="283"/>
                  <a:pt x="49" y="252"/>
                  <a:pt x="49" y="252"/>
                </a:cubicBezTo>
                <a:cubicBezTo>
                  <a:pt x="49" y="252"/>
                  <a:pt x="63" y="294"/>
                  <a:pt x="46" y="328"/>
                </a:cubicBezTo>
                <a:close/>
                <a:moveTo>
                  <a:pt x="128" y="389"/>
                </a:moveTo>
                <a:cubicBezTo>
                  <a:pt x="115" y="378"/>
                  <a:pt x="115" y="378"/>
                  <a:pt x="115" y="378"/>
                </a:cubicBezTo>
                <a:cubicBezTo>
                  <a:pt x="127" y="236"/>
                  <a:pt x="115" y="156"/>
                  <a:pt x="115" y="156"/>
                </a:cubicBezTo>
                <a:cubicBezTo>
                  <a:pt x="123" y="147"/>
                  <a:pt x="123" y="147"/>
                  <a:pt x="123" y="147"/>
                </a:cubicBezTo>
                <a:cubicBezTo>
                  <a:pt x="133" y="155"/>
                  <a:pt x="133" y="155"/>
                  <a:pt x="133" y="155"/>
                </a:cubicBezTo>
                <a:cubicBezTo>
                  <a:pt x="129" y="163"/>
                  <a:pt x="129" y="163"/>
                  <a:pt x="129" y="163"/>
                </a:cubicBezTo>
                <a:cubicBezTo>
                  <a:pt x="142" y="376"/>
                  <a:pt x="142" y="376"/>
                  <a:pt x="142" y="376"/>
                </a:cubicBezTo>
                <a:lnTo>
                  <a:pt x="128" y="389"/>
                </a:lnTo>
                <a:close/>
                <a:moveTo>
                  <a:pt x="173" y="156"/>
                </a:moveTo>
                <a:cubicBezTo>
                  <a:pt x="169" y="159"/>
                  <a:pt x="148" y="150"/>
                  <a:pt x="148" y="150"/>
                </a:cubicBezTo>
                <a:cubicBezTo>
                  <a:pt x="144" y="135"/>
                  <a:pt x="144" y="135"/>
                  <a:pt x="144" y="135"/>
                </a:cubicBezTo>
                <a:cubicBezTo>
                  <a:pt x="144" y="135"/>
                  <a:pt x="152" y="129"/>
                  <a:pt x="154" y="125"/>
                </a:cubicBezTo>
                <a:cubicBezTo>
                  <a:pt x="154" y="125"/>
                  <a:pt x="162" y="141"/>
                  <a:pt x="168" y="142"/>
                </a:cubicBezTo>
                <a:cubicBezTo>
                  <a:pt x="174" y="143"/>
                  <a:pt x="177" y="154"/>
                  <a:pt x="173" y="156"/>
                </a:cubicBezTo>
                <a:close/>
              </a:path>
            </a:pathLst>
          </a:custGeom>
          <a:solidFill>
            <a:srgbClr val="00171E"/>
          </a:solidFill>
          <a:ln w="9525">
            <a:noFill/>
          </a:ln>
        </p:spPr>
        <p:txBody>
          <a:bodyPr/>
          <a:p>
            <a:endParaRPr lang="zh-CN" altLang="en-US"/>
          </a:p>
        </p:txBody>
      </p:sp>
      <p:sp>
        <p:nvSpPr>
          <p:cNvPr id="4123" name="Freeform 111"/>
          <p:cNvSpPr>
            <a:spLocks noEditPoints="1"/>
          </p:cNvSpPr>
          <p:nvPr/>
        </p:nvSpPr>
        <p:spPr>
          <a:xfrm flipH="1">
            <a:off x="5413375" y="3400425"/>
            <a:ext cx="830263" cy="995363"/>
          </a:xfrm>
          <a:custGeom>
            <a:avLst/>
            <a:gdLst/>
            <a:ahLst/>
            <a:cxnLst>
              <a:cxn ang="0">
                <a:pos x="401626" y="409397"/>
              </a:cxn>
              <a:cxn ang="0">
                <a:pos x="369154" y="450508"/>
              </a:cxn>
              <a:cxn ang="0">
                <a:pos x="707545" y="954118"/>
              </a:cxn>
              <a:cxn ang="0">
                <a:pos x="798125" y="455647"/>
              </a:cxn>
              <a:cxn ang="0">
                <a:pos x="830597" y="426527"/>
              </a:cxn>
              <a:cxn ang="0">
                <a:pos x="728054" y="265508"/>
              </a:cxn>
              <a:cxn ang="0">
                <a:pos x="695582" y="274073"/>
              </a:cxn>
              <a:cxn ang="0">
                <a:pos x="485369" y="423101"/>
              </a:cxn>
              <a:cxn ang="0">
                <a:pos x="452897" y="358008"/>
              </a:cxn>
              <a:cxn ang="0">
                <a:pos x="382826" y="270647"/>
              </a:cxn>
              <a:cxn ang="0">
                <a:pos x="357190" y="219258"/>
              </a:cxn>
              <a:cxn ang="0">
                <a:pos x="434098" y="184999"/>
              </a:cxn>
              <a:cxn ang="0">
                <a:pos x="444352" y="166157"/>
              </a:cxn>
              <a:cxn ang="0">
                <a:pos x="466569" y="73657"/>
              </a:cxn>
              <a:cxn ang="0">
                <a:pos x="346936" y="18842"/>
              </a:cxn>
              <a:cxn ang="0">
                <a:pos x="278574" y="137036"/>
              </a:cxn>
              <a:cxn ang="0">
                <a:pos x="247811" y="214120"/>
              </a:cxn>
              <a:cxn ang="0">
                <a:pos x="237557" y="265508"/>
              </a:cxn>
              <a:cxn ang="0">
                <a:pos x="222176" y="358008"/>
              </a:cxn>
              <a:cxn ang="0">
                <a:pos x="167486" y="469351"/>
              </a:cxn>
              <a:cxn ang="0">
                <a:pos x="136723" y="522452"/>
              </a:cxn>
              <a:cxn ang="0">
                <a:pos x="88870" y="590971"/>
              </a:cxn>
              <a:cxn ang="0">
                <a:pos x="73489" y="356295"/>
              </a:cxn>
              <a:cxn ang="0">
                <a:pos x="49562" y="620091"/>
              </a:cxn>
              <a:cxn ang="0">
                <a:pos x="41017" y="966109"/>
              </a:cxn>
              <a:cxn ang="0">
                <a:pos x="93997" y="642360"/>
              </a:cxn>
              <a:cxn ang="0">
                <a:pos x="254648" y="765693"/>
              </a:cxn>
              <a:cxn ang="0">
                <a:pos x="165777" y="787961"/>
              </a:cxn>
              <a:cxn ang="0">
                <a:pos x="146978" y="882174"/>
              </a:cxn>
              <a:cxn ang="0">
                <a:pos x="189704" y="933563"/>
              </a:cxn>
              <a:cxn ang="0">
                <a:pos x="281992" y="815369"/>
              </a:cxn>
              <a:cxn ang="0">
                <a:pos x="328137" y="966109"/>
              </a:cxn>
              <a:cxn ang="0">
                <a:pos x="401626" y="948980"/>
              </a:cxn>
              <a:cxn ang="0">
                <a:pos x="447770" y="913007"/>
              </a:cxn>
              <a:cxn ang="0">
                <a:pos x="425552" y="851341"/>
              </a:cxn>
              <a:cxn ang="0">
                <a:pos x="481951" y="731434"/>
              </a:cxn>
              <a:cxn ang="0">
                <a:pos x="469988" y="570415"/>
              </a:cxn>
              <a:cxn ang="0">
                <a:pos x="311046" y="522452"/>
              </a:cxn>
              <a:cxn ang="0">
                <a:pos x="326428" y="496758"/>
              </a:cxn>
              <a:cxn ang="0">
                <a:pos x="386244" y="373425"/>
              </a:cxn>
              <a:cxn ang="0">
                <a:pos x="369154" y="700600"/>
              </a:cxn>
              <a:cxn ang="0">
                <a:pos x="319591" y="159305"/>
              </a:cxn>
              <a:cxn ang="0">
                <a:pos x="285410" y="203842"/>
              </a:cxn>
              <a:cxn ang="0">
                <a:pos x="346936" y="41111"/>
              </a:cxn>
            </a:cxnLst>
            <a:pathLst>
              <a:path w="486" h="581">
                <a:moveTo>
                  <a:pt x="226" y="218"/>
                </a:moveTo>
                <a:cubicBezTo>
                  <a:pt x="226" y="218"/>
                  <a:pt x="228" y="221"/>
                  <a:pt x="229" y="223"/>
                </a:cubicBezTo>
                <a:cubicBezTo>
                  <a:pt x="229" y="223"/>
                  <a:pt x="226" y="230"/>
                  <a:pt x="235" y="239"/>
                </a:cubicBezTo>
                <a:cubicBezTo>
                  <a:pt x="235" y="239"/>
                  <a:pt x="243" y="245"/>
                  <a:pt x="247" y="247"/>
                </a:cubicBezTo>
                <a:cubicBezTo>
                  <a:pt x="250" y="249"/>
                  <a:pt x="215" y="248"/>
                  <a:pt x="215" y="248"/>
                </a:cubicBezTo>
                <a:cubicBezTo>
                  <a:pt x="216" y="263"/>
                  <a:pt x="216" y="263"/>
                  <a:pt x="216" y="263"/>
                </a:cubicBezTo>
                <a:cubicBezTo>
                  <a:pt x="242" y="267"/>
                  <a:pt x="242" y="267"/>
                  <a:pt x="242" y="267"/>
                </a:cubicBezTo>
                <a:cubicBezTo>
                  <a:pt x="414" y="266"/>
                  <a:pt x="414" y="266"/>
                  <a:pt x="414" y="266"/>
                </a:cubicBezTo>
                <a:cubicBezTo>
                  <a:pt x="414" y="557"/>
                  <a:pt x="414" y="557"/>
                  <a:pt x="414" y="557"/>
                </a:cubicBezTo>
                <a:cubicBezTo>
                  <a:pt x="432" y="557"/>
                  <a:pt x="432" y="557"/>
                  <a:pt x="432" y="557"/>
                </a:cubicBezTo>
                <a:cubicBezTo>
                  <a:pt x="432" y="266"/>
                  <a:pt x="432" y="266"/>
                  <a:pt x="432" y="266"/>
                </a:cubicBezTo>
                <a:cubicBezTo>
                  <a:pt x="467" y="266"/>
                  <a:pt x="467" y="266"/>
                  <a:pt x="467" y="266"/>
                </a:cubicBezTo>
                <a:cubicBezTo>
                  <a:pt x="467" y="581"/>
                  <a:pt x="467" y="581"/>
                  <a:pt x="467" y="581"/>
                </a:cubicBezTo>
                <a:cubicBezTo>
                  <a:pt x="486" y="581"/>
                  <a:pt x="486" y="581"/>
                  <a:pt x="486" y="581"/>
                </a:cubicBezTo>
                <a:cubicBezTo>
                  <a:pt x="486" y="249"/>
                  <a:pt x="486" y="249"/>
                  <a:pt x="486" y="249"/>
                </a:cubicBezTo>
                <a:cubicBezTo>
                  <a:pt x="391" y="249"/>
                  <a:pt x="391" y="249"/>
                  <a:pt x="391" y="249"/>
                </a:cubicBezTo>
                <a:cubicBezTo>
                  <a:pt x="391" y="249"/>
                  <a:pt x="389" y="247"/>
                  <a:pt x="392" y="245"/>
                </a:cubicBezTo>
                <a:cubicBezTo>
                  <a:pt x="426" y="155"/>
                  <a:pt x="426" y="155"/>
                  <a:pt x="426" y="155"/>
                </a:cubicBezTo>
                <a:cubicBezTo>
                  <a:pt x="426" y="155"/>
                  <a:pt x="427" y="153"/>
                  <a:pt x="423" y="154"/>
                </a:cubicBezTo>
                <a:cubicBezTo>
                  <a:pt x="411" y="156"/>
                  <a:pt x="411" y="156"/>
                  <a:pt x="411" y="156"/>
                </a:cubicBezTo>
                <a:cubicBezTo>
                  <a:pt x="411" y="156"/>
                  <a:pt x="408" y="157"/>
                  <a:pt x="407" y="160"/>
                </a:cubicBezTo>
                <a:cubicBezTo>
                  <a:pt x="376" y="240"/>
                  <a:pt x="376" y="240"/>
                  <a:pt x="376" y="240"/>
                </a:cubicBezTo>
                <a:cubicBezTo>
                  <a:pt x="281" y="241"/>
                  <a:pt x="281" y="241"/>
                  <a:pt x="281" y="241"/>
                </a:cubicBezTo>
                <a:cubicBezTo>
                  <a:pt x="281" y="241"/>
                  <a:pt x="280" y="245"/>
                  <a:pt x="284" y="247"/>
                </a:cubicBezTo>
                <a:cubicBezTo>
                  <a:pt x="275" y="247"/>
                  <a:pt x="275" y="247"/>
                  <a:pt x="275" y="247"/>
                </a:cubicBezTo>
                <a:cubicBezTo>
                  <a:pt x="275" y="247"/>
                  <a:pt x="290" y="227"/>
                  <a:pt x="282" y="218"/>
                </a:cubicBezTo>
                <a:cubicBezTo>
                  <a:pt x="282" y="218"/>
                  <a:pt x="273" y="209"/>
                  <a:pt x="265" y="209"/>
                </a:cubicBezTo>
                <a:cubicBezTo>
                  <a:pt x="265" y="209"/>
                  <a:pt x="260" y="206"/>
                  <a:pt x="258" y="204"/>
                </a:cubicBezTo>
                <a:cubicBezTo>
                  <a:pt x="256" y="203"/>
                  <a:pt x="237" y="183"/>
                  <a:pt x="237" y="179"/>
                </a:cubicBezTo>
                <a:cubicBezTo>
                  <a:pt x="236" y="176"/>
                  <a:pt x="229" y="162"/>
                  <a:pt x="224" y="158"/>
                </a:cubicBezTo>
                <a:cubicBezTo>
                  <a:pt x="219" y="154"/>
                  <a:pt x="224" y="149"/>
                  <a:pt x="218" y="144"/>
                </a:cubicBezTo>
                <a:cubicBezTo>
                  <a:pt x="213" y="139"/>
                  <a:pt x="212" y="128"/>
                  <a:pt x="208" y="128"/>
                </a:cubicBezTo>
                <a:cubicBezTo>
                  <a:pt x="204" y="128"/>
                  <a:pt x="209" y="128"/>
                  <a:pt x="209" y="128"/>
                </a:cubicBezTo>
                <a:cubicBezTo>
                  <a:pt x="209" y="128"/>
                  <a:pt x="221" y="107"/>
                  <a:pt x="230" y="112"/>
                </a:cubicBezTo>
                <a:cubicBezTo>
                  <a:pt x="230" y="112"/>
                  <a:pt x="245" y="121"/>
                  <a:pt x="248" y="114"/>
                </a:cubicBezTo>
                <a:cubicBezTo>
                  <a:pt x="248" y="114"/>
                  <a:pt x="249" y="107"/>
                  <a:pt x="254" y="108"/>
                </a:cubicBezTo>
                <a:cubicBezTo>
                  <a:pt x="253" y="103"/>
                  <a:pt x="253" y="103"/>
                  <a:pt x="253" y="103"/>
                </a:cubicBezTo>
                <a:cubicBezTo>
                  <a:pt x="253" y="103"/>
                  <a:pt x="256" y="104"/>
                  <a:pt x="257" y="102"/>
                </a:cubicBezTo>
                <a:cubicBezTo>
                  <a:pt x="257" y="102"/>
                  <a:pt x="256" y="96"/>
                  <a:pt x="260" y="97"/>
                </a:cubicBezTo>
                <a:cubicBezTo>
                  <a:pt x="260" y="97"/>
                  <a:pt x="268" y="98"/>
                  <a:pt x="267" y="92"/>
                </a:cubicBezTo>
                <a:cubicBezTo>
                  <a:pt x="267" y="92"/>
                  <a:pt x="264" y="78"/>
                  <a:pt x="267" y="75"/>
                </a:cubicBezTo>
                <a:cubicBezTo>
                  <a:pt x="270" y="71"/>
                  <a:pt x="280" y="55"/>
                  <a:pt x="273" y="43"/>
                </a:cubicBezTo>
                <a:cubicBezTo>
                  <a:pt x="273" y="43"/>
                  <a:pt x="282" y="19"/>
                  <a:pt x="235" y="10"/>
                </a:cubicBezTo>
                <a:cubicBezTo>
                  <a:pt x="235" y="10"/>
                  <a:pt x="215" y="10"/>
                  <a:pt x="209" y="14"/>
                </a:cubicBezTo>
                <a:cubicBezTo>
                  <a:pt x="209" y="14"/>
                  <a:pt x="207" y="15"/>
                  <a:pt x="203" y="11"/>
                </a:cubicBezTo>
                <a:cubicBezTo>
                  <a:pt x="203" y="11"/>
                  <a:pt x="190" y="0"/>
                  <a:pt x="180" y="13"/>
                </a:cubicBezTo>
                <a:cubicBezTo>
                  <a:pt x="180" y="13"/>
                  <a:pt x="175" y="17"/>
                  <a:pt x="170" y="59"/>
                </a:cubicBezTo>
                <a:cubicBezTo>
                  <a:pt x="170" y="59"/>
                  <a:pt x="165" y="77"/>
                  <a:pt x="163" y="80"/>
                </a:cubicBezTo>
                <a:cubicBezTo>
                  <a:pt x="161" y="83"/>
                  <a:pt x="161" y="83"/>
                  <a:pt x="160" y="88"/>
                </a:cubicBezTo>
                <a:cubicBezTo>
                  <a:pt x="159" y="94"/>
                  <a:pt x="161" y="95"/>
                  <a:pt x="156" y="102"/>
                </a:cubicBezTo>
                <a:cubicBezTo>
                  <a:pt x="151" y="110"/>
                  <a:pt x="150" y="117"/>
                  <a:pt x="145" y="125"/>
                </a:cubicBezTo>
                <a:cubicBezTo>
                  <a:pt x="139" y="133"/>
                  <a:pt x="135" y="139"/>
                  <a:pt x="136" y="146"/>
                </a:cubicBezTo>
                <a:cubicBezTo>
                  <a:pt x="137" y="153"/>
                  <a:pt x="138" y="156"/>
                  <a:pt x="138" y="156"/>
                </a:cubicBezTo>
                <a:cubicBezTo>
                  <a:pt x="139" y="155"/>
                  <a:pt x="139" y="155"/>
                  <a:pt x="139" y="155"/>
                </a:cubicBezTo>
                <a:cubicBezTo>
                  <a:pt x="138" y="159"/>
                  <a:pt x="137" y="163"/>
                  <a:pt x="137" y="168"/>
                </a:cubicBezTo>
                <a:cubicBezTo>
                  <a:pt x="136" y="179"/>
                  <a:pt x="136" y="192"/>
                  <a:pt x="136" y="196"/>
                </a:cubicBezTo>
                <a:cubicBezTo>
                  <a:pt x="135" y="199"/>
                  <a:pt x="133" y="203"/>
                  <a:pt x="130" y="209"/>
                </a:cubicBezTo>
                <a:cubicBezTo>
                  <a:pt x="127" y="216"/>
                  <a:pt x="124" y="234"/>
                  <a:pt x="124" y="241"/>
                </a:cubicBezTo>
                <a:cubicBezTo>
                  <a:pt x="124" y="247"/>
                  <a:pt x="127" y="245"/>
                  <a:pt x="119" y="253"/>
                </a:cubicBezTo>
                <a:cubicBezTo>
                  <a:pt x="110" y="260"/>
                  <a:pt x="105" y="266"/>
                  <a:pt x="98" y="274"/>
                </a:cubicBezTo>
                <a:cubicBezTo>
                  <a:pt x="92" y="281"/>
                  <a:pt x="83" y="291"/>
                  <a:pt x="82" y="293"/>
                </a:cubicBezTo>
                <a:cubicBezTo>
                  <a:pt x="80" y="295"/>
                  <a:pt x="82" y="295"/>
                  <a:pt x="80" y="299"/>
                </a:cubicBezTo>
                <a:cubicBezTo>
                  <a:pt x="79" y="302"/>
                  <a:pt x="78" y="304"/>
                  <a:pt x="80" y="305"/>
                </a:cubicBezTo>
                <a:cubicBezTo>
                  <a:pt x="82" y="305"/>
                  <a:pt x="81" y="306"/>
                  <a:pt x="80" y="309"/>
                </a:cubicBezTo>
                <a:cubicBezTo>
                  <a:pt x="79" y="312"/>
                  <a:pt x="74" y="341"/>
                  <a:pt x="89" y="356"/>
                </a:cubicBezTo>
                <a:cubicBezTo>
                  <a:pt x="89" y="356"/>
                  <a:pt x="47" y="359"/>
                  <a:pt x="52" y="345"/>
                </a:cubicBezTo>
                <a:cubicBezTo>
                  <a:pt x="52" y="345"/>
                  <a:pt x="87" y="235"/>
                  <a:pt x="63" y="210"/>
                </a:cubicBezTo>
                <a:cubicBezTo>
                  <a:pt x="44" y="205"/>
                  <a:pt x="44" y="205"/>
                  <a:pt x="44" y="205"/>
                </a:cubicBezTo>
                <a:cubicBezTo>
                  <a:pt x="44" y="205"/>
                  <a:pt x="41" y="204"/>
                  <a:pt x="43" y="208"/>
                </a:cubicBezTo>
                <a:cubicBezTo>
                  <a:pt x="43" y="208"/>
                  <a:pt x="65" y="244"/>
                  <a:pt x="48" y="291"/>
                </a:cubicBezTo>
                <a:cubicBezTo>
                  <a:pt x="53" y="295"/>
                  <a:pt x="53" y="295"/>
                  <a:pt x="53" y="295"/>
                </a:cubicBezTo>
                <a:cubicBezTo>
                  <a:pt x="29" y="362"/>
                  <a:pt x="29" y="362"/>
                  <a:pt x="29" y="362"/>
                </a:cubicBezTo>
                <a:cubicBezTo>
                  <a:pt x="29" y="362"/>
                  <a:pt x="20" y="361"/>
                  <a:pt x="26" y="370"/>
                </a:cubicBezTo>
                <a:cubicBezTo>
                  <a:pt x="0" y="564"/>
                  <a:pt x="0" y="564"/>
                  <a:pt x="0" y="564"/>
                </a:cubicBezTo>
                <a:cubicBezTo>
                  <a:pt x="24" y="564"/>
                  <a:pt x="24" y="564"/>
                  <a:pt x="24" y="564"/>
                </a:cubicBezTo>
                <a:cubicBezTo>
                  <a:pt x="29" y="492"/>
                  <a:pt x="29" y="492"/>
                  <a:pt x="29" y="492"/>
                </a:cubicBezTo>
                <a:cubicBezTo>
                  <a:pt x="39" y="384"/>
                  <a:pt x="39" y="384"/>
                  <a:pt x="39" y="384"/>
                </a:cubicBezTo>
                <a:cubicBezTo>
                  <a:pt x="43" y="380"/>
                  <a:pt x="48" y="375"/>
                  <a:pt x="55" y="375"/>
                </a:cubicBezTo>
                <a:cubicBezTo>
                  <a:pt x="193" y="383"/>
                  <a:pt x="193" y="383"/>
                  <a:pt x="193" y="383"/>
                </a:cubicBezTo>
                <a:cubicBezTo>
                  <a:pt x="193" y="421"/>
                  <a:pt x="193" y="421"/>
                  <a:pt x="193" y="421"/>
                </a:cubicBezTo>
                <a:cubicBezTo>
                  <a:pt x="149" y="447"/>
                  <a:pt x="149" y="447"/>
                  <a:pt x="149" y="447"/>
                </a:cubicBezTo>
                <a:cubicBezTo>
                  <a:pt x="150" y="451"/>
                  <a:pt x="150" y="451"/>
                  <a:pt x="150" y="451"/>
                </a:cubicBezTo>
                <a:cubicBezTo>
                  <a:pt x="146" y="454"/>
                  <a:pt x="116" y="463"/>
                  <a:pt x="116" y="463"/>
                </a:cubicBezTo>
                <a:cubicBezTo>
                  <a:pt x="113" y="458"/>
                  <a:pt x="97" y="460"/>
                  <a:pt x="97" y="460"/>
                </a:cubicBezTo>
                <a:cubicBezTo>
                  <a:pt x="84" y="458"/>
                  <a:pt x="85" y="468"/>
                  <a:pt x="85" y="468"/>
                </a:cubicBezTo>
                <a:cubicBezTo>
                  <a:pt x="87" y="480"/>
                  <a:pt x="86" y="504"/>
                  <a:pt x="86" y="515"/>
                </a:cubicBezTo>
                <a:cubicBezTo>
                  <a:pt x="86" y="515"/>
                  <a:pt x="86" y="515"/>
                  <a:pt x="86" y="515"/>
                </a:cubicBezTo>
                <a:cubicBezTo>
                  <a:pt x="84" y="523"/>
                  <a:pt x="80" y="550"/>
                  <a:pt x="85" y="558"/>
                </a:cubicBezTo>
                <a:cubicBezTo>
                  <a:pt x="85" y="558"/>
                  <a:pt x="93" y="564"/>
                  <a:pt x="101" y="565"/>
                </a:cubicBezTo>
                <a:cubicBezTo>
                  <a:pt x="101" y="565"/>
                  <a:pt x="128" y="567"/>
                  <a:pt x="111" y="545"/>
                </a:cubicBezTo>
                <a:cubicBezTo>
                  <a:pt x="111" y="545"/>
                  <a:pt x="113" y="522"/>
                  <a:pt x="120" y="515"/>
                </a:cubicBezTo>
                <a:cubicBezTo>
                  <a:pt x="123" y="512"/>
                  <a:pt x="126" y="506"/>
                  <a:pt x="125" y="505"/>
                </a:cubicBezTo>
                <a:cubicBezTo>
                  <a:pt x="125" y="505"/>
                  <a:pt x="144" y="482"/>
                  <a:pt x="165" y="476"/>
                </a:cubicBezTo>
                <a:cubicBezTo>
                  <a:pt x="174" y="486"/>
                  <a:pt x="174" y="486"/>
                  <a:pt x="174" y="486"/>
                </a:cubicBezTo>
                <a:cubicBezTo>
                  <a:pt x="191" y="474"/>
                  <a:pt x="191" y="474"/>
                  <a:pt x="191" y="474"/>
                </a:cubicBezTo>
                <a:cubicBezTo>
                  <a:pt x="192" y="564"/>
                  <a:pt x="192" y="564"/>
                  <a:pt x="192" y="564"/>
                </a:cubicBezTo>
                <a:cubicBezTo>
                  <a:pt x="211" y="564"/>
                  <a:pt x="211" y="564"/>
                  <a:pt x="211" y="564"/>
                </a:cubicBezTo>
                <a:cubicBezTo>
                  <a:pt x="212" y="554"/>
                  <a:pt x="212" y="554"/>
                  <a:pt x="212" y="554"/>
                </a:cubicBezTo>
                <a:cubicBezTo>
                  <a:pt x="212" y="554"/>
                  <a:pt x="229" y="553"/>
                  <a:pt x="235" y="554"/>
                </a:cubicBezTo>
                <a:cubicBezTo>
                  <a:pt x="241" y="556"/>
                  <a:pt x="259" y="556"/>
                  <a:pt x="263" y="556"/>
                </a:cubicBezTo>
                <a:cubicBezTo>
                  <a:pt x="266" y="556"/>
                  <a:pt x="298" y="554"/>
                  <a:pt x="287" y="543"/>
                </a:cubicBezTo>
                <a:cubicBezTo>
                  <a:pt x="287" y="543"/>
                  <a:pt x="264" y="535"/>
                  <a:pt x="262" y="533"/>
                </a:cubicBezTo>
                <a:cubicBezTo>
                  <a:pt x="259" y="532"/>
                  <a:pt x="233" y="515"/>
                  <a:pt x="232" y="517"/>
                </a:cubicBezTo>
                <a:cubicBezTo>
                  <a:pt x="232" y="517"/>
                  <a:pt x="224" y="508"/>
                  <a:pt x="234" y="493"/>
                </a:cubicBezTo>
                <a:cubicBezTo>
                  <a:pt x="249" y="497"/>
                  <a:pt x="249" y="497"/>
                  <a:pt x="249" y="497"/>
                </a:cubicBezTo>
                <a:cubicBezTo>
                  <a:pt x="249" y="497"/>
                  <a:pt x="264" y="463"/>
                  <a:pt x="265" y="461"/>
                </a:cubicBezTo>
                <a:cubicBezTo>
                  <a:pt x="266" y="458"/>
                  <a:pt x="265" y="455"/>
                  <a:pt x="269" y="452"/>
                </a:cubicBezTo>
                <a:cubicBezTo>
                  <a:pt x="272" y="449"/>
                  <a:pt x="280" y="429"/>
                  <a:pt x="282" y="427"/>
                </a:cubicBezTo>
                <a:cubicBezTo>
                  <a:pt x="282" y="427"/>
                  <a:pt x="314" y="410"/>
                  <a:pt x="302" y="388"/>
                </a:cubicBezTo>
                <a:cubicBezTo>
                  <a:pt x="302" y="388"/>
                  <a:pt x="321" y="365"/>
                  <a:pt x="311" y="351"/>
                </a:cubicBezTo>
                <a:cubicBezTo>
                  <a:pt x="311" y="351"/>
                  <a:pt x="301" y="336"/>
                  <a:pt x="275" y="333"/>
                </a:cubicBezTo>
                <a:cubicBezTo>
                  <a:pt x="248" y="330"/>
                  <a:pt x="182" y="316"/>
                  <a:pt x="182" y="316"/>
                </a:cubicBezTo>
                <a:cubicBezTo>
                  <a:pt x="182" y="316"/>
                  <a:pt x="178" y="314"/>
                  <a:pt x="180" y="311"/>
                </a:cubicBezTo>
                <a:cubicBezTo>
                  <a:pt x="180" y="311"/>
                  <a:pt x="181" y="306"/>
                  <a:pt x="182" y="305"/>
                </a:cubicBezTo>
                <a:cubicBezTo>
                  <a:pt x="183" y="303"/>
                  <a:pt x="186" y="301"/>
                  <a:pt x="186" y="298"/>
                </a:cubicBezTo>
                <a:cubicBezTo>
                  <a:pt x="186" y="295"/>
                  <a:pt x="187" y="296"/>
                  <a:pt x="188" y="294"/>
                </a:cubicBezTo>
                <a:cubicBezTo>
                  <a:pt x="190" y="293"/>
                  <a:pt x="190" y="293"/>
                  <a:pt x="191" y="290"/>
                </a:cubicBezTo>
                <a:cubicBezTo>
                  <a:pt x="193" y="287"/>
                  <a:pt x="201" y="265"/>
                  <a:pt x="204" y="261"/>
                </a:cubicBezTo>
                <a:cubicBezTo>
                  <a:pt x="204" y="261"/>
                  <a:pt x="208" y="240"/>
                  <a:pt x="211" y="239"/>
                </a:cubicBezTo>
                <a:cubicBezTo>
                  <a:pt x="215" y="237"/>
                  <a:pt x="227" y="235"/>
                  <a:pt x="226" y="218"/>
                </a:cubicBezTo>
                <a:close/>
                <a:moveTo>
                  <a:pt x="216" y="382"/>
                </a:moveTo>
                <a:cubicBezTo>
                  <a:pt x="219" y="387"/>
                  <a:pt x="241" y="398"/>
                  <a:pt x="241" y="398"/>
                </a:cubicBezTo>
                <a:cubicBezTo>
                  <a:pt x="236" y="398"/>
                  <a:pt x="216" y="409"/>
                  <a:pt x="216" y="409"/>
                </a:cubicBezTo>
                <a:lnTo>
                  <a:pt x="216" y="382"/>
                </a:lnTo>
                <a:close/>
                <a:moveTo>
                  <a:pt x="167" y="119"/>
                </a:moveTo>
                <a:cubicBezTo>
                  <a:pt x="187" y="93"/>
                  <a:pt x="187" y="93"/>
                  <a:pt x="187" y="93"/>
                </a:cubicBezTo>
                <a:cubicBezTo>
                  <a:pt x="187" y="93"/>
                  <a:pt x="188" y="93"/>
                  <a:pt x="188" y="92"/>
                </a:cubicBezTo>
                <a:cubicBezTo>
                  <a:pt x="188" y="94"/>
                  <a:pt x="188" y="94"/>
                  <a:pt x="188" y="95"/>
                </a:cubicBezTo>
                <a:cubicBezTo>
                  <a:pt x="189" y="97"/>
                  <a:pt x="179" y="108"/>
                  <a:pt x="167" y="119"/>
                </a:cubicBezTo>
                <a:close/>
                <a:moveTo>
                  <a:pt x="192" y="36"/>
                </a:moveTo>
                <a:cubicBezTo>
                  <a:pt x="189" y="15"/>
                  <a:pt x="199" y="19"/>
                  <a:pt x="199" y="19"/>
                </a:cubicBezTo>
                <a:cubicBezTo>
                  <a:pt x="202" y="19"/>
                  <a:pt x="203" y="24"/>
                  <a:pt x="203" y="24"/>
                </a:cubicBezTo>
                <a:cubicBezTo>
                  <a:pt x="200" y="24"/>
                  <a:pt x="192" y="36"/>
                  <a:pt x="192" y="36"/>
                </a:cubicBezTo>
                <a:close/>
              </a:path>
            </a:pathLst>
          </a:custGeom>
          <a:solidFill>
            <a:srgbClr val="00171E"/>
          </a:solidFill>
          <a:ln w="9525">
            <a:noFill/>
          </a:ln>
        </p:spPr>
        <p:txBody>
          <a:bodyPr/>
          <a:p>
            <a:endParaRPr lang="zh-CN" altLang="en-US"/>
          </a:p>
        </p:txBody>
      </p:sp>
      <p:grpSp>
        <p:nvGrpSpPr>
          <p:cNvPr id="4124" name="组合 48"/>
          <p:cNvGrpSpPr/>
          <p:nvPr/>
        </p:nvGrpSpPr>
        <p:grpSpPr>
          <a:xfrm>
            <a:off x="3567113" y="3328988"/>
            <a:ext cx="563562" cy="1057275"/>
            <a:chOff x="3850860" y="3307926"/>
            <a:chExt cx="575998" cy="1079129"/>
          </a:xfrm>
        </p:grpSpPr>
        <p:sp>
          <p:nvSpPr>
            <p:cNvPr id="4125" name="Freeform 5"/>
            <p:cNvSpPr>
              <a:spLocks noEditPoints="1"/>
            </p:cNvSpPr>
            <p:nvPr/>
          </p:nvSpPr>
          <p:spPr>
            <a:xfrm>
              <a:off x="3850860" y="3307926"/>
              <a:ext cx="575998" cy="1079129"/>
            </a:xfrm>
            <a:custGeom>
              <a:avLst/>
              <a:gdLst/>
              <a:ahLst/>
              <a:cxnLst>
                <a:cxn ang="0">
                  <a:pos x="561494" y="410605"/>
                </a:cxn>
                <a:cxn ang="0">
                  <a:pos x="524199" y="251727"/>
                </a:cxn>
                <a:cxn ang="0">
                  <a:pos x="399883" y="193954"/>
                </a:cxn>
                <a:cxn ang="0">
                  <a:pos x="412315" y="117610"/>
                </a:cxn>
                <a:cxn ang="0">
                  <a:pos x="271423" y="115547"/>
                </a:cxn>
                <a:cxn ang="0">
                  <a:pos x="248632" y="183637"/>
                </a:cxn>
                <a:cxn ang="0">
                  <a:pos x="136747" y="235221"/>
                </a:cxn>
                <a:cxn ang="0">
                  <a:pos x="47654" y="292994"/>
                </a:cxn>
                <a:cxn ang="0">
                  <a:pos x="4143" y="373465"/>
                </a:cxn>
                <a:cxn ang="0">
                  <a:pos x="12431" y="453935"/>
                </a:cxn>
                <a:cxn ang="0">
                  <a:pos x="43510" y="536469"/>
                </a:cxn>
                <a:cxn ang="0">
                  <a:pos x="53870" y="536469"/>
                </a:cxn>
                <a:cxn ang="0">
                  <a:pos x="58014" y="581863"/>
                </a:cxn>
                <a:cxn ang="0">
                  <a:pos x="35222" y="695346"/>
                </a:cxn>
                <a:cxn ang="0">
                  <a:pos x="132603" y="905808"/>
                </a:cxn>
                <a:cxn ang="0">
                  <a:pos x="116028" y="992468"/>
                </a:cxn>
                <a:cxn ang="0">
                  <a:pos x="138819" y="1046115"/>
                </a:cxn>
                <a:cxn ang="0">
                  <a:pos x="151251" y="1015165"/>
                </a:cxn>
                <a:cxn ang="0">
                  <a:pos x="292142" y="1002785"/>
                </a:cxn>
                <a:cxn ang="0">
                  <a:pos x="329437" y="1000721"/>
                </a:cxn>
                <a:cxn ang="0">
                  <a:pos x="383308" y="1046115"/>
                </a:cxn>
                <a:cxn ang="0">
                  <a:pos x="406099" y="1021355"/>
                </a:cxn>
                <a:cxn ang="0">
                  <a:pos x="416458" y="990405"/>
                </a:cxn>
                <a:cxn ang="0">
                  <a:pos x="517983" y="994531"/>
                </a:cxn>
                <a:cxn ang="0">
                  <a:pos x="534559" y="990405"/>
                </a:cxn>
                <a:cxn ang="0">
                  <a:pos x="439250" y="957391"/>
                </a:cxn>
                <a:cxn ang="0">
                  <a:pos x="416458" y="920251"/>
                </a:cxn>
                <a:cxn ang="0">
                  <a:pos x="466185" y="835654"/>
                </a:cxn>
                <a:cxn ang="0">
                  <a:pos x="553206" y="526152"/>
                </a:cxn>
                <a:cxn ang="0">
                  <a:pos x="136747" y="505519"/>
                </a:cxn>
                <a:cxn ang="0">
                  <a:pos x="97380" y="460125"/>
                </a:cxn>
                <a:cxn ang="0">
                  <a:pos x="87021" y="387908"/>
                </a:cxn>
                <a:cxn ang="0">
                  <a:pos x="145035" y="338388"/>
                </a:cxn>
                <a:cxn ang="0">
                  <a:pos x="136747" y="505519"/>
                </a:cxn>
                <a:cxn ang="0">
                  <a:pos x="285927" y="936758"/>
                </a:cxn>
                <a:cxn ang="0">
                  <a:pos x="203049" y="881047"/>
                </a:cxn>
                <a:cxn ang="0">
                  <a:pos x="190618" y="802640"/>
                </a:cxn>
                <a:cxn ang="0">
                  <a:pos x="275567" y="748993"/>
                </a:cxn>
                <a:cxn ang="0">
                  <a:pos x="333581" y="938821"/>
                </a:cxn>
                <a:cxn ang="0">
                  <a:pos x="329437" y="761373"/>
                </a:cxn>
                <a:cxn ang="0">
                  <a:pos x="391595" y="779944"/>
                </a:cxn>
                <a:cxn ang="0">
                  <a:pos x="372948" y="843907"/>
                </a:cxn>
                <a:cxn ang="0">
                  <a:pos x="354300" y="909934"/>
                </a:cxn>
                <a:cxn ang="0">
                  <a:pos x="333581" y="938821"/>
                </a:cxn>
              </a:cxnLst>
              <a:pathLst>
                <a:path w="278" h="523">
                  <a:moveTo>
                    <a:pt x="275" y="228"/>
                  </a:moveTo>
                  <a:cubicBezTo>
                    <a:pt x="277" y="225"/>
                    <a:pt x="275" y="223"/>
                    <a:pt x="273" y="220"/>
                  </a:cubicBezTo>
                  <a:cubicBezTo>
                    <a:pt x="271" y="218"/>
                    <a:pt x="272" y="206"/>
                    <a:pt x="271" y="199"/>
                  </a:cubicBezTo>
                  <a:cubicBezTo>
                    <a:pt x="270" y="191"/>
                    <a:pt x="266" y="178"/>
                    <a:pt x="263" y="169"/>
                  </a:cubicBezTo>
                  <a:cubicBezTo>
                    <a:pt x="260" y="159"/>
                    <a:pt x="253" y="142"/>
                    <a:pt x="253" y="138"/>
                  </a:cubicBezTo>
                  <a:cubicBezTo>
                    <a:pt x="252" y="135"/>
                    <a:pt x="254" y="126"/>
                    <a:pt x="253" y="122"/>
                  </a:cubicBezTo>
                  <a:cubicBezTo>
                    <a:pt x="252" y="117"/>
                    <a:pt x="248" y="117"/>
                    <a:pt x="241" y="114"/>
                  </a:cubicBezTo>
                  <a:cubicBezTo>
                    <a:pt x="233" y="111"/>
                    <a:pt x="213" y="102"/>
                    <a:pt x="207" y="98"/>
                  </a:cubicBezTo>
                  <a:cubicBezTo>
                    <a:pt x="201" y="95"/>
                    <a:pt x="195" y="94"/>
                    <a:pt x="193" y="94"/>
                  </a:cubicBezTo>
                  <a:cubicBezTo>
                    <a:pt x="191" y="94"/>
                    <a:pt x="189" y="91"/>
                    <a:pt x="189" y="91"/>
                  </a:cubicBezTo>
                  <a:cubicBezTo>
                    <a:pt x="191" y="89"/>
                    <a:pt x="192" y="82"/>
                    <a:pt x="192" y="82"/>
                  </a:cubicBezTo>
                  <a:cubicBezTo>
                    <a:pt x="202" y="69"/>
                    <a:pt x="199" y="57"/>
                    <a:pt x="199" y="57"/>
                  </a:cubicBezTo>
                  <a:cubicBezTo>
                    <a:pt x="202" y="23"/>
                    <a:pt x="188" y="19"/>
                    <a:pt x="188" y="19"/>
                  </a:cubicBezTo>
                  <a:cubicBezTo>
                    <a:pt x="163" y="0"/>
                    <a:pt x="138" y="22"/>
                    <a:pt x="138" y="22"/>
                  </a:cubicBezTo>
                  <a:cubicBezTo>
                    <a:pt x="127" y="32"/>
                    <a:pt x="131" y="56"/>
                    <a:pt x="131" y="56"/>
                  </a:cubicBezTo>
                  <a:cubicBezTo>
                    <a:pt x="123" y="57"/>
                    <a:pt x="134" y="79"/>
                    <a:pt x="134" y="79"/>
                  </a:cubicBezTo>
                  <a:cubicBezTo>
                    <a:pt x="133" y="80"/>
                    <a:pt x="136" y="85"/>
                    <a:pt x="136" y="85"/>
                  </a:cubicBezTo>
                  <a:cubicBezTo>
                    <a:pt x="133" y="85"/>
                    <a:pt x="123" y="88"/>
                    <a:pt x="120" y="89"/>
                  </a:cubicBezTo>
                  <a:cubicBezTo>
                    <a:pt x="117" y="90"/>
                    <a:pt x="91" y="91"/>
                    <a:pt x="91" y="91"/>
                  </a:cubicBezTo>
                  <a:cubicBezTo>
                    <a:pt x="72" y="93"/>
                    <a:pt x="77" y="106"/>
                    <a:pt x="77" y="106"/>
                  </a:cubicBezTo>
                  <a:cubicBezTo>
                    <a:pt x="77" y="106"/>
                    <a:pt x="69" y="112"/>
                    <a:pt x="66" y="114"/>
                  </a:cubicBezTo>
                  <a:cubicBezTo>
                    <a:pt x="63" y="117"/>
                    <a:pt x="61" y="119"/>
                    <a:pt x="56" y="125"/>
                  </a:cubicBezTo>
                  <a:cubicBezTo>
                    <a:pt x="51" y="130"/>
                    <a:pt x="51" y="127"/>
                    <a:pt x="46" y="128"/>
                  </a:cubicBezTo>
                  <a:cubicBezTo>
                    <a:pt x="40" y="130"/>
                    <a:pt x="27" y="138"/>
                    <a:pt x="23" y="142"/>
                  </a:cubicBezTo>
                  <a:cubicBezTo>
                    <a:pt x="19" y="147"/>
                    <a:pt x="12" y="151"/>
                    <a:pt x="8" y="152"/>
                  </a:cubicBezTo>
                  <a:cubicBezTo>
                    <a:pt x="4" y="153"/>
                    <a:pt x="5" y="162"/>
                    <a:pt x="3" y="167"/>
                  </a:cubicBezTo>
                  <a:cubicBezTo>
                    <a:pt x="0" y="172"/>
                    <a:pt x="5" y="178"/>
                    <a:pt x="2" y="181"/>
                  </a:cubicBezTo>
                  <a:cubicBezTo>
                    <a:pt x="0" y="183"/>
                    <a:pt x="2" y="186"/>
                    <a:pt x="2" y="193"/>
                  </a:cubicBezTo>
                  <a:cubicBezTo>
                    <a:pt x="3" y="200"/>
                    <a:pt x="3" y="207"/>
                    <a:pt x="6" y="212"/>
                  </a:cubicBezTo>
                  <a:cubicBezTo>
                    <a:pt x="8" y="218"/>
                    <a:pt x="6" y="214"/>
                    <a:pt x="6" y="220"/>
                  </a:cubicBezTo>
                  <a:cubicBezTo>
                    <a:pt x="6" y="225"/>
                    <a:pt x="8" y="229"/>
                    <a:pt x="12" y="235"/>
                  </a:cubicBezTo>
                  <a:cubicBezTo>
                    <a:pt x="16" y="241"/>
                    <a:pt x="20" y="260"/>
                    <a:pt x="20" y="260"/>
                  </a:cubicBezTo>
                  <a:cubicBezTo>
                    <a:pt x="20" y="260"/>
                    <a:pt x="21" y="262"/>
                    <a:pt x="21" y="260"/>
                  </a:cubicBezTo>
                  <a:cubicBezTo>
                    <a:pt x="21" y="257"/>
                    <a:pt x="26" y="256"/>
                    <a:pt x="26" y="256"/>
                  </a:cubicBezTo>
                  <a:cubicBezTo>
                    <a:pt x="28" y="257"/>
                    <a:pt x="28" y="257"/>
                    <a:pt x="28" y="257"/>
                  </a:cubicBezTo>
                  <a:cubicBezTo>
                    <a:pt x="26" y="260"/>
                    <a:pt x="26" y="260"/>
                    <a:pt x="26" y="260"/>
                  </a:cubicBezTo>
                  <a:cubicBezTo>
                    <a:pt x="21" y="264"/>
                    <a:pt x="34" y="279"/>
                    <a:pt x="34" y="279"/>
                  </a:cubicBezTo>
                  <a:cubicBezTo>
                    <a:pt x="31" y="281"/>
                    <a:pt x="31" y="281"/>
                    <a:pt x="31" y="281"/>
                  </a:cubicBezTo>
                  <a:cubicBezTo>
                    <a:pt x="31" y="281"/>
                    <a:pt x="31" y="281"/>
                    <a:pt x="28" y="282"/>
                  </a:cubicBezTo>
                  <a:cubicBezTo>
                    <a:pt x="24" y="283"/>
                    <a:pt x="19" y="295"/>
                    <a:pt x="14" y="298"/>
                  </a:cubicBezTo>
                  <a:cubicBezTo>
                    <a:pt x="10" y="301"/>
                    <a:pt x="11" y="305"/>
                    <a:pt x="11" y="309"/>
                  </a:cubicBezTo>
                  <a:cubicBezTo>
                    <a:pt x="11" y="313"/>
                    <a:pt x="15" y="324"/>
                    <a:pt x="17" y="337"/>
                  </a:cubicBezTo>
                  <a:cubicBezTo>
                    <a:pt x="19" y="349"/>
                    <a:pt x="43" y="389"/>
                    <a:pt x="46" y="395"/>
                  </a:cubicBezTo>
                  <a:cubicBezTo>
                    <a:pt x="49" y="402"/>
                    <a:pt x="57" y="432"/>
                    <a:pt x="57" y="436"/>
                  </a:cubicBezTo>
                  <a:cubicBezTo>
                    <a:pt x="56" y="441"/>
                    <a:pt x="64" y="439"/>
                    <a:pt x="64" y="439"/>
                  </a:cubicBezTo>
                  <a:cubicBezTo>
                    <a:pt x="70" y="438"/>
                    <a:pt x="62" y="456"/>
                    <a:pt x="62" y="456"/>
                  </a:cubicBezTo>
                  <a:cubicBezTo>
                    <a:pt x="39" y="467"/>
                    <a:pt x="47" y="480"/>
                    <a:pt x="47" y="480"/>
                  </a:cubicBezTo>
                  <a:cubicBezTo>
                    <a:pt x="48" y="481"/>
                    <a:pt x="51" y="481"/>
                    <a:pt x="56" y="481"/>
                  </a:cubicBezTo>
                  <a:cubicBezTo>
                    <a:pt x="51" y="493"/>
                    <a:pt x="61" y="492"/>
                    <a:pt x="61" y="492"/>
                  </a:cubicBezTo>
                  <a:cubicBezTo>
                    <a:pt x="54" y="494"/>
                    <a:pt x="58" y="506"/>
                    <a:pt x="58" y="506"/>
                  </a:cubicBezTo>
                  <a:cubicBezTo>
                    <a:pt x="65" y="518"/>
                    <a:pt x="67" y="507"/>
                    <a:pt x="67" y="507"/>
                  </a:cubicBezTo>
                  <a:cubicBezTo>
                    <a:pt x="71" y="507"/>
                    <a:pt x="71" y="507"/>
                    <a:pt x="71" y="507"/>
                  </a:cubicBezTo>
                  <a:cubicBezTo>
                    <a:pt x="71" y="513"/>
                    <a:pt x="77" y="511"/>
                    <a:pt x="77" y="511"/>
                  </a:cubicBezTo>
                  <a:cubicBezTo>
                    <a:pt x="81" y="501"/>
                    <a:pt x="73" y="492"/>
                    <a:pt x="73" y="492"/>
                  </a:cubicBezTo>
                  <a:cubicBezTo>
                    <a:pt x="70" y="490"/>
                    <a:pt x="75" y="488"/>
                    <a:pt x="75" y="488"/>
                  </a:cubicBezTo>
                  <a:cubicBezTo>
                    <a:pt x="141" y="481"/>
                    <a:pt x="141" y="481"/>
                    <a:pt x="141" y="481"/>
                  </a:cubicBezTo>
                  <a:cubicBezTo>
                    <a:pt x="141" y="486"/>
                    <a:pt x="141" y="486"/>
                    <a:pt x="141" y="486"/>
                  </a:cubicBezTo>
                  <a:cubicBezTo>
                    <a:pt x="143" y="488"/>
                    <a:pt x="157" y="487"/>
                    <a:pt x="157" y="487"/>
                  </a:cubicBezTo>
                  <a:cubicBezTo>
                    <a:pt x="157" y="487"/>
                    <a:pt x="157" y="488"/>
                    <a:pt x="157" y="485"/>
                  </a:cubicBezTo>
                  <a:cubicBezTo>
                    <a:pt x="157" y="485"/>
                    <a:pt x="158" y="484"/>
                    <a:pt x="159" y="485"/>
                  </a:cubicBezTo>
                  <a:cubicBezTo>
                    <a:pt x="164" y="485"/>
                    <a:pt x="186" y="494"/>
                    <a:pt x="186" y="494"/>
                  </a:cubicBezTo>
                  <a:cubicBezTo>
                    <a:pt x="186" y="496"/>
                    <a:pt x="186" y="496"/>
                    <a:pt x="186" y="496"/>
                  </a:cubicBezTo>
                  <a:cubicBezTo>
                    <a:pt x="182" y="496"/>
                    <a:pt x="184" y="505"/>
                    <a:pt x="185" y="507"/>
                  </a:cubicBezTo>
                  <a:cubicBezTo>
                    <a:pt x="185" y="508"/>
                    <a:pt x="185" y="508"/>
                    <a:pt x="186" y="509"/>
                  </a:cubicBezTo>
                  <a:cubicBezTo>
                    <a:pt x="188" y="523"/>
                    <a:pt x="204" y="514"/>
                    <a:pt x="204" y="514"/>
                  </a:cubicBezTo>
                  <a:cubicBezTo>
                    <a:pt x="215" y="499"/>
                    <a:pt x="196" y="495"/>
                    <a:pt x="196" y="495"/>
                  </a:cubicBezTo>
                  <a:cubicBezTo>
                    <a:pt x="189" y="495"/>
                    <a:pt x="195" y="493"/>
                    <a:pt x="195" y="493"/>
                  </a:cubicBezTo>
                  <a:cubicBezTo>
                    <a:pt x="197" y="492"/>
                    <a:pt x="194" y="483"/>
                    <a:pt x="193" y="480"/>
                  </a:cubicBezTo>
                  <a:cubicBezTo>
                    <a:pt x="197" y="480"/>
                    <a:pt x="200" y="480"/>
                    <a:pt x="201" y="480"/>
                  </a:cubicBezTo>
                  <a:cubicBezTo>
                    <a:pt x="202" y="479"/>
                    <a:pt x="202" y="479"/>
                    <a:pt x="202" y="479"/>
                  </a:cubicBezTo>
                  <a:cubicBezTo>
                    <a:pt x="245" y="479"/>
                    <a:pt x="245" y="479"/>
                    <a:pt x="245" y="479"/>
                  </a:cubicBezTo>
                  <a:cubicBezTo>
                    <a:pt x="251" y="479"/>
                    <a:pt x="250" y="482"/>
                    <a:pt x="250" y="482"/>
                  </a:cubicBezTo>
                  <a:cubicBezTo>
                    <a:pt x="245" y="485"/>
                    <a:pt x="254" y="493"/>
                    <a:pt x="254" y="493"/>
                  </a:cubicBezTo>
                  <a:cubicBezTo>
                    <a:pt x="261" y="508"/>
                    <a:pt x="269" y="495"/>
                    <a:pt x="269" y="495"/>
                  </a:cubicBezTo>
                  <a:cubicBezTo>
                    <a:pt x="276" y="481"/>
                    <a:pt x="258" y="480"/>
                    <a:pt x="258" y="480"/>
                  </a:cubicBezTo>
                  <a:cubicBezTo>
                    <a:pt x="260" y="478"/>
                    <a:pt x="259" y="472"/>
                    <a:pt x="259" y="472"/>
                  </a:cubicBezTo>
                  <a:cubicBezTo>
                    <a:pt x="258" y="467"/>
                    <a:pt x="254" y="467"/>
                    <a:pt x="254" y="467"/>
                  </a:cubicBezTo>
                  <a:cubicBezTo>
                    <a:pt x="212" y="464"/>
                    <a:pt x="212" y="464"/>
                    <a:pt x="212" y="464"/>
                  </a:cubicBezTo>
                  <a:cubicBezTo>
                    <a:pt x="208" y="464"/>
                    <a:pt x="205" y="464"/>
                    <a:pt x="201" y="464"/>
                  </a:cubicBezTo>
                  <a:cubicBezTo>
                    <a:pt x="201" y="462"/>
                    <a:pt x="200" y="461"/>
                    <a:pt x="200" y="460"/>
                  </a:cubicBezTo>
                  <a:cubicBezTo>
                    <a:pt x="198" y="456"/>
                    <a:pt x="201" y="446"/>
                    <a:pt x="201" y="446"/>
                  </a:cubicBezTo>
                  <a:cubicBezTo>
                    <a:pt x="205" y="448"/>
                    <a:pt x="213" y="443"/>
                    <a:pt x="213" y="443"/>
                  </a:cubicBezTo>
                  <a:cubicBezTo>
                    <a:pt x="213" y="443"/>
                    <a:pt x="216" y="446"/>
                    <a:pt x="214" y="443"/>
                  </a:cubicBezTo>
                  <a:cubicBezTo>
                    <a:pt x="213" y="440"/>
                    <a:pt x="225" y="405"/>
                    <a:pt x="225" y="405"/>
                  </a:cubicBezTo>
                  <a:cubicBezTo>
                    <a:pt x="235" y="395"/>
                    <a:pt x="265" y="342"/>
                    <a:pt x="265" y="342"/>
                  </a:cubicBezTo>
                  <a:cubicBezTo>
                    <a:pt x="278" y="310"/>
                    <a:pt x="258" y="285"/>
                    <a:pt x="258" y="285"/>
                  </a:cubicBezTo>
                  <a:cubicBezTo>
                    <a:pt x="256" y="279"/>
                    <a:pt x="267" y="255"/>
                    <a:pt x="267" y="255"/>
                  </a:cubicBezTo>
                  <a:cubicBezTo>
                    <a:pt x="268" y="249"/>
                    <a:pt x="262" y="250"/>
                    <a:pt x="262" y="250"/>
                  </a:cubicBezTo>
                  <a:cubicBezTo>
                    <a:pt x="270" y="246"/>
                    <a:pt x="273" y="232"/>
                    <a:pt x="275" y="228"/>
                  </a:cubicBezTo>
                  <a:close/>
                  <a:moveTo>
                    <a:pt x="66" y="245"/>
                  </a:moveTo>
                  <a:cubicBezTo>
                    <a:pt x="64" y="242"/>
                    <a:pt x="59" y="240"/>
                    <a:pt x="56" y="237"/>
                  </a:cubicBezTo>
                  <a:cubicBezTo>
                    <a:pt x="54" y="234"/>
                    <a:pt x="53" y="233"/>
                    <a:pt x="51" y="229"/>
                  </a:cubicBezTo>
                  <a:cubicBezTo>
                    <a:pt x="49" y="225"/>
                    <a:pt x="48" y="226"/>
                    <a:pt x="47" y="223"/>
                  </a:cubicBezTo>
                  <a:cubicBezTo>
                    <a:pt x="47" y="221"/>
                    <a:pt x="47" y="216"/>
                    <a:pt x="45" y="212"/>
                  </a:cubicBezTo>
                  <a:cubicBezTo>
                    <a:pt x="43" y="208"/>
                    <a:pt x="43" y="211"/>
                    <a:pt x="41" y="207"/>
                  </a:cubicBezTo>
                  <a:cubicBezTo>
                    <a:pt x="38" y="202"/>
                    <a:pt x="42" y="188"/>
                    <a:pt x="42" y="188"/>
                  </a:cubicBezTo>
                  <a:cubicBezTo>
                    <a:pt x="42" y="188"/>
                    <a:pt x="44" y="188"/>
                    <a:pt x="46" y="187"/>
                  </a:cubicBezTo>
                  <a:cubicBezTo>
                    <a:pt x="49" y="186"/>
                    <a:pt x="53" y="180"/>
                    <a:pt x="56" y="176"/>
                  </a:cubicBezTo>
                  <a:cubicBezTo>
                    <a:pt x="59" y="172"/>
                    <a:pt x="70" y="164"/>
                    <a:pt x="70" y="164"/>
                  </a:cubicBezTo>
                  <a:cubicBezTo>
                    <a:pt x="71" y="167"/>
                    <a:pt x="73" y="210"/>
                    <a:pt x="70" y="219"/>
                  </a:cubicBezTo>
                  <a:cubicBezTo>
                    <a:pt x="68" y="227"/>
                    <a:pt x="67" y="244"/>
                    <a:pt x="67" y="244"/>
                  </a:cubicBezTo>
                  <a:cubicBezTo>
                    <a:pt x="67" y="244"/>
                    <a:pt x="67" y="249"/>
                    <a:pt x="66" y="245"/>
                  </a:cubicBezTo>
                  <a:close/>
                  <a:moveTo>
                    <a:pt x="141" y="408"/>
                  </a:moveTo>
                  <a:cubicBezTo>
                    <a:pt x="141" y="410"/>
                    <a:pt x="139" y="413"/>
                    <a:pt x="139" y="413"/>
                  </a:cubicBezTo>
                  <a:cubicBezTo>
                    <a:pt x="138" y="454"/>
                    <a:pt x="138" y="454"/>
                    <a:pt x="138" y="454"/>
                  </a:cubicBezTo>
                  <a:cubicBezTo>
                    <a:pt x="136" y="456"/>
                    <a:pt x="136" y="459"/>
                    <a:pt x="136" y="459"/>
                  </a:cubicBezTo>
                  <a:cubicBezTo>
                    <a:pt x="108" y="466"/>
                    <a:pt x="108" y="466"/>
                    <a:pt x="108" y="466"/>
                  </a:cubicBezTo>
                  <a:cubicBezTo>
                    <a:pt x="108" y="456"/>
                    <a:pt x="99" y="430"/>
                    <a:pt x="98" y="427"/>
                  </a:cubicBezTo>
                  <a:cubicBezTo>
                    <a:pt x="97" y="423"/>
                    <a:pt x="96" y="407"/>
                    <a:pt x="96" y="404"/>
                  </a:cubicBezTo>
                  <a:cubicBezTo>
                    <a:pt x="96" y="402"/>
                    <a:pt x="94" y="397"/>
                    <a:pt x="91" y="395"/>
                  </a:cubicBezTo>
                  <a:cubicBezTo>
                    <a:pt x="89" y="393"/>
                    <a:pt x="91" y="392"/>
                    <a:pt x="92" y="389"/>
                  </a:cubicBezTo>
                  <a:cubicBezTo>
                    <a:pt x="92" y="385"/>
                    <a:pt x="89" y="386"/>
                    <a:pt x="88" y="383"/>
                  </a:cubicBezTo>
                  <a:cubicBezTo>
                    <a:pt x="88" y="380"/>
                    <a:pt x="84" y="356"/>
                    <a:pt x="84" y="356"/>
                  </a:cubicBezTo>
                  <a:cubicBezTo>
                    <a:pt x="93" y="363"/>
                    <a:pt x="133" y="363"/>
                    <a:pt x="133" y="363"/>
                  </a:cubicBezTo>
                  <a:cubicBezTo>
                    <a:pt x="132" y="367"/>
                    <a:pt x="141" y="369"/>
                    <a:pt x="141" y="369"/>
                  </a:cubicBezTo>
                  <a:lnTo>
                    <a:pt x="141" y="408"/>
                  </a:lnTo>
                  <a:close/>
                  <a:moveTo>
                    <a:pt x="161" y="455"/>
                  </a:moveTo>
                  <a:cubicBezTo>
                    <a:pt x="161" y="413"/>
                    <a:pt x="161" y="413"/>
                    <a:pt x="161" y="413"/>
                  </a:cubicBezTo>
                  <a:cubicBezTo>
                    <a:pt x="160" y="413"/>
                    <a:pt x="159" y="409"/>
                    <a:pt x="159" y="409"/>
                  </a:cubicBezTo>
                  <a:cubicBezTo>
                    <a:pt x="159" y="369"/>
                    <a:pt x="159" y="369"/>
                    <a:pt x="159" y="369"/>
                  </a:cubicBezTo>
                  <a:cubicBezTo>
                    <a:pt x="170" y="368"/>
                    <a:pt x="169" y="362"/>
                    <a:pt x="169" y="362"/>
                  </a:cubicBezTo>
                  <a:cubicBezTo>
                    <a:pt x="172" y="362"/>
                    <a:pt x="191" y="360"/>
                    <a:pt x="191" y="360"/>
                  </a:cubicBezTo>
                  <a:cubicBezTo>
                    <a:pt x="191" y="360"/>
                    <a:pt x="190" y="374"/>
                    <a:pt x="189" y="378"/>
                  </a:cubicBezTo>
                  <a:cubicBezTo>
                    <a:pt x="189" y="381"/>
                    <a:pt x="189" y="385"/>
                    <a:pt x="189" y="390"/>
                  </a:cubicBezTo>
                  <a:cubicBezTo>
                    <a:pt x="189" y="395"/>
                    <a:pt x="189" y="394"/>
                    <a:pt x="184" y="396"/>
                  </a:cubicBezTo>
                  <a:cubicBezTo>
                    <a:pt x="180" y="399"/>
                    <a:pt x="180" y="405"/>
                    <a:pt x="180" y="409"/>
                  </a:cubicBezTo>
                  <a:cubicBezTo>
                    <a:pt x="180" y="412"/>
                    <a:pt x="177" y="418"/>
                    <a:pt x="176" y="422"/>
                  </a:cubicBezTo>
                  <a:cubicBezTo>
                    <a:pt x="176" y="425"/>
                    <a:pt x="175" y="426"/>
                    <a:pt x="173" y="429"/>
                  </a:cubicBezTo>
                  <a:cubicBezTo>
                    <a:pt x="172" y="432"/>
                    <a:pt x="173" y="438"/>
                    <a:pt x="171" y="441"/>
                  </a:cubicBezTo>
                  <a:cubicBezTo>
                    <a:pt x="169" y="445"/>
                    <a:pt x="167" y="449"/>
                    <a:pt x="167" y="449"/>
                  </a:cubicBezTo>
                  <a:cubicBezTo>
                    <a:pt x="167" y="452"/>
                    <a:pt x="166" y="456"/>
                    <a:pt x="165" y="458"/>
                  </a:cubicBezTo>
                  <a:cubicBezTo>
                    <a:pt x="161" y="456"/>
                    <a:pt x="161" y="455"/>
                    <a:pt x="161" y="455"/>
                  </a:cubicBezTo>
                  <a:close/>
                </a:path>
              </a:pathLst>
            </a:custGeom>
            <a:solidFill>
              <a:srgbClr val="00171E"/>
            </a:solidFill>
            <a:ln w="3175" cap="flat" cmpd="sng">
              <a:solidFill>
                <a:srgbClr val="000000"/>
              </a:solidFill>
              <a:prstDash val="solid"/>
              <a:miter/>
              <a:headEnd type="none" w="med" len="med"/>
              <a:tailEnd type="none" w="med" len="med"/>
            </a:ln>
          </p:spPr>
          <p:txBody>
            <a:bodyPr/>
            <a:p>
              <a:endParaRPr lang="zh-CN" altLang="en-US"/>
            </a:p>
          </p:txBody>
        </p:sp>
        <p:sp>
          <p:nvSpPr>
            <p:cNvPr id="4126" name="Freeform 6"/>
            <p:cNvSpPr/>
            <p:nvPr/>
          </p:nvSpPr>
          <p:spPr>
            <a:xfrm>
              <a:off x="4076402" y="3506576"/>
              <a:ext cx="163951" cy="327903"/>
            </a:xfrm>
            <a:custGeom>
              <a:avLst/>
              <a:gdLst/>
              <a:ahLst/>
              <a:cxnLst>
                <a:cxn ang="0">
                  <a:pos x="68485" y="0"/>
                </a:cxn>
                <a:cxn ang="0">
                  <a:pos x="101691" y="28871"/>
                </a:cxn>
                <a:cxn ang="0">
                  <a:pos x="122444" y="28871"/>
                </a:cxn>
                <a:cxn ang="0">
                  <a:pos x="143197" y="20622"/>
                </a:cxn>
                <a:cxn ang="0">
                  <a:pos x="163951" y="0"/>
                </a:cxn>
                <a:cxn ang="0">
                  <a:pos x="116218" y="288719"/>
                </a:cxn>
                <a:cxn ang="0">
                  <a:pos x="95465" y="303155"/>
                </a:cxn>
                <a:cxn ang="0">
                  <a:pos x="83013" y="317591"/>
                </a:cxn>
                <a:cxn ang="0">
                  <a:pos x="80937" y="327903"/>
                </a:cxn>
                <a:cxn ang="0">
                  <a:pos x="62259" y="327903"/>
                </a:cxn>
                <a:cxn ang="0">
                  <a:pos x="93389" y="290781"/>
                </a:cxn>
                <a:cxn ang="0">
                  <a:pos x="107917" y="193854"/>
                </a:cxn>
                <a:cxn ang="0">
                  <a:pos x="109992" y="72179"/>
                </a:cxn>
                <a:cxn ang="0">
                  <a:pos x="112067" y="70117"/>
                </a:cxn>
                <a:cxn ang="0">
                  <a:pos x="118293" y="55681"/>
                </a:cxn>
                <a:cxn ang="0">
                  <a:pos x="130745" y="47432"/>
                </a:cxn>
                <a:cxn ang="0">
                  <a:pos x="118293" y="35058"/>
                </a:cxn>
                <a:cxn ang="0">
                  <a:pos x="99615" y="35058"/>
                </a:cxn>
                <a:cxn ang="0">
                  <a:pos x="91314" y="51557"/>
                </a:cxn>
                <a:cxn ang="0">
                  <a:pos x="68485" y="96927"/>
                </a:cxn>
                <a:cxn ang="0">
                  <a:pos x="35280" y="286657"/>
                </a:cxn>
                <a:cxn ang="0">
                  <a:pos x="60184" y="327903"/>
                </a:cxn>
                <a:cxn ang="0">
                  <a:pos x="0" y="313467"/>
                </a:cxn>
                <a:cxn ang="0">
                  <a:pos x="22828" y="189730"/>
                </a:cxn>
                <a:cxn ang="0">
                  <a:pos x="39431" y="119612"/>
                </a:cxn>
                <a:cxn ang="0">
                  <a:pos x="64335" y="41245"/>
                </a:cxn>
                <a:cxn ang="0">
                  <a:pos x="68485" y="0"/>
                </a:cxn>
              </a:cxnLst>
              <a:pathLst>
                <a:path w="79" h="159">
                  <a:moveTo>
                    <a:pt x="33" y="0"/>
                  </a:moveTo>
                  <a:cubicBezTo>
                    <a:pt x="33" y="0"/>
                    <a:pt x="38" y="8"/>
                    <a:pt x="49" y="14"/>
                  </a:cubicBezTo>
                  <a:cubicBezTo>
                    <a:pt x="49" y="14"/>
                    <a:pt x="53" y="18"/>
                    <a:pt x="59" y="14"/>
                  </a:cubicBezTo>
                  <a:cubicBezTo>
                    <a:pt x="59" y="14"/>
                    <a:pt x="65" y="13"/>
                    <a:pt x="69" y="10"/>
                  </a:cubicBezTo>
                  <a:cubicBezTo>
                    <a:pt x="72" y="7"/>
                    <a:pt x="79" y="3"/>
                    <a:pt x="79" y="0"/>
                  </a:cubicBezTo>
                  <a:cubicBezTo>
                    <a:pt x="79" y="0"/>
                    <a:pt x="54" y="118"/>
                    <a:pt x="56" y="140"/>
                  </a:cubicBezTo>
                  <a:cubicBezTo>
                    <a:pt x="56" y="140"/>
                    <a:pt x="47" y="145"/>
                    <a:pt x="46" y="147"/>
                  </a:cubicBezTo>
                  <a:cubicBezTo>
                    <a:pt x="46" y="147"/>
                    <a:pt x="43" y="153"/>
                    <a:pt x="40" y="154"/>
                  </a:cubicBezTo>
                  <a:cubicBezTo>
                    <a:pt x="40" y="154"/>
                    <a:pt x="40" y="158"/>
                    <a:pt x="39" y="159"/>
                  </a:cubicBezTo>
                  <a:cubicBezTo>
                    <a:pt x="30" y="159"/>
                    <a:pt x="30" y="159"/>
                    <a:pt x="30" y="159"/>
                  </a:cubicBezTo>
                  <a:cubicBezTo>
                    <a:pt x="45" y="141"/>
                    <a:pt x="45" y="141"/>
                    <a:pt x="45" y="141"/>
                  </a:cubicBezTo>
                  <a:cubicBezTo>
                    <a:pt x="45" y="141"/>
                    <a:pt x="50" y="103"/>
                    <a:pt x="52" y="94"/>
                  </a:cubicBezTo>
                  <a:cubicBezTo>
                    <a:pt x="53" y="85"/>
                    <a:pt x="55" y="41"/>
                    <a:pt x="53" y="35"/>
                  </a:cubicBezTo>
                  <a:cubicBezTo>
                    <a:pt x="52" y="30"/>
                    <a:pt x="54" y="34"/>
                    <a:pt x="54" y="34"/>
                  </a:cubicBezTo>
                  <a:cubicBezTo>
                    <a:pt x="54" y="34"/>
                    <a:pt x="52" y="29"/>
                    <a:pt x="57" y="27"/>
                  </a:cubicBezTo>
                  <a:cubicBezTo>
                    <a:pt x="63" y="23"/>
                    <a:pt x="63" y="23"/>
                    <a:pt x="63" y="23"/>
                  </a:cubicBezTo>
                  <a:cubicBezTo>
                    <a:pt x="63" y="23"/>
                    <a:pt x="60" y="17"/>
                    <a:pt x="57" y="17"/>
                  </a:cubicBezTo>
                  <a:cubicBezTo>
                    <a:pt x="57" y="17"/>
                    <a:pt x="48" y="18"/>
                    <a:pt x="48" y="17"/>
                  </a:cubicBezTo>
                  <a:cubicBezTo>
                    <a:pt x="48" y="17"/>
                    <a:pt x="43" y="18"/>
                    <a:pt x="44" y="25"/>
                  </a:cubicBezTo>
                  <a:cubicBezTo>
                    <a:pt x="44" y="25"/>
                    <a:pt x="34" y="40"/>
                    <a:pt x="33" y="47"/>
                  </a:cubicBezTo>
                  <a:cubicBezTo>
                    <a:pt x="32" y="53"/>
                    <a:pt x="18" y="106"/>
                    <a:pt x="17" y="139"/>
                  </a:cubicBezTo>
                  <a:cubicBezTo>
                    <a:pt x="29" y="159"/>
                    <a:pt x="29" y="159"/>
                    <a:pt x="29" y="159"/>
                  </a:cubicBezTo>
                  <a:cubicBezTo>
                    <a:pt x="29" y="159"/>
                    <a:pt x="2" y="158"/>
                    <a:pt x="0" y="152"/>
                  </a:cubicBezTo>
                  <a:cubicBezTo>
                    <a:pt x="0" y="152"/>
                    <a:pt x="7" y="107"/>
                    <a:pt x="11" y="92"/>
                  </a:cubicBezTo>
                  <a:cubicBezTo>
                    <a:pt x="15" y="78"/>
                    <a:pt x="18" y="67"/>
                    <a:pt x="19" y="58"/>
                  </a:cubicBezTo>
                  <a:cubicBezTo>
                    <a:pt x="21" y="49"/>
                    <a:pt x="27" y="24"/>
                    <a:pt x="31" y="20"/>
                  </a:cubicBezTo>
                  <a:cubicBezTo>
                    <a:pt x="31" y="20"/>
                    <a:pt x="35" y="6"/>
                    <a:pt x="33" y="0"/>
                  </a:cubicBezTo>
                  <a:close/>
                </a:path>
              </a:pathLst>
            </a:custGeom>
            <a:solidFill>
              <a:srgbClr val="FFFFFF"/>
            </a:solidFill>
            <a:ln w="3175" cap="flat" cmpd="sng">
              <a:solidFill>
                <a:srgbClr val="000000"/>
              </a:solidFill>
              <a:prstDash val="solid"/>
              <a:miter/>
              <a:headEnd type="none" w="med" len="med"/>
              <a:tailEnd type="none" w="med" len="med"/>
            </a:ln>
          </p:spPr>
          <p:txBody>
            <a:bodyPr/>
            <a:p>
              <a:endParaRPr lang="zh-CN" altLang="en-US"/>
            </a:p>
          </p:txBody>
        </p:sp>
      </p:grpSp>
      <p:grpSp>
        <p:nvGrpSpPr>
          <p:cNvPr id="4127" name="组合 47"/>
          <p:cNvGrpSpPr/>
          <p:nvPr/>
        </p:nvGrpSpPr>
        <p:grpSpPr>
          <a:xfrm>
            <a:off x="4219575" y="3055938"/>
            <a:ext cx="930275" cy="1333500"/>
            <a:chOff x="4821877" y="3187018"/>
            <a:chExt cx="832172" cy="1191394"/>
          </a:xfrm>
        </p:grpSpPr>
        <p:sp>
          <p:nvSpPr>
            <p:cNvPr id="4128" name="Freeform 10"/>
            <p:cNvSpPr/>
            <p:nvPr/>
          </p:nvSpPr>
          <p:spPr>
            <a:xfrm>
              <a:off x="4821877" y="3187018"/>
              <a:ext cx="832172" cy="1191394"/>
            </a:xfrm>
            <a:custGeom>
              <a:avLst/>
              <a:gdLst/>
              <a:ahLst/>
              <a:cxnLst>
                <a:cxn ang="0">
                  <a:pos x="388098" y="117277"/>
                </a:cxn>
                <a:cxn ang="0">
                  <a:pos x="393695" y="29784"/>
                </a:cxn>
                <a:cxn ang="0">
                  <a:pos x="486988" y="22338"/>
                </a:cxn>
                <a:cxn ang="0">
                  <a:pos x="503781" y="91216"/>
                </a:cxn>
                <a:cxn ang="0">
                  <a:pos x="488854" y="171262"/>
                </a:cxn>
                <a:cxn ang="0">
                  <a:pos x="600805" y="256894"/>
                </a:cxn>
                <a:cxn ang="0">
                  <a:pos x="615732" y="314602"/>
                </a:cxn>
                <a:cxn ang="0">
                  <a:pos x="649318" y="314602"/>
                </a:cxn>
                <a:cxn ang="0">
                  <a:pos x="701562" y="249448"/>
                </a:cxn>
                <a:cxn ang="0">
                  <a:pos x="768732" y="223386"/>
                </a:cxn>
                <a:cxn ang="0">
                  <a:pos x="800452" y="230832"/>
                </a:cxn>
                <a:cxn ang="0">
                  <a:pos x="828440" y="228971"/>
                </a:cxn>
                <a:cxn ang="0">
                  <a:pos x="792989" y="255032"/>
                </a:cxn>
                <a:cxn ang="0">
                  <a:pos x="725818" y="275509"/>
                </a:cxn>
                <a:cxn ang="0">
                  <a:pos x="675440" y="392787"/>
                </a:cxn>
                <a:cxn ang="0">
                  <a:pos x="626927" y="426295"/>
                </a:cxn>
                <a:cxn ang="0">
                  <a:pos x="570952" y="387203"/>
                </a:cxn>
                <a:cxn ang="0">
                  <a:pos x="572817" y="580804"/>
                </a:cxn>
                <a:cxn ang="0">
                  <a:pos x="559756" y="673882"/>
                </a:cxn>
                <a:cxn ang="0">
                  <a:pos x="556025" y="835837"/>
                </a:cxn>
                <a:cxn ang="0">
                  <a:pos x="556025" y="960561"/>
                </a:cxn>
                <a:cxn ang="0">
                  <a:pos x="563488" y="1053639"/>
                </a:cxn>
                <a:cxn ang="0">
                  <a:pos x="613866" y="1148578"/>
                </a:cxn>
                <a:cxn ang="0">
                  <a:pos x="485122" y="1092731"/>
                </a:cxn>
                <a:cxn ang="0">
                  <a:pos x="473927" y="988484"/>
                </a:cxn>
                <a:cxn ang="0">
                  <a:pos x="432878" y="705528"/>
                </a:cxn>
                <a:cxn ang="0">
                  <a:pos x="330256" y="999654"/>
                </a:cxn>
                <a:cxn ang="0">
                  <a:pos x="296671" y="1120654"/>
                </a:cxn>
                <a:cxn ang="0">
                  <a:pos x="255622" y="1185809"/>
                </a:cxn>
                <a:cxn ang="0">
                  <a:pos x="251890" y="1068531"/>
                </a:cxn>
                <a:cxn ang="0">
                  <a:pos x="268683" y="861899"/>
                </a:cxn>
                <a:cxn ang="0">
                  <a:pos x="242561" y="658989"/>
                </a:cxn>
                <a:cxn ang="0">
                  <a:pos x="259354" y="491450"/>
                </a:cxn>
                <a:cxn ang="0">
                  <a:pos x="222036" y="413264"/>
                </a:cxn>
                <a:cxn ang="0">
                  <a:pos x="121280" y="253171"/>
                </a:cxn>
                <a:cxn ang="0">
                  <a:pos x="26121" y="167539"/>
                </a:cxn>
                <a:cxn ang="0">
                  <a:pos x="91426" y="193601"/>
                </a:cxn>
                <a:cxn ang="0">
                  <a:pos x="117548" y="176847"/>
                </a:cxn>
                <a:cxn ang="0">
                  <a:pos x="147402" y="230832"/>
                </a:cxn>
                <a:cxn ang="0">
                  <a:pos x="177256" y="275509"/>
                </a:cxn>
                <a:cxn ang="0">
                  <a:pos x="214573" y="325771"/>
                </a:cxn>
                <a:cxn ang="0">
                  <a:pos x="235097" y="297848"/>
                </a:cxn>
                <a:cxn ang="0">
                  <a:pos x="287341" y="195463"/>
                </a:cxn>
                <a:cxn ang="0">
                  <a:pos x="404890" y="161955"/>
                </a:cxn>
              </a:cxnLst>
              <a:pathLst>
                <a:path w="446" h="640">
                  <a:moveTo>
                    <a:pt x="217" y="87"/>
                  </a:moveTo>
                  <a:cubicBezTo>
                    <a:pt x="217" y="87"/>
                    <a:pt x="215" y="73"/>
                    <a:pt x="216" y="72"/>
                  </a:cubicBezTo>
                  <a:cubicBezTo>
                    <a:pt x="216" y="72"/>
                    <a:pt x="210" y="74"/>
                    <a:pt x="208" y="63"/>
                  </a:cubicBezTo>
                  <a:cubicBezTo>
                    <a:pt x="208" y="63"/>
                    <a:pt x="204" y="43"/>
                    <a:pt x="211" y="50"/>
                  </a:cubicBezTo>
                  <a:cubicBezTo>
                    <a:pt x="211" y="50"/>
                    <a:pt x="210" y="41"/>
                    <a:pt x="208" y="36"/>
                  </a:cubicBezTo>
                  <a:cubicBezTo>
                    <a:pt x="207" y="31"/>
                    <a:pt x="206" y="21"/>
                    <a:pt x="211" y="16"/>
                  </a:cubicBezTo>
                  <a:cubicBezTo>
                    <a:pt x="216" y="11"/>
                    <a:pt x="221" y="7"/>
                    <a:pt x="228" y="3"/>
                  </a:cubicBezTo>
                  <a:cubicBezTo>
                    <a:pt x="235" y="0"/>
                    <a:pt x="239" y="1"/>
                    <a:pt x="246" y="3"/>
                  </a:cubicBezTo>
                  <a:cubicBezTo>
                    <a:pt x="252" y="4"/>
                    <a:pt x="259" y="10"/>
                    <a:pt x="261" y="12"/>
                  </a:cubicBezTo>
                  <a:cubicBezTo>
                    <a:pt x="264" y="15"/>
                    <a:pt x="269" y="18"/>
                    <a:pt x="270" y="22"/>
                  </a:cubicBezTo>
                  <a:cubicBezTo>
                    <a:pt x="272" y="27"/>
                    <a:pt x="272" y="37"/>
                    <a:pt x="271" y="40"/>
                  </a:cubicBezTo>
                  <a:cubicBezTo>
                    <a:pt x="271" y="43"/>
                    <a:pt x="270" y="49"/>
                    <a:pt x="270" y="49"/>
                  </a:cubicBezTo>
                  <a:cubicBezTo>
                    <a:pt x="270" y="49"/>
                    <a:pt x="272" y="43"/>
                    <a:pt x="272" y="47"/>
                  </a:cubicBezTo>
                  <a:cubicBezTo>
                    <a:pt x="272" y="47"/>
                    <a:pt x="271" y="66"/>
                    <a:pt x="268" y="69"/>
                  </a:cubicBezTo>
                  <a:cubicBezTo>
                    <a:pt x="268" y="69"/>
                    <a:pt x="264" y="89"/>
                    <a:pt x="262" y="92"/>
                  </a:cubicBezTo>
                  <a:cubicBezTo>
                    <a:pt x="262" y="92"/>
                    <a:pt x="270" y="99"/>
                    <a:pt x="271" y="101"/>
                  </a:cubicBezTo>
                  <a:cubicBezTo>
                    <a:pt x="310" y="110"/>
                    <a:pt x="310" y="110"/>
                    <a:pt x="310" y="110"/>
                  </a:cubicBezTo>
                  <a:cubicBezTo>
                    <a:pt x="310" y="110"/>
                    <a:pt x="319" y="123"/>
                    <a:pt x="322" y="138"/>
                  </a:cubicBezTo>
                  <a:cubicBezTo>
                    <a:pt x="322" y="138"/>
                    <a:pt x="326" y="148"/>
                    <a:pt x="328" y="153"/>
                  </a:cubicBezTo>
                  <a:cubicBezTo>
                    <a:pt x="330" y="158"/>
                    <a:pt x="331" y="156"/>
                    <a:pt x="331" y="161"/>
                  </a:cubicBezTo>
                  <a:cubicBezTo>
                    <a:pt x="331" y="165"/>
                    <a:pt x="329" y="166"/>
                    <a:pt x="330" y="169"/>
                  </a:cubicBezTo>
                  <a:cubicBezTo>
                    <a:pt x="331" y="172"/>
                    <a:pt x="336" y="176"/>
                    <a:pt x="337" y="179"/>
                  </a:cubicBezTo>
                  <a:cubicBezTo>
                    <a:pt x="338" y="181"/>
                    <a:pt x="339" y="174"/>
                    <a:pt x="342" y="172"/>
                  </a:cubicBezTo>
                  <a:cubicBezTo>
                    <a:pt x="344" y="171"/>
                    <a:pt x="343" y="173"/>
                    <a:pt x="348" y="169"/>
                  </a:cubicBezTo>
                  <a:cubicBezTo>
                    <a:pt x="353" y="165"/>
                    <a:pt x="359" y="154"/>
                    <a:pt x="362" y="149"/>
                  </a:cubicBezTo>
                  <a:cubicBezTo>
                    <a:pt x="365" y="144"/>
                    <a:pt x="369" y="135"/>
                    <a:pt x="372" y="134"/>
                  </a:cubicBezTo>
                  <a:cubicBezTo>
                    <a:pt x="374" y="133"/>
                    <a:pt x="376" y="134"/>
                    <a:pt x="376" y="134"/>
                  </a:cubicBezTo>
                  <a:cubicBezTo>
                    <a:pt x="376" y="134"/>
                    <a:pt x="387" y="120"/>
                    <a:pt x="394" y="122"/>
                  </a:cubicBezTo>
                  <a:cubicBezTo>
                    <a:pt x="394" y="122"/>
                    <a:pt x="402" y="121"/>
                    <a:pt x="404" y="120"/>
                  </a:cubicBezTo>
                  <a:cubicBezTo>
                    <a:pt x="407" y="118"/>
                    <a:pt x="412" y="116"/>
                    <a:pt x="412" y="120"/>
                  </a:cubicBezTo>
                  <a:cubicBezTo>
                    <a:pt x="412" y="120"/>
                    <a:pt x="409" y="125"/>
                    <a:pt x="407" y="126"/>
                  </a:cubicBezTo>
                  <a:cubicBezTo>
                    <a:pt x="407" y="126"/>
                    <a:pt x="415" y="128"/>
                    <a:pt x="418" y="127"/>
                  </a:cubicBezTo>
                  <a:cubicBezTo>
                    <a:pt x="421" y="126"/>
                    <a:pt x="426" y="126"/>
                    <a:pt x="429" y="124"/>
                  </a:cubicBezTo>
                  <a:cubicBezTo>
                    <a:pt x="432" y="122"/>
                    <a:pt x="437" y="118"/>
                    <a:pt x="437" y="120"/>
                  </a:cubicBezTo>
                  <a:cubicBezTo>
                    <a:pt x="437" y="120"/>
                    <a:pt x="443" y="119"/>
                    <a:pt x="443" y="121"/>
                  </a:cubicBezTo>
                  <a:cubicBezTo>
                    <a:pt x="443" y="121"/>
                    <a:pt x="446" y="121"/>
                    <a:pt x="444" y="123"/>
                  </a:cubicBezTo>
                  <a:cubicBezTo>
                    <a:pt x="440" y="127"/>
                    <a:pt x="440" y="127"/>
                    <a:pt x="440" y="127"/>
                  </a:cubicBezTo>
                  <a:cubicBezTo>
                    <a:pt x="440" y="127"/>
                    <a:pt x="440" y="129"/>
                    <a:pt x="437" y="130"/>
                  </a:cubicBezTo>
                  <a:cubicBezTo>
                    <a:pt x="437" y="130"/>
                    <a:pt x="430" y="135"/>
                    <a:pt x="425" y="137"/>
                  </a:cubicBezTo>
                  <a:cubicBezTo>
                    <a:pt x="425" y="137"/>
                    <a:pt x="405" y="140"/>
                    <a:pt x="398" y="140"/>
                  </a:cubicBezTo>
                  <a:cubicBezTo>
                    <a:pt x="398" y="140"/>
                    <a:pt x="392" y="140"/>
                    <a:pt x="391" y="141"/>
                  </a:cubicBezTo>
                  <a:cubicBezTo>
                    <a:pt x="391" y="141"/>
                    <a:pt x="391" y="147"/>
                    <a:pt x="389" y="148"/>
                  </a:cubicBezTo>
                  <a:cubicBezTo>
                    <a:pt x="389" y="148"/>
                    <a:pt x="399" y="157"/>
                    <a:pt x="398" y="164"/>
                  </a:cubicBezTo>
                  <a:cubicBezTo>
                    <a:pt x="398" y="164"/>
                    <a:pt x="398" y="164"/>
                    <a:pt x="398" y="164"/>
                  </a:cubicBezTo>
                  <a:cubicBezTo>
                    <a:pt x="397" y="171"/>
                    <a:pt x="365" y="208"/>
                    <a:pt x="362" y="211"/>
                  </a:cubicBezTo>
                  <a:cubicBezTo>
                    <a:pt x="360" y="215"/>
                    <a:pt x="360" y="217"/>
                    <a:pt x="357" y="220"/>
                  </a:cubicBezTo>
                  <a:cubicBezTo>
                    <a:pt x="355" y="223"/>
                    <a:pt x="352" y="227"/>
                    <a:pt x="349" y="229"/>
                  </a:cubicBezTo>
                  <a:cubicBezTo>
                    <a:pt x="346" y="231"/>
                    <a:pt x="342" y="230"/>
                    <a:pt x="336" y="229"/>
                  </a:cubicBezTo>
                  <a:cubicBezTo>
                    <a:pt x="329" y="228"/>
                    <a:pt x="317" y="218"/>
                    <a:pt x="315" y="215"/>
                  </a:cubicBezTo>
                  <a:cubicBezTo>
                    <a:pt x="312" y="211"/>
                    <a:pt x="310" y="208"/>
                    <a:pt x="308" y="208"/>
                  </a:cubicBezTo>
                  <a:cubicBezTo>
                    <a:pt x="305" y="208"/>
                    <a:pt x="306" y="208"/>
                    <a:pt x="306" y="208"/>
                  </a:cubicBezTo>
                  <a:cubicBezTo>
                    <a:pt x="306" y="208"/>
                    <a:pt x="303" y="240"/>
                    <a:pt x="305" y="250"/>
                  </a:cubicBezTo>
                  <a:cubicBezTo>
                    <a:pt x="306" y="261"/>
                    <a:pt x="306" y="270"/>
                    <a:pt x="308" y="277"/>
                  </a:cubicBezTo>
                  <a:cubicBezTo>
                    <a:pt x="309" y="285"/>
                    <a:pt x="308" y="301"/>
                    <a:pt x="307" y="312"/>
                  </a:cubicBezTo>
                  <a:cubicBezTo>
                    <a:pt x="307" y="323"/>
                    <a:pt x="307" y="324"/>
                    <a:pt x="306" y="330"/>
                  </a:cubicBezTo>
                  <a:cubicBezTo>
                    <a:pt x="306" y="337"/>
                    <a:pt x="306" y="358"/>
                    <a:pt x="306" y="358"/>
                  </a:cubicBezTo>
                  <a:cubicBezTo>
                    <a:pt x="306" y="358"/>
                    <a:pt x="302" y="362"/>
                    <a:pt x="300" y="362"/>
                  </a:cubicBezTo>
                  <a:cubicBezTo>
                    <a:pt x="300" y="362"/>
                    <a:pt x="299" y="374"/>
                    <a:pt x="300" y="385"/>
                  </a:cubicBezTo>
                  <a:cubicBezTo>
                    <a:pt x="301" y="397"/>
                    <a:pt x="299" y="403"/>
                    <a:pt x="299" y="410"/>
                  </a:cubicBezTo>
                  <a:cubicBezTo>
                    <a:pt x="299" y="417"/>
                    <a:pt x="298" y="439"/>
                    <a:pt x="298" y="449"/>
                  </a:cubicBezTo>
                  <a:cubicBezTo>
                    <a:pt x="297" y="459"/>
                    <a:pt x="297" y="466"/>
                    <a:pt x="298" y="472"/>
                  </a:cubicBezTo>
                  <a:cubicBezTo>
                    <a:pt x="298" y="479"/>
                    <a:pt x="298" y="485"/>
                    <a:pt x="299" y="494"/>
                  </a:cubicBezTo>
                  <a:cubicBezTo>
                    <a:pt x="300" y="503"/>
                    <a:pt x="298" y="509"/>
                    <a:pt x="298" y="516"/>
                  </a:cubicBezTo>
                  <a:cubicBezTo>
                    <a:pt x="299" y="523"/>
                    <a:pt x="298" y="525"/>
                    <a:pt x="299" y="533"/>
                  </a:cubicBezTo>
                  <a:cubicBezTo>
                    <a:pt x="300" y="542"/>
                    <a:pt x="300" y="548"/>
                    <a:pt x="302" y="553"/>
                  </a:cubicBezTo>
                  <a:cubicBezTo>
                    <a:pt x="303" y="558"/>
                    <a:pt x="302" y="561"/>
                    <a:pt x="302" y="566"/>
                  </a:cubicBezTo>
                  <a:cubicBezTo>
                    <a:pt x="301" y="570"/>
                    <a:pt x="302" y="578"/>
                    <a:pt x="302" y="578"/>
                  </a:cubicBezTo>
                  <a:cubicBezTo>
                    <a:pt x="302" y="578"/>
                    <a:pt x="320" y="600"/>
                    <a:pt x="328" y="608"/>
                  </a:cubicBezTo>
                  <a:cubicBezTo>
                    <a:pt x="329" y="609"/>
                    <a:pt x="333" y="615"/>
                    <a:pt x="329" y="617"/>
                  </a:cubicBezTo>
                  <a:cubicBezTo>
                    <a:pt x="329" y="617"/>
                    <a:pt x="311" y="626"/>
                    <a:pt x="286" y="607"/>
                  </a:cubicBezTo>
                  <a:cubicBezTo>
                    <a:pt x="286" y="607"/>
                    <a:pt x="285" y="594"/>
                    <a:pt x="278" y="597"/>
                  </a:cubicBezTo>
                  <a:cubicBezTo>
                    <a:pt x="278" y="597"/>
                    <a:pt x="259" y="590"/>
                    <a:pt x="260" y="587"/>
                  </a:cubicBezTo>
                  <a:cubicBezTo>
                    <a:pt x="260" y="578"/>
                    <a:pt x="260" y="578"/>
                    <a:pt x="260" y="578"/>
                  </a:cubicBezTo>
                  <a:cubicBezTo>
                    <a:pt x="260" y="578"/>
                    <a:pt x="259" y="562"/>
                    <a:pt x="257" y="554"/>
                  </a:cubicBezTo>
                  <a:cubicBezTo>
                    <a:pt x="255" y="545"/>
                    <a:pt x="256" y="540"/>
                    <a:pt x="254" y="531"/>
                  </a:cubicBezTo>
                  <a:cubicBezTo>
                    <a:pt x="253" y="522"/>
                    <a:pt x="253" y="506"/>
                    <a:pt x="253" y="500"/>
                  </a:cubicBezTo>
                  <a:cubicBezTo>
                    <a:pt x="253" y="493"/>
                    <a:pt x="255" y="471"/>
                    <a:pt x="255" y="467"/>
                  </a:cubicBezTo>
                  <a:cubicBezTo>
                    <a:pt x="255" y="463"/>
                    <a:pt x="233" y="394"/>
                    <a:pt x="232" y="379"/>
                  </a:cubicBezTo>
                  <a:cubicBezTo>
                    <a:pt x="232" y="379"/>
                    <a:pt x="198" y="458"/>
                    <a:pt x="196" y="466"/>
                  </a:cubicBezTo>
                  <a:cubicBezTo>
                    <a:pt x="195" y="473"/>
                    <a:pt x="180" y="505"/>
                    <a:pt x="180" y="514"/>
                  </a:cubicBezTo>
                  <a:cubicBezTo>
                    <a:pt x="181" y="524"/>
                    <a:pt x="178" y="527"/>
                    <a:pt x="177" y="537"/>
                  </a:cubicBezTo>
                  <a:cubicBezTo>
                    <a:pt x="176" y="547"/>
                    <a:pt x="169" y="570"/>
                    <a:pt x="166" y="575"/>
                  </a:cubicBezTo>
                  <a:cubicBezTo>
                    <a:pt x="164" y="580"/>
                    <a:pt x="160" y="588"/>
                    <a:pt x="160" y="588"/>
                  </a:cubicBezTo>
                  <a:cubicBezTo>
                    <a:pt x="160" y="588"/>
                    <a:pt x="160" y="599"/>
                    <a:pt x="159" y="602"/>
                  </a:cubicBezTo>
                  <a:cubicBezTo>
                    <a:pt x="159" y="602"/>
                    <a:pt x="150" y="608"/>
                    <a:pt x="150" y="614"/>
                  </a:cubicBezTo>
                  <a:cubicBezTo>
                    <a:pt x="150" y="614"/>
                    <a:pt x="151" y="623"/>
                    <a:pt x="149" y="627"/>
                  </a:cubicBezTo>
                  <a:cubicBezTo>
                    <a:pt x="146" y="630"/>
                    <a:pt x="142" y="634"/>
                    <a:pt x="137" y="637"/>
                  </a:cubicBezTo>
                  <a:cubicBezTo>
                    <a:pt x="137" y="637"/>
                    <a:pt x="115" y="640"/>
                    <a:pt x="114" y="629"/>
                  </a:cubicBezTo>
                  <a:cubicBezTo>
                    <a:pt x="112" y="618"/>
                    <a:pt x="116" y="610"/>
                    <a:pt x="121" y="601"/>
                  </a:cubicBezTo>
                  <a:cubicBezTo>
                    <a:pt x="126" y="593"/>
                    <a:pt x="135" y="575"/>
                    <a:pt x="135" y="574"/>
                  </a:cubicBezTo>
                  <a:cubicBezTo>
                    <a:pt x="135" y="574"/>
                    <a:pt x="127" y="553"/>
                    <a:pt x="129" y="544"/>
                  </a:cubicBezTo>
                  <a:cubicBezTo>
                    <a:pt x="131" y="536"/>
                    <a:pt x="134" y="511"/>
                    <a:pt x="138" y="502"/>
                  </a:cubicBezTo>
                  <a:cubicBezTo>
                    <a:pt x="141" y="493"/>
                    <a:pt x="139" y="473"/>
                    <a:pt x="144" y="463"/>
                  </a:cubicBezTo>
                  <a:cubicBezTo>
                    <a:pt x="149" y="453"/>
                    <a:pt x="154" y="426"/>
                    <a:pt x="155" y="422"/>
                  </a:cubicBezTo>
                  <a:cubicBezTo>
                    <a:pt x="156" y="417"/>
                    <a:pt x="147" y="383"/>
                    <a:pt x="154" y="372"/>
                  </a:cubicBezTo>
                  <a:cubicBezTo>
                    <a:pt x="154" y="372"/>
                    <a:pt x="131" y="364"/>
                    <a:pt x="130" y="354"/>
                  </a:cubicBezTo>
                  <a:cubicBezTo>
                    <a:pt x="130" y="354"/>
                    <a:pt x="135" y="289"/>
                    <a:pt x="137" y="285"/>
                  </a:cubicBezTo>
                  <a:cubicBezTo>
                    <a:pt x="135" y="281"/>
                    <a:pt x="135" y="281"/>
                    <a:pt x="135" y="281"/>
                  </a:cubicBezTo>
                  <a:cubicBezTo>
                    <a:pt x="139" y="264"/>
                    <a:pt x="139" y="264"/>
                    <a:pt x="139" y="264"/>
                  </a:cubicBezTo>
                  <a:cubicBezTo>
                    <a:pt x="139" y="264"/>
                    <a:pt x="147" y="239"/>
                    <a:pt x="146" y="204"/>
                  </a:cubicBezTo>
                  <a:cubicBezTo>
                    <a:pt x="146" y="204"/>
                    <a:pt x="135" y="210"/>
                    <a:pt x="133" y="213"/>
                  </a:cubicBezTo>
                  <a:cubicBezTo>
                    <a:pt x="130" y="216"/>
                    <a:pt x="123" y="221"/>
                    <a:pt x="119" y="222"/>
                  </a:cubicBezTo>
                  <a:cubicBezTo>
                    <a:pt x="115" y="223"/>
                    <a:pt x="96" y="224"/>
                    <a:pt x="90" y="213"/>
                  </a:cubicBezTo>
                  <a:cubicBezTo>
                    <a:pt x="84" y="202"/>
                    <a:pt x="52" y="158"/>
                    <a:pt x="48" y="155"/>
                  </a:cubicBezTo>
                  <a:cubicBezTo>
                    <a:pt x="48" y="155"/>
                    <a:pt x="61" y="137"/>
                    <a:pt x="65" y="136"/>
                  </a:cubicBezTo>
                  <a:cubicBezTo>
                    <a:pt x="65" y="136"/>
                    <a:pt x="57" y="123"/>
                    <a:pt x="50" y="122"/>
                  </a:cubicBezTo>
                  <a:cubicBezTo>
                    <a:pt x="50" y="122"/>
                    <a:pt x="30" y="108"/>
                    <a:pt x="27" y="108"/>
                  </a:cubicBezTo>
                  <a:cubicBezTo>
                    <a:pt x="27" y="108"/>
                    <a:pt x="0" y="90"/>
                    <a:pt x="14" y="90"/>
                  </a:cubicBezTo>
                  <a:cubicBezTo>
                    <a:pt x="14" y="90"/>
                    <a:pt x="17" y="88"/>
                    <a:pt x="20" y="91"/>
                  </a:cubicBezTo>
                  <a:cubicBezTo>
                    <a:pt x="20" y="91"/>
                    <a:pt x="32" y="100"/>
                    <a:pt x="36" y="101"/>
                  </a:cubicBezTo>
                  <a:cubicBezTo>
                    <a:pt x="39" y="102"/>
                    <a:pt x="45" y="103"/>
                    <a:pt x="49" y="104"/>
                  </a:cubicBezTo>
                  <a:cubicBezTo>
                    <a:pt x="53" y="104"/>
                    <a:pt x="58" y="101"/>
                    <a:pt x="56" y="98"/>
                  </a:cubicBezTo>
                  <a:cubicBezTo>
                    <a:pt x="56" y="98"/>
                    <a:pt x="47" y="84"/>
                    <a:pt x="58" y="85"/>
                  </a:cubicBezTo>
                  <a:cubicBezTo>
                    <a:pt x="58" y="85"/>
                    <a:pt x="62" y="86"/>
                    <a:pt x="63" y="95"/>
                  </a:cubicBezTo>
                  <a:cubicBezTo>
                    <a:pt x="63" y="95"/>
                    <a:pt x="66" y="99"/>
                    <a:pt x="67" y="102"/>
                  </a:cubicBezTo>
                  <a:cubicBezTo>
                    <a:pt x="67" y="102"/>
                    <a:pt x="73" y="112"/>
                    <a:pt x="74" y="116"/>
                  </a:cubicBezTo>
                  <a:cubicBezTo>
                    <a:pt x="76" y="120"/>
                    <a:pt x="77" y="122"/>
                    <a:pt x="79" y="124"/>
                  </a:cubicBezTo>
                  <a:cubicBezTo>
                    <a:pt x="81" y="127"/>
                    <a:pt x="79" y="127"/>
                    <a:pt x="79" y="127"/>
                  </a:cubicBezTo>
                  <a:cubicBezTo>
                    <a:pt x="83" y="127"/>
                    <a:pt x="83" y="127"/>
                    <a:pt x="83" y="127"/>
                  </a:cubicBezTo>
                  <a:cubicBezTo>
                    <a:pt x="83" y="127"/>
                    <a:pt x="93" y="144"/>
                    <a:pt x="95" y="148"/>
                  </a:cubicBezTo>
                  <a:cubicBezTo>
                    <a:pt x="97" y="152"/>
                    <a:pt x="98" y="152"/>
                    <a:pt x="100" y="154"/>
                  </a:cubicBezTo>
                  <a:cubicBezTo>
                    <a:pt x="103" y="156"/>
                    <a:pt x="104" y="160"/>
                    <a:pt x="108" y="166"/>
                  </a:cubicBezTo>
                  <a:cubicBezTo>
                    <a:pt x="113" y="171"/>
                    <a:pt x="114" y="171"/>
                    <a:pt x="115" y="175"/>
                  </a:cubicBezTo>
                  <a:cubicBezTo>
                    <a:pt x="116" y="179"/>
                    <a:pt x="116" y="176"/>
                    <a:pt x="116" y="176"/>
                  </a:cubicBezTo>
                  <a:cubicBezTo>
                    <a:pt x="116" y="176"/>
                    <a:pt x="116" y="172"/>
                    <a:pt x="121" y="169"/>
                  </a:cubicBezTo>
                  <a:cubicBezTo>
                    <a:pt x="126" y="166"/>
                    <a:pt x="124" y="166"/>
                    <a:pt x="126" y="160"/>
                  </a:cubicBezTo>
                  <a:cubicBezTo>
                    <a:pt x="129" y="154"/>
                    <a:pt x="127" y="152"/>
                    <a:pt x="131" y="147"/>
                  </a:cubicBezTo>
                  <a:cubicBezTo>
                    <a:pt x="135" y="142"/>
                    <a:pt x="137" y="135"/>
                    <a:pt x="140" y="128"/>
                  </a:cubicBezTo>
                  <a:cubicBezTo>
                    <a:pt x="143" y="120"/>
                    <a:pt x="146" y="105"/>
                    <a:pt x="154" y="105"/>
                  </a:cubicBezTo>
                  <a:cubicBezTo>
                    <a:pt x="162" y="104"/>
                    <a:pt x="190" y="100"/>
                    <a:pt x="198" y="97"/>
                  </a:cubicBezTo>
                  <a:cubicBezTo>
                    <a:pt x="198" y="97"/>
                    <a:pt x="201" y="98"/>
                    <a:pt x="205" y="96"/>
                  </a:cubicBezTo>
                  <a:cubicBezTo>
                    <a:pt x="205" y="96"/>
                    <a:pt x="216" y="87"/>
                    <a:pt x="217" y="87"/>
                  </a:cubicBezTo>
                  <a:close/>
                </a:path>
              </a:pathLst>
            </a:custGeom>
            <a:solidFill>
              <a:srgbClr val="00171E"/>
            </a:solidFill>
            <a:ln w="0" cap="flat" cmpd="sng">
              <a:solidFill>
                <a:srgbClr val="000000"/>
              </a:solidFill>
              <a:prstDash val="solid"/>
              <a:miter/>
              <a:headEnd type="none" w="med" len="med"/>
              <a:tailEnd type="none" w="med" len="med"/>
            </a:ln>
          </p:spPr>
          <p:txBody>
            <a:bodyPr/>
            <a:p>
              <a:endParaRPr lang="zh-CN" altLang="en-US"/>
            </a:p>
          </p:txBody>
        </p:sp>
        <p:sp>
          <p:nvSpPr>
            <p:cNvPr id="4129" name="Freeform 11"/>
            <p:cNvSpPr/>
            <p:nvPr/>
          </p:nvSpPr>
          <p:spPr>
            <a:xfrm>
              <a:off x="5180315" y="3352511"/>
              <a:ext cx="147454" cy="363144"/>
            </a:xfrm>
            <a:custGeom>
              <a:avLst/>
              <a:gdLst/>
              <a:ahLst/>
              <a:cxnLst>
                <a:cxn ang="0">
                  <a:pos x="44796" y="0"/>
                </a:cxn>
                <a:cxn ang="0">
                  <a:pos x="91458" y="50281"/>
                </a:cxn>
                <a:cxn ang="0">
                  <a:pos x="72793" y="61455"/>
                </a:cxn>
                <a:cxn ang="0">
                  <a:pos x="89592" y="80077"/>
                </a:cxn>
                <a:cxn ang="0">
                  <a:pos x="78393" y="117323"/>
                </a:cxn>
                <a:cxn ang="0">
                  <a:pos x="69060" y="322173"/>
                </a:cxn>
                <a:cxn ang="0">
                  <a:pos x="102657" y="353832"/>
                </a:cxn>
                <a:cxn ang="0">
                  <a:pos x="126922" y="322173"/>
                </a:cxn>
                <a:cxn ang="0">
                  <a:pos x="102657" y="94976"/>
                </a:cxn>
                <a:cxn ang="0">
                  <a:pos x="110123" y="57730"/>
                </a:cxn>
                <a:cxn ang="0">
                  <a:pos x="95191" y="50281"/>
                </a:cxn>
                <a:cxn ang="0">
                  <a:pos x="123189" y="16760"/>
                </a:cxn>
                <a:cxn ang="0">
                  <a:pos x="126922" y="11173"/>
                </a:cxn>
                <a:cxn ang="0">
                  <a:pos x="132521" y="83802"/>
                </a:cxn>
                <a:cxn ang="0">
                  <a:pos x="136254" y="208575"/>
                </a:cxn>
                <a:cxn ang="0">
                  <a:pos x="143720" y="283066"/>
                </a:cxn>
                <a:cxn ang="0">
                  <a:pos x="145587" y="338934"/>
                </a:cxn>
                <a:cxn ang="0">
                  <a:pos x="143720" y="359419"/>
                </a:cxn>
                <a:cxn ang="0">
                  <a:pos x="95191" y="359419"/>
                </a:cxn>
                <a:cxn ang="0">
                  <a:pos x="54128" y="357557"/>
                </a:cxn>
                <a:cxn ang="0">
                  <a:pos x="0" y="342658"/>
                </a:cxn>
                <a:cxn ang="0">
                  <a:pos x="27997" y="264443"/>
                </a:cxn>
                <a:cxn ang="0">
                  <a:pos x="37330" y="191814"/>
                </a:cxn>
                <a:cxn ang="0">
                  <a:pos x="37330" y="44694"/>
                </a:cxn>
                <a:cxn ang="0">
                  <a:pos x="44796" y="0"/>
                </a:cxn>
              </a:cxnLst>
              <a:pathLst>
                <a:path w="79" h="195">
                  <a:moveTo>
                    <a:pt x="24" y="0"/>
                  </a:moveTo>
                  <a:cubicBezTo>
                    <a:pt x="24" y="0"/>
                    <a:pt x="40" y="26"/>
                    <a:pt x="49" y="27"/>
                  </a:cubicBezTo>
                  <a:cubicBezTo>
                    <a:pt x="49" y="27"/>
                    <a:pt x="40" y="28"/>
                    <a:pt x="39" y="33"/>
                  </a:cubicBezTo>
                  <a:cubicBezTo>
                    <a:pt x="48" y="43"/>
                    <a:pt x="48" y="43"/>
                    <a:pt x="48" y="43"/>
                  </a:cubicBezTo>
                  <a:cubicBezTo>
                    <a:pt x="48" y="43"/>
                    <a:pt x="41" y="56"/>
                    <a:pt x="42" y="63"/>
                  </a:cubicBezTo>
                  <a:cubicBezTo>
                    <a:pt x="42" y="63"/>
                    <a:pt x="46" y="150"/>
                    <a:pt x="37" y="173"/>
                  </a:cubicBezTo>
                  <a:cubicBezTo>
                    <a:pt x="55" y="190"/>
                    <a:pt x="55" y="190"/>
                    <a:pt x="55" y="190"/>
                  </a:cubicBezTo>
                  <a:cubicBezTo>
                    <a:pt x="68" y="173"/>
                    <a:pt x="68" y="173"/>
                    <a:pt x="68" y="173"/>
                  </a:cubicBezTo>
                  <a:cubicBezTo>
                    <a:pt x="68" y="173"/>
                    <a:pt x="77" y="84"/>
                    <a:pt x="55" y="51"/>
                  </a:cubicBezTo>
                  <a:cubicBezTo>
                    <a:pt x="55" y="51"/>
                    <a:pt x="53" y="34"/>
                    <a:pt x="59" y="31"/>
                  </a:cubicBezTo>
                  <a:cubicBezTo>
                    <a:pt x="59" y="31"/>
                    <a:pt x="55" y="26"/>
                    <a:pt x="51" y="27"/>
                  </a:cubicBezTo>
                  <a:cubicBezTo>
                    <a:pt x="51" y="27"/>
                    <a:pt x="65" y="17"/>
                    <a:pt x="66" y="9"/>
                  </a:cubicBezTo>
                  <a:cubicBezTo>
                    <a:pt x="68" y="6"/>
                    <a:pt x="68" y="6"/>
                    <a:pt x="68" y="6"/>
                  </a:cubicBezTo>
                  <a:cubicBezTo>
                    <a:pt x="68" y="6"/>
                    <a:pt x="71" y="32"/>
                    <a:pt x="71" y="45"/>
                  </a:cubicBezTo>
                  <a:cubicBezTo>
                    <a:pt x="71" y="45"/>
                    <a:pt x="71" y="106"/>
                    <a:pt x="73" y="112"/>
                  </a:cubicBezTo>
                  <a:cubicBezTo>
                    <a:pt x="74" y="118"/>
                    <a:pt x="77" y="146"/>
                    <a:pt x="77" y="152"/>
                  </a:cubicBezTo>
                  <a:cubicBezTo>
                    <a:pt x="77" y="157"/>
                    <a:pt x="79" y="176"/>
                    <a:pt x="78" y="182"/>
                  </a:cubicBezTo>
                  <a:cubicBezTo>
                    <a:pt x="76" y="187"/>
                    <a:pt x="77" y="193"/>
                    <a:pt x="77" y="193"/>
                  </a:cubicBezTo>
                  <a:cubicBezTo>
                    <a:pt x="77" y="193"/>
                    <a:pt x="59" y="195"/>
                    <a:pt x="51" y="193"/>
                  </a:cubicBezTo>
                  <a:cubicBezTo>
                    <a:pt x="51" y="193"/>
                    <a:pt x="32" y="191"/>
                    <a:pt x="29" y="192"/>
                  </a:cubicBezTo>
                  <a:cubicBezTo>
                    <a:pt x="29" y="192"/>
                    <a:pt x="2" y="187"/>
                    <a:pt x="0" y="184"/>
                  </a:cubicBezTo>
                  <a:cubicBezTo>
                    <a:pt x="0" y="184"/>
                    <a:pt x="9" y="152"/>
                    <a:pt x="15" y="142"/>
                  </a:cubicBezTo>
                  <a:cubicBezTo>
                    <a:pt x="15" y="142"/>
                    <a:pt x="21" y="124"/>
                    <a:pt x="20" y="103"/>
                  </a:cubicBezTo>
                  <a:cubicBezTo>
                    <a:pt x="20" y="103"/>
                    <a:pt x="21" y="30"/>
                    <a:pt x="20" y="24"/>
                  </a:cubicBezTo>
                  <a:cubicBezTo>
                    <a:pt x="20" y="24"/>
                    <a:pt x="18" y="5"/>
                    <a:pt x="24" y="0"/>
                  </a:cubicBezTo>
                  <a:close/>
                </a:path>
              </a:pathLst>
            </a:custGeom>
            <a:solidFill>
              <a:srgbClr val="FFFFFF"/>
            </a:solidFill>
            <a:ln w="0" cap="flat" cmpd="sng">
              <a:solidFill>
                <a:srgbClr val="000000"/>
              </a:solidFill>
              <a:prstDash val="solid"/>
              <a:miter/>
              <a:headEnd type="none" w="med" len="med"/>
              <a:tailEnd type="none" w="med" len="med"/>
            </a:ln>
          </p:spPr>
          <p:txBody>
            <a:bodyPr/>
            <a:p>
              <a:endParaRPr lang="zh-CN" altLang="en-US"/>
            </a:p>
          </p:txBody>
        </p:sp>
      </p:grpSp>
      <p:sp>
        <p:nvSpPr>
          <p:cNvPr id="4130" name="AutoShape 13"/>
          <p:cNvSpPr>
            <a:spLocks noChangeAspect="1" noTextEdit="1"/>
          </p:cNvSpPr>
          <p:nvPr/>
        </p:nvSpPr>
        <p:spPr>
          <a:xfrm>
            <a:off x="4006850" y="4618038"/>
            <a:ext cx="247650" cy="303212"/>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4131" name="Freeform 15"/>
          <p:cNvSpPr/>
          <p:nvPr/>
        </p:nvSpPr>
        <p:spPr>
          <a:xfrm>
            <a:off x="4124325" y="4618038"/>
            <a:ext cx="63500" cy="74612"/>
          </a:xfrm>
          <a:custGeom>
            <a:avLst/>
            <a:gdLst/>
            <a:ahLst/>
            <a:cxnLst>
              <a:cxn ang="0">
                <a:pos x="63500" y="0"/>
              </a:cxn>
              <a:cxn ang="0">
                <a:pos x="55562" y="0"/>
              </a:cxn>
              <a:cxn ang="0">
                <a:pos x="0" y="66758"/>
              </a:cxn>
              <a:cxn ang="0">
                <a:pos x="63500" y="0"/>
              </a:cxn>
            </a:cxnLst>
            <a:pathLst>
              <a:path w="16" h="19">
                <a:moveTo>
                  <a:pt x="16" y="0"/>
                </a:moveTo>
                <a:cubicBezTo>
                  <a:pt x="15" y="0"/>
                  <a:pt x="14" y="0"/>
                  <a:pt x="14" y="0"/>
                </a:cubicBezTo>
                <a:cubicBezTo>
                  <a:pt x="6" y="3"/>
                  <a:pt x="1" y="7"/>
                  <a:pt x="0" y="17"/>
                </a:cubicBezTo>
                <a:cubicBezTo>
                  <a:pt x="10" y="19"/>
                  <a:pt x="16" y="11"/>
                  <a:pt x="16" y="0"/>
                </a:cubicBezTo>
                <a:close/>
              </a:path>
            </a:pathLst>
          </a:custGeom>
          <a:solidFill>
            <a:srgbClr val="00171E"/>
          </a:solidFill>
          <a:ln w="9525">
            <a:noFill/>
          </a:ln>
        </p:spPr>
        <p:txBody>
          <a:bodyPr/>
          <a:p>
            <a:endParaRPr lang="zh-CN" altLang="en-US"/>
          </a:p>
        </p:txBody>
      </p:sp>
      <p:sp>
        <p:nvSpPr>
          <p:cNvPr id="4132" name="Freeform 16"/>
          <p:cNvSpPr/>
          <p:nvPr/>
        </p:nvSpPr>
        <p:spPr>
          <a:xfrm>
            <a:off x="4003675" y="4687888"/>
            <a:ext cx="246063" cy="236537"/>
          </a:xfrm>
          <a:custGeom>
            <a:avLst/>
            <a:gdLst/>
            <a:ahLst/>
            <a:cxnLst>
              <a:cxn ang="0">
                <a:pos x="238251" y="34898"/>
              </a:cxn>
              <a:cxn ang="0">
                <a:pos x="171853" y="3877"/>
              </a:cxn>
              <a:cxn ang="0">
                <a:pos x="124984" y="19388"/>
              </a:cxn>
              <a:cxn ang="0">
                <a:pos x="78115" y="3877"/>
              </a:cxn>
              <a:cxn ang="0">
                <a:pos x="0" y="77553"/>
              </a:cxn>
              <a:cxn ang="0">
                <a:pos x="0" y="112452"/>
              </a:cxn>
              <a:cxn ang="0">
                <a:pos x="70303" y="236537"/>
              </a:cxn>
              <a:cxn ang="0">
                <a:pos x="85926" y="236537"/>
              </a:cxn>
              <a:cxn ang="0">
                <a:pos x="171853" y="236537"/>
              </a:cxn>
              <a:cxn ang="0">
                <a:pos x="183570" y="236537"/>
              </a:cxn>
              <a:cxn ang="0">
                <a:pos x="246063" y="158983"/>
              </a:cxn>
              <a:cxn ang="0">
                <a:pos x="246063" y="151228"/>
              </a:cxn>
              <a:cxn ang="0">
                <a:pos x="238251" y="34898"/>
              </a:cxn>
            </a:cxnLst>
            <a:pathLst>
              <a:path w="63" h="61">
                <a:moveTo>
                  <a:pt x="61" y="9"/>
                </a:moveTo>
                <a:cubicBezTo>
                  <a:pt x="57" y="4"/>
                  <a:pt x="52" y="0"/>
                  <a:pt x="44" y="1"/>
                </a:cubicBezTo>
                <a:cubicBezTo>
                  <a:pt x="40" y="1"/>
                  <a:pt x="36" y="5"/>
                  <a:pt x="32" y="5"/>
                </a:cubicBezTo>
                <a:cubicBezTo>
                  <a:pt x="27" y="5"/>
                  <a:pt x="24" y="1"/>
                  <a:pt x="20" y="1"/>
                </a:cubicBezTo>
                <a:cubicBezTo>
                  <a:pt x="9" y="1"/>
                  <a:pt x="2" y="10"/>
                  <a:pt x="0" y="20"/>
                </a:cubicBezTo>
                <a:cubicBezTo>
                  <a:pt x="0" y="23"/>
                  <a:pt x="0" y="26"/>
                  <a:pt x="0" y="29"/>
                </a:cubicBezTo>
                <a:cubicBezTo>
                  <a:pt x="3" y="43"/>
                  <a:pt x="8" y="54"/>
                  <a:pt x="18" y="61"/>
                </a:cubicBezTo>
                <a:cubicBezTo>
                  <a:pt x="20" y="61"/>
                  <a:pt x="21" y="61"/>
                  <a:pt x="22" y="61"/>
                </a:cubicBezTo>
                <a:cubicBezTo>
                  <a:pt x="28" y="56"/>
                  <a:pt x="38" y="57"/>
                  <a:pt x="44" y="61"/>
                </a:cubicBezTo>
                <a:cubicBezTo>
                  <a:pt x="45" y="61"/>
                  <a:pt x="46" y="61"/>
                  <a:pt x="47" y="61"/>
                </a:cubicBezTo>
                <a:cubicBezTo>
                  <a:pt x="56" y="57"/>
                  <a:pt x="59" y="49"/>
                  <a:pt x="63" y="41"/>
                </a:cubicBezTo>
                <a:cubicBezTo>
                  <a:pt x="63" y="40"/>
                  <a:pt x="63" y="40"/>
                  <a:pt x="63" y="39"/>
                </a:cubicBezTo>
                <a:cubicBezTo>
                  <a:pt x="51" y="37"/>
                  <a:pt x="49" y="13"/>
                  <a:pt x="61" y="9"/>
                </a:cubicBezTo>
                <a:close/>
              </a:path>
            </a:pathLst>
          </a:custGeom>
          <a:solidFill>
            <a:srgbClr val="00171E"/>
          </a:solidFill>
          <a:ln w="9525">
            <a:noFill/>
          </a:ln>
        </p:spPr>
        <p:txBody>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 name="矩形 78"/>
          <p:cNvSpPr/>
          <p:nvPr/>
        </p:nvSpPr>
        <p:spPr>
          <a:xfrm>
            <a:off x="9144000" y="3436938"/>
            <a:ext cx="1347788" cy="6064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8" name="矩形 77"/>
          <p:cNvSpPr/>
          <p:nvPr/>
        </p:nvSpPr>
        <p:spPr>
          <a:xfrm>
            <a:off x="6880225" y="4013200"/>
            <a:ext cx="1347788" cy="6064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7" name="矩形 76"/>
          <p:cNvSpPr/>
          <p:nvPr/>
        </p:nvSpPr>
        <p:spPr>
          <a:xfrm>
            <a:off x="4616450" y="4581525"/>
            <a:ext cx="1347788" cy="604838"/>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6" name="矩形 75"/>
          <p:cNvSpPr/>
          <p:nvPr/>
        </p:nvSpPr>
        <p:spPr>
          <a:xfrm>
            <a:off x="2349500" y="5153025"/>
            <a:ext cx="1349375" cy="6064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17" name="Freeform 716"/>
          <p:cNvSpPr>
            <a:spLocks noChangeAspect="1" noEditPoints="1"/>
          </p:cNvSpPr>
          <p:nvPr/>
        </p:nvSpPr>
        <p:spPr>
          <a:xfrm>
            <a:off x="2301875" y="2798763"/>
            <a:ext cx="1301750" cy="1619250"/>
          </a:xfrm>
          <a:custGeom>
            <a:avLst/>
            <a:gdLst/>
            <a:ahLst/>
            <a:cxnLst>
              <a:cxn ang="0">
                <a:pos x="1230623" y="1463801"/>
              </a:cxn>
              <a:cxn ang="0">
                <a:pos x="1148285" y="1403553"/>
              </a:cxn>
              <a:cxn ang="0">
                <a:pos x="1183890" y="1066611"/>
              </a:cxn>
              <a:cxn ang="0">
                <a:pos x="1203919" y="959504"/>
              </a:cxn>
              <a:cxn ang="0">
                <a:pos x="832284" y="756446"/>
              </a:cxn>
              <a:cxn ang="0">
                <a:pos x="890143" y="604710"/>
              </a:cxn>
              <a:cxn ang="0">
                <a:pos x="1048144" y="548925"/>
              </a:cxn>
              <a:cxn ang="0">
                <a:pos x="1146059" y="448512"/>
              </a:cxn>
              <a:cxn ang="0">
                <a:pos x="1172764" y="374876"/>
              </a:cxn>
              <a:cxn ang="0">
                <a:pos x="1139383" y="312396"/>
              </a:cxn>
              <a:cxn ang="0">
                <a:pos x="1081524" y="403884"/>
              </a:cxn>
              <a:cxn ang="0">
                <a:pos x="1003636" y="493140"/>
              </a:cxn>
              <a:cxn ang="0">
                <a:pos x="959129" y="502066"/>
              </a:cxn>
              <a:cxn ang="0">
                <a:pos x="912397" y="290082"/>
              </a:cxn>
              <a:cxn ang="0">
                <a:pos x="934650" y="249917"/>
              </a:cxn>
              <a:cxn ang="0">
                <a:pos x="1019214" y="200826"/>
              </a:cxn>
              <a:cxn ang="0">
                <a:pos x="1037017" y="142809"/>
              </a:cxn>
              <a:cxn ang="0">
                <a:pos x="952453" y="11157"/>
              </a:cxn>
              <a:cxn ang="0">
                <a:pos x="823382" y="147272"/>
              </a:cxn>
              <a:cxn ang="0">
                <a:pos x="807805" y="189669"/>
              </a:cxn>
              <a:cxn ang="0">
                <a:pos x="794453" y="187438"/>
              </a:cxn>
              <a:cxn ang="0">
                <a:pos x="754396" y="209752"/>
              </a:cxn>
              <a:cxn ang="0">
                <a:pos x="549663" y="209752"/>
              </a:cxn>
              <a:cxn ang="0">
                <a:pos x="516283" y="263305"/>
              </a:cxn>
              <a:cxn ang="0">
                <a:pos x="554114" y="368181"/>
              </a:cxn>
              <a:cxn ang="0">
                <a:pos x="607523" y="461900"/>
              </a:cxn>
              <a:cxn ang="0">
                <a:pos x="672058" y="524380"/>
              </a:cxn>
              <a:cxn ang="0">
                <a:pos x="660931" y="638181"/>
              </a:cxn>
              <a:cxn ang="0">
                <a:pos x="594170" y="720743"/>
              </a:cxn>
              <a:cxn ang="0">
                <a:pos x="549663" y="914876"/>
              </a:cxn>
              <a:cxn ang="0">
                <a:pos x="480677" y="1115702"/>
              </a:cxn>
              <a:cxn ang="0">
                <a:pos x="467325" y="1169256"/>
              </a:cxn>
              <a:cxn ang="0">
                <a:pos x="158000" y="1327685"/>
              </a:cxn>
              <a:cxn ang="0">
                <a:pos x="51183" y="1374545"/>
              </a:cxn>
              <a:cxn ang="0">
                <a:pos x="8901" y="1430330"/>
              </a:cxn>
              <a:cxn ang="0">
                <a:pos x="11126" y="1519586"/>
              </a:cxn>
              <a:cxn ang="0">
                <a:pos x="53408" y="1599917"/>
              </a:cxn>
              <a:cxn ang="0">
                <a:pos x="86789" y="1564214"/>
              </a:cxn>
              <a:cxn ang="0">
                <a:pos x="113493" y="1454876"/>
              </a:cxn>
              <a:cxn ang="0">
                <a:pos x="445071" y="1305371"/>
              </a:cxn>
              <a:cxn ang="0">
                <a:pos x="589720" y="1189338"/>
              </a:cxn>
              <a:cxn ang="0">
                <a:pos x="745495" y="932727"/>
              </a:cxn>
              <a:cxn ang="0">
                <a:pos x="974707" y="1013057"/>
              </a:cxn>
              <a:cxn ang="0">
                <a:pos x="1063721" y="1044297"/>
              </a:cxn>
              <a:cxn ang="0">
                <a:pos x="1048144" y="1341074"/>
              </a:cxn>
              <a:cxn ang="0">
                <a:pos x="1030341" y="1448181"/>
              </a:cxn>
              <a:cxn ang="0">
                <a:pos x="1154961" y="1519586"/>
              </a:cxn>
              <a:cxn ang="0">
                <a:pos x="1266229" y="1510661"/>
              </a:cxn>
              <a:cxn ang="0">
                <a:pos x="1284032" y="1474958"/>
              </a:cxn>
              <a:cxn ang="0">
                <a:pos x="1230623" y="1463801"/>
              </a:cxn>
              <a:cxn ang="0">
                <a:pos x="674283" y="439586"/>
              </a:cxn>
              <a:cxn ang="0">
                <a:pos x="647579" y="412809"/>
              </a:cxn>
              <a:cxn ang="0">
                <a:pos x="623100" y="287851"/>
              </a:cxn>
              <a:cxn ang="0">
                <a:pos x="689861" y="314628"/>
              </a:cxn>
              <a:cxn ang="0">
                <a:pos x="674283" y="439586"/>
              </a:cxn>
            </a:cxnLst>
            <a:pathLst>
              <a:path w="585" h="726">
                <a:moveTo>
                  <a:pt x="553" y="656"/>
                </a:moveTo>
                <a:cubicBezTo>
                  <a:pt x="547" y="660"/>
                  <a:pt x="531" y="652"/>
                  <a:pt x="516" y="629"/>
                </a:cubicBezTo>
                <a:cubicBezTo>
                  <a:pt x="502" y="607"/>
                  <a:pt x="527" y="496"/>
                  <a:pt x="532" y="478"/>
                </a:cubicBezTo>
                <a:cubicBezTo>
                  <a:pt x="537" y="459"/>
                  <a:pt x="541" y="430"/>
                  <a:pt x="541" y="430"/>
                </a:cubicBezTo>
                <a:cubicBezTo>
                  <a:pt x="529" y="394"/>
                  <a:pt x="374" y="339"/>
                  <a:pt x="374" y="339"/>
                </a:cubicBezTo>
                <a:cubicBezTo>
                  <a:pt x="387" y="325"/>
                  <a:pt x="400" y="271"/>
                  <a:pt x="400" y="271"/>
                </a:cubicBezTo>
                <a:cubicBezTo>
                  <a:pt x="403" y="321"/>
                  <a:pt x="458" y="262"/>
                  <a:pt x="471" y="246"/>
                </a:cubicBezTo>
                <a:cubicBezTo>
                  <a:pt x="484" y="230"/>
                  <a:pt x="515" y="201"/>
                  <a:pt x="515" y="201"/>
                </a:cubicBezTo>
                <a:cubicBezTo>
                  <a:pt x="528" y="194"/>
                  <a:pt x="527" y="188"/>
                  <a:pt x="527" y="168"/>
                </a:cubicBezTo>
                <a:cubicBezTo>
                  <a:pt x="527" y="148"/>
                  <a:pt x="512" y="140"/>
                  <a:pt x="512" y="140"/>
                </a:cubicBezTo>
                <a:cubicBezTo>
                  <a:pt x="487" y="145"/>
                  <a:pt x="486" y="169"/>
                  <a:pt x="486" y="181"/>
                </a:cubicBezTo>
                <a:cubicBezTo>
                  <a:pt x="486" y="193"/>
                  <a:pt x="451" y="221"/>
                  <a:pt x="451" y="221"/>
                </a:cubicBezTo>
                <a:cubicBezTo>
                  <a:pt x="446" y="221"/>
                  <a:pt x="431" y="225"/>
                  <a:pt x="431" y="225"/>
                </a:cubicBezTo>
                <a:cubicBezTo>
                  <a:pt x="432" y="202"/>
                  <a:pt x="410" y="130"/>
                  <a:pt x="410" y="130"/>
                </a:cubicBezTo>
                <a:cubicBezTo>
                  <a:pt x="410" y="117"/>
                  <a:pt x="420" y="112"/>
                  <a:pt x="420" y="112"/>
                </a:cubicBezTo>
                <a:cubicBezTo>
                  <a:pt x="448" y="125"/>
                  <a:pt x="458" y="90"/>
                  <a:pt x="458" y="90"/>
                </a:cubicBezTo>
                <a:cubicBezTo>
                  <a:pt x="471" y="89"/>
                  <a:pt x="466" y="64"/>
                  <a:pt x="466" y="64"/>
                </a:cubicBezTo>
                <a:cubicBezTo>
                  <a:pt x="478" y="20"/>
                  <a:pt x="428" y="5"/>
                  <a:pt x="428" y="5"/>
                </a:cubicBezTo>
                <a:cubicBezTo>
                  <a:pt x="365" y="0"/>
                  <a:pt x="370" y="66"/>
                  <a:pt x="370" y="66"/>
                </a:cubicBezTo>
                <a:cubicBezTo>
                  <a:pt x="373" y="76"/>
                  <a:pt x="370" y="92"/>
                  <a:pt x="363" y="85"/>
                </a:cubicBezTo>
                <a:cubicBezTo>
                  <a:pt x="362" y="83"/>
                  <a:pt x="359" y="83"/>
                  <a:pt x="357" y="84"/>
                </a:cubicBezTo>
                <a:cubicBezTo>
                  <a:pt x="349" y="85"/>
                  <a:pt x="339" y="94"/>
                  <a:pt x="339" y="94"/>
                </a:cubicBezTo>
                <a:cubicBezTo>
                  <a:pt x="322" y="89"/>
                  <a:pt x="247" y="94"/>
                  <a:pt x="247" y="94"/>
                </a:cubicBezTo>
                <a:cubicBezTo>
                  <a:pt x="214" y="96"/>
                  <a:pt x="232" y="118"/>
                  <a:pt x="232" y="118"/>
                </a:cubicBezTo>
                <a:cubicBezTo>
                  <a:pt x="228" y="130"/>
                  <a:pt x="249" y="165"/>
                  <a:pt x="249" y="165"/>
                </a:cubicBezTo>
                <a:cubicBezTo>
                  <a:pt x="257" y="172"/>
                  <a:pt x="273" y="207"/>
                  <a:pt x="273" y="207"/>
                </a:cubicBezTo>
                <a:cubicBezTo>
                  <a:pt x="277" y="234"/>
                  <a:pt x="302" y="235"/>
                  <a:pt x="302" y="235"/>
                </a:cubicBezTo>
                <a:cubicBezTo>
                  <a:pt x="302" y="235"/>
                  <a:pt x="299" y="274"/>
                  <a:pt x="297" y="286"/>
                </a:cubicBezTo>
                <a:cubicBezTo>
                  <a:pt x="294" y="298"/>
                  <a:pt x="267" y="323"/>
                  <a:pt x="267" y="323"/>
                </a:cubicBezTo>
                <a:cubicBezTo>
                  <a:pt x="233" y="360"/>
                  <a:pt x="247" y="410"/>
                  <a:pt x="247" y="410"/>
                </a:cubicBezTo>
                <a:cubicBezTo>
                  <a:pt x="234" y="424"/>
                  <a:pt x="217" y="495"/>
                  <a:pt x="216" y="500"/>
                </a:cubicBezTo>
                <a:cubicBezTo>
                  <a:pt x="214" y="505"/>
                  <a:pt x="210" y="524"/>
                  <a:pt x="210" y="524"/>
                </a:cubicBezTo>
                <a:cubicBezTo>
                  <a:pt x="160" y="528"/>
                  <a:pt x="93" y="579"/>
                  <a:pt x="71" y="595"/>
                </a:cubicBezTo>
                <a:cubicBezTo>
                  <a:pt x="48" y="611"/>
                  <a:pt x="23" y="616"/>
                  <a:pt x="23" y="616"/>
                </a:cubicBezTo>
                <a:cubicBezTo>
                  <a:pt x="0" y="612"/>
                  <a:pt x="0" y="632"/>
                  <a:pt x="4" y="641"/>
                </a:cubicBezTo>
                <a:cubicBezTo>
                  <a:pt x="8" y="650"/>
                  <a:pt x="5" y="681"/>
                  <a:pt x="5" y="681"/>
                </a:cubicBezTo>
                <a:cubicBezTo>
                  <a:pt x="0" y="706"/>
                  <a:pt x="24" y="717"/>
                  <a:pt x="24" y="717"/>
                </a:cubicBezTo>
                <a:cubicBezTo>
                  <a:pt x="40" y="726"/>
                  <a:pt x="41" y="713"/>
                  <a:pt x="39" y="701"/>
                </a:cubicBezTo>
                <a:cubicBezTo>
                  <a:pt x="36" y="689"/>
                  <a:pt x="51" y="652"/>
                  <a:pt x="51" y="652"/>
                </a:cubicBezTo>
                <a:cubicBezTo>
                  <a:pt x="57" y="633"/>
                  <a:pt x="200" y="585"/>
                  <a:pt x="200" y="585"/>
                </a:cubicBezTo>
                <a:cubicBezTo>
                  <a:pt x="247" y="577"/>
                  <a:pt x="265" y="533"/>
                  <a:pt x="265" y="533"/>
                </a:cubicBezTo>
                <a:cubicBezTo>
                  <a:pt x="283" y="516"/>
                  <a:pt x="335" y="418"/>
                  <a:pt x="335" y="418"/>
                </a:cubicBezTo>
                <a:cubicBezTo>
                  <a:pt x="349" y="444"/>
                  <a:pt x="418" y="451"/>
                  <a:pt x="438" y="454"/>
                </a:cubicBezTo>
                <a:cubicBezTo>
                  <a:pt x="458" y="456"/>
                  <a:pt x="478" y="468"/>
                  <a:pt x="478" y="468"/>
                </a:cubicBezTo>
                <a:cubicBezTo>
                  <a:pt x="467" y="485"/>
                  <a:pt x="472" y="583"/>
                  <a:pt x="471" y="601"/>
                </a:cubicBezTo>
                <a:cubicBezTo>
                  <a:pt x="470" y="620"/>
                  <a:pt x="463" y="649"/>
                  <a:pt x="463" y="649"/>
                </a:cubicBezTo>
                <a:cubicBezTo>
                  <a:pt x="451" y="690"/>
                  <a:pt x="495" y="677"/>
                  <a:pt x="519" y="681"/>
                </a:cubicBezTo>
                <a:cubicBezTo>
                  <a:pt x="543" y="685"/>
                  <a:pt x="569" y="677"/>
                  <a:pt x="569" y="677"/>
                </a:cubicBezTo>
                <a:cubicBezTo>
                  <a:pt x="569" y="677"/>
                  <a:pt x="569" y="677"/>
                  <a:pt x="577" y="661"/>
                </a:cubicBezTo>
                <a:cubicBezTo>
                  <a:pt x="585" y="645"/>
                  <a:pt x="560" y="652"/>
                  <a:pt x="553" y="656"/>
                </a:cubicBezTo>
                <a:close/>
                <a:moveTo>
                  <a:pt x="303" y="197"/>
                </a:moveTo>
                <a:cubicBezTo>
                  <a:pt x="303" y="197"/>
                  <a:pt x="298" y="188"/>
                  <a:pt x="291" y="185"/>
                </a:cubicBezTo>
                <a:cubicBezTo>
                  <a:pt x="283" y="182"/>
                  <a:pt x="273" y="140"/>
                  <a:pt x="280" y="129"/>
                </a:cubicBezTo>
                <a:cubicBezTo>
                  <a:pt x="280" y="129"/>
                  <a:pt x="300" y="143"/>
                  <a:pt x="310" y="141"/>
                </a:cubicBezTo>
                <a:cubicBezTo>
                  <a:pt x="310" y="141"/>
                  <a:pt x="300" y="189"/>
                  <a:pt x="303" y="197"/>
                </a:cubicBezTo>
                <a:close/>
              </a:path>
            </a:pathLst>
          </a:custGeom>
          <a:solidFill>
            <a:schemeClr val="bg1"/>
          </a:solidFill>
          <a:ln w="9525">
            <a:noFill/>
          </a:ln>
        </p:spPr>
        <p:txBody>
          <a:bodyPr/>
          <a:p>
            <a:endParaRPr lang="zh-CN" altLang="en-US"/>
          </a:p>
        </p:txBody>
      </p:sp>
      <p:sp>
        <p:nvSpPr>
          <p:cNvPr id="13318" name="Freeform 711"/>
          <p:cNvSpPr>
            <a:spLocks noChangeAspect="1" noEditPoints="1"/>
          </p:cNvSpPr>
          <p:nvPr/>
        </p:nvSpPr>
        <p:spPr>
          <a:xfrm>
            <a:off x="4589463" y="2262188"/>
            <a:ext cx="1266825" cy="1620837"/>
          </a:xfrm>
          <a:custGeom>
            <a:avLst/>
            <a:gdLst/>
            <a:ahLst/>
            <a:cxnLst>
              <a:cxn ang="0">
                <a:pos x="1214318" y="1534851"/>
              </a:cxn>
              <a:cxn ang="0">
                <a:pos x="1098979" y="1480269"/>
              </a:cxn>
              <a:cxn ang="0">
                <a:pos x="1057632" y="1144043"/>
              </a:cxn>
              <a:cxn ang="0">
                <a:pos x="1066336" y="1056711"/>
              </a:cxn>
              <a:cxn ang="0">
                <a:pos x="757316" y="775067"/>
              </a:cxn>
              <a:cxn ang="0">
                <a:pos x="794312" y="650619"/>
              </a:cxn>
              <a:cxn ang="0">
                <a:pos x="970584" y="591671"/>
              </a:cxn>
              <a:cxn ang="0">
                <a:pos x="1051103" y="567654"/>
              </a:cxn>
              <a:cxn ang="0">
                <a:pos x="1055455" y="484690"/>
              </a:cxn>
              <a:cxn ang="0">
                <a:pos x="953174" y="532722"/>
              </a:cxn>
              <a:cxn ang="0">
                <a:pos x="831307" y="539272"/>
              </a:cxn>
              <a:cxn ang="0">
                <a:pos x="848717" y="318760"/>
              </a:cxn>
              <a:cxn ang="0">
                <a:pos x="883536" y="272911"/>
              </a:cxn>
              <a:cxn ang="0">
                <a:pos x="968407" y="233611"/>
              </a:cxn>
              <a:cxn ang="0">
                <a:pos x="998874" y="176846"/>
              </a:cxn>
              <a:cxn ang="0">
                <a:pos x="920531" y="17466"/>
              </a:cxn>
              <a:cxn ang="0">
                <a:pos x="809545" y="168113"/>
              </a:cxn>
              <a:cxn ang="0">
                <a:pos x="759492" y="222695"/>
              </a:cxn>
              <a:cxn ang="0">
                <a:pos x="689854" y="266361"/>
              </a:cxn>
              <a:cxn ang="0">
                <a:pos x="652859" y="281644"/>
              </a:cxn>
              <a:cxn ang="0">
                <a:pos x="463530" y="386442"/>
              </a:cxn>
              <a:cxn ang="0">
                <a:pos x="570163" y="537088"/>
              </a:cxn>
              <a:cxn ang="0">
                <a:pos x="598454" y="600404"/>
              </a:cxn>
              <a:cxn ang="0">
                <a:pos x="533168" y="731401"/>
              </a:cxn>
              <a:cxn ang="0">
                <a:pos x="526639" y="906064"/>
              </a:cxn>
              <a:cxn ang="0">
                <a:pos x="522287" y="1165876"/>
              </a:cxn>
              <a:cxn ang="0">
                <a:pos x="493996" y="1183342"/>
              </a:cxn>
              <a:cxn ang="0">
                <a:pos x="241557" y="1139676"/>
              </a:cxn>
              <a:cxn ang="0">
                <a:pos x="137100" y="1104743"/>
              </a:cxn>
              <a:cxn ang="0">
                <a:pos x="60933" y="1117843"/>
              </a:cxn>
              <a:cxn ang="0">
                <a:pos x="23938" y="1181159"/>
              </a:cxn>
              <a:cxn ang="0">
                <a:pos x="0" y="1294690"/>
              </a:cxn>
              <a:cxn ang="0">
                <a:pos x="43523" y="1296873"/>
              </a:cxn>
              <a:cxn ang="0">
                <a:pos x="117514" y="1244474"/>
              </a:cxn>
              <a:cxn ang="0">
                <a:pos x="245910" y="1235741"/>
              </a:cxn>
              <a:cxn ang="0">
                <a:pos x="535344" y="1323072"/>
              </a:cxn>
              <a:cxn ang="0">
                <a:pos x="637625" y="1205175"/>
              </a:cxn>
              <a:cxn ang="0">
                <a:pos x="707264" y="980296"/>
              </a:cxn>
              <a:cxn ang="0">
                <a:pos x="946645" y="1130943"/>
              </a:cxn>
              <a:cxn ang="0">
                <a:pos x="990169" y="1410404"/>
              </a:cxn>
              <a:cxn ang="0">
                <a:pos x="1005403" y="1552318"/>
              </a:cxn>
              <a:cxn ang="0">
                <a:pos x="1098979" y="1593800"/>
              </a:cxn>
              <a:cxn ang="0">
                <a:pos x="1218670" y="1578517"/>
              </a:cxn>
              <a:cxn ang="0">
                <a:pos x="1251313" y="1550134"/>
              </a:cxn>
              <a:cxn ang="0">
                <a:pos x="1214318" y="1534851"/>
              </a:cxn>
              <a:cxn ang="0">
                <a:pos x="626744" y="417008"/>
              </a:cxn>
              <a:cxn ang="0">
                <a:pos x="611511" y="495606"/>
              </a:cxn>
              <a:cxn ang="0">
                <a:pos x="587573" y="421374"/>
              </a:cxn>
              <a:cxn ang="0">
                <a:pos x="626744" y="417008"/>
              </a:cxn>
            </a:cxnLst>
            <a:pathLst>
              <a:path w="582" h="742">
                <a:moveTo>
                  <a:pt x="558" y="703"/>
                </a:moveTo>
                <a:cubicBezTo>
                  <a:pt x="544" y="707"/>
                  <a:pt x="523" y="702"/>
                  <a:pt x="505" y="678"/>
                </a:cubicBezTo>
                <a:cubicBezTo>
                  <a:pt x="486" y="654"/>
                  <a:pt x="486" y="524"/>
                  <a:pt x="486" y="524"/>
                </a:cubicBezTo>
                <a:cubicBezTo>
                  <a:pt x="490" y="508"/>
                  <a:pt x="490" y="484"/>
                  <a:pt x="490" y="484"/>
                </a:cubicBezTo>
                <a:cubicBezTo>
                  <a:pt x="479" y="447"/>
                  <a:pt x="348" y="355"/>
                  <a:pt x="348" y="355"/>
                </a:cubicBezTo>
                <a:cubicBezTo>
                  <a:pt x="358" y="339"/>
                  <a:pt x="365" y="298"/>
                  <a:pt x="365" y="298"/>
                </a:cubicBezTo>
                <a:cubicBezTo>
                  <a:pt x="382" y="303"/>
                  <a:pt x="437" y="274"/>
                  <a:pt x="446" y="271"/>
                </a:cubicBezTo>
                <a:cubicBezTo>
                  <a:pt x="455" y="268"/>
                  <a:pt x="483" y="260"/>
                  <a:pt x="483" y="260"/>
                </a:cubicBezTo>
                <a:cubicBezTo>
                  <a:pt x="499" y="252"/>
                  <a:pt x="485" y="222"/>
                  <a:pt x="485" y="222"/>
                </a:cubicBezTo>
                <a:cubicBezTo>
                  <a:pt x="447" y="211"/>
                  <a:pt x="438" y="244"/>
                  <a:pt x="438" y="244"/>
                </a:cubicBezTo>
                <a:cubicBezTo>
                  <a:pt x="417" y="256"/>
                  <a:pt x="382" y="247"/>
                  <a:pt x="382" y="247"/>
                </a:cubicBezTo>
                <a:cubicBezTo>
                  <a:pt x="407" y="199"/>
                  <a:pt x="390" y="146"/>
                  <a:pt x="390" y="146"/>
                </a:cubicBezTo>
                <a:cubicBezTo>
                  <a:pt x="387" y="131"/>
                  <a:pt x="406" y="125"/>
                  <a:pt x="406" y="125"/>
                </a:cubicBezTo>
                <a:cubicBezTo>
                  <a:pt x="431" y="138"/>
                  <a:pt x="445" y="107"/>
                  <a:pt x="445" y="107"/>
                </a:cubicBezTo>
                <a:cubicBezTo>
                  <a:pt x="461" y="115"/>
                  <a:pt x="459" y="81"/>
                  <a:pt x="459" y="81"/>
                </a:cubicBezTo>
                <a:cubicBezTo>
                  <a:pt x="487" y="22"/>
                  <a:pt x="423" y="8"/>
                  <a:pt x="423" y="8"/>
                </a:cubicBezTo>
                <a:cubicBezTo>
                  <a:pt x="364" y="0"/>
                  <a:pt x="372" y="77"/>
                  <a:pt x="372" y="77"/>
                </a:cubicBezTo>
                <a:cubicBezTo>
                  <a:pt x="365" y="93"/>
                  <a:pt x="349" y="102"/>
                  <a:pt x="349" y="102"/>
                </a:cubicBezTo>
                <a:cubicBezTo>
                  <a:pt x="330" y="102"/>
                  <a:pt x="318" y="117"/>
                  <a:pt x="317" y="122"/>
                </a:cubicBezTo>
                <a:cubicBezTo>
                  <a:pt x="316" y="127"/>
                  <a:pt x="300" y="129"/>
                  <a:pt x="300" y="129"/>
                </a:cubicBezTo>
                <a:cubicBezTo>
                  <a:pt x="236" y="133"/>
                  <a:pt x="213" y="177"/>
                  <a:pt x="213" y="177"/>
                </a:cubicBezTo>
                <a:cubicBezTo>
                  <a:pt x="212" y="190"/>
                  <a:pt x="254" y="236"/>
                  <a:pt x="262" y="246"/>
                </a:cubicBezTo>
                <a:cubicBezTo>
                  <a:pt x="267" y="251"/>
                  <a:pt x="272" y="265"/>
                  <a:pt x="275" y="275"/>
                </a:cubicBezTo>
                <a:cubicBezTo>
                  <a:pt x="266" y="304"/>
                  <a:pt x="245" y="335"/>
                  <a:pt x="245" y="335"/>
                </a:cubicBezTo>
                <a:cubicBezTo>
                  <a:pt x="213" y="363"/>
                  <a:pt x="242" y="415"/>
                  <a:pt x="242" y="415"/>
                </a:cubicBezTo>
                <a:cubicBezTo>
                  <a:pt x="221" y="447"/>
                  <a:pt x="240" y="534"/>
                  <a:pt x="240" y="534"/>
                </a:cubicBezTo>
                <a:cubicBezTo>
                  <a:pt x="245" y="549"/>
                  <a:pt x="227" y="542"/>
                  <a:pt x="227" y="542"/>
                </a:cubicBezTo>
                <a:cubicBezTo>
                  <a:pt x="201" y="518"/>
                  <a:pt x="135" y="522"/>
                  <a:pt x="111" y="522"/>
                </a:cubicBezTo>
                <a:cubicBezTo>
                  <a:pt x="87" y="522"/>
                  <a:pt x="83" y="525"/>
                  <a:pt x="63" y="506"/>
                </a:cubicBezTo>
                <a:cubicBezTo>
                  <a:pt x="43" y="488"/>
                  <a:pt x="32" y="503"/>
                  <a:pt x="28" y="512"/>
                </a:cubicBezTo>
                <a:cubicBezTo>
                  <a:pt x="24" y="521"/>
                  <a:pt x="22" y="530"/>
                  <a:pt x="11" y="541"/>
                </a:cubicBezTo>
                <a:cubicBezTo>
                  <a:pt x="0" y="552"/>
                  <a:pt x="0" y="573"/>
                  <a:pt x="0" y="593"/>
                </a:cubicBezTo>
                <a:cubicBezTo>
                  <a:pt x="0" y="613"/>
                  <a:pt x="20" y="608"/>
                  <a:pt x="20" y="594"/>
                </a:cubicBezTo>
                <a:cubicBezTo>
                  <a:pt x="20" y="581"/>
                  <a:pt x="31" y="581"/>
                  <a:pt x="54" y="570"/>
                </a:cubicBezTo>
                <a:cubicBezTo>
                  <a:pt x="76" y="560"/>
                  <a:pt x="113" y="566"/>
                  <a:pt x="113" y="566"/>
                </a:cubicBezTo>
                <a:cubicBezTo>
                  <a:pt x="113" y="566"/>
                  <a:pt x="220" y="604"/>
                  <a:pt x="246" y="606"/>
                </a:cubicBezTo>
                <a:cubicBezTo>
                  <a:pt x="273" y="609"/>
                  <a:pt x="293" y="552"/>
                  <a:pt x="293" y="552"/>
                </a:cubicBezTo>
                <a:cubicBezTo>
                  <a:pt x="309" y="514"/>
                  <a:pt x="325" y="449"/>
                  <a:pt x="325" y="449"/>
                </a:cubicBezTo>
                <a:cubicBezTo>
                  <a:pt x="341" y="464"/>
                  <a:pt x="435" y="518"/>
                  <a:pt x="435" y="518"/>
                </a:cubicBezTo>
                <a:cubicBezTo>
                  <a:pt x="421" y="542"/>
                  <a:pt x="451" y="629"/>
                  <a:pt x="455" y="646"/>
                </a:cubicBezTo>
                <a:cubicBezTo>
                  <a:pt x="459" y="663"/>
                  <a:pt x="462" y="711"/>
                  <a:pt x="462" y="711"/>
                </a:cubicBezTo>
                <a:cubicBezTo>
                  <a:pt x="459" y="742"/>
                  <a:pt x="497" y="735"/>
                  <a:pt x="505" y="730"/>
                </a:cubicBezTo>
                <a:cubicBezTo>
                  <a:pt x="513" y="725"/>
                  <a:pt x="551" y="723"/>
                  <a:pt x="560" y="723"/>
                </a:cubicBezTo>
                <a:cubicBezTo>
                  <a:pt x="570" y="723"/>
                  <a:pt x="575" y="710"/>
                  <a:pt x="575" y="710"/>
                </a:cubicBezTo>
                <a:cubicBezTo>
                  <a:pt x="582" y="705"/>
                  <a:pt x="571" y="699"/>
                  <a:pt x="558" y="703"/>
                </a:cubicBezTo>
                <a:close/>
                <a:moveTo>
                  <a:pt x="288" y="191"/>
                </a:moveTo>
                <a:cubicBezTo>
                  <a:pt x="288" y="191"/>
                  <a:pt x="283" y="206"/>
                  <a:pt x="281" y="227"/>
                </a:cubicBezTo>
                <a:cubicBezTo>
                  <a:pt x="277" y="215"/>
                  <a:pt x="275" y="201"/>
                  <a:pt x="270" y="193"/>
                </a:cubicBezTo>
                <a:cubicBezTo>
                  <a:pt x="264" y="181"/>
                  <a:pt x="288" y="191"/>
                  <a:pt x="288" y="191"/>
                </a:cubicBezTo>
                <a:close/>
              </a:path>
            </a:pathLst>
          </a:custGeom>
          <a:solidFill>
            <a:schemeClr val="bg1"/>
          </a:solidFill>
          <a:ln w="9525">
            <a:noFill/>
          </a:ln>
        </p:spPr>
        <p:txBody>
          <a:bodyPr/>
          <a:p>
            <a:endParaRPr lang="zh-CN" altLang="en-US"/>
          </a:p>
        </p:txBody>
      </p:sp>
      <p:sp>
        <p:nvSpPr>
          <p:cNvPr id="13319" name="Freeform 714"/>
          <p:cNvSpPr>
            <a:spLocks noChangeAspect="1" noEditPoints="1"/>
          </p:cNvSpPr>
          <p:nvPr/>
        </p:nvSpPr>
        <p:spPr>
          <a:xfrm>
            <a:off x="7085013" y="1671638"/>
            <a:ext cx="815975" cy="1619250"/>
          </a:xfrm>
          <a:custGeom>
            <a:avLst/>
            <a:gdLst/>
            <a:ahLst/>
            <a:cxnLst>
              <a:cxn ang="0">
                <a:pos x="698556" y="680075"/>
              </a:cxn>
              <a:cxn ang="0">
                <a:pos x="749176" y="678045"/>
              </a:cxn>
              <a:cxn ang="0">
                <a:pos x="807895" y="643533"/>
              </a:cxn>
              <a:cxn ang="0">
                <a:pos x="811945" y="582631"/>
              </a:cxn>
              <a:cxn ang="0">
                <a:pos x="749176" y="562330"/>
              </a:cxn>
              <a:cxn ang="0">
                <a:pos x="714754" y="606992"/>
              </a:cxn>
              <a:cxn ang="0">
                <a:pos x="577068" y="574511"/>
              </a:cxn>
              <a:cxn ang="0">
                <a:pos x="581118" y="499398"/>
              </a:cxn>
              <a:cxn ang="0">
                <a:pos x="577068" y="326842"/>
              </a:cxn>
              <a:cxn ang="0">
                <a:pos x="593266" y="292330"/>
              </a:cxn>
              <a:cxn ang="0">
                <a:pos x="666159" y="245639"/>
              </a:cxn>
              <a:cxn ang="0">
                <a:pos x="700581" y="178646"/>
              </a:cxn>
              <a:cxn ang="0">
                <a:pos x="658060" y="46691"/>
              </a:cxn>
              <a:cxn ang="0">
                <a:pos x="524423" y="172556"/>
              </a:cxn>
              <a:cxn ang="0">
                <a:pos x="512274" y="211127"/>
              </a:cxn>
              <a:cxn ang="0">
                <a:pos x="388761" y="288270"/>
              </a:cxn>
              <a:cxn ang="0">
                <a:pos x="332067" y="318721"/>
              </a:cxn>
              <a:cxn ang="0">
                <a:pos x="186281" y="401954"/>
              </a:cxn>
              <a:cxn ang="0">
                <a:pos x="184256" y="556240"/>
              </a:cxn>
              <a:cxn ang="0">
                <a:pos x="196405" y="700375"/>
              </a:cxn>
              <a:cxn ang="0">
                <a:pos x="218678" y="771428"/>
              </a:cxn>
              <a:cxn ang="0">
                <a:pos x="251075" y="777518"/>
              </a:cxn>
              <a:cxn ang="0">
                <a:pos x="279422" y="781578"/>
              </a:cxn>
              <a:cxn ang="0">
                <a:pos x="295621" y="864812"/>
              </a:cxn>
              <a:cxn ang="0">
                <a:pos x="299670" y="1126691"/>
              </a:cxn>
              <a:cxn ang="0">
                <a:pos x="159959" y="1352030"/>
              </a:cxn>
              <a:cxn ang="0">
                <a:pos x="62768" y="1488045"/>
              </a:cxn>
              <a:cxn ang="0">
                <a:pos x="87066" y="1583458"/>
              </a:cxn>
              <a:cxn ang="0">
                <a:pos x="155909" y="1599699"/>
              </a:cxn>
              <a:cxn ang="0">
                <a:pos x="218678" y="1607819"/>
              </a:cxn>
              <a:cxn ang="0">
                <a:pos x="263224" y="1595639"/>
              </a:cxn>
              <a:cxn ang="0">
                <a:pos x="192356" y="1567218"/>
              </a:cxn>
              <a:cxn ang="0">
                <a:pos x="151860" y="1502255"/>
              </a:cxn>
              <a:cxn ang="0">
                <a:pos x="340166" y="1285037"/>
              </a:cxn>
              <a:cxn ang="0">
                <a:pos x="415084" y="1333759"/>
              </a:cxn>
              <a:cxn ang="0">
                <a:pos x="447481" y="1339849"/>
              </a:cxn>
              <a:cxn ang="0">
                <a:pos x="437357" y="1309398"/>
              </a:cxn>
              <a:cxn ang="0">
                <a:pos x="423183" y="1199774"/>
              </a:cxn>
              <a:cxn ang="0">
                <a:pos x="512274" y="1144962"/>
              </a:cxn>
              <a:cxn ang="0">
                <a:pos x="763350" y="1051578"/>
              </a:cxn>
              <a:cxn ang="0">
                <a:pos x="797771" y="980526"/>
              </a:cxn>
              <a:cxn ang="0">
                <a:pos x="512274" y="767368"/>
              </a:cxn>
              <a:cxn ang="0">
                <a:pos x="530497" y="655714"/>
              </a:cxn>
              <a:cxn ang="0">
                <a:pos x="698556" y="680075"/>
              </a:cxn>
              <a:cxn ang="0">
                <a:pos x="360414" y="574511"/>
              </a:cxn>
              <a:cxn ang="0">
                <a:pos x="340166" y="688195"/>
              </a:cxn>
              <a:cxn ang="0">
                <a:pos x="297645" y="736917"/>
              </a:cxn>
              <a:cxn ang="0">
                <a:pos x="271323" y="694285"/>
              </a:cxn>
              <a:cxn ang="0">
                <a:pos x="255124" y="596842"/>
              </a:cxn>
              <a:cxn ang="0">
                <a:pos x="271323" y="442556"/>
              </a:cxn>
              <a:cxn ang="0">
                <a:pos x="360414" y="418195"/>
              </a:cxn>
              <a:cxn ang="0">
                <a:pos x="360414" y="574511"/>
              </a:cxn>
              <a:cxn ang="0">
                <a:pos x="585167" y="986616"/>
              </a:cxn>
              <a:cxn ang="0">
                <a:pos x="447481" y="1069849"/>
              </a:cxn>
              <a:cxn ang="0">
                <a:pos x="455580" y="958195"/>
              </a:cxn>
              <a:cxn ang="0">
                <a:pos x="585167" y="986616"/>
              </a:cxn>
            </a:cxnLst>
            <a:pathLst>
              <a:path w="403" h="798">
                <a:moveTo>
                  <a:pt x="345" y="335"/>
                </a:moveTo>
                <a:cubicBezTo>
                  <a:pt x="357" y="334"/>
                  <a:pt x="355" y="330"/>
                  <a:pt x="370" y="334"/>
                </a:cubicBezTo>
                <a:cubicBezTo>
                  <a:pt x="385" y="338"/>
                  <a:pt x="398" y="326"/>
                  <a:pt x="399" y="317"/>
                </a:cubicBezTo>
                <a:cubicBezTo>
                  <a:pt x="401" y="307"/>
                  <a:pt x="403" y="303"/>
                  <a:pt x="401" y="287"/>
                </a:cubicBezTo>
                <a:cubicBezTo>
                  <a:pt x="398" y="271"/>
                  <a:pt x="370" y="277"/>
                  <a:pt x="370" y="277"/>
                </a:cubicBezTo>
                <a:cubicBezTo>
                  <a:pt x="353" y="278"/>
                  <a:pt x="353" y="299"/>
                  <a:pt x="353" y="299"/>
                </a:cubicBezTo>
                <a:cubicBezTo>
                  <a:pt x="337" y="309"/>
                  <a:pt x="293" y="291"/>
                  <a:pt x="285" y="283"/>
                </a:cubicBezTo>
                <a:cubicBezTo>
                  <a:pt x="277" y="275"/>
                  <a:pt x="281" y="273"/>
                  <a:pt x="287" y="246"/>
                </a:cubicBezTo>
                <a:cubicBezTo>
                  <a:pt x="294" y="220"/>
                  <a:pt x="289" y="181"/>
                  <a:pt x="285" y="161"/>
                </a:cubicBezTo>
                <a:cubicBezTo>
                  <a:pt x="281" y="141"/>
                  <a:pt x="293" y="144"/>
                  <a:pt x="293" y="144"/>
                </a:cubicBezTo>
                <a:cubicBezTo>
                  <a:pt x="317" y="149"/>
                  <a:pt x="329" y="121"/>
                  <a:pt x="329" y="121"/>
                </a:cubicBezTo>
                <a:cubicBezTo>
                  <a:pt x="345" y="125"/>
                  <a:pt x="346" y="88"/>
                  <a:pt x="346" y="88"/>
                </a:cubicBezTo>
                <a:cubicBezTo>
                  <a:pt x="371" y="49"/>
                  <a:pt x="325" y="23"/>
                  <a:pt x="325" y="23"/>
                </a:cubicBezTo>
                <a:cubicBezTo>
                  <a:pt x="242" y="0"/>
                  <a:pt x="259" y="85"/>
                  <a:pt x="259" y="85"/>
                </a:cubicBezTo>
                <a:cubicBezTo>
                  <a:pt x="261" y="92"/>
                  <a:pt x="253" y="104"/>
                  <a:pt x="253" y="104"/>
                </a:cubicBezTo>
                <a:cubicBezTo>
                  <a:pt x="229" y="101"/>
                  <a:pt x="201" y="136"/>
                  <a:pt x="192" y="142"/>
                </a:cubicBezTo>
                <a:cubicBezTo>
                  <a:pt x="182" y="149"/>
                  <a:pt x="189" y="149"/>
                  <a:pt x="164" y="157"/>
                </a:cubicBezTo>
                <a:cubicBezTo>
                  <a:pt x="138" y="165"/>
                  <a:pt x="92" y="198"/>
                  <a:pt x="92" y="198"/>
                </a:cubicBezTo>
                <a:cubicBezTo>
                  <a:pt x="71" y="213"/>
                  <a:pt x="84" y="257"/>
                  <a:pt x="91" y="274"/>
                </a:cubicBezTo>
                <a:cubicBezTo>
                  <a:pt x="97" y="291"/>
                  <a:pt x="97" y="345"/>
                  <a:pt x="97" y="345"/>
                </a:cubicBezTo>
                <a:cubicBezTo>
                  <a:pt x="87" y="359"/>
                  <a:pt x="108" y="380"/>
                  <a:pt x="108" y="380"/>
                </a:cubicBezTo>
                <a:cubicBezTo>
                  <a:pt x="108" y="380"/>
                  <a:pt x="116" y="380"/>
                  <a:pt x="124" y="383"/>
                </a:cubicBezTo>
                <a:cubicBezTo>
                  <a:pt x="128" y="385"/>
                  <a:pt x="133" y="386"/>
                  <a:pt x="138" y="385"/>
                </a:cubicBezTo>
                <a:cubicBezTo>
                  <a:pt x="133" y="410"/>
                  <a:pt x="146" y="426"/>
                  <a:pt x="146" y="426"/>
                </a:cubicBezTo>
                <a:cubicBezTo>
                  <a:pt x="136" y="440"/>
                  <a:pt x="148" y="555"/>
                  <a:pt x="148" y="555"/>
                </a:cubicBezTo>
                <a:cubicBezTo>
                  <a:pt x="130" y="563"/>
                  <a:pt x="89" y="644"/>
                  <a:pt x="79" y="666"/>
                </a:cubicBezTo>
                <a:cubicBezTo>
                  <a:pt x="68" y="689"/>
                  <a:pt x="31" y="733"/>
                  <a:pt x="31" y="733"/>
                </a:cubicBezTo>
                <a:cubicBezTo>
                  <a:pt x="0" y="762"/>
                  <a:pt x="31" y="777"/>
                  <a:pt x="43" y="780"/>
                </a:cubicBezTo>
                <a:cubicBezTo>
                  <a:pt x="55" y="782"/>
                  <a:pt x="67" y="782"/>
                  <a:pt x="77" y="788"/>
                </a:cubicBezTo>
                <a:cubicBezTo>
                  <a:pt x="88" y="793"/>
                  <a:pt x="96" y="790"/>
                  <a:pt x="108" y="792"/>
                </a:cubicBezTo>
                <a:cubicBezTo>
                  <a:pt x="120" y="793"/>
                  <a:pt x="122" y="798"/>
                  <a:pt x="130" y="786"/>
                </a:cubicBezTo>
                <a:cubicBezTo>
                  <a:pt x="138" y="774"/>
                  <a:pt x="107" y="776"/>
                  <a:pt x="95" y="772"/>
                </a:cubicBezTo>
                <a:cubicBezTo>
                  <a:pt x="83" y="768"/>
                  <a:pt x="75" y="740"/>
                  <a:pt x="75" y="740"/>
                </a:cubicBezTo>
                <a:cubicBezTo>
                  <a:pt x="63" y="718"/>
                  <a:pt x="168" y="633"/>
                  <a:pt x="168" y="633"/>
                </a:cubicBezTo>
                <a:cubicBezTo>
                  <a:pt x="172" y="659"/>
                  <a:pt x="194" y="656"/>
                  <a:pt x="205" y="657"/>
                </a:cubicBezTo>
                <a:cubicBezTo>
                  <a:pt x="216" y="659"/>
                  <a:pt x="205" y="657"/>
                  <a:pt x="221" y="660"/>
                </a:cubicBezTo>
                <a:cubicBezTo>
                  <a:pt x="237" y="663"/>
                  <a:pt x="228" y="656"/>
                  <a:pt x="216" y="645"/>
                </a:cubicBezTo>
                <a:cubicBezTo>
                  <a:pt x="204" y="635"/>
                  <a:pt x="204" y="601"/>
                  <a:pt x="209" y="591"/>
                </a:cubicBezTo>
                <a:cubicBezTo>
                  <a:pt x="214" y="580"/>
                  <a:pt x="201" y="579"/>
                  <a:pt x="253" y="564"/>
                </a:cubicBezTo>
                <a:cubicBezTo>
                  <a:pt x="305" y="549"/>
                  <a:pt x="377" y="518"/>
                  <a:pt x="377" y="518"/>
                </a:cubicBezTo>
                <a:cubicBezTo>
                  <a:pt x="395" y="515"/>
                  <a:pt x="394" y="483"/>
                  <a:pt x="394" y="483"/>
                </a:cubicBezTo>
                <a:cubicBezTo>
                  <a:pt x="386" y="443"/>
                  <a:pt x="253" y="378"/>
                  <a:pt x="253" y="378"/>
                </a:cubicBezTo>
                <a:cubicBezTo>
                  <a:pt x="265" y="370"/>
                  <a:pt x="262" y="323"/>
                  <a:pt x="262" y="323"/>
                </a:cubicBezTo>
                <a:cubicBezTo>
                  <a:pt x="270" y="337"/>
                  <a:pt x="333" y="337"/>
                  <a:pt x="345" y="335"/>
                </a:cubicBezTo>
                <a:close/>
                <a:moveTo>
                  <a:pt x="178" y="283"/>
                </a:moveTo>
                <a:cubicBezTo>
                  <a:pt x="178" y="301"/>
                  <a:pt x="168" y="339"/>
                  <a:pt x="168" y="339"/>
                </a:cubicBezTo>
                <a:cubicBezTo>
                  <a:pt x="159" y="347"/>
                  <a:pt x="152" y="355"/>
                  <a:pt x="147" y="363"/>
                </a:cubicBezTo>
                <a:cubicBezTo>
                  <a:pt x="145" y="356"/>
                  <a:pt x="140" y="348"/>
                  <a:pt x="134" y="342"/>
                </a:cubicBezTo>
                <a:cubicBezTo>
                  <a:pt x="125" y="331"/>
                  <a:pt x="128" y="317"/>
                  <a:pt x="126" y="294"/>
                </a:cubicBezTo>
                <a:cubicBezTo>
                  <a:pt x="125" y="271"/>
                  <a:pt x="134" y="218"/>
                  <a:pt x="134" y="218"/>
                </a:cubicBezTo>
                <a:cubicBezTo>
                  <a:pt x="145" y="216"/>
                  <a:pt x="178" y="206"/>
                  <a:pt x="178" y="206"/>
                </a:cubicBezTo>
                <a:cubicBezTo>
                  <a:pt x="170" y="214"/>
                  <a:pt x="178" y="266"/>
                  <a:pt x="178" y="283"/>
                </a:cubicBezTo>
                <a:close/>
                <a:moveTo>
                  <a:pt x="289" y="486"/>
                </a:moveTo>
                <a:cubicBezTo>
                  <a:pt x="271" y="486"/>
                  <a:pt x="221" y="527"/>
                  <a:pt x="221" y="527"/>
                </a:cubicBezTo>
                <a:cubicBezTo>
                  <a:pt x="228" y="515"/>
                  <a:pt x="225" y="472"/>
                  <a:pt x="225" y="472"/>
                </a:cubicBezTo>
                <a:cubicBezTo>
                  <a:pt x="234" y="484"/>
                  <a:pt x="289" y="486"/>
                  <a:pt x="289" y="486"/>
                </a:cubicBezTo>
                <a:close/>
              </a:path>
            </a:pathLst>
          </a:custGeom>
          <a:solidFill>
            <a:schemeClr val="bg1"/>
          </a:solidFill>
          <a:ln w="9525">
            <a:noFill/>
          </a:ln>
        </p:spPr>
        <p:txBody>
          <a:bodyPr/>
          <a:p>
            <a:endParaRPr lang="zh-CN" altLang="en-US"/>
          </a:p>
        </p:txBody>
      </p:sp>
      <p:sp>
        <p:nvSpPr>
          <p:cNvPr id="13320" name="Freeform 715"/>
          <p:cNvSpPr>
            <a:spLocks noChangeAspect="1"/>
          </p:cNvSpPr>
          <p:nvPr/>
        </p:nvSpPr>
        <p:spPr>
          <a:xfrm>
            <a:off x="9220200" y="1144588"/>
            <a:ext cx="1084263" cy="1619250"/>
          </a:xfrm>
          <a:custGeom>
            <a:avLst/>
            <a:gdLst/>
            <a:ahLst/>
            <a:cxnLst>
              <a:cxn ang="0">
                <a:pos x="660798" y="959125"/>
              </a:cxn>
              <a:cxn ang="0">
                <a:pos x="502549" y="1152238"/>
              </a:cxn>
              <a:cxn ang="0">
                <a:pos x="419147" y="1235920"/>
              </a:cxn>
              <a:cxn ang="0">
                <a:pos x="222404" y="1368953"/>
              </a:cxn>
              <a:cxn ang="0">
                <a:pos x="128310" y="1465509"/>
              </a:cxn>
              <a:cxn ang="0">
                <a:pos x="132587" y="1577086"/>
              </a:cxn>
              <a:cxn ang="0">
                <a:pos x="126171" y="1615708"/>
              </a:cxn>
              <a:cxn ang="0">
                <a:pos x="55601" y="1529880"/>
              </a:cxn>
              <a:cxn ang="0">
                <a:pos x="32077" y="1456927"/>
              </a:cxn>
              <a:cxn ang="0">
                <a:pos x="51324" y="1392556"/>
              </a:cxn>
              <a:cxn ang="0">
                <a:pos x="196742" y="1270251"/>
              </a:cxn>
              <a:cxn ang="0">
                <a:pos x="357130" y="1135072"/>
              </a:cxn>
              <a:cxn ang="0">
                <a:pos x="402039" y="1083576"/>
              </a:cxn>
              <a:cxn ang="0">
                <a:pos x="498272" y="881880"/>
              </a:cxn>
              <a:cxn ang="0">
                <a:pos x="575258" y="675894"/>
              </a:cxn>
              <a:cxn ang="0">
                <a:pos x="583812" y="587920"/>
              </a:cxn>
              <a:cxn ang="0">
                <a:pos x="570981" y="336874"/>
              </a:cxn>
              <a:cxn ang="0">
                <a:pos x="459778" y="304688"/>
              </a:cxn>
              <a:cxn ang="0">
                <a:pos x="427701" y="549298"/>
              </a:cxn>
              <a:cxn ang="0">
                <a:pos x="453363" y="607231"/>
              </a:cxn>
              <a:cxn ang="0">
                <a:pos x="444809" y="652291"/>
              </a:cxn>
              <a:cxn ang="0">
                <a:pos x="361407" y="617960"/>
              </a:cxn>
              <a:cxn ang="0">
                <a:pos x="348576" y="549298"/>
              </a:cxn>
              <a:cxn ang="0">
                <a:pos x="384931" y="225298"/>
              </a:cxn>
              <a:cxn ang="0">
                <a:pos x="451224" y="225298"/>
              </a:cxn>
              <a:cxn ang="0">
                <a:pos x="684322" y="221006"/>
              </a:cxn>
              <a:cxn ang="0">
                <a:pos x="729230" y="182384"/>
              </a:cxn>
              <a:cxn ang="0">
                <a:pos x="848987" y="21456"/>
              </a:cxn>
              <a:cxn ang="0">
                <a:pos x="925973" y="173801"/>
              </a:cxn>
              <a:cxn ang="0">
                <a:pos x="876787" y="251046"/>
              </a:cxn>
              <a:cxn ang="0">
                <a:pos x="808355" y="293960"/>
              </a:cxn>
              <a:cxn ang="0">
                <a:pos x="831879" y="388370"/>
              </a:cxn>
              <a:cxn ang="0">
                <a:pos x="848987" y="504238"/>
              </a:cxn>
              <a:cxn ang="0">
                <a:pos x="919557" y="452741"/>
              </a:cxn>
              <a:cxn ang="0">
                <a:pos x="930250" y="409827"/>
              </a:cxn>
              <a:cxn ang="0">
                <a:pos x="928111" y="354039"/>
              </a:cxn>
              <a:cxn ang="0">
                <a:pos x="970882" y="328291"/>
              </a:cxn>
              <a:cxn ang="0">
                <a:pos x="1028621" y="405536"/>
              </a:cxn>
              <a:cxn ang="0">
                <a:pos x="987990" y="465615"/>
              </a:cxn>
              <a:cxn ang="0">
                <a:pos x="923834" y="557880"/>
              </a:cxn>
              <a:cxn ang="0">
                <a:pos x="795524" y="615814"/>
              </a:cxn>
              <a:cxn ang="0">
                <a:pos x="778416" y="613668"/>
              </a:cxn>
              <a:cxn ang="0">
                <a:pos x="763446" y="755284"/>
              </a:cxn>
              <a:cxn ang="0">
                <a:pos x="1084223" y="961271"/>
              </a:cxn>
              <a:cxn ang="0">
                <a:pos x="1062837" y="1047099"/>
              </a:cxn>
              <a:cxn ang="0">
                <a:pos x="945220" y="1358225"/>
              </a:cxn>
              <a:cxn ang="0">
                <a:pos x="1020067" y="1437615"/>
              </a:cxn>
              <a:cxn ang="0">
                <a:pos x="1064976" y="1465509"/>
              </a:cxn>
              <a:cxn ang="0">
                <a:pos x="1032898" y="1478384"/>
              </a:cxn>
              <a:cxn ang="0">
                <a:pos x="964466" y="1489112"/>
              </a:cxn>
              <a:cxn ang="0">
                <a:pos x="866095" y="1444052"/>
              </a:cxn>
              <a:cxn ang="0">
                <a:pos x="831879" y="1373245"/>
              </a:cxn>
              <a:cxn ang="0">
                <a:pos x="876787" y="1253086"/>
              </a:cxn>
              <a:cxn ang="0">
                <a:pos x="953774" y="1006331"/>
              </a:cxn>
              <a:cxn ang="0">
                <a:pos x="660798" y="959125"/>
              </a:cxn>
            </a:cxnLst>
            <a:pathLst>
              <a:path w="507" h="755">
                <a:moveTo>
                  <a:pt x="309" y="447"/>
                </a:moveTo>
                <a:cubicBezTo>
                  <a:pt x="309" y="447"/>
                  <a:pt x="249" y="526"/>
                  <a:pt x="235" y="537"/>
                </a:cubicBezTo>
                <a:cubicBezTo>
                  <a:pt x="220" y="548"/>
                  <a:pt x="208" y="572"/>
                  <a:pt x="196" y="576"/>
                </a:cubicBezTo>
                <a:cubicBezTo>
                  <a:pt x="184" y="580"/>
                  <a:pt x="124" y="625"/>
                  <a:pt x="104" y="638"/>
                </a:cubicBezTo>
                <a:cubicBezTo>
                  <a:pt x="84" y="652"/>
                  <a:pt x="62" y="669"/>
                  <a:pt x="60" y="683"/>
                </a:cubicBezTo>
                <a:cubicBezTo>
                  <a:pt x="59" y="698"/>
                  <a:pt x="52" y="726"/>
                  <a:pt x="62" y="735"/>
                </a:cubicBezTo>
                <a:cubicBezTo>
                  <a:pt x="71" y="745"/>
                  <a:pt x="74" y="755"/>
                  <a:pt x="59" y="753"/>
                </a:cubicBezTo>
                <a:cubicBezTo>
                  <a:pt x="44" y="750"/>
                  <a:pt x="26" y="734"/>
                  <a:pt x="26" y="713"/>
                </a:cubicBezTo>
                <a:cubicBezTo>
                  <a:pt x="26" y="691"/>
                  <a:pt x="20" y="685"/>
                  <a:pt x="15" y="679"/>
                </a:cubicBezTo>
                <a:cubicBezTo>
                  <a:pt x="10" y="674"/>
                  <a:pt x="0" y="656"/>
                  <a:pt x="24" y="649"/>
                </a:cubicBezTo>
                <a:cubicBezTo>
                  <a:pt x="24" y="649"/>
                  <a:pt x="75" y="621"/>
                  <a:pt x="92" y="592"/>
                </a:cubicBezTo>
                <a:cubicBezTo>
                  <a:pt x="110" y="562"/>
                  <a:pt x="148" y="538"/>
                  <a:pt x="167" y="529"/>
                </a:cubicBezTo>
                <a:cubicBezTo>
                  <a:pt x="167" y="529"/>
                  <a:pt x="183" y="526"/>
                  <a:pt x="188" y="505"/>
                </a:cubicBezTo>
                <a:cubicBezTo>
                  <a:pt x="193" y="484"/>
                  <a:pt x="223" y="419"/>
                  <a:pt x="233" y="411"/>
                </a:cubicBezTo>
                <a:cubicBezTo>
                  <a:pt x="233" y="411"/>
                  <a:pt x="227" y="331"/>
                  <a:pt x="269" y="315"/>
                </a:cubicBezTo>
                <a:cubicBezTo>
                  <a:pt x="269" y="315"/>
                  <a:pt x="281" y="286"/>
                  <a:pt x="273" y="274"/>
                </a:cubicBezTo>
                <a:cubicBezTo>
                  <a:pt x="265" y="262"/>
                  <a:pt x="263" y="169"/>
                  <a:pt x="267" y="157"/>
                </a:cubicBezTo>
                <a:cubicBezTo>
                  <a:pt x="267" y="157"/>
                  <a:pt x="231" y="150"/>
                  <a:pt x="215" y="142"/>
                </a:cubicBezTo>
                <a:cubicBezTo>
                  <a:pt x="199" y="134"/>
                  <a:pt x="188" y="239"/>
                  <a:pt x="200" y="256"/>
                </a:cubicBezTo>
                <a:cubicBezTo>
                  <a:pt x="200" y="256"/>
                  <a:pt x="215" y="267"/>
                  <a:pt x="212" y="283"/>
                </a:cubicBezTo>
                <a:cubicBezTo>
                  <a:pt x="209" y="299"/>
                  <a:pt x="208" y="304"/>
                  <a:pt x="208" y="304"/>
                </a:cubicBezTo>
                <a:cubicBezTo>
                  <a:pt x="208" y="304"/>
                  <a:pt x="180" y="310"/>
                  <a:pt x="169" y="288"/>
                </a:cubicBezTo>
                <a:cubicBezTo>
                  <a:pt x="159" y="267"/>
                  <a:pt x="163" y="256"/>
                  <a:pt x="163" y="256"/>
                </a:cubicBezTo>
                <a:cubicBezTo>
                  <a:pt x="161" y="251"/>
                  <a:pt x="142" y="111"/>
                  <a:pt x="180" y="105"/>
                </a:cubicBezTo>
                <a:cubicBezTo>
                  <a:pt x="180" y="105"/>
                  <a:pt x="200" y="106"/>
                  <a:pt x="211" y="105"/>
                </a:cubicBezTo>
                <a:cubicBezTo>
                  <a:pt x="221" y="103"/>
                  <a:pt x="297" y="90"/>
                  <a:pt x="320" y="103"/>
                </a:cubicBezTo>
                <a:cubicBezTo>
                  <a:pt x="320" y="103"/>
                  <a:pt x="337" y="95"/>
                  <a:pt x="341" y="85"/>
                </a:cubicBezTo>
                <a:cubicBezTo>
                  <a:pt x="341" y="85"/>
                  <a:pt x="329" y="0"/>
                  <a:pt x="397" y="10"/>
                </a:cubicBezTo>
                <a:cubicBezTo>
                  <a:pt x="397" y="10"/>
                  <a:pt x="457" y="29"/>
                  <a:pt x="433" y="81"/>
                </a:cubicBezTo>
                <a:cubicBezTo>
                  <a:pt x="433" y="81"/>
                  <a:pt x="428" y="126"/>
                  <a:pt x="410" y="117"/>
                </a:cubicBezTo>
                <a:cubicBezTo>
                  <a:pt x="410" y="117"/>
                  <a:pt x="396" y="147"/>
                  <a:pt x="378" y="137"/>
                </a:cubicBezTo>
                <a:cubicBezTo>
                  <a:pt x="378" y="137"/>
                  <a:pt x="390" y="162"/>
                  <a:pt x="389" y="181"/>
                </a:cubicBezTo>
                <a:cubicBezTo>
                  <a:pt x="388" y="199"/>
                  <a:pt x="400" y="219"/>
                  <a:pt x="397" y="235"/>
                </a:cubicBezTo>
                <a:cubicBezTo>
                  <a:pt x="397" y="235"/>
                  <a:pt x="422" y="221"/>
                  <a:pt x="430" y="211"/>
                </a:cubicBezTo>
                <a:cubicBezTo>
                  <a:pt x="438" y="202"/>
                  <a:pt x="438" y="197"/>
                  <a:pt x="435" y="191"/>
                </a:cubicBezTo>
                <a:cubicBezTo>
                  <a:pt x="433" y="186"/>
                  <a:pt x="424" y="174"/>
                  <a:pt x="434" y="165"/>
                </a:cubicBezTo>
                <a:cubicBezTo>
                  <a:pt x="445" y="155"/>
                  <a:pt x="454" y="153"/>
                  <a:pt x="454" y="153"/>
                </a:cubicBezTo>
                <a:cubicBezTo>
                  <a:pt x="454" y="153"/>
                  <a:pt x="486" y="165"/>
                  <a:pt x="481" y="189"/>
                </a:cubicBezTo>
                <a:cubicBezTo>
                  <a:pt x="481" y="189"/>
                  <a:pt x="473" y="210"/>
                  <a:pt x="462" y="217"/>
                </a:cubicBezTo>
                <a:cubicBezTo>
                  <a:pt x="451" y="223"/>
                  <a:pt x="442" y="246"/>
                  <a:pt x="432" y="260"/>
                </a:cubicBezTo>
                <a:cubicBezTo>
                  <a:pt x="421" y="275"/>
                  <a:pt x="384" y="303"/>
                  <a:pt x="372" y="287"/>
                </a:cubicBezTo>
                <a:cubicBezTo>
                  <a:pt x="364" y="286"/>
                  <a:pt x="364" y="286"/>
                  <a:pt x="364" y="286"/>
                </a:cubicBezTo>
                <a:cubicBezTo>
                  <a:pt x="364" y="286"/>
                  <a:pt x="362" y="339"/>
                  <a:pt x="357" y="352"/>
                </a:cubicBezTo>
                <a:cubicBezTo>
                  <a:pt x="357" y="352"/>
                  <a:pt x="505" y="416"/>
                  <a:pt x="507" y="448"/>
                </a:cubicBezTo>
                <a:cubicBezTo>
                  <a:pt x="507" y="448"/>
                  <a:pt x="507" y="472"/>
                  <a:pt x="497" y="488"/>
                </a:cubicBezTo>
                <a:cubicBezTo>
                  <a:pt x="497" y="488"/>
                  <a:pt x="432" y="606"/>
                  <a:pt x="442" y="633"/>
                </a:cubicBezTo>
                <a:cubicBezTo>
                  <a:pt x="442" y="633"/>
                  <a:pt x="463" y="666"/>
                  <a:pt x="477" y="670"/>
                </a:cubicBezTo>
                <a:cubicBezTo>
                  <a:pt x="490" y="674"/>
                  <a:pt x="507" y="678"/>
                  <a:pt x="498" y="683"/>
                </a:cubicBezTo>
                <a:cubicBezTo>
                  <a:pt x="489" y="689"/>
                  <a:pt x="491" y="686"/>
                  <a:pt x="483" y="689"/>
                </a:cubicBezTo>
                <a:cubicBezTo>
                  <a:pt x="475" y="691"/>
                  <a:pt x="463" y="698"/>
                  <a:pt x="451" y="694"/>
                </a:cubicBezTo>
                <a:cubicBezTo>
                  <a:pt x="439" y="690"/>
                  <a:pt x="416" y="674"/>
                  <a:pt x="405" y="673"/>
                </a:cubicBezTo>
                <a:cubicBezTo>
                  <a:pt x="394" y="671"/>
                  <a:pt x="364" y="665"/>
                  <a:pt x="389" y="640"/>
                </a:cubicBezTo>
                <a:cubicBezTo>
                  <a:pt x="389" y="640"/>
                  <a:pt x="406" y="601"/>
                  <a:pt x="410" y="584"/>
                </a:cubicBezTo>
                <a:cubicBezTo>
                  <a:pt x="414" y="566"/>
                  <a:pt x="418" y="485"/>
                  <a:pt x="446" y="469"/>
                </a:cubicBezTo>
                <a:cubicBezTo>
                  <a:pt x="446" y="469"/>
                  <a:pt x="329" y="461"/>
                  <a:pt x="309" y="447"/>
                </a:cubicBezTo>
                <a:close/>
              </a:path>
            </a:pathLst>
          </a:custGeom>
          <a:solidFill>
            <a:schemeClr val="bg1"/>
          </a:solidFill>
          <a:ln w="9525">
            <a:noFill/>
          </a:ln>
        </p:spPr>
        <p:txBody>
          <a:bodyPr/>
          <a:p>
            <a:endParaRPr lang="zh-CN" altLang="en-US"/>
          </a:p>
        </p:txBody>
      </p:sp>
      <p:sp>
        <p:nvSpPr>
          <p:cNvPr id="36" name="L 形 35"/>
          <p:cNvSpPr/>
          <p:nvPr/>
        </p:nvSpPr>
        <p:spPr>
          <a:xfrm rot="5400000">
            <a:off x="2336006" y="4037806"/>
            <a:ext cx="1233488" cy="2054225"/>
          </a:xfrm>
          <a:prstGeom prst="corner">
            <a:avLst>
              <a:gd name="adj1" fmla="val 16120"/>
              <a:gd name="adj2" fmla="val 1611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38" name="等腰三角形 37"/>
          <p:cNvSpPr/>
          <p:nvPr/>
        </p:nvSpPr>
        <p:spPr>
          <a:xfrm>
            <a:off x="3633788" y="3886200"/>
            <a:ext cx="350838" cy="350838"/>
          </a:xfrm>
          <a:prstGeom prst="triangle">
            <a:avLst>
              <a:gd name="adj" fmla="val 10000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39" name="L 形 38"/>
          <p:cNvSpPr/>
          <p:nvPr/>
        </p:nvSpPr>
        <p:spPr>
          <a:xfrm rot="5400000">
            <a:off x="4606131" y="3475831"/>
            <a:ext cx="1233488" cy="2054225"/>
          </a:xfrm>
          <a:prstGeom prst="corner">
            <a:avLst>
              <a:gd name="adj1" fmla="val 16120"/>
              <a:gd name="adj2" fmla="val 1611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40" name="任意多边形 39"/>
          <p:cNvSpPr/>
          <p:nvPr/>
        </p:nvSpPr>
        <p:spPr>
          <a:xfrm>
            <a:off x="4398963" y="4089400"/>
            <a:ext cx="1854200" cy="1625600"/>
          </a:xfrm>
          <a:custGeom>
            <a:avLst/>
            <a:gdLst>
              <a:gd name="connsiteX0" fmla="*/ 0 w 1352443"/>
              <a:gd name="connsiteY0" fmla="*/ 0 h 1185496"/>
              <a:gd name="connsiteX1" fmla="*/ 1352443 w 1352443"/>
              <a:gd name="connsiteY1" fmla="*/ 0 h 1185496"/>
              <a:gd name="connsiteX2" fmla="*/ 1352443 w 1352443"/>
              <a:gd name="connsiteY2" fmla="*/ 1185496 h 1185496"/>
              <a:gd name="connsiteX3" fmla="*/ 0 w 1352443"/>
              <a:gd name="connsiteY3" fmla="*/ 1185496 h 1185496"/>
              <a:gd name="connsiteX4" fmla="*/ 0 w 1352443"/>
              <a:gd name="connsiteY4" fmla="*/ 0 h 11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443" h="1185496">
                <a:moveTo>
                  <a:pt x="0" y="0"/>
                </a:moveTo>
                <a:lnTo>
                  <a:pt x="1352443" y="0"/>
                </a:lnTo>
                <a:lnTo>
                  <a:pt x="1352443" y="1185496"/>
                </a:lnTo>
                <a:lnTo>
                  <a:pt x="0" y="1185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fontAlgn="auto">
              <a:lnSpc>
                <a:spcPct val="90000"/>
              </a:lnSpc>
              <a:spcBef>
                <a:spcPct val="0"/>
              </a:spcBef>
              <a:spcAft>
                <a:spcPct val="35000"/>
              </a:spcAft>
            </a:pPr>
            <a:endParaRPr lang="zh-CN" altLang="en-US" sz="3700" strike="noStrike" kern="1200" noProof="1" dirty="0"/>
          </a:p>
        </p:txBody>
      </p:sp>
      <p:sp>
        <p:nvSpPr>
          <p:cNvPr id="41" name="等腰三角形 40"/>
          <p:cNvSpPr/>
          <p:nvPr/>
        </p:nvSpPr>
        <p:spPr>
          <a:xfrm>
            <a:off x="5903913" y="3325813"/>
            <a:ext cx="349250" cy="349250"/>
          </a:xfrm>
          <a:prstGeom prst="triangle">
            <a:avLst>
              <a:gd name="adj" fmla="val 10000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42" name="L 形 41"/>
          <p:cNvSpPr/>
          <p:nvPr/>
        </p:nvSpPr>
        <p:spPr>
          <a:xfrm rot="5400000">
            <a:off x="6874669" y="2915444"/>
            <a:ext cx="1235075" cy="2052638"/>
          </a:xfrm>
          <a:prstGeom prst="corner">
            <a:avLst>
              <a:gd name="adj1" fmla="val 16120"/>
              <a:gd name="adj2" fmla="val 1611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43" name="任意多边形 42"/>
          <p:cNvSpPr/>
          <p:nvPr/>
        </p:nvSpPr>
        <p:spPr>
          <a:xfrm>
            <a:off x="6669088" y="3529013"/>
            <a:ext cx="1854200" cy="1624013"/>
          </a:xfrm>
          <a:custGeom>
            <a:avLst/>
            <a:gdLst>
              <a:gd name="connsiteX0" fmla="*/ 0 w 1352443"/>
              <a:gd name="connsiteY0" fmla="*/ 0 h 1185496"/>
              <a:gd name="connsiteX1" fmla="*/ 1352443 w 1352443"/>
              <a:gd name="connsiteY1" fmla="*/ 0 h 1185496"/>
              <a:gd name="connsiteX2" fmla="*/ 1352443 w 1352443"/>
              <a:gd name="connsiteY2" fmla="*/ 1185496 h 1185496"/>
              <a:gd name="connsiteX3" fmla="*/ 0 w 1352443"/>
              <a:gd name="connsiteY3" fmla="*/ 1185496 h 1185496"/>
              <a:gd name="connsiteX4" fmla="*/ 0 w 1352443"/>
              <a:gd name="connsiteY4" fmla="*/ 0 h 11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443" h="1185496">
                <a:moveTo>
                  <a:pt x="0" y="0"/>
                </a:moveTo>
                <a:lnTo>
                  <a:pt x="1352443" y="0"/>
                </a:lnTo>
                <a:lnTo>
                  <a:pt x="1352443" y="1185496"/>
                </a:lnTo>
                <a:lnTo>
                  <a:pt x="0" y="1185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fontAlgn="auto">
              <a:lnSpc>
                <a:spcPct val="90000"/>
              </a:lnSpc>
              <a:spcBef>
                <a:spcPct val="0"/>
              </a:spcBef>
              <a:spcAft>
                <a:spcPct val="35000"/>
              </a:spcAft>
            </a:pPr>
            <a:endParaRPr lang="zh-CN" altLang="en-US" sz="3700" strike="noStrike" kern="1200" noProof="1" dirty="0"/>
          </a:p>
        </p:txBody>
      </p:sp>
      <p:sp>
        <p:nvSpPr>
          <p:cNvPr id="44" name="等腰三角形 43"/>
          <p:cNvSpPr/>
          <p:nvPr/>
        </p:nvSpPr>
        <p:spPr>
          <a:xfrm>
            <a:off x="8174038" y="2763838"/>
            <a:ext cx="349250" cy="349250"/>
          </a:xfrm>
          <a:prstGeom prst="triangle">
            <a:avLst>
              <a:gd name="adj" fmla="val 10000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45" name="L 形 44"/>
          <p:cNvSpPr/>
          <p:nvPr/>
        </p:nvSpPr>
        <p:spPr>
          <a:xfrm rot="5400000">
            <a:off x="9144794" y="2353469"/>
            <a:ext cx="1235075" cy="2052638"/>
          </a:xfrm>
          <a:prstGeom prst="corner">
            <a:avLst>
              <a:gd name="adj1" fmla="val 16120"/>
              <a:gd name="adj2" fmla="val 1611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46" name="任意多边形 45"/>
          <p:cNvSpPr/>
          <p:nvPr/>
        </p:nvSpPr>
        <p:spPr>
          <a:xfrm>
            <a:off x="8939213" y="2967038"/>
            <a:ext cx="1854200" cy="1625600"/>
          </a:xfrm>
          <a:custGeom>
            <a:avLst/>
            <a:gdLst>
              <a:gd name="connsiteX0" fmla="*/ 0 w 1352443"/>
              <a:gd name="connsiteY0" fmla="*/ 0 h 1185496"/>
              <a:gd name="connsiteX1" fmla="*/ 1352443 w 1352443"/>
              <a:gd name="connsiteY1" fmla="*/ 0 h 1185496"/>
              <a:gd name="connsiteX2" fmla="*/ 1352443 w 1352443"/>
              <a:gd name="connsiteY2" fmla="*/ 1185496 h 1185496"/>
              <a:gd name="connsiteX3" fmla="*/ 0 w 1352443"/>
              <a:gd name="connsiteY3" fmla="*/ 1185496 h 1185496"/>
              <a:gd name="connsiteX4" fmla="*/ 0 w 1352443"/>
              <a:gd name="connsiteY4" fmla="*/ 0 h 11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443" h="1185496">
                <a:moveTo>
                  <a:pt x="0" y="0"/>
                </a:moveTo>
                <a:lnTo>
                  <a:pt x="1352443" y="0"/>
                </a:lnTo>
                <a:lnTo>
                  <a:pt x="1352443" y="1185496"/>
                </a:lnTo>
                <a:lnTo>
                  <a:pt x="0" y="1185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7170" tIns="217170" rIns="217170" bIns="217170" numCol="1" spcCol="1270" anchor="t" anchorCtr="0">
            <a:noAutofit/>
          </a:bodyPr>
          <a:lstStyle/>
          <a:p>
            <a:pPr lvl="0" algn="l" defTabSz="2533650" fontAlgn="auto">
              <a:lnSpc>
                <a:spcPct val="90000"/>
              </a:lnSpc>
              <a:spcBef>
                <a:spcPct val="0"/>
              </a:spcBef>
              <a:spcAft>
                <a:spcPct val="35000"/>
              </a:spcAft>
            </a:pPr>
            <a:endParaRPr lang="zh-CN" altLang="en-US" sz="5700" strike="noStrike" kern="1200" noProof="1" dirty="0"/>
          </a:p>
        </p:txBody>
      </p:sp>
      <p:sp>
        <p:nvSpPr>
          <p:cNvPr id="47" name="等腰三角形 46"/>
          <p:cNvSpPr/>
          <p:nvPr/>
        </p:nvSpPr>
        <p:spPr>
          <a:xfrm>
            <a:off x="1397000" y="5332413"/>
            <a:ext cx="350838" cy="349250"/>
          </a:xfrm>
          <a:prstGeom prst="triangle">
            <a:avLst>
              <a:gd name="adj" fmla="val 100000"/>
            </a:avLst>
          </a:prstGeom>
          <a:solidFill>
            <a:srgbClr val="3838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p:txBody>
      </p:sp>
      <p:sp>
        <p:nvSpPr>
          <p:cNvPr id="55" name="矩形 54"/>
          <p:cNvSpPr/>
          <p:nvPr/>
        </p:nvSpPr>
        <p:spPr>
          <a:xfrm>
            <a:off x="2279650" y="5078413"/>
            <a:ext cx="1347788" cy="606425"/>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33" name="文本框 55"/>
          <p:cNvSpPr txBox="1"/>
          <p:nvPr/>
        </p:nvSpPr>
        <p:spPr>
          <a:xfrm>
            <a:off x="2382838" y="5197475"/>
            <a:ext cx="1139825" cy="368300"/>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3334" name="组合 56"/>
          <p:cNvGrpSpPr/>
          <p:nvPr/>
        </p:nvGrpSpPr>
        <p:grpSpPr>
          <a:xfrm>
            <a:off x="4548188" y="4510088"/>
            <a:ext cx="1347787" cy="606425"/>
            <a:chOff x="2345652" y="4993173"/>
            <a:chExt cx="1348038" cy="605227"/>
          </a:xfrm>
        </p:grpSpPr>
        <p:sp>
          <p:nvSpPr>
            <p:cNvPr id="58" name="矩形 57"/>
            <p:cNvSpPr/>
            <p:nvPr/>
          </p:nvSpPr>
          <p:spPr>
            <a:xfrm>
              <a:off x="2345652" y="4993173"/>
              <a:ext cx="1348038" cy="605227"/>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36" name="文本框 58"/>
            <p:cNvSpPr txBox="1"/>
            <p:nvPr/>
          </p:nvSpPr>
          <p:spPr>
            <a:xfrm>
              <a:off x="2450188" y="5111120"/>
              <a:ext cx="1138967"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3337" name="组合 59"/>
          <p:cNvGrpSpPr/>
          <p:nvPr/>
        </p:nvGrpSpPr>
        <p:grpSpPr>
          <a:xfrm>
            <a:off x="6818313" y="3948113"/>
            <a:ext cx="1347787" cy="604837"/>
            <a:chOff x="2345652" y="4993173"/>
            <a:chExt cx="1348038" cy="605227"/>
          </a:xfrm>
        </p:grpSpPr>
        <p:sp>
          <p:nvSpPr>
            <p:cNvPr id="61" name="矩形 60"/>
            <p:cNvSpPr/>
            <p:nvPr/>
          </p:nvSpPr>
          <p:spPr>
            <a:xfrm>
              <a:off x="2345652" y="4993173"/>
              <a:ext cx="1348038" cy="605227"/>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39" name="文本框 61"/>
            <p:cNvSpPr txBox="1"/>
            <p:nvPr/>
          </p:nvSpPr>
          <p:spPr>
            <a:xfrm>
              <a:off x="2450188" y="5111120"/>
              <a:ext cx="1138967"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3340" name="组合 62"/>
          <p:cNvGrpSpPr/>
          <p:nvPr/>
        </p:nvGrpSpPr>
        <p:grpSpPr>
          <a:xfrm>
            <a:off x="9088438" y="3371850"/>
            <a:ext cx="1347787" cy="606425"/>
            <a:chOff x="2345652" y="4993173"/>
            <a:chExt cx="1348038" cy="605227"/>
          </a:xfrm>
        </p:grpSpPr>
        <p:sp>
          <p:nvSpPr>
            <p:cNvPr id="64" name="矩形 63"/>
            <p:cNvSpPr/>
            <p:nvPr/>
          </p:nvSpPr>
          <p:spPr>
            <a:xfrm>
              <a:off x="2345652" y="4993173"/>
              <a:ext cx="1348038" cy="605227"/>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42" name="文本框 64"/>
            <p:cNvSpPr txBox="1"/>
            <p:nvPr/>
          </p:nvSpPr>
          <p:spPr>
            <a:xfrm>
              <a:off x="2450188" y="5111120"/>
              <a:ext cx="1138967"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3343" name="组合 47"/>
          <p:cNvGrpSpPr/>
          <p:nvPr/>
        </p:nvGrpSpPr>
        <p:grpSpPr>
          <a:xfrm>
            <a:off x="498475" y="127000"/>
            <a:ext cx="4087813" cy="904875"/>
            <a:chOff x="498520" y="213800"/>
            <a:chExt cx="4088419" cy="903765"/>
          </a:xfrm>
        </p:grpSpPr>
        <p:sp>
          <p:nvSpPr>
            <p:cNvPr id="49" name="文本框 48"/>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3345" name="组合 49"/>
            <p:cNvGrpSpPr/>
            <p:nvPr/>
          </p:nvGrpSpPr>
          <p:grpSpPr>
            <a:xfrm>
              <a:off x="498520" y="213800"/>
              <a:ext cx="4088419" cy="903765"/>
              <a:chOff x="498520" y="213800"/>
              <a:chExt cx="4088419" cy="903765"/>
            </a:xfrm>
          </p:grpSpPr>
          <p:grpSp>
            <p:nvGrpSpPr>
              <p:cNvPr id="13346" name="组合 50"/>
              <p:cNvGrpSpPr/>
              <p:nvPr/>
            </p:nvGrpSpPr>
            <p:grpSpPr>
              <a:xfrm>
                <a:off x="498520" y="213800"/>
                <a:ext cx="903765" cy="903765"/>
                <a:chOff x="498520" y="213800"/>
                <a:chExt cx="903765" cy="903765"/>
              </a:xfrm>
            </p:grpSpPr>
            <p:grpSp>
              <p:nvGrpSpPr>
                <p:cNvPr id="13347" name="组合 52"/>
                <p:cNvGrpSpPr/>
                <p:nvPr/>
              </p:nvGrpSpPr>
              <p:grpSpPr>
                <a:xfrm>
                  <a:off x="498520" y="213800"/>
                  <a:ext cx="903765" cy="903765"/>
                  <a:chOff x="498520" y="213800"/>
                  <a:chExt cx="903765" cy="903765"/>
                </a:xfrm>
              </p:grpSpPr>
              <p:grpSp>
                <p:nvGrpSpPr>
                  <p:cNvPr id="13348" name="组合 70"/>
                  <p:cNvGrpSpPr/>
                  <p:nvPr/>
                </p:nvGrpSpPr>
                <p:grpSpPr>
                  <a:xfrm>
                    <a:off x="589982" y="305262"/>
                    <a:ext cx="720841" cy="720841"/>
                    <a:chOff x="573542" y="305262"/>
                    <a:chExt cx="720841" cy="720841"/>
                  </a:xfrm>
                </p:grpSpPr>
                <p:sp>
                  <p:nvSpPr>
                    <p:cNvPr id="73" name="椭圆 72"/>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4" name="空心弧 73"/>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2" name="空心弧 71"/>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3352" name="组合 53"/>
                <p:cNvGrpSpPr/>
                <p:nvPr/>
              </p:nvGrpSpPr>
              <p:grpSpPr>
                <a:xfrm>
                  <a:off x="729009" y="357828"/>
                  <a:ext cx="615600" cy="515271"/>
                  <a:chOff x="864524" y="364238"/>
                  <a:chExt cx="486738" cy="399393"/>
                </a:xfrm>
              </p:grpSpPr>
              <p:sp>
                <p:nvSpPr>
                  <p:cNvPr id="13353"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3354"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3355"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3356"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3357"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52" name="直接连接符 51"/>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51"/>
          <p:cNvGrpSpPr/>
          <p:nvPr/>
        </p:nvGrpSpPr>
        <p:grpSpPr>
          <a:xfrm>
            <a:off x="498475" y="127000"/>
            <a:ext cx="4087813" cy="904875"/>
            <a:chOff x="498520" y="213800"/>
            <a:chExt cx="4088419" cy="903765"/>
          </a:xfrm>
        </p:grpSpPr>
        <p:sp>
          <p:nvSpPr>
            <p:cNvPr id="53" name="文本框 52"/>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4339" name="组合 75"/>
            <p:cNvGrpSpPr/>
            <p:nvPr/>
          </p:nvGrpSpPr>
          <p:grpSpPr>
            <a:xfrm>
              <a:off x="498520" y="213800"/>
              <a:ext cx="4088419" cy="903765"/>
              <a:chOff x="498520" y="213800"/>
              <a:chExt cx="4088419" cy="903765"/>
            </a:xfrm>
          </p:grpSpPr>
          <p:grpSp>
            <p:nvGrpSpPr>
              <p:cNvPr id="14340" name="组合 76"/>
              <p:cNvGrpSpPr/>
              <p:nvPr/>
            </p:nvGrpSpPr>
            <p:grpSpPr>
              <a:xfrm>
                <a:off x="498520" y="213800"/>
                <a:ext cx="903765" cy="903765"/>
                <a:chOff x="498520" y="213800"/>
                <a:chExt cx="903765" cy="903765"/>
              </a:xfrm>
            </p:grpSpPr>
            <p:grpSp>
              <p:nvGrpSpPr>
                <p:cNvPr id="14341" name="组合 80"/>
                <p:cNvGrpSpPr/>
                <p:nvPr/>
              </p:nvGrpSpPr>
              <p:grpSpPr>
                <a:xfrm>
                  <a:off x="498520" y="213800"/>
                  <a:ext cx="903765" cy="903765"/>
                  <a:chOff x="498520" y="213800"/>
                  <a:chExt cx="903765" cy="903765"/>
                </a:xfrm>
              </p:grpSpPr>
              <p:grpSp>
                <p:nvGrpSpPr>
                  <p:cNvPr id="14342" name="组合 87"/>
                  <p:cNvGrpSpPr/>
                  <p:nvPr/>
                </p:nvGrpSpPr>
                <p:grpSpPr>
                  <a:xfrm>
                    <a:off x="589982" y="305262"/>
                    <a:ext cx="720841" cy="720841"/>
                    <a:chOff x="573542" y="305262"/>
                    <a:chExt cx="720841" cy="720841"/>
                  </a:xfrm>
                </p:grpSpPr>
                <p:sp>
                  <p:nvSpPr>
                    <p:cNvPr id="90" name="椭圆 89"/>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1" name="空心弧 90"/>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9" name="空心弧 88"/>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4346" name="组合 81"/>
                <p:cNvGrpSpPr/>
                <p:nvPr/>
              </p:nvGrpSpPr>
              <p:grpSpPr>
                <a:xfrm>
                  <a:off x="729009" y="357828"/>
                  <a:ext cx="615600" cy="515271"/>
                  <a:chOff x="864524" y="364238"/>
                  <a:chExt cx="486738" cy="399393"/>
                </a:xfrm>
              </p:grpSpPr>
              <p:sp>
                <p:nvSpPr>
                  <p:cNvPr id="14347"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4348"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4349"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4350"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4351"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78" name="直接连接符 77"/>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353" name="文本框 8"/>
          <p:cNvSpPr txBox="1"/>
          <p:nvPr/>
        </p:nvSpPr>
        <p:spPr>
          <a:xfrm>
            <a:off x="1417638" y="4013200"/>
            <a:ext cx="2062162" cy="1570038"/>
          </a:xfrm>
          <a:prstGeom prst="rect">
            <a:avLst/>
          </a:prstGeom>
          <a:noFill/>
          <a:ln w="9525">
            <a:noFill/>
          </a:ln>
        </p:spPr>
        <p:txBody>
          <a:bodyPr wrap="square" anchor="t">
            <a:spAutoFit/>
          </a:bodyPr>
          <a:p>
            <a:pPr algn="ctr"/>
            <a:r>
              <a:rPr lang="en-US" altLang="zh-CN" sz="9600" b="1" dirty="0">
                <a:solidFill>
                  <a:schemeClr val="bg1"/>
                </a:solidFill>
                <a:latin typeface="GungsuhChe" panose="02030609000101010101" pitchFamily="49" charset="-127"/>
                <a:ea typeface="GungsuhChe" panose="02030609000101010101" pitchFamily="49" charset="-127"/>
              </a:rPr>
              <a:t>30</a:t>
            </a:r>
            <a:r>
              <a:rPr lang="en-US" altLang="zh-CN" sz="7200" b="1" dirty="0">
                <a:solidFill>
                  <a:schemeClr val="bg1"/>
                </a:solidFill>
                <a:latin typeface="GungsuhChe" panose="02030609000101010101" pitchFamily="49" charset="-127"/>
                <a:ea typeface="GungsuhChe" panose="02030609000101010101" pitchFamily="49" charset="-127"/>
              </a:rPr>
              <a:t>%</a:t>
            </a:r>
            <a:endParaRPr lang="zh-CN" altLang="en-US" sz="9600" b="1" dirty="0">
              <a:solidFill>
                <a:schemeClr val="bg1"/>
              </a:solidFill>
              <a:latin typeface="GungsuhChe" panose="02030609000101010101" pitchFamily="49" charset="-127"/>
              <a:ea typeface="GungsuhChe" panose="02030609000101010101" pitchFamily="49" charset="-127"/>
            </a:endParaRPr>
          </a:p>
        </p:txBody>
      </p:sp>
      <p:sp>
        <p:nvSpPr>
          <p:cNvPr id="14354" name="文本框 78"/>
          <p:cNvSpPr txBox="1"/>
          <p:nvPr/>
        </p:nvSpPr>
        <p:spPr>
          <a:xfrm>
            <a:off x="4757738" y="4013200"/>
            <a:ext cx="2062162" cy="1570038"/>
          </a:xfrm>
          <a:prstGeom prst="rect">
            <a:avLst/>
          </a:prstGeom>
          <a:noFill/>
          <a:ln w="9525">
            <a:noFill/>
          </a:ln>
        </p:spPr>
        <p:txBody>
          <a:bodyPr wrap="square" anchor="t">
            <a:spAutoFit/>
          </a:bodyPr>
          <a:p>
            <a:pPr algn="ctr"/>
            <a:r>
              <a:rPr lang="en-US" altLang="zh-CN" sz="9600" b="1" dirty="0">
                <a:solidFill>
                  <a:schemeClr val="bg1"/>
                </a:solidFill>
                <a:latin typeface="GungsuhChe" panose="02030609000101010101" pitchFamily="49" charset="-127"/>
                <a:ea typeface="GungsuhChe" panose="02030609000101010101" pitchFamily="49" charset="-127"/>
              </a:rPr>
              <a:t>50</a:t>
            </a:r>
            <a:r>
              <a:rPr lang="en-US" altLang="zh-CN" sz="7200" b="1" dirty="0">
                <a:solidFill>
                  <a:schemeClr val="bg1"/>
                </a:solidFill>
                <a:latin typeface="GungsuhChe" panose="02030609000101010101" pitchFamily="49" charset="-127"/>
                <a:ea typeface="GungsuhChe" panose="02030609000101010101" pitchFamily="49" charset="-127"/>
              </a:rPr>
              <a:t>%</a:t>
            </a:r>
            <a:endParaRPr lang="zh-CN" altLang="en-US" sz="9600" b="1" dirty="0">
              <a:solidFill>
                <a:schemeClr val="bg1"/>
              </a:solidFill>
              <a:latin typeface="GungsuhChe" panose="02030609000101010101" pitchFamily="49" charset="-127"/>
              <a:ea typeface="GungsuhChe" panose="02030609000101010101" pitchFamily="49" charset="-127"/>
            </a:endParaRPr>
          </a:p>
        </p:txBody>
      </p:sp>
      <p:sp>
        <p:nvSpPr>
          <p:cNvPr id="14355" name="文本框 79"/>
          <p:cNvSpPr txBox="1"/>
          <p:nvPr/>
        </p:nvSpPr>
        <p:spPr>
          <a:xfrm>
            <a:off x="8404225" y="4013200"/>
            <a:ext cx="2062163" cy="1570038"/>
          </a:xfrm>
          <a:prstGeom prst="rect">
            <a:avLst/>
          </a:prstGeom>
          <a:noFill/>
          <a:ln w="9525">
            <a:noFill/>
          </a:ln>
        </p:spPr>
        <p:txBody>
          <a:bodyPr wrap="square" anchor="t">
            <a:spAutoFit/>
          </a:bodyPr>
          <a:p>
            <a:pPr algn="ctr"/>
            <a:r>
              <a:rPr lang="en-US" altLang="zh-CN" sz="9600" b="1" dirty="0">
                <a:solidFill>
                  <a:schemeClr val="bg1"/>
                </a:solidFill>
                <a:latin typeface="GungsuhChe" panose="02030609000101010101" pitchFamily="49" charset="-127"/>
                <a:ea typeface="GungsuhChe" panose="02030609000101010101" pitchFamily="49" charset="-127"/>
              </a:rPr>
              <a:t>80</a:t>
            </a:r>
            <a:r>
              <a:rPr lang="en-US" altLang="zh-CN" sz="7200" b="1" dirty="0">
                <a:solidFill>
                  <a:schemeClr val="bg1"/>
                </a:solidFill>
                <a:latin typeface="GungsuhChe" panose="02030609000101010101" pitchFamily="49" charset="-127"/>
                <a:ea typeface="GungsuhChe" panose="02030609000101010101" pitchFamily="49" charset="-127"/>
              </a:rPr>
              <a:t>%</a:t>
            </a:r>
            <a:endParaRPr lang="zh-CN" altLang="en-US" sz="9600" b="1" dirty="0">
              <a:solidFill>
                <a:schemeClr val="bg1"/>
              </a:solidFill>
              <a:latin typeface="GungsuhChe" panose="02030609000101010101" pitchFamily="49" charset="-127"/>
              <a:ea typeface="GungsuhChe" panose="02030609000101010101" pitchFamily="49" charset="-127"/>
            </a:endParaRPr>
          </a:p>
        </p:txBody>
      </p:sp>
      <p:sp>
        <p:nvSpPr>
          <p:cNvPr id="26" name="Oval 10"/>
          <p:cNvSpPr>
            <a:spLocks noChangeAspect="1"/>
          </p:cNvSpPr>
          <p:nvPr/>
        </p:nvSpPr>
        <p:spPr bwMode="auto">
          <a:xfrm>
            <a:off x="1296988" y="2032000"/>
            <a:ext cx="2159000" cy="2160588"/>
          </a:xfrm>
          <a:prstGeom prst="ellipse">
            <a:avLst/>
          </a:prstGeom>
          <a:solidFill>
            <a:srgbClr val="009D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
        <p:nvSpPr>
          <p:cNvPr id="25" name="Oval 11"/>
          <p:cNvSpPr/>
          <p:nvPr/>
        </p:nvSpPr>
        <p:spPr bwMode="auto">
          <a:xfrm>
            <a:off x="1581150" y="2317750"/>
            <a:ext cx="1590675" cy="1590675"/>
          </a:xfrm>
          <a:prstGeom prst="ellipse">
            <a:avLst/>
          </a:prstGeom>
          <a:solidFill>
            <a:srgbClr val="F386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grpSp>
        <p:nvGrpSpPr>
          <p:cNvPr id="35" name="组合 34"/>
          <p:cNvGrpSpPr/>
          <p:nvPr/>
        </p:nvGrpSpPr>
        <p:grpSpPr>
          <a:xfrm>
            <a:off x="1693175" y="2668303"/>
            <a:ext cx="1366460" cy="1117050"/>
            <a:chOff x="6183313" y="1651000"/>
            <a:chExt cx="1635124" cy="1336675"/>
          </a:xfrm>
          <a:solidFill>
            <a:schemeClr val="bg1"/>
          </a:solidFill>
        </p:grpSpPr>
        <p:sp>
          <p:nvSpPr>
            <p:cNvPr id="36" name="Freeform 11"/>
            <p:cNvSpPr>
              <a:spLocks noEditPoints="1"/>
            </p:cNvSpPr>
            <p:nvPr/>
          </p:nvSpPr>
          <p:spPr bwMode="auto">
            <a:xfrm>
              <a:off x="7108825" y="1651000"/>
              <a:ext cx="709612" cy="71120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29 h 256"/>
                <a:gd name="T12" fmla="*/ 27 w 256"/>
                <a:gd name="T13" fmla="*/ 128 h 256"/>
                <a:gd name="T14" fmla="*/ 128 w 256"/>
                <a:gd name="T15" fmla="*/ 27 h 256"/>
                <a:gd name="T16" fmla="*/ 229 w 256"/>
                <a:gd name="T17" fmla="*/ 128 h 256"/>
                <a:gd name="T18" fmla="*/ 128 w 256"/>
                <a:gd name="T19" fmla="*/ 2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28" y="229"/>
                  </a:moveTo>
                  <a:cubicBezTo>
                    <a:pt x="72" y="229"/>
                    <a:pt x="27" y="183"/>
                    <a:pt x="27" y="128"/>
                  </a:cubicBezTo>
                  <a:cubicBezTo>
                    <a:pt x="27" y="72"/>
                    <a:pt x="72" y="27"/>
                    <a:pt x="128" y="27"/>
                  </a:cubicBezTo>
                  <a:cubicBezTo>
                    <a:pt x="184" y="27"/>
                    <a:pt x="229" y="72"/>
                    <a:pt x="229" y="128"/>
                  </a:cubicBezTo>
                  <a:cubicBezTo>
                    <a:pt x="229" y="183"/>
                    <a:pt x="184" y="229"/>
                    <a:pt x="128"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7" name="Freeform 12"/>
            <p:cNvSpPr>
              <a:spLocks noEditPoints="1"/>
            </p:cNvSpPr>
            <p:nvPr/>
          </p:nvSpPr>
          <p:spPr bwMode="auto">
            <a:xfrm>
              <a:off x="7351713" y="1798638"/>
              <a:ext cx="228600" cy="422275"/>
            </a:xfrm>
            <a:custGeom>
              <a:avLst/>
              <a:gdLst>
                <a:gd name="T0" fmla="*/ 37 w 82"/>
                <a:gd name="T1" fmla="*/ 152 h 152"/>
                <a:gd name="T2" fmla="*/ 37 w 82"/>
                <a:gd name="T3" fmla="*/ 137 h 152"/>
                <a:gd name="T4" fmla="*/ 19 w 82"/>
                <a:gd name="T5" fmla="*/ 132 h 152"/>
                <a:gd name="T6" fmla="*/ 6 w 82"/>
                <a:gd name="T7" fmla="*/ 120 h 152"/>
                <a:gd name="T8" fmla="*/ 0 w 82"/>
                <a:gd name="T9" fmla="*/ 100 h 152"/>
                <a:gd name="T10" fmla="*/ 16 w 82"/>
                <a:gd name="T11" fmla="*/ 97 h 152"/>
                <a:gd name="T12" fmla="*/ 22 w 82"/>
                <a:gd name="T13" fmla="*/ 115 h 152"/>
                <a:gd name="T14" fmla="*/ 37 w 82"/>
                <a:gd name="T15" fmla="*/ 124 h 152"/>
                <a:gd name="T16" fmla="*/ 37 w 82"/>
                <a:gd name="T17" fmla="*/ 76 h 152"/>
                <a:gd name="T18" fmla="*/ 18 w 82"/>
                <a:gd name="T19" fmla="*/ 69 h 152"/>
                <a:gd name="T20" fmla="*/ 7 w 82"/>
                <a:gd name="T21" fmla="*/ 58 h 152"/>
                <a:gd name="T22" fmla="*/ 3 w 82"/>
                <a:gd name="T23" fmla="*/ 42 h 152"/>
                <a:gd name="T24" fmla="*/ 14 w 82"/>
                <a:gd name="T25" fmla="*/ 16 h 152"/>
                <a:gd name="T26" fmla="*/ 37 w 82"/>
                <a:gd name="T27" fmla="*/ 8 h 152"/>
                <a:gd name="T28" fmla="*/ 37 w 82"/>
                <a:gd name="T29" fmla="*/ 0 h 152"/>
                <a:gd name="T30" fmla="*/ 46 w 82"/>
                <a:gd name="T31" fmla="*/ 0 h 152"/>
                <a:gd name="T32" fmla="*/ 46 w 82"/>
                <a:gd name="T33" fmla="*/ 8 h 152"/>
                <a:gd name="T34" fmla="*/ 67 w 82"/>
                <a:gd name="T35" fmla="*/ 15 h 152"/>
                <a:gd name="T36" fmla="*/ 79 w 82"/>
                <a:gd name="T37" fmla="*/ 38 h 152"/>
                <a:gd name="T38" fmla="*/ 63 w 82"/>
                <a:gd name="T39" fmla="*/ 40 h 152"/>
                <a:gd name="T40" fmla="*/ 57 w 82"/>
                <a:gd name="T41" fmla="*/ 27 h 152"/>
                <a:gd name="T42" fmla="*/ 46 w 82"/>
                <a:gd name="T43" fmla="*/ 20 h 152"/>
                <a:gd name="T44" fmla="*/ 46 w 82"/>
                <a:gd name="T45" fmla="*/ 64 h 152"/>
                <a:gd name="T46" fmla="*/ 61 w 82"/>
                <a:gd name="T47" fmla="*/ 68 h 152"/>
                <a:gd name="T48" fmla="*/ 72 w 82"/>
                <a:gd name="T49" fmla="*/ 76 h 152"/>
                <a:gd name="T50" fmla="*/ 79 w 82"/>
                <a:gd name="T51" fmla="*/ 86 h 152"/>
                <a:gd name="T52" fmla="*/ 82 w 82"/>
                <a:gd name="T53" fmla="*/ 99 h 152"/>
                <a:gd name="T54" fmla="*/ 72 w 82"/>
                <a:gd name="T55" fmla="*/ 126 h 152"/>
                <a:gd name="T56" fmla="*/ 46 w 82"/>
                <a:gd name="T57" fmla="*/ 137 h 152"/>
                <a:gd name="T58" fmla="*/ 46 w 82"/>
                <a:gd name="T59" fmla="*/ 152 h 152"/>
                <a:gd name="T60" fmla="*/ 37 w 82"/>
                <a:gd name="T61" fmla="*/ 152 h 152"/>
                <a:gd name="T62" fmla="*/ 37 w 82"/>
                <a:gd name="T63" fmla="*/ 20 h 152"/>
                <a:gd name="T64" fmla="*/ 23 w 82"/>
                <a:gd name="T65" fmla="*/ 27 h 152"/>
                <a:gd name="T66" fmla="*/ 18 w 82"/>
                <a:gd name="T67" fmla="*/ 41 h 152"/>
                <a:gd name="T68" fmla="*/ 22 w 82"/>
                <a:gd name="T69" fmla="*/ 54 h 152"/>
                <a:gd name="T70" fmla="*/ 37 w 82"/>
                <a:gd name="T71" fmla="*/ 62 h 152"/>
                <a:gd name="T72" fmla="*/ 37 w 82"/>
                <a:gd name="T73" fmla="*/ 20 h 152"/>
                <a:gd name="T74" fmla="*/ 46 w 82"/>
                <a:gd name="T75" fmla="*/ 124 h 152"/>
                <a:gd name="T76" fmla="*/ 60 w 82"/>
                <a:gd name="T77" fmla="*/ 117 h 152"/>
                <a:gd name="T78" fmla="*/ 66 w 82"/>
                <a:gd name="T79" fmla="*/ 100 h 152"/>
                <a:gd name="T80" fmla="*/ 62 w 82"/>
                <a:gd name="T81" fmla="*/ 87 h 152"/>
                <a:gd name="T82" fmla="*/ 46 w 82"/>
                <a:gd name="T83" fmla="*/ 78 h 152"/>
                <a:gd name="T84" fmla="*/ 46 w 82"/>
                <a:gd name="T85"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52">
                  <a:moveTo>
                    <a:pt x="37" y="152"/>
                  </a:moveTo>
                  <a:cubicBezTo>
                    <a:pt x="37" y="137"/>
                    <a:pt x="37" y="137"/>
                    <a:pt x="37" y="137"/>
                  </a:cubicBezTo>
                  <a:cubicBezTo>
                    <a:pt x="29" y="136"/>
                    <a:pt x="23" y="134"/>
                    <a:pt x="19" y="132"/>
                  </a:cubicBezTo>
                  <a:cubicBezTo>
                    <a:pt x="14" y="129"/>
                    <a:pt x="10" y="126"/>
                    <a:pt x="6" y="120"/>
                  </a:cubicBezTo>
                  <a:cubicBezTo>
                    <a:pt x="3" y="115"/>
                    <a:pt x="1" y="108"/>
                    <a:pt x="0" y="100"/>
                  </a:cubicBezTo>
                  <a:cubicBezTo>
                    <a:pt x="16" y="97"/>
                    <a:pt x="16" y="97"/>
                    <a:pt x="16" y="97"/>
                  </a:cubicBezTo>
                  <a:cubicBezTo>
                    <a:pt x="17" y="106"/>
                    <a:pt x="19" y="112"/>
                    <a:pt x="22" y="115"/>
                  </a:cubicBezTo>
                  <a:cubicBezTo>
                    <a:pt x="26" y="121"/>
                    <a:pt x="31" y="124"/>
                    <a:pt x="37" y="124"/>
                  </a:cubicBezTo>
                  <a:cubicBezTo>
                    <a:pt x="37" y="76"/>
                    <a:pt x="37" y="76"/>
                    <a:pt x="37" y="76"/>
                  </a:cubicBezTo>
                  <a:cubicBezTo>
                    <a:pt x="31" y="75"/>
                    <a:pt x="24" y="73"/>
                    <a:pt x="18" y="69"/>
                  </a:cubicBezTo>
                  <a:cubicBezTo>
                    <a:pt x="13" y="66"/>
                    <a:pt x="10" y="63"/>
                    <a:pt x="7" y="58"/>
                  </a:cubicBezTo>
                  <a:cubicBezTo>
                    <a:pt x="4" y="53"/>
                    <a:pt x="3" y="48"/>
                    <a:pt x="3" y="42"/>
                  </a:cubicBezTo>
                  <a:cubicBezTo>
                    <a:pt x="3" y="31"/>
                    <a:pt x="7" y="22"/>
                    <a:pt x="14" y="16"/>
                  </a:cubicBezTo>
                  <a:cubicBezTo>
                    <a:pt x="20" y="11"/>
                    <a:pt x="27" y="9"/>
                    <a:pt x="37" y="8"/>
                  </a:cubicBezTo>
                  <a:cubicBezTo>
                    <a:pt x="37" y="0"/>
                    <a:pt x="37" y="0"/>
                    <a:pt x="37" y="0"/>
                  </a:cubicBezTo>
                  <a:cubicBezTo>
                    <a:pt x="46" y="0"/>
                    <a:pt x="46" y="0"/>
                    <a:pt x="46" y="0"/>
                  </a:cubicBezTo>
                  <a:cubicBezTo>
                    <a:pt x="46" y="8"/>
                    <a:pt x="46" y="8"/>
                    <a:pt x="46" y="8"/>
                  </a:cubicBezTo>
                  <a:cubicBezTo>
                    <a:pt x="55" y="8"/>
                    <a:pt x="62" y="11"/>
                    <a:pt x="67" y="15"/>
                  </a:cubicBezTo>
                  <a:cubicBezTo>
                    <a:pt x="73" y="21"/>
                    <a:pt x="77" y="28"/>
                    <a:pt x="79" y="38"/>
                  </a:cubicBezTo>
                  <a:cubicBezTo>
                    <a:pt x="63" y="40"/>
                    <a:pt x="63" y="40"/>
                    <a:pt x="63" y="40"/>
                  </a:cubicBezTo>
                  <a:cubicBezTo>
                    <a:pt x="62" y="34"/>
                    <a:pt x="60" y="30"/>
                    <a:pt x="57" y="27"/>
                  </a:cubicBezTo>
                  <a:cubicBezTo>
                    <a:pt x="55" y="23"/>
                    <a:pt x="51" y="21"/>
                    <a:pt x="46" y="20"/>
                  </a:cubicBezTo>
                  <a:cubicBezTo>
                    <a:pt x="46" y="64"/>
                    <a:pt x="46" y="64"/>
                    <a:pt x="46" y="64"/>
                  </a:cubicBezTo>
                  <a:cubicBezTo>
                    <a:pt x="53" y="66"/>
                    <a:pt x="58" y="67"/>
                    <a:pt x="61" y="68"/>
                  </a:cubicBezTo>
                  <a:cubicBezTo>
                    <a:pt x="66" y="70"/>
                    <a:pt x="69" y="73"/>
                    <a:pt x="72" y="76"/>
                  </a:cubicBezTo>
                  <a:cubicBezTo>
                    <a:pt x="75" y="79"/>
                    <a:pt x="78" y="82"/>
                    <a:pt x="79" y="86"/>
                  </a:cubicBezTo>
                  <a:cubicBezTo>
                    <a:pt x="81" y="90"/>
                    <a:pt x="82" y="95"/>
                    <a:pt x="82" y="99"/>
                  </a:cubicBezTo>
                  <a:cubicBezTo>
                    <a:pt x="82" y="110"/>
                    <a:pt x="78" y="119"/>
                    <a:pt x="72" y="126"/>
                  </a:cubicBezTo>
                  <a:cubicBezTo>
                    <a:pt x="65" y="133"/>
                    <a:pt x="56" y="136"/>
                    <a:pt x="46" y="137"/>
                  </a:cubicBezTo>
                  <a:cubicBezTo>
                    <a:pt x="46" y="152"/>
                    <a:pt x="46" y="152"/>
                    <a:pt x="46" y="152"/>
                  </a:cubicBezTo>
                  <a:lnTo>
                    <a:pt x="37" y="152"/>
                  </a:lnTo>
                  <a:close/>
                  <a:moveTo>
                    <a:pt x="37" y="20"/>
                  </a:moveTo>
                  <a:cubicBezTo>
                    <a:pt x="31" y="21"/>
                    <a:pt x="27" y="23"/>
                    <a:pt x="23" y="27"/>
                  </a:cubicBezTo>
                  <a:cubicBezTo>
                    <a:pt x="20" y="31"/>
                    <a:pt x="18" y="35"/>
                    <a:pt x="18" y="41"/>
                  </a:cubicBezTo>
                  <a:cubicBezTo>
                    <a:pt x="18" y="46"/>
                    <a:pt x="20" y="50"/>
                    <a:pt x="22" y="54"/>
                  </a:cubicBezTo>
                  <a:cubicBezTo>
                    <a:pt x="25" y="57"/>
                    <a:pt x="30" y="60"/>
                    <a:pt x="37" y="62"/>
                  </a:cubicBezTo>
                  <a:lnTo>
                    <a:pt x="37" y="20"/>
                  </a:lnTo>
                  <a:close/>
                  <a:moveTo>
                    <a:pt x="46" y="124"/>
                  </a:moveTo>
                  <a:cubicBezTo>
                    <a:pt x="52" y="124"/>
                    <a:pt x="57" y="121"/>
                    <a:pt x="60" y="117"/>
                  </a:cubicBezTo>
                  <a:cubicBezTo>
                    <a:pt x="64" y="112"/>
                    <a:pt x="66" y="107"/>
                    <a:pt x="66" y="100"/>
                  </a:cubicBezTo>
                  <a:cubicBezTo>
                    <a:pt x="66" y="95"/>
                    <a:pt x="65" y="91"/>
                    <a:pt x="62" y="87"/>
                  </a:cubicBezTo>
                  <a:cubicBezTo>
                    <a:pt x="59" y="84"/>
                    <a:pt x="54" y="81"/>
                    <a:pt x="46" y="78"/>
                  </a:cubicBezTo>
                  <a:lnTo>
                    <a:pt x="46"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8" name="Freeform 13"/>
            <p:cNvSpPr>
              <a:spLocks noEditPoints="1"/>
            </p:cNvSpPr>
            <p:nvPr/>
          </p:nvSpPr>
          <p:spPr bwMode="auto">
            <a:xfrm>
              <a:off x="6183313" y="1654175"/>
              <a:ext cx="703262" cy="703262"/>
            </a:xfrm>
            <a:custGeom>
              <a:avLst/>
              <a:gdLst>
                <a:gd name="T0" fmla="*/ 127 w 253"/>
                <a:gd name="T1" fmla="*/ 0 h 253"/>
                <a:gd name="T2" fmla="*/ 0 w 253"/>
                <a:gd name="T3" fmla="*/ 127 h 253"/>
                <a:gd name="T4" fmla="*/ 127 w 253"/>
                <a:gd name="T5" fmla="*/ 253 h 253"/>
                <a:gd name="T6" fmla="*/ 253 w 253"/>
                <a:gd name="T7" fmla="*/ 127 h 253"/>
                <a:gd name="T8" fmla="*/ 127 w 253"/>
                <a:gd name="T9" fmla="*/ 0 h 253"/>
                <a:gd name="T10" fmla="*/ 127 w 253"/>
                <a:gd name="T11" fmla="*/ 226 h 253"/>
                <a:gd name="T12" fmla="*/ 27 w 253"/>
                <a:gd name="T13" fmla="*/ 127 h 253"/>
                <a:gd name="T14" fmla="*/ 127 w 253"/>
                <a:gd name="T15" fmla="*/ 27 h 253"/>
                <a:gd name="T16" fmla="*/ 226 w 253"/>
                <a:gd name="T17" fmla="*/ 127 h 253"/>
                <a:gd name="T18" fmla="*/ 127 w 253"/>
                <a:gd name="T19" fmla="*/ 2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3">
                  <a:moveTo>
                    <a:pt x="127" y="0"/>
                  </a:moveTo>
                  <a:cubicBezTo>
                    <a:pt x="57" y="0"/>
                    <a:pt x="0" y="57"/>
                    <a:pt x="0" y="127"/>
                  </a:cubicBezTo>
                  <a:cubicBezTo>
                    <a:pt x="0" y="197"/>
                    <a:pt x="57" y="253"/>
                    <a:pt x="127" y="253"/>
                  </a:cubicBezTo>
                  <a:cubicBezTo>
                    <a:pt x="197" y="253"/>
                    <a:pt x="253" y="197"/>
                    <a:pt x="253" y="127"/>
                  </a:cubicBezTo>
                  <a:cubicBezTo>
                    <a:pt x="253" y="57"/>
                    <a:pt x="197" y="0"/>
                    <a:pt x="127" y="0"/>
                  </a:cubicBezTo>
                  <a:close/>
                  <a:moveTo>
                    <a:pt x="127" y="226"/>
                  </a:moveTo>
                  <a:cubicBezTo>
                    <a:pt x="72" y="226"/>
                    <a:pt x="27" y="182"/>
                    <a:pt x="27" y="127"/>
                  </a:cubicBezTo>
                  <a:cubicBezTo>
                    <a:pt x="27" y="72"/>
                    <a:pt x="72" y="27"/>
                    <a:pt x="127" y="27"/>
                  </a:cubicBezTo>
                  <a:cubicBezTo>
                    <a:pt x="182" y="27"/>
                    <a:pt x="226" y="72"/>
                    <a:pt x="226" y="127"/>
                  </a:cubicBezTo>
                  <a:cubicBezTo>
                    <a:pt x="226" y="182"/>
                    <a:pt x="182" y="226"/>
                    <a:pt x="127"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9" name="Freeform 14"/>
            <p:cNvSpPr/>
            <p:nvPr/>
          </p:nvSpPr>
          <p:spPr bwMode="auto">
            <a:xfrm>
              <a:off x="6502400" y="1976438"/>
              <a:ext cx="61912" cy="63500"/>
            </a:xfrm>
            <a:custGeom>
              <a:avLst/>
              <a:gdLst>
                <a:gd name="T0" fmla="*/ 22 w 22"/>
                <a:gd name="T1" fmla="*/ 12 h 23"/>
                <a:gd name="T2" fmla="*/ 11 w 22"/>
                <a:gd name="T3" fmla="*/ 23 h 23"/>
                <a:gd name="T4" fmla="*/ 0 w 22"/>
                <a:gd name="T5" fmla="*/ 11 h 23"/>
                <a:gd name="T6" fmla="*/ 11 w 22"/>
                <a:gd name="T7" fmla="*/ 0 h 23"/>
                <a:gd name="T8" fmla="*/ 22 w 22"/>
                <a:gd name="T9" fmla="*/ 12 h 23"/>
              </a:gdLst>
              <a:ahLst/>
              <a:cxnLst>
                <a:cxn ang="0">
                  <a:pos x="T0" y="T1"/>
                </a:cxn>
                <a:cxn ang="0">
                  <a:pos x="T2" y="T3"/>
                </a:cxn>
                <a:cxn ang="0">
                  <a:pos x="T4" y="T5"/>
                </a:cxn>
                <a:cxn ang="0">
                  <a:pos x="T6" y="T7"/>
                </a:cxn>
                <a:cxn ang="0">
                  <a:pos x="T8" y="T9"/>
                </a:cxn>
              </a:cxnLst>
              <a:rect l="0" t="0" r="r" b="b"/>
              <a:pathLst>
                <a:path w="22" h="23">
                  <a:moveTo>
                    <a:pt x="22" y="12"/>
                  </a:moveTo>
                  <a:cubicBezTo>
                    <a:pt x="22" y="18"/>
                    <a:pt x="17" y="23"/>
                    <a:pt x="11" y="23"/>
                  </a:cubicBezTo>
                  <a:cubicBezTo>
                    <a:pt x="5" y="23"/>
                    <a:pt x="0" y="17"/>
                    <a:pt x="0" y="11"/>
                  </a:cubicBezTo>
                  <a:cubicBezTo>
                    <a:pt x="0" y="5"/>
                    <a:pt x="5" y="0"/>
                    <a:pt x="11" y="0"/>
                  </a:cubicBezTo>
                  <a:cubicBezTo>
                    <a:pt x="17" y="0"/>
                    <a:pt x="22" y="5"/>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0" name="Freeform 15"/>
            <p:cNvSpPr/>
            <p:nvPr/>
          </p:nvSpPr>
          <p:spPr bwMode="auto">
            <a:xfrm>
              <a:off x="6572250" y="1998663"/>
              <a:ext cx="155575" cy="25400"/>
            </a:xfrm>
            <a:custGeom>
              <a:avLst/>
              <a:gdLst>
                <a:gd name="T0" fmla="*/ 4 w 56"/>
                <a:gd name="T1" fmla="*/ 8 h 9"/>
                <a:gd name="T2" fmla="*/ 0 w 56"/>
                <a:gd name="T3" fmla="*/ 4 h 9"/>
                <a:gd name="T4" fmla="*/ 0 w 56"/>
                <a:gd name="T5" fmla="*/ 4 h 9"/>
                <a:gd name="T6" fmla="*/ 4 w 56"/>
                <a:gd name="T7" fmla="*/ 0 h 9"/>
                <a:gd name="T8" fmla="*/ 52 w 56"/>
                <a:gd name="T9" fmla="*/ 0 h 9"/>
                <a:gd name="T10" fmla="*/ 56 w 56"/>
                <a:gd name="T11" fmla="*/ 5 h 9"/>
                <a:gd name="T12" fmla="*/ 56 w 56"/>
                <a:gd name="T13" fmla="*/ 5 h 9"/>
                <a:gd name="T14" fmla="*/ 52 w 56"/>
                <a:gd name="T15" fmla="*/ 9 h 9"/>
                <a:gd name="T16" fmla="*/ 4 w 56"/>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
                  <a:moveTo>
                    <a:pt x="4" y="8"/>
                  </a:moveTo>
                  <a:cubicBezTo>
                    <a:pt x="2" y="8"/>
                    <a:pt x="0" y="6"/>
                    <a:pt x="0" y="4"/>
                  </a:cubicBezTo>
                  <a:cubicBezTo>
                    <a:pt x="0" y="4"/>
                    <a:pt x="0" y="4"/>
                    <a:pt x="0" y="4"/>
                  </a:cubicBezTo>
                  <a:cubicBezTo>
                    <a:pt x="0" y="1"/>
                    <a:pt x="2" y="0"/>
                    <a:pt x="4" y="0"/>
                  </a:cubicBezTo>
                  <a:cubicBezTo>
                    <a:pt x="52" y="0"/>
                    <a:pt x="52" y="0"/>
                    <a:pt x="52" y="0"/>
                  </a:cubicBezTo>
                  <a:cubicBezTo>
                    <a:pt x="54" y="0"/>
                    <a:pt x="56" y="2"/>
                    <a:pt x="56" y="5"/>
                  </a:cubicBezTo>
                  <a:cubicBezTo>
                    <a:pt x="56" y="5"/>
                    <a:pt x="56" y="5"/>
                    <a:pt x="56" y="5"/>
                  </a:cubicBezTo>
                  <a:cubicBezTo>
                    <a:pt x="56" y="7"/>
                    <a:pt x="54" y="9"/>
                    <a:pt x="52" y="9"/>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1" name="Freeform 16"/>
            <p:cNvSpPr/>
            <p:nvPr/>
          </p:nvSpPr>
          <p:spPr bwMode="auto">
            <a:xfrm>
              <a:off x="6523038" y="1768475"/>
              <a:ext cx="26987" cy="201612"/>
            </a:xfrm>
            <a:custGeom>
              <a:avLst/>
              <a:gdLst>
                <a:gd name="T0" fmla="*/ 9 w 10"/>
                <a:gd name="T1" fmla="*/ 68 h 73"/>
                <a:gd name="T2" fmla="*/ 4 w 10"/>
                <a:gd name="T3" fmla="*/ 73 h 73"/>
                <a:gd name="T4" fmla="*/ 4 w 10"/>
                <a:gd name="T5" fmla="*/ 73 h 73"/>
                <a:gd name="T6" fmla="*/ 0 w 10"/>
                <a:gd name="T7" fmla="*/ 68 h 73"/>
                <a:gd name="T8" fmla="*/ 1 w 10"/>
                <a:gd name="T9" fmla="*/ 4 h 73"/>
                <a:gd name="T10" fmla="*/ 5 w 10"/>
                <a:gd name="T11" fmla="*/ 0 h 73"/>
                <a:gd name="T12" fmla="*/ 5 w 10"/>
                <a:gd name="T13" fmla="*/ 0 h 73"/>
                <a:gd name="T14" fmla="*/ 9 w 10"/>
                <a:gd name="T15" fmla="*/ 5 h 73"/>
                <a:gd name="T16" fmla="*/ 9 w 10"/>
                <a:gd name="T17" fmla="*/ 6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3">
                  <a:moveTo>
                    <a:pt x="9" y="68"/>
                  </a:moveTo>
                  <a:cubicBezTo>
                    <a:pt x="9" y="71"/>
                    <a:pt x="7" y="73"/>
                    <a:pt x="4" y="73"/>
                  </a:cubicBezTo>
                  <a:cubicBezTo>
                    <a:pt x="4" y="73"/>
                    <a:pt x="4" y="73"/>
                    <a:pt x="4" y="73"/>
                  </a:cubicBezTo>
                  <a:cubicBezTo>
                    <a:pt x="2" y="73"/>
                    <a:pt x="0" y="71"/>
                    <a:pt x="0" y="68"/>
                  </a:cubicBezTo>
                  <a:cubicBezTo>
                    <a:pt x="1" y="4"/>
                    <a:pt x="1" y="4"/>
                    <a:pt x="1" y="4"/>
                  </a:cubicBezTo>
                  <a:cubicBezTo>
                    <a:pt x="1" y="2"/>
                    <a:pt x="3" y="0"/>
                    <a:pt x="5" y="0"/>
                  </a:cubicBezTo>
                  <a:cubicBezTo>
                    <a:pt x="5" y="0"/>
                    <a:pt x="5" y="0"/>
                    <a:pt x="5" y="0"/>
                  </a:cubicBezTo>
                  <a:cubicBezTo>
                    <a:pt x="8" y="0"/>
                    <a:pt x="10" y="2"/>
                    <a:pt x="9" y="5"/>
                  </a:cubicBezTo>
                  <a:lnTo>
                    <a:pt x="9"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2" name="Freeform 17"/>
            <p:cNvSpPr>
              <a:spLocks noEditPoints="1"/>
            </p:cNvSpPr>
            <p:nvPr/>
          </p:nvSpPr>
          <p:spPr bwMode="auto">
            <a:xfrm>
              <a:off x="6378575" y="2106613"/>
              <a:ext cx="1220787" cy="881062"/>
            </a:xfrm>
            <a:custGeom>
              <a:avLst/>
              <a:gdLst>
                <a:gd name="T0" fmla="*/ 51 w 440"/>
                <a:gd name="T1" fmla="*/ 130 h 317"/>
                <a:gd name="T2" fmla="*/ 51 w 440"/>
                <a:gd name="T3" fmla="*/ 163 h 317"/>
                <a:gd name="T4" fmla="*/ 125 w 440"/>
                <a:gd name="T5" fmla="*/ 225 h 317"/>
                <a:gd name="T6" fmla="*/ 150 w 440"/>
                <a:gd name="T7" fmla="*/ 206 h 317"/>
                <a:gd name="T8" fmla="*/ 144 w 440"/>
                <a:gd name="T9" fmla="*/ 282 h 317"/>
                <a:gd name="T10" fmla="*/ 144 w 440"/>
                <a:gd name="T11" fmla="*/ 317 h 317"/>
                <a:gd name="T12" fmla="*/ 315 w 440"/>
                <a:gd name="T13" fmla="*/ 301 h 317"/>
                <a:gd name="T14" fmla="*/ 309 w 440"/>
                <a:gd name="T15" fmla="*/ 241 h 317"/>
                <a:gd name="T16" fmla="*/ 309 w 440"/>
                <a:gd name="T17" fmla="*/ 200 h 317"/>
                <a:gd name="T18" fmla="*/ 338 w 440"/>
                <a:gd name="T19" fmla="*/ 218 h 317"/>
                <a:gd name="T20" fmla="*/ 359 w 440"/>
                <a:gd name="T21" fmla="*/ 209 h 317"/>
                <a:gd name="T22" fmla="*/ 395 w 440"/>
                <a:gd name="T23" fmla="*/ 151 h 317"/>
                <a:gd name="T24" fmla="*/ 386 w 440"/>
                <a:gd name="T25" fmla="*/ 136 h 317"/>
                <a:gd name="T26" fmla="*/ 394 w 440"/>
                <a:gd name="T27" fmla="*/ 127 h 317"/>
                <a:gd name="T28" fmla="*/ 431 w 440"/>
                <a:gd name="T29" fmla="*/ 116 h 317"/>
                <a:gd name="T30" fmla="*/ 438 w 440"/>
                <a:gd name="T31" fmla="*/ 108 h 317"/>
                <a:gd name="T32" fmla="*/ 431 w 440"/>
                <a:gd name="T33" fmla="*/ 106 h 317"/>
                <a:gd name="T34" fmla="*/ 412 w 440"/>
                <a:gd name="T35" fmla="*/ 113 h 317"/>
                <a:gd name="T36" fmla="*/ 406 w 440"/>
                <a:gd name="T37" fmla="*/ 106 h 317"/>
                <a:gd name="T38" fmla="*/ 389 w 440"/>
                <a:gd name="T39" fmla="*/ 110 h 317"/>
                <a:gd name="T40" fmla="*/ 367 w 440"/>
                <a:gd name="T41" fmla="*/ 123 h 317"/>
                <a:gd name="T42" fmla="*/ 346 w 440"/>
                <a:gd name="T43" fmla="*/ 159 h 317"/>
                <a:gd name="T44" fmla="*/ 336 w 440"/>
                <a:gd name="T45" fmla="*/ 169 h 317"/>
                <a:gd name="T46" fmla="*/ 329 w 440"/>
                <a:gd name="T47" fmla="*/ 152 h 317"/>
                <a:gd name="T48" fmla="*/ 319 w 440"/>
                <a:gd name="T49" fmla="*/ 130 h 317"/>
                <a:gd name="T50" fmla="*/ 267 w 440"/>
                <a:gd name="T51" fmla="*/ 96 h 317"/>
                <a:gd name="T52" fmla="*/ 262 w 440"/>
                <a:gd name="T53" fmla="*/ 65 h 317"/>
                <a:gd name="T54" fmla="*/ 262 w 440"/>
                <a:gd name="T55" fmla="*/ 46 h 317"/>
                <a:gd name="T56" fmla="*/ 261 w 440"/>
                <a:gd name="T57" fmla="*/ 20 h 317"/>
                <a:gd name="T58" fmla="*/ 236 w 440"/>
                <a:gd name="T59" fmla="*/ 2 h 317"/>
                <a:gd name="T60" fmla="*/ 203 w 440"/>
                <a:gd name="T61" fmla="*/ 17 h 317"/>
                <a:gd name="T62" fmla="*/ 205 w 440"/>
                <a:gd name="T63" fmla="*/ 50 h 317"/>
                <a:gd name="T64" fmla="*/ 211 w 440"/>
                <a:gd name="T65" fmla="*/ 71 h 317"/>
                <a:gd name="T66" fmla="*/ 201 w 440"/>
                <a:gd name="T67" fmla="*/ 96 h 317"/>
                <a:gd name="T68" fmla="*/ 152 w 440"/>
                <a:gd name="T69" fmla="*/ 107 h 317"/>
                <a:gd name="T70" fmla="*/ 132 w 440"/>
                <a:gd name="T71" fmla="*/ 150 h 317"/>
                <a:gd name="T72" fmla="*/ 123 w 440"/>
                <a:gd name="T73" fmla="*/ 173 h 317"/>
                <a:gd name="T74" fmla="*/ 118 w 440"/>
                <a:gd name="T75" fmla="*/ 179 h 317"/>
                <a:gd name="T76" fmla="*/ 102 w 440"/>
                <a:gd name="T77" fmla="*/ 159 h 317"/>
                <a:gd name="T78" fmla="*/ 83 w 440"/>
                <a:gd name="T79" fmla="*/ 134 h 317"/>
                <a:gd name="T80" fmla="*/ 79 w 440"/>
                <a:gd name="T81" fmla="*/ 131 h 317"/>
                <a:gd name="T82" fmla="*/ 67 w 440"/>
                <a:gd name="T83" fmla="*/ 110 h 317"/>
                <a:gd name="T84" fmla="*/ 56 w 440"/>
                <a:gd name="T85" fmla="*/ 94 h 317"/>
                <a:gd name="T86" fmla="*/ 49 w 440"/>
                <a:gd name="T87" fmla="*/ 113 h 317"/>
                <a:gd name="T88" fmla="*/ 20 w 440"/>
                <a:gd name="T89" fmla="*/ 102 h 317"/>
                <a:gd name="T90" fmla="*/ 28 w 440"/>
                <a:gd name="T91" fmla="*/ 118 h 317"/>
                <a:gd name="T92" fmla="*/ 215 w 440"/>
                <a:gd name="T93" fmla="*/ 189 h 317"/>
                <a:gd name="T94" fmla="*/ 212 w 440"/>
                <a:gd name="T95" fmla="*/ 88 h 317"/>
                <a:gd name="T96" fmla="*/ 228 w 440"/>
                <a:gd name="T97" fmla="*/ 119 h 317"/>
                <a:gd name="T98" fmla="*/ 233 w 440"/>
                <a:gd name="T99" fmla="*/ 149 h 317"/>
                <a:gd name="T100" fmla="*/ 254 w 440"/>
                <a:gd name="T101" fmla="*/ 273 h 317"/>
                <a:gd name="T102" fmla="*/ 245 w 440"/>
                <a:gd name="T103" fmla="*/ 136 h 317"/>
                <a:gd name="T104" fmla="*/ 240 w 440"/>
                <a:gd name="T105" fmla="*/ 113 h 317"/>
                <a:gd name="T106" fmla="*/ 256 w 440"/>
                <a:gd name="T107" fmla="*/ 91 h 317"/>
                <a:gd name="T108" fmla="*/ 266 w 440"/>
                <a:gd name="T109" fmla="*/ 195 h 317"/>
                <a:gd name="T110" fmla="*/ 275 w 440"/>
                <a:gd name="T111" fmla="*/ 263 h 317"/>
                <a:gd name="T112" fmla="*/ 250 w 440"/>
                <a:gd name="T113" fmla="*/ 276 h 317"/>
                <a:gd name="T114" fmla="*/ 200 w 440"/>
                <a:gd name="T115" fmla="*/ 27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0" h="317">
                  <a:moveTo>
                    <a:pt x="28" y="118"/>
                  </a:moveTo>
                  <a:cubicBezTo>
                    <a:pt x="31" y="118"/>
                    <a:pt x="51" y="130"/>
                    <a:pt x="51" y="130"/>
                  </a:cubicBezTo>
                  <a:cubicBezTo>
                    <a:pt x="58" y="131"/>
                    <a:pt x="67" y="143"/>
                    <a:pt x="67" y="143"/>
                  </a:cubicBezTo>
                  <a:cubicBezTo>
                    <a:pt x="63" y="145"/>
                    <a:pt x="51" y="163"/>
                    <a:pt x="51" y="163"/>
                  </a:cubicBezTo>
                  <a:cubicBezTo>
                    <a:pt x="55" y="166"/>
                    <a:pt x="89" y="207"/>
                    <a:pt x="96" y="217"/>
                  </a:cubicBezTo>
                  <a:cubicBezTo>
                    <a:pt x="103" y="228"/>
                    <a:pt x="121" y="226"/>
                    <a:pt x="125" y="225"/>
                  </a:cubicBezTo>
                  <a:cubicBezTo>
                    <a:pt x="129" y="223"/>
                    <a:pt x="135" y="218"/>
                    <a:pt x="137" y="215"/>
                  </a:cubicBezTo>
                  <a:cubicBezTo>
                    <a:pt x="140" y="211"/>
                    <a:pt x="150" y="206"/>
                    <a:pt x="150" y="206"/>
                  </a:cubicBezTo>
                  <a:cubicBezTo>
                    <a:pt x="153" y="240"/>
                    <a:pt x="147" y="264"/>
                    <a:pt x="147" y="264"/>
                  </a:cubicBezTo>
                  <a:cubicBezTo>
                    <a:pt x="144" y="282"/>
                    <a:pt x="144" y="282"/>
                    <a:pt x="144" y="282"/>
                  </a:cubicBezTo>
                  <a:cubicBezTo>
                    <a:pt x="146" y="285"/>
                    <a:pt x="146" y="285"/>
                    <a:pt x="146" y="285"/>
                  </a:cubicBezTo>
                  <a:cubicBezTo>
                    <a:pt x="145" y="287"/>
                    <a:pt x="145" y="302"/>
                    <a:pt x="144" y="317"/>
                  </a:cubicBezTo>
                  <a:cubicBezTo>
                    <a:pt x="315" y="317"/>
                    <a:pt x="315" y="317"/>
                    <a:pt x="315" y="317"/>
                  </a:cubicBezTo>
                  <a:cubicBezTo>
                    <a:pt x="316" y="313"/>
                    <a:pt x="315" y="311"/>
                    <a:pt x="315" y="301"/>
                  </a:cubicBezTo>
                  <a:cubicBezTo>
                    <a:pt x="315" y="290"/>
                    <a:pt x="315" y="274"/>
                    <a:pt x="313" y="267"/>
                  </a:cubicBezTo>
                  <a:cubicBezTo>
                    <a:pt x="312" y="260"/>
                    <a:pt x="311" y="252"/>
                    <a:pt x="309" y="241"/>
                  </a:cubicBezTo>
                  <a:cubicBezTo>
                    <a:pt x="306" y="231"/>
                    <a:pt x="308" y="202"/>
                    <a:pt x="308" y="200"/>
                  </a:cubicBezTo>
                  <a:cubicBezTo>
                    <a:pt x="308" y="200"/>
                    <a:pt x="308" y="200"/>
                    <a:pt x="309" y="200"/>
                  </a:cubicBezTo>
                  <a:cubicBezTo>
                    <a:pt x="312" y="199"/>
                    <a:pt x="314" y="202"/>
                    <a:pt x="316" y="205"/>
                  </a:cubicBezTo>
                  <a:cubicBezTo>
                    <a:pt x="319" y="209"/>
                    <a:pt x="331" y="218"/>
                    <a:pt x="338" y="218"/>
                  </a:cubicBezTo>
                  <a:cubicBezTo>
                    <a:pt x="344" y="219"/>
                    <a:pt x="348" y="220"/>
                    <a:pt x="351" y="218"/>
                  </a:cubicBezTo>
                  <a:cubicBezTo>
                    <a:pt x="354" y="216"/>
                    <a:pt x="356" y="212"/>
                    <a:pt x="359" y="209"/>
                  </a:cubicBezTo>
                  <a:cubicBezTo>
                    <a:pt x="361" y="205"/>
                    <a:pt x="361" y="203"/>
                    <a:pt x="363" y="200"/>
                  </a:cubicBezTo>
                  <a:cubicBezTo>
                    <a:pt x="365" y="196"/>
                    <a:pt x="395" y="158"/>
                    <a:pt x="395" y="151"/>
                  </a:cubicBezTo>
                  <a:cubicBezTo>
                    <a:pt x="395" y="151"/>
                    <a:pt x="395" y="151"/>
                    <a:pt x="395" y="150"/>
                  </a:cubicBezTo>
                  <a:cubicBezTo>
                    <a:pt x="395" y="144"/>
                    <a:pt x="386" y="136"/>
                    <a:pt x="386" y="136"/>
                  </a:cubicBezTo>
                  <a:cubicBezTo>
                    <a:pt x="387" y="135"/>
                    <a:pt x="387" y="129"/>
                    <a:pt x="387" y="129"/>
                  </a:cubicBezTo>
                  <a:cubicBezTo>
                    <a:pt x="388" y="128"/>
                    <a:pt x="394" y="127"/>
                    <a:pt x="394" y="127"/>
                  </a:cubicBezTo>
                  <a:cubicBezTo>
                    <a:pt x="401" y="127"/>
                    <a:pt x="420" y="123"/>
                    <a:pt x="420" y="123"/>
                  </a:cubicBezTo>
                  <a:cubicBezTo>
                    <a:pt x="425" y="121"/>
                    <a:pt x="431" y="116"/>
                    <a:pt x="431" y="116"/>
                  </a:cubicBezTo>
                  <a:cubicBezTo>
                    <a:pt x="434" y="114"/>
                    <a:pt x="434" y="112"/>
                    <a:pt x="434" y="112"/>
                  </a:cubicBezTo>
                  <a:cubicBezTo>
                    <a:pt x="438" y="108"/>
                    <a:pt x="438" y="108"/>
                    <a:pt x="438" y="108"/>
                  </a:cubicBezTo>
                  <a:cubicBezTo>
                    <a:pt x="440" y="106"/>
                    <a:pt x="436" y="106"/>
                    <a:pt x="436" y="106"/>
                  </a:cubicBezTo>
                  <a:cubicBezTo>
                    <a:pt x="436" y="104"/>
                    <a:pt x="431" y="106"/>
                    <a:pt x="431" y="106"/>
                  </a:cubicBezTo>
                  <a:cubicBezTo>
                    <a:pt x="431" y="104"/>
                    <a:pt x="426" y="107"/>
                    <a:pt x="423" y="110"/>
                  </a:cubicBezTo>
                  <a:cubicBezTo>
                    <a:pt x="420" y="112"/>
                    <a:pt x="416" y="112"/>
                    <a:pt x="412" y="113"/>
                  </a:cubicBezTo>
                  <a:cubicBezTo>
                    <a:pt x="409" y="114"/>
                    <a:pt x="402" y="113"/>
                    <a:pt x="402" y="113"/>
                  </a:cubicBezTo>
                  <a:cubicBezTo>
                    <a:pt x="404" y="112"/>
                    <a:pt x="406" y="106"/>
                    <a:pt x="406" y="106"/>
                  </a:cubicBezTo>
                  <a:cubicBezTo>
                    <a:pt x="406" y="103"/>
                    <a:pt x="401" y="106"/>
                    <a:pt x="399" y="107"/>
                  </a:cubicBezTo>
                  <a:cubicBezTo>
                    <a:pt x="396" y="108"/>
                    <a:pt x="389" y="110"/>
                    <a:pt x="389" y="110"/>
                  </a:cubicBezTo>
                  <a:cubicBezTo>
                    <a:pt x="382" y="109"/>
                    <a:pt x="371" y="122"/>
                    <a:pt x="371" y="122"/>
                  </a:cubicBezTo>
                  <a:cubicBezTo>
                    <a:pt x="371" y="122"/>
                    <a:pt x="369" y="122"/>
                    <a:pt x="367" y="123"/>
                  </a:cubicBezTo>
                  <a:cubicBezTo>
                    <a:pt x="365" y="124"/>
                    <a:pt x="361" y="133"/>
                    <a:pt x="359" y="138"/>
                  </a:cubicBezTo>
                  <a:cubicBezTo>
                    <a:pt x="356" y="143"/>
                    <a:pt x="350" y="155"/>
                    <a:pt x="346" y="159"/>
                  </a:cubicBezTo>
                  <a:cubicBezTo>
                    <a:pt x="342" y="163"/>
                    <a:pt x="343" y="161"/>
                    <a:pt x="340" y="162"/>
                  </a:cubicBezTo>
                  <a:cubicBezTo>
                    <a:pt x="338" y="164"/>
                    <a:pt x="337" y="171"/>
                    <a:pt x="336" y="169"/>
                  </a:cubicBezTo>
                  <a:cubicBezTo>
                    <a:pt x="335" y="167"/>
                    <a:pt x="329" y="163"/>
                    <a:pt x="328" y="160"/>
                  </a:cubicBezTo>
                  <a:cubicBezTo>
                    <a:pt x="327" y="157"/>
                    <a:pt x="329" y="156"/>
                    <a:pt x="329" y="152"/>
                  </a:cubicBezTo>
                  <a:cubicBezTo>
                    <a:pt x="329" y="147"/>
                    <a:pt x="328" y="149"/>
                    <a:pt x="326" y="144"/>
                  </a:cubicBezTo>
                  <a:cubicBezTo>
                    <a:pt x="324" y="140"/>
                    <a:pt x="319" y="130"/>
                    <a:pt x="319" y="130"/>
                  </a:cubicBezTo>
                  <a:cubicBezTo>
                    <a:pt x="315" y="115"/>
                    <a:pt x="305" y="104"/>
                    <a:pt x="305" y="104"/>
                  </a:cubicBezTo>
                  <a:cubicBezTo>
                    <a:pt x="267" y="96"/>
                    <a:pt x="267" y="96"/>
                    <a:pt x="267" y="96"/>
                  </a:cubicBezTo>
                  <a:cubicBezTo>
                    <a:pt x="265" y="95"/>
                    <a:pt x="257" y="89"/>
                    <a:pt x="257" y="89"/>
                  </a:cubicBezTo>
                  <a:cubicBezTo>
                    <a:pt x="259" y="86"/>
                    <a:pt x="262" y="65"/>
                    <a:pt x="262" y="65"/>
                  </a:cubicBezTo>
                  <a:cubicBezTo>
                    <a:pt x="264" y="62"/>
                    <a:pt x="265" y="44"/>
                    <a:pt x="265" y="44"/>
                  </a:cubicBezTo>
                  <a:cubicBezTo>
                    <a:pt x="264" y="40"/>
                    <a:pt x="262" y="46"/>
                    <a:pt x="262" y="46"/>
                  </a:cubicBezTo>
                  <a:cubicBezTo>
                    <a:pt x="262" y="46"/>
                    <a:pt x="263" y="40"/>
                    <a:pt x="263" y="37"/>
                  </a:cubicBezTo>
                  <a:cubicBezTo>
                    <a:pt x="263" y="33"/>
                    <a:pt x="264" y="24"/>
                    <a:pt x="261" y="20"/>
                  </a:cubicBezTo>
                  <a:cubicBezTo>
                    <a:pt x="259" y="15"/>
                    <a:pt x="254" y="12"/>
                    <a:pt x="252" y="10"/>
                  </a:cubicBezTo>
                  <a:cubicBezTo>
                    <a:pt x="249" y="8"/>
                    <a:pt x="243" y="2"/>
                    <a:pt x="236" y="2"/>
                  </a:cubicBezTo>
                  <a:cubicBezTo>
                    <a:pt x="229" y="1"/>
                    <a:pt x="225" y="0"/>
                    <a:pt x="219" y="3"/>
                  </a:cubicBezTo>
                  <a:cubicBezTo>
                    <a:pt x="212" y="7"/>
                    <a:pt x="207" y="11"/>
                    <a:pt x="203" y="17"/>
                  </a:cubicBezTo>
                  <a:cubicBezTo>
                    <a:pt x="198" y="22"/>
                    <a:pt x="199" y="32"/>
                    <a:pt x="201" y="37"/>
                  </a:cubicBezTo>
                  <a:cubicBezTo>
                    <a:pt x="203" y="41"/>
                    <a:pt x="205" y="50"/>
                    <a:pt x="205" y="50"/>
                  </a:cubicBezTo>
                  <a:cubicBezTo>
                    <a:pt x="197" y="44"/>
                    <a:pt x="203" y="63"/>
                    <a:pt x="203" y="63"/>
                  </a:cubicBezTo>
                  <a:cubicBezTo>
                    <a:pt x="205" y="74"/>
                    <a:pt x="211" y="71"/>
                    <a:pt x="211" y="71"/>
                  </a:cubicBezTo>
                  <a:cubicBezTo>
                    <a:pt x="210" y="73"/>
                    <a:pt x="213" y="86"/>
                    <a:pt x="213" y="86"/>
                  </a:cubicBezTo>
                  <a:cubicBezTo>
                    <a:pt x="211" y="86"/>
                    <a:pt x="201" y="96"/>
                    <a:pt x="201" y="96"/>
                  </a:cubicBezTo>
                  <a:cubicBezTo>
                    <a:pt x="198" y="98"/>
                    <a:pt x="195" y="98"/>
                    <a:pt x="195" y="98"/>
                  </a:cubicBezTo>
                  <a:cubicBezTo>
                    <a:pt x="187" y="100"/>
                    <a:pt x="160" y="106"/>
                    <a:pt x="152" y="107"/>
                  </a:cubicBezTo>
                  <a:cubicBezTo>
                    <a:pt x="145" y="108"/>
                    <a:pt x="142" y="123"/>
                    <a:pt x="140" y="131"/>
                  </a:cubicBezTo>
                  <a:cubicBezTo>
                    <a:pt x="137" y="138"/>
                    <a:pt x="135" y="145"/>
                    <a:pt x="132" y="150"/>
                  </a:cubicBezTo>
                  <a:cubicBezTo>
                    <a:pt x="129" y="155"/>
                    <a:pt x="130" y="157"/>
                    <a:pt x="128" y="163"/>
                  </a:cubicBezTo>
                  <a:cubicBezTo>
                    <a:pt x="126" y="169"/>
                    <a:pt x="128" y="169"/>
                    <a:pt x="123" y="173"/>
                  </a:cubicBezTo>
                  <a:cubicBezTo>
                    <a:pt x="119" y="176"/>
                    <a:pt x="119" y="179"/>
                    <a:pt x="119" y="179"/>
                  </a:cubicBezTo>
                  <a:cubicBezTo>
                    <a:pt x="119" y="179"/>
                    <a:pt x="119" y="182"/>
                    <a:pt x="118" y="179"/>
                  </a:cubicBezTo>
                  <a:cubicBezTo>
                    <a:pt x="117" y="175"/>
                    <a:pt x="115" y="175"/>
                    <a:pt x="111" y="170"/>
                  </a:cubicBezTo>
                  <a:cubicBezTo>
                    <a:pt x="106" y="165"/>
                    <a:pt x="105" y="161"/>
                    <a:pt x="102" y="159"/>
                  </a:cubicBezTo>
                  <a:cubicBezTo>
                    <a:pt x="100" y="157"/>
                    <a:pt x="99" y="157"/>
                    <a:pt x="96" y="153"/>
                  </a:cubicBezTo>
                  <a:cubicBezTo>
                    <a:pt x="94" y="150"/>
                    <a:pt x="83" y="134"/>
                    <a:pt x="83" y="134"/>
                  </a:cubicBezTo>
                  <a:cubicBezTo>
                    <a:pt x="80" y="134"/>
                    <a:pt x="80" y="134"/>
                    <a:pt x="80" y="134"/>
                  </a:cubicBezTo>
                  <a:cubicBezTo>
                    <a:pt x="80" y="134"/>
                    <a:pt x="81" y="133"/>
                    <a:pt x="79" y="131"/>
                  </a:cubicBezTo>
                  <a:cubicBezTo>
                    <a:pt x="77" y="129"/>
                    <a:pt x="76" y="127"/>
                    <a:pt x="74" y="123"/>
                  </a:cubicBezTo>
                  <a:cubicBezTo>
                    <a:pt x="73" y="119"/>
                    <a:pt x="67" y="110"/>
                    <a:pt x="67" y="110"/>
                  </a:cubicBezTo>
                  <a:cubicBezTo>
                    <a:pt x="65" y="107"/>
                    <a:pt x="63" y="103"/>
                    <a:pt x="63" y="103"/>
                  </a:cubicBezTo>
                  <a:cubicBezTo>
                    <a:pt x="60" y="95"/>
                    <a:pt x="56" y="94"/>
                    <a:pt x="56" y="94"/>
                  </a:cubicBezTo>
                  <a:cubicBezTo>
                    <a:pt x="46" y="94"/>
                    <a:pt x="55" y="106"/>
                    <a:pt x="55" y="106"/>
                  </a:cubicBezTo>
                  <a:cubicBezTo>
                    <a:pt x="57" y="109"/>
                    <a:pt x="53" y="113"/>
                    <a:pt x="49" y="113"/>
                  </a:cubicBezTo>
                  <a:cubicBezTo>
                    <a:pt x="45" y="112"/>
                    <a:pt x="39" y="112"/>
                    <a:pt x="36" y="111"/>
                  </a:cubicBezTo>
                  <a:cubicBezTo>
                    <a:pt x="32" y="110"/>
                    <a:pt x="20" y="102"/>
                    <a:pt x="20" y="102"/>
                  </a:cubicBezTo>
                  <a:cubicBezTo>
                    <a:pt x="17" y="99"/>
                    <a:pt x="13" y="101"/>
                    <a:pt x="13" y="101"/>
                  </a:cubicBezTo>
                  <a:cubicBezTo>
                    <a:pt x="0" y="102"/>
                    <a:pt x="28" y="118"/>
                    <a:pt x="28" y="118"/>
                  </a:cubicBezTo>
                  <a:close/>
                  <a:moveTo>
                    <a:pt x="212" y="228"/>
                  </a:moveTo>
                  <a:cubicBezTo>
                    <a:pt x="212" y="228"/>
                    <a:pt x="216" y="210"/>
                    <a:pt x="215" y="189"/>
                  </a:cubicBezTo>
                  <a:cubicBezTo>
                    <a:pt x="215" y="189"/>
                    <a:pt x="211" y="118"/>
                    <a:pt x="210" y="112"/>
                  </a:cubicBezTo>
                  <a:cubicBezTo>
                    <a:pt x="210" y="112"/>
                    <a:pt x="206" y="93"/>
                    <a:pt x="212" y="88"/>
                  </a:cubicBezTo>
                  <a:cubicBezTo>
                    <a:pt x="212" y="88"/>
                    <a:pt x="230" y="112"/>
                    <a:pt x="238" y="113"/>
                  </a:cubicBezTo>
                  <a:cubicBezTo>
                    <a:pt x="238" y="113"/>
                    <a:pt x="230" y="115"/>
                    <a:pt x="228" y="119"/>
                  </a:cubicBezTo>
                  <a:cubicBezTo>
                    <a:pt x="238" y="128"/>
                    <a:pt x="238" y="128"/>
                    <a:pt x="238" y="128"/>
                  </a:cubicBezTo>
                  <a:cubicBezTo>
                    <a:pt x="238" y="128"/>
                    <a:pt x="232" y="142"/>
                    <a:pt x="233" y="149"/>
                  </a:cubicBezTo>
                  <a:cubicBezTo>
                    <a:pt x="233" y="149"/>
                    <a:pt x="242" y="234"/>
                    <a:pt x="235" y="257"/>
                  </a:cubicBezTo>
                  <a:cubicBezTo>
                    <a:pt x="254" y="273"/>
                    <a:pt x="254" y="273"/>
                    <a:pt x="254" y="273"/>
                  </a:cubicBezTo>
                  <a:cubicBezTo>
                    <a:pt x="266" y="255"/>
                    <a:pt x="266" y="255"/>
                    <a:pt x="266" y="255"/>
                  </a:cubicBezTo>
                  <a:cubicBezTo>
                    <a:pt x="266" y="255"/>
                    <a:pt x="269" y="167"/>
                    <a:pt x="245" y="136"/>
                  </a:cubicBezTo>
                  <a:cubicBezTo>
                    <a:pt x="245" y="136"/>
                    <a:pt x="242" y="119"/>
                    <a:pt x="249" y="116"/>
                  </a:cubicBezTo>
                  <a:cubicBezTo>
                    <a:pt x="249" y="116"/>
                    <a:pt x="244" y="111"/>
                    <a:pt x="240" y="113"/>
                  </a:cubicBezTo>
                  <a:cubicBezTo>
                    <a:pt x="240" y="113"/>
                    <a:pt x="253" y="102"/>
                    <a:pt x="254" y="94"/>
                  </a:cubicBezTo>
                  <a:cubicBezTo>
                    <a:pt x="256" y="91"/>
                    <a:pt x="256" y="91"/>
                    <a:pt x="256" y="91"/>
                  </a:cubicBezTo>
                  <a:cubicBezTo>
                    <a:pt x="256" y="91"/>
                    <a:pt x="260" y="117"/>
                    <a:pt x="261" y="130"/>
                  </a:cubicBezTo>
                  <a:cubicBezTo>
                    <a:pt x="261" y="130"/>
                    <a:pt x="265" y="189"/>
                    <a:pt x="266" y="195"/>
                  </a:cubicBezTo>
                  <a:cubicBezTo>
                    <a:pt x="268" y="201"/>
                    <a:pt x="273" y="228"/>
                    <a:pt x="273" y="234"/>
                  </a:cubicBezTo>
                  <a:cubicBezTo>
                    <a:pt x="274" y="239"/>
                    <a:pt x="277" y="258"/>
                    <a:pt x="275" y="263"/>
                  </a:cubicBezTo>
                  <a:cubicBezTo>
                    <a:pt x="274" y="269"/>
                    <a:pt x="275" y="274"/>
                    <a:pt x="275" y="274"/>
                  </a:cubicBezTo>
                  <a:cubicBezTo>
                    <a:pt x="275" y="274"/>
                    <a:pt x="258" y="278"/>
                    <a:pt x="250" y="276"/>
                  </a:cubicBezTo>
                  <a:cubicBezTo>
                    <a:pt x="250" y="276"/>
                    <a:pt x="232" y="275"/>
                    <a:pt x="228" y="276"/>
                  </a:cubicBezTo>
                  <a:cubicBezTo>
                    <a:pt x="228" y="276"/>
                    <a:pt x="202" y="273"/>
                    <a:pt x="200" y="270"/>
                  </a:cubicBezTo>
                  <a:cubicBezTo>
                    <a:pt x="200" y="270"/>
                    <a:pt x="206" y="238"/>
                    <a:pt x="21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sp>
        <p:nvSpPr>
          <p:cNvPr id="93" name="Oval 10"/>
          <p:cNvSpPr>
            <a:spLocks noChangeAspect="1"/>
          </p:cNvSpPr>
          <p:nvPr/>
        </p:nvSpPr>
        <p:spPr bwMode="auto">
          <a:xfrm rot="5400000">
            <a:off x="1296194" y="2032794"/>
            <a:ext cx="2160588" cy="2159000"/>
          </a:xfrm>
          <a:prstGeom prst="blockArc">
            <a:avLst>
              <a:gd name="adj1" fmla="val 10800000"/>
              <a:gd name="adj2" fmla="val 16988193"/>
              <a:gd name="adj3" fmla="val 1265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
        <p:nvSpPr>
          <p:cNvPr id="74" name="Oval 10"/>
          <p:cNvSpPr>
            <a:spLocks noChangeAspect="1"/>
          </p:cNvSpPr>
          <p:nvPr/>
        </p:nvSpPr>
        <p:spPr bwMode="auto">
          <a:xfrm>
            <a:off x="4457700" y="1673225"/>
            <a:ext cx="2519363" cy="2519363"/>
          </a:xfrm>
          <a:prstGeom prst="ellipse">
            <a:avLst/>
          </a:prstGeom>
          <a:solidFill>
            <a:srgbClr val="009D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
        <p:nvSpPr>
          <p:cNvPr id="55" name="Oval 11"/>
          <p:cNvSpPr/>
          <p:nvPr/>
        </p:nvSpPr>
        <p:spPr bwMode="auto">
          <a:xfrm>
            <a:off x="4921250" y="2136775"/>
            <a:ext cx="1590675" cy="1590675"/>
          </a:xfrm>
          <a:prstGeom prst="ellipse">
            <a:avLst/>
          </a:prstGeom>
          <a:solidFill>
            <a:srgbClr val="F386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grpSp>
        <p:nvGrpSpPr>
          <p:cNvPr id="56" name="组合 55"/>
          <p:cNvGrpSpPr/>
          <p:nvPr/>
        </p:nvGrpSpPr>
        <p:grpSpPr>
          <a:xfrm>
            <a:off x="5033976" y="2488304"/>
            <a:ext cx="1366460" cy="1117049"/>
            <a:chOff x="6183313" y="1651000"/>
            <a:chExt cx="1635124" cy="1336675"/>
          </a:xfrm>
          <a:solidFill>
            <a:schemeClr val="bg1"/>
          </a:solidFill>
        </p:grpSpPr>
        <p:sp>
          <p:nvSpPr>
            <p:cNvPr id="57" name="Freeform 11"/>
            <p:cNvSpPr>
              <a:spLocks noEditPoints="1"/>
            </p:cNvSpPr>
            <p:nvPr/>
          </p:nvSpPr>
          <p:spPr bwMode="auto">
            <a:xfrm>
              <a:off x="7108825" y="1651000"/>
              <a:ext cx="709612" cy="71120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29 h 256"/>
                <a:gd name="T12" fmla="*/ 27 w 256"/>
                <a:gd name="T13" fmla="*/ 128 h 256"/>
                <a:gd name="T14" fmla="*/ 128 w 256"/>
                <a:gd name="T15" fmla="*/ 27 h 256"/>
                <a:gd name="T16" fmla="*/ 229 w 256"/>
                <a:gd name="T17" fmla="*/ 128 h 256"/>
                <a:gd name="T18" fmla="*/ 128 w 256"/>
                <a:gd name="T19" fmla="*/ 2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28" y="229"/>
                  </a:moveTo>
                  <a:cubicBezTo>
                    <a:pt x="72" y="229"/>
                    <a:pt x="27" y="183"/>
                    <a:pt x="27" y="128"/>
                  </a:cubicBezTo>
                  <a:cubicBezTo>
                    <a:pt x="27" y="72"/>
                    <a:pt x="72" y="27"/>
                    <a:pt x="128" y="27"/>
                  </a:cubicBezTo>
                  <a:cubicBezTo>
                    <a:pt x="184" y="27"/>
                    <a:pt x="229" y="72"/>
                    <a:pt x="229" y="128"/>
                  </a:cubicBezTo>
                  <a:cubicBezTo>
                    <a:pt x="229" y="183"/>
                    <a:pt x="184" y="229"/>
                    <a:pt x="128"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8" name="Freeform 12"/>
            <p:cNvSpPr>
              <a:spLocks noEditPoints="1"/>
            </p:cNvSpPr>
            <p:nvPr/>
          </p:nvSpPr>
          <p:spPr bwMode="auto">
            <a:xfrm>
              <a:off x="7351713" y="1798638"/>
              <a:ext cx="228600" cy="422275"/>
            </a:xfrm>
            <a:custGeom>
              <a:avLst/>
              <a:gdLst>
                <a:gd name="T0" fmla="*/ 37 w 82"/>
                <a:gd name="T1" fmla="*/ 152 h 152"/>
                <a:gd name="T2" fmla="*/ 37 w 82"/>
                <a:gd name="T3" fmla="*/ 137 h 152"/>
                <a:gd name="T4" fmla="*/ 19 w 82"/>
                <a:gd name="T5" fmla="*/ 132 h 152"/>
                <a:gd name="T6" fmla="*/ 6 w 82"/>
                <a:gd name="T7" fmla="*/ 120 h 152"/>
                <a:gd name="T8" fmla="*/ 0 w 82"/>
                <a:gd name="T9" fmla="*/ 100 h 152"/>
                <a:gd name="T10" fmla="*/ 16 w 82"/>
                <a:gd name="T11" fmla="*/ 97 h 152"/>
                <a:gd name="T12" fmla="*/ 22 w 82"/>
                <a:gd name="T13" fmla="*/ 115 h 152"/>
                <a:gd name="T14" fmla="*/ 37 w 82"/>
                <a:gd name="T15" fmla="*/ 124 h 152"/>
                <a:gd name="T16" fmla="*/ 37 w 82"/>
                <a:gd name="T17" fmla="*/ 76 h 152"/>
                <a:gd name="T18" fmla="*/ 18 w 82"/>
                <a:gd name="T19" fmla="*/ 69 h 152"/>
                <a:gd name="T20" fmla="*/ 7 w 82"/>
                <a:gd name="T21" fmla="*/ 58 h 152"/>
                <a:gd name="T22" fmla="*/ 3 w 82"/>
                <a:gd name="T23" fmla="*/ 42 h 152"/>
                <a:gd name="T24" fmla="*/ 14 w 82"/>
                <a:gd name="T25" fmla="*/ 16 h 152"/>
                <a:gd name="T26" fmla="*/ 37 w 82"/>
                <a:gd name="T27" fmla="*/ 8 h 152"/>
                <a:gd name="T28" fmla="*/ 37 w 82"/>
                <a:gd name="T29" fmla="*/ 0 h 152"/>
                <a:gd name="T30" fmla="*/ 46 w 82"/>
                <a:gd name="T31" fmla="*/ 0 h 152"/>
                <a:gd name="T32" fmla="*/ 46 w 82"/>
                <a:gd name="T33" fmla="*/ 8 h 152"/>
                <a:gd name="T34" fmla="*/ 67 w 82"/>
                <a:gd name="T35" fmla="*/ 15 h 152"/>
                <a:gd name="T36" fmla="*/ 79 w 82"/>
                <a:gd name="T37" fmla="*/ 38 h 152"/>
                <a:gd name="T38" fmla="*/ 63 w 82"/>
                <a:gd name="T39" fmla="*/ 40 h 152"/>
                <a:gd name="T40" fmla="*/ 57 w 82"/>
                <a:gd name="T41" fmla="*/ 27 h 152"/>
                <a:gd name="T42" fmla="*/ 46 w 82"/>
                <a:gd name="T43" fmla="*/ 20 h 152"/>
                <a:gd name="T44" fmla="*/ 46 w 82"/>
                <a:gd name="T45" fmla="*/ 64 h 152"/>
                <a:gd name="T46" fmla="*/ 61 w 82"/>
                <a:gd name="T47" fmla="*/ 68 h 152"/>
                <a:gd name="T48" fmla="*/ 72 w 82"/>
                <a:gd name="T49" fmla="*/ 76 h 152"/>
                <a:gd name="T50" fmla="*/ 79 w 82"/>
                <a:gd name="T51" fmla="*/ 86 h 152"/>
                <a:gd name="T52" fmla="*/ 82 w 82"/>
                <a:gd name="T53" fmla="*/ 99 h 152"/>
                <a:gd name="T54" fmla="*/ 72 w 82"/>
                <a:gd name="T55" fmla="*/ 126 h 152"/>
                <a:gd name="T56" fmla="*/ 46 w 82"/>
                <a:gd name="T57" fmla="*/ 137 h 152"/>
                <a:gd name="T58" fmla="*/ 46 w 82"/>
                <a:gd name="T59" fmla="*/ 152 h 152"/>
                <a:gd name="T60" fmla="*/ 37 w 82"/>
                <a:gd name="T61" fmla="*/ 152 h 152"/>
                <a:gd name="T62" fmla="*/ 37 w 82"/>
                <a:gd name="T63" fmla="*/ 20 h 152"/>
                <a:gd name="T64" fmla="*/ 23 w 82"/>
                <a:gd name="T65" fmla="*/ 27 h 152"/>
                <a:gd name="T66" fmla="*/ 18 w 82"/>
                <a:gd name="T67" fmla="*/ 41 h 152"/>
                <a:gd name="T68" fmla="*/ 22 w 82"/>
                <a:gd name="T69" fmla="*/ 54 h 152"/>
                <a:gd name="T70" fmla="*/ 37 w 82"/>
                <a:gd name="T71" fmla="*/ 62 h 152"/>
                <a:gd name="T72" fmla="*/ 37 w 82"/>
                <a:gd name="T73" fmla="*/ 20 h 152"/>
                <a:gd name="T74" fmla="*/ 46 w 82"/>
                <a:gd name="T75" fmla="*/ 124 h 152"/>
                <a:gd name="T76" fmla="*/ 60 w 82"/>
                <a:gd name="T77" fmla="*/ 117 h 152"/>
                <a:gd name="T78" fmla="*/ 66 w 82"/>
                <a:gd name="T79" fmla="*/ 100 h 152"/>
                <a:gd name="T80" fmla="*/ 62 w 82"/>
                <a:gd name="T81" fmla="*/ 87 h 152"/>
                <a:gd name="T82" fmla="*/ 46 w 82"/>
                <a:gd name="T83" fmla="*/ 78 h 152"/>
                <a:gd name="T84" fmla="*/ 46 w 82"/>
                <a:gd name="T85"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52">
                  <a:moveTo>
                    <a:pt x="37" y="152"/>
                  </a:moveTo>
                  <a:cubicBezTo>
                    <a:pt x="37" y="137"/>
                    <a:pt x="37" y="137"/>
                    <a:pt x="37" y="137"/>
                  </a:cubicBezTo>
                  <a:cubicBezTo>
                    <a:pt x="29" y="136"/>
                    <a:pt x="23" y="134"/>
                    <a:pt x="19" y="132"/>
                  </a:cubicBezTo>
                  <a:cubicBezTo>
                    <a:pt x="14" y="129"/>
                    <a:pt x="10" y="126"/>
                    <a:pt x="6" y="120"/>
                  </a:cubicBezTo>
                  <a:cubicBezTo>
                    <a:pt x="3" y="115"/>
                    <a:pt x="1" y="108"/>
                    <a:pt x="0" y="100"/>
                  </a:cubicBezTo>
                  <a:cubicBezTo>
                    <a:pt x="16" y="97"/>
                    <a:pt x="16" y="97"/>
                    <a:pt x="16" y="97"/>
                  </a:cubicBezTo>
                  <a:cubicBezTo>
                    <a:pt x="17" y="106"/>
                    <a:pt x="19" y="112"/>
                    <a:pt x="22" y="115"/>
                  </a:cubicBezTo>
                  <a:cubicBezTo>
                    <a:pt x="26" y="121"/>
                    <a:pt x="31" y="124"/>
                    <a:pt x="37" y="124"/>
                  </a:cubicBezTo>
                  <a:cubicBezTo>
                    <a:pt x="37" y="76"/>
                    <a:pt x="37" y="76"/>
                    <a:pt x="37" y="76"/>
                  </a:cubicBezTo>
                  <a:cubicBezTo>
                    <a:pt x="31" y="75"/>
                    <a:pt x="24" y="73"/>
                    <a:pt x="18" y="69"/>
                  </a:cubicBezTo>
                  <a:cubicBezTo>
                    <a:pt x="13" y="66"/>
                    <a:pt x="10" y="63"/>
                    <a:pt x="7" y="58"/>
                  </a:cubicBezTo>
                  <a:cubicBezTo>
                    <a:pt x="4" y="53"/>
                    <a:pt x="3" y="48"/>
                    <a:pt x="3" y="42"/>
                  </a:cubicBezTo>
                  <a:cubicBezTo>
                    <a:pt x="3" y="31"/>
                    <a:pt x="7" y="22"/>
                    <a:pt x="14" y="16"/>
                  </a:cubicBezTo>
                  <a:cubicBezTo>
                    <a:pt x="20" y="11"/>
                    <a:pt x="27" y="9"/>
                    <a:pt x="37" y="8"/>
                  </a:cubicBezTo>
                  <a:cubicBezTo>
                    <a:pt x="37" y="0"/>
                    <a:pt x="37" y="0"/>
                    <a:pt x="37" y="0"/>
                  </a:cubicBezTo>
                  <a:cubicBezTo>
                    <a:pt x="46" y="0"/>
                    <a:pt x="46" y="0"/>
                    <a:pt x="46" y="0"/>
                  </a:cubicBezTo>
                  <a:cubicBezTo>
                    <a:pt x="46" y="8"/>
                    <a:pt x="46" y="8"/>
                    <a:pt x="46" y="8"/>
                  </a:cubicBezTo>
                  <a:cubicBezTo>
                    <a:pt x="55" y="8"/>
                    <a:pt x="62" y="11"/>
                    <a:pt x="67" y="15"/>
                  </a:cubicBezTo>
                  <a:cubicBezTo>
                    <a:pt x="73" y="21"/>
                    <a:pt x="77" y="28"/>
                    <a:pt x="79" y="38"/>
                  </a:cubicBezTo>
                  <a:cubicBezTo>
                    <a:pt x="63" y="40"/>
                    <a:pt x="63" y="40"/>
                    <a:pt x="63" y="40"/>
                  </a:cubicBezTo>
                  <a:cubicBezTo>
                    <a:pt x="62" y="34"/>
                    <a:pt x="60" y="30"/>
                    <a:pt x="57" y="27"/>
                  </a:cubicBezTo>
                  <a:cubicBezTo>
                    <a:pt x="55" y="23"/>
                    <a:pt x="51" y="21"/>
                    <a:pt x="46" y="20"/>
                  </a:cubicBezTo>
                  <a:cubicBezTo>
                    <a:pt x="46" y="64"/>
                    <a:pt x="46" y="64"/>
                    <a:pt x="46" y="64"/>
                  </a:cubicBezTo>
                  <a:cubicBezTo>
                    <a:pt x="53" y="66"/>
                    <a:pt x="58" y="67"/>
                    <a:pt x="61" y="68"/>
                  </a:cubicBezTo>
                  <a:cubicBezTo>
                    <a:pt x="66" y="70"/>
                    <a:pt x="69" y="73"/>
                    <a:pt x="72" y="76"/>
                  </a:cubicBezTo>
                  <a:cubicBezTo>
                    <a:pt x="75" y="79"/>
                    <a:pt x="78" y="82"/>
                    <a:pt x="79" y="86"/>
                  </a:cubicBezTo>
                  <a:cubicBezTo>
                    <a:pt x="81" y="90"/>
                    <a:pt x="82" y="95"/>
                    <a:pt x="82" y="99"/>
                  </a:cubicBezTo>
                  <a:cubicBezTo>
                    <a:pt x="82" y="110"/>
                    <a:pt x="78" y="119"/>
                    <a:pt x="72" y="126"/>
                  </a:cubicBezTo>
                  <a:cubicBezTo>
                    <a:pt x="65" y="133"/>
                    <a:pt x="56" y="136"/>
                    <a:pt x="46" y="137"/>
                  </a:cubicBezTo>
                  <a:cubicBezTo>
                    <a:pt x="46" y="152"/>
                    <a:pt x="46" y="152"/>
                    <a:pt x="46" y="152"/>
                  </a:cubicBezTo>
                  <a:lnTo>
                    <a:pt x="37" y="152"/>
                  </a:lnTo>
                  <a:close/>
                  <a:moveTo>
                    <a:pt x="37" y="20"/>
                  </a:moveTo>
                  <a:cubicBezTo>
                    <a:pt x="31" y="21"/>
                    <a:pt x="27" y="23"/>
                    <a:pt x="23" y="27"/>
                  </a:cubicBezTo>
                  <a:cubicBezTo>
                    <a:pt x="20" y="31"/>
                    <a:pt x="18" y="35"/>
                    <a:pt x="18" y="41"/>
                  </a:cubicBezTo>
                  <a:cubicBezTo>
                    <a:pt x="18" y="46"/>
                    <a:pt x="20" y="50"/>
                    <a:pt x="22" y="54"/>
                  </a:cubicBezTo>
                  <a:cubicBezTo>
                    <a:pt x="25" y="57"/>
                    <a:pt x="30" y="60"/>
                    <a:pt x="37" y="62"/>
                  </a:cubicBezTo>
                  <a:lnTo>
                    <a:pt x="37" y="20"/>
                  </a:lnTo>
                  <a:close/>
                  <a:moveTo>
                    <a:pt x="46" y="124"/>
                  </a:moveTo>
                  <a:cubicBezTo>
                    <a:pt x="52" y="124"/>
                    <a:pt x="57" y="121"/>
                    <a:pt x="60" y="117"/>
                  </a:cubicBezTo>
                  <a:cubicBezTo>
                    <a:pt x="64" y="112"/>
                    <a:pt x="66" y="107"/>
                    <a:pt x="66" y="100"/>
                  </a:cubicBezTo>
                  <a:cubicBezTo>
                    <a:pt x="66" y="95"/>
                    <a:pt x="65" y="91"/>
                    <a:pt x="62" y="87"/>
                  </a:cubicBezTo>
                  <a:cubicBezTo>
                    <a:pt x="59" y="84"/>
                    <a:pt x="54" y="81"/>
                    <a:pt x="46" y="78"/>
                  </a:cubicBezTo>
                  <a:lnTo>
                    <a:pt x="46"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9" name="Freeform 13"/>
            <p:cNvSpPr>
              <a:spLocks noEditPoints="1"/>
            </p:cNvSpPr>
            <p:nvPr/>
          </p:nvSpPr>
          <p:spPr bwMode="auto">
            <a:xfrm>
              <a:off x="6183313" y="1654175"/>
              <a:ext cx="703262" cy="703262"/>
            </a:xfrm>
            <a:custGeom>
              <a:avLst/>
              <a:gdLst>
                <a:gd name="T0" fmla="*/ 127 w 253"/>
                <a:gd name="T1" fmla="*/ 0 h 253"/>
                <a:gd name="T2" fmla="*/ 0 w 253"/>
                <a:gd name="T3" fmla="*/ 127 h 253"/>
                <a:gd name="T4" fmla="*/ 127 w 253"/>
                <a:gd name="T5" fmla="*/ 253 h 253"/>
                <a:gd name="T6" fmla="*/ 253 w 253"/>
                <a:gd name="T7" fmla="*/ 127 h 253"/>
                <a:gd name="T8" fmla="*/ 127 w 253"/>
                <a:gd name="T9" fmla="*/ 0 h 253"/>
                <a:gd name="T10" fmla="*/ 127 w 253"/>
                <a:gd name="T11" fmla="*/ 226 h 253"/>
                <a:gd name="T12" fmla="*/ 27 w 253"/>
                <a:gd name="T13" fmla="*/ 127 h 253"/>
                <a:gd name="T14" fmla="*/ 127 w 253"/>
                <a:gd name="T15" fmla="*/ 27 h 253"/>
                <a:gd name="T16" fmla="*/ 226 w 253"/>
                <a:gd name="T17" fmla="*/ 127 h 253"/>
                <a:gd name="T18" fmla="*/ 127 w 253"/>
                <a:gd name="T19" fmla="*/ 2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3">
                  <a:moveTo>
                    <a:pt x="127" y="0"/>
                  </a:moveTo>
                  <a:cubicBezTo>
                    <a:pt x="57" y="0"/>
                    <a:pt x="0" y="57"/>
                    <a:pt x="0" y="127"/>
                  </a:cubicBezTo>
                  <a:cubicBezTo>
                    <a:pt x="0" y="197"/>
                    <a:pt x="57" y="253"/>
                    <a:pt x="127" y="253"/>
                  </a:cubicBezTo>
                  <a:cubicBezTo>
                    <a:pt x="197" y="253"/>
                    <a:pt x="253" y="197"/>
                    <a:pt x="253" y="127"/>
                  </a:cubicBezTo>
                  <a:cubicBezTo>
                    <a:pt x="253" y="57"/>
                    <a:pt x="197" y="0"/>
                    <a:pt x="127" y="0"/>
                  </a:cubicBezTo>
                  <a:close/>
                  <a:moveTo>
                    <a:pt x="127" y="226"/>
                  </a:moveTo>
                  <a:cubicBezTo>
                    <a:pt x="72" y="226"/>
                    <a:pt x="27" y="182"/>
                    <a:pt x="27" y="127"/>
                  </a:cubicBezTo>
                  <a:cubicBezTo>
                    <a:pt x="27" y="72"/>
                    <a:pt x="72" y="27"/>
                    <a:pt x="127" y="27"/>
                  </a:cubicBezTo>
                  <a:cubicBezTo>
                    <a:pt x="182" y="27"/>
                    <a:pt x="226" y="72"/>
                    <a:pt x="226" y="127"/>
                  </a:cubicBezTo>
                  <a:cubicBezTo>
                    <a:pt x="226" y="182"/>
                    <a:pt x="182" y="226"/>
                    <a:pt x="127"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0" name="Freeform 14"/>
            <p:cNvSpPr/>
            <p:nvPr/>
          </p:nvSpPr>
          <p:spPr bwMode="auto">
            <a:xfrm>
              <a:off x="6502400" y="1976438"/>
              <a:ext cx="61912" cy="63500"/>
            </a:xfrm>
            <a:custGeom>
              <a:avLst/>
              <a:gdLst>
                <a:gd name="T0" fmla="*/ 22 w 22"/>
                <a:gd name="T1" fmla="*/ 12 h 23"/>
                <a:gd name="T2" fmla="*/ 11 w 22"/>
                <a:gd name="T3" fmla="*/ 23 h 23"/>
                <a:gd name="T4" fmla="*/ 0 w 22"/>
                <a:gd name="T5" fmla="*/ 11 h 23"/>
                <a:gd name="T6" fmla="*/ 11 w 22"/>
                <a:gd name="T7" fmla="*/ 0 h 23"/>
                <a:gd name="T8" fmla="*/ 22 w 22"/>
                <a:gd name="T9" fmla="*/ 12 h 23"/>
              </a:gdLst>
              <a:ahLst/>
              <a:cxnLst>
                <a:cxn ang="0">
                  <a:pos x="T0" y="T1"/>
                </a:cxn>
                <a:cxn ang="0">
                  <a:pos x="T2" y="T3"/>
                </a:cxn>
                <a:cxn ang="0">
                  <a:pos x="T4" y="T5"/>
                </a:cxn>
                <a:cxn ang="0">
                  <a:pos x="T6" y="T7"/>
                </a:cxn>
                <a:cxn ang="0">
                  <a:pos x="T8" y="T9"/>
                </a:cxn>
              </a:cxnLst>
              <a:rect l="0" t="0" r="r" b="b"/>
              <a:pathLst>
                <a:path w="22" h="23">
                  <a:moveTo>
                    <a:pt x="22" y="12"/>
                  </a:moveTo>
                  <a:cubicBezTo>
                    <a:pt x="22" y="18"/>
                    <a:pt x="17" y="23"/>
                    <a:pt x="11" y="23"/>
                  </a:cubicBezTo>
                  <a:cubicBezTo>
                    <a:pt x="5" y="23"/>
                    <a:pt x="0" y="17"/>
                    <a:pt x="0" y="11"/>
                  </a:cubicBezTo>
                  <a:cubicBezTo>
                    <a:pt x="0" y="5"/>
                    <a:pt x="5" y="0"/>
                    <a:pt x="11" y="0"/>
                  </a:cubicBezTo>
                  <a:cubicBezTo>
                    <a:pt x="17" y="0"/>
                    <a:pt x="22" y="5"/>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1" name="Freeform 15"/>
            <p:cNvSpPr/>
            <p:nvPr/>
          </p:nvSpPr>
          <p:spPr bwMode="auto">
            <a:xfrm>
              <a:off x="6572250" y="1998663"/>
              <a:ext cx="155575" cy="25400"/>
            </a:xfrm>
            <a:custGeom>
              <a:avLst/>
              <a:gdLst>
                <a:gd name="T0" fmla="*/ 4 w 56"/>
                <a:gd name="T1" fmla="*/ 8 h 9"/>
                <a:gd name="T2" fmla="*/ 0 w 56"/>
                <a:gd name="T3" fmla="*/ 4 h 9"/>
                <a:gd name="T4" fmla="*/ 0 w 56"/>
                <a:gd name="T5" fmla="*/ 4 h 9"/>
                <a:gd name="T6" fmla="*/ 4 w 56"/>
                <a:gd name="T7" fmla="*/ 0 h 9"/>
                <a:gd name="T8" fmla="*/ 52 w 56"/>
                <a:gd name="T9" fmla="*/ 0 h 9"/>
                <a:gd name="T10" fmla="*/ 56 w 56"/>
                <a:gd name="T11" fmla="*/ 5 h 9"/>
                <a:gd name="T12" fmla="*/ 56 w 56"/>
                <a:gd name="T13" fmla="*/ 5 h 9"/>
                <a:gd name="T14" fmla="*/ 52 w 56"/>
                <a:gd name="T15" fmla="*/ 9 h 9"/>
                <a:gd name="T16" fmla="*/ 4 w 56"/>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
                  <a:moveTo>
                    <a:pt x="4" y="8"/>
                  </a:moveTo>
                  <a:cubicBezTo>
                    <a:pt x="2" y="8"/>
                    <a:pt x="0" y="6"/>
                    <a:pt x="0" y="4"/>
                  </a:cubicBezTo>
                  <a:cubicBezTo>
                    <a:pt x="0" y="4"/>
                    <a:pt x="0" y="4"/>
                    <a:pt x="0" y="4"/>
                  </a:cubicBezTo>
                  <a:cubicBezTo>
                    <a:pt x="0" y="1"/>
                    <a:pt x="2" y="0"/>
                    <a:pt x="4" y="0"/>
                  </a:cubicBezTo>
                  <a:cubicBezTo>
                    <a:pt x="52" y="0"/>
                    <a:pt x="52" y="0"/>
                    <a:pt x="52" y="0"/>
                  </a:cubicBezTo>
                  <a:cubicBezTo>
                    <a:pt x="54" y="0"/>
                    <a:pt x="56" y="2"/>
                    <a:pt x="56" y="5"/>
                  </a:cubicBezTo>
                  <a:cubicBezTo>
                    <a:pt x="56" y="5"/>
                    <a:pt x="56" y="5"/>
                    <a:pt x="56" y="5"/>
                  </a:cubicBezTo>
                  <a:cubicBezTo>
                    <a:pt x="56" y="7"/>
                    <a:pt x="54" y="9"/>
                    <a:pt x="52" y="9"/>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2" name="Freeform 16"/>
            <p:cNvSpPr/>
            <p:nvPr/>
          </p:nvSpPr>
          <p:spPr bwMode="auto">
            <a:xfrm>
              <a:off x="6523038" y="1768475"/>
              <a:ext cx="26987" cy="201612"/>
            </a:xfrm>
            <a:custGeom>
              <a:avLst/>
              <a:gdLst>
                <a:gd name="T0" fmla="*/ 9 w 10"/>
                <a:gd name="T1" fmla="*/ 68 h 73"/>
                <a:gd name="T2" fmla="*/ 4 w 10"/>
                <a:gd name="T3" fmla="*/ 73 h 73"/>
                <a:gd name="T4" fmla="*/ 4 w 10"/>
                <a:gd name="T5" fmla="*/ 73 h 73"/>
                <a:gd name="T6" fmla="*/ 0 w 10"/>
                <a:gd name="T7" fmla="*/ 68 h 73"/>
                <a:gd name="T8" fmla="*/ 1 w 10"/>
                <a:gd name="T9" fmla="*/ 4 h 73"/>
                <a:gd name="T10" fmla="*/ 5 w 10"/>
                <a:gd name="T11" fmla="*/ 0 h 73"/>
                <a:gd name="T12" fmla="*/ 5 w 10"/>
                <a:gd name="T13" fmla="*/ 0 h 73"/>
                <a:gd name="T14" fmla="*/ 9 w 10"/>
                <a:gd name="T15" fmla="*/ 5 h 73"/>
                <a:gd name="T16" fmla="*/ 9 w 10"/>
                <a:gd name="T17" fmla="*/ 6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3">
                  <a:moveTo>
                    <a:pt x="9" y="68"/>
                  </a:moveTo>
                  <a:cubicBezTo>
                    <a:pt x="9" y="71"/>
                    <a:pt x="7" y="73"/>
                    <a:pt x="4" y="73"/>
                  </a:cubicBezTo>
                  <a:cubicBezTo>
                    <a:pt x="4" y="73"/>
                    <a:pt x="4" y="73"/>
                    <a:pt x="4" y="73"/>
                  </a:cubicBezTo>
                  <a:cubicBezTo>
                    <a:pt x="2" y="73"/>
                    <a:pt x="0" y="71"/>
                    <a:pt x="0" y="68"/>
                  </a:cubicBezTo>
                  <a:cubicBezTo>
                    <a:pt x="1" y="4"/>
                    <a:pt x="1" y="4"/>
                    <a:pt x="1" y="4"/>
                  </a:cubicBezTo>
                  <a:cubicBezTo>
                    <a:pt x="1" y="2"/>
                    <a:pt x="3" y="0"/>
                    <a:pt x="5" y="0"/>
                  </a:cubicBezTo>
                  <a:cubicBezTo>
                    <a:pt x="5" y="0"/>
                    <a:pt x="5" y="0"/>
                    <a:pt x="5" y="0"/>
                  </a:cubicBezTo>
                  <a:cubicBezTo>
                    <a:pt x="8" y="0"/>
                    <a:pt x="10" y="2"/>
                    <a:pt x="9" y="5"/>
                  </a:cubicBezTo>
                  <a:lnTo>
                    <a:pt x="9"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3" name="Freeform 17"/>
            <p:cNvSpPr>
              <a:spLocks noEditPoints="1"/>
            </p:cNvSpPr>
            <p:nvPr/>
          </p:nvSpPr>
          <p:spPr bwMode="auto">
            <a:xfrm>
              <a:off x="6378575" y="2106613"/>
              <a:ext cx="1220787" cy="881062"/>
            </a:xfrm>
            <a:custGeom>
              <a:avLst/>
              <a:gdLst>
                <a:gd name="T0" fmla="*/ 51 w 440"/>
                <a:gd name="T1" fmla="*/ 130 h 317"/>
                <a:gd name="T2" fmla="*/ 51 w 440"/>
                <a:gd name="T3" fmla="*/ 163 h 317"/>
                <a:gd name="T4" fmla="*/ 125 w 440"/>
                <a:gd name="T5" fmla="*/ 225 h 317"/>
                <a:gd name="T6" fmla="*/ 150 w 440"/>
                <a:gd name="T7" fmla="*/ 206 h 317"/>
                <a:gd name="T8" fmla="*/ 144 w 440"/>
                <a:gd name="T9" fmla="*/ 282 h 317"/>
                <a:gd name="T10" fmla="*/ 144 w 440"/>
                <a:gd name="T11" fmla="*/ 317 h 317"/>
                <a:gd name="T12" fmla="*/ 315 w 440"/>
                <a:gd name="T13" fmla="*/ 301 h 317"/>
                <a:gd name="T14" fmla="*/ 309 w 440"/>
                <a:gd name="T15" fmla="*/ 241 h 317"/>
                <a:gd name="T16" fmla="*/ 309 w 440"/>
                <a:gd name="T17" fmla="*/ 200 h 317"/>
                <a:gd name="T18" fmla="*/ 338 w 440"/>
                <a:gd name="T19" fmla="*/ 218 h 317"/>
                <a:gd name="T20" fmla="*/ 359 w 440"/>
                <a:gd name="T21" fmla="*/ 209 h 317"/>
                <a:gd name="T22" fmla="*/ 395 w 440"/>
                <a:gd name="T23" fmla="*/ 151 h 317"/>
                <a:gd name="T24" fmla="*/ 386 w 440"/>
                <a:gd name="T25" fmla="*/ 136 h 317"/>
                <a:gd name="T26" fmla="*/ 394 w 440"/>
                <a:gd name="T27" fmla="*/ 127 h 317"/>
                <a:gd name="T28" fmla="*/ 431 w 440"/>
                <a:gd name="T29" fmla="*/ 116 h 317"/>
                <a:gd name="T30" fmla="*/ 438 w 440"/>
                <a:gd name="T31" fmla="*/ 108 h 317"/>
                <a:gd name="T32" fmla="*/ 431 w 440"/>
                <a:gd name="T33" fmla="*/ 106 h 317"/>
                <a:gd name="T34" fmla="*/ 412 w 440"/>
                <a:gd name="T35" fmla="*/ 113 h 317"/>
                <a:gd name="T36" fmla="*/ 406 w 440"/>
                <a:gd name="T37" fmla="*/ 106 h 317"/>
                <a:gd name="T38" fmla="*/ 389 w 440"/>
                <a:gd name="T39" fmla="*/ 110 h 317"/>
                <a:gd name="T40" fmla="*/ 367 w 440"/>
                <a:gd name="T41" fmla="*/ 123 h 317"/>
                <a:gd name="T42" fmla="*/ 346 w 440"/>
                <a:gd name="T43" fmla="*/ 159 h 317"/>
                <a:gd name="T44" fmla="*/ 336 w 440"/>
                <a:gd name="T45" fmla="*/ 169 h 317"/>
                <a:gd name="T46" fmla="*/ 329 w 440"/>
                <a:gd name="T47" fmla="*/ 152 h 317"/>
                <a:gd name="T48" fmla="*/ 319 w 440"/>
                <a:gd name="T49" fmla="*/ 130 h 317"/>
                <a:gd name="T50" fmla="*/ 267 w 440"/>
                <a:gd name="T51" fmla="*/ 96 h 317"/>
                <a:gd name="T52" fmla="*/ 262 w 440"/>
                <a:gd name="T53" fmla="*/ 65 h 317"/>
                <a:gd name="T54" fmla="*/ 262 w 440"/>
                <a:gd name="T55" fmla="*/ 46 h 317"/>
                <a:gd name="T56" fmla="*/ 261 w 440"/>
                <a:gd name="T57" fmla="*/ 20 h 317"/>
                <a:gd name="T58" fmla="*/ 236 w 440"/>
                <a:gd name="T59" fmla="*/ 2 h 317"/>
                <a:gd name="T60" fmla="*/ 203 w 440"/>
                <a:gd name="T61" fmla="*/ 17 h 317"/>
                <a:gd name="T62" fmla="*/ 205 w 440"/>
                <a:gd name="T63" fmla="*/ 50 h 317"/>
                <a:gd name="T64" fmla="*/ 211 w 440"/>
                <a:gd name="T65" fmla="*/ 71 h 317"/>
                <a:gd name="T66" fmla="*/ 201 w 440"/>
                <a:gd name="T67" fmla="*/ 96 h 317"/>
                <a:gd name="T68" fmla="*/ 152 w 440"/>
                <a:gd name="T69" fmla="*/ 107 h 317"/>
                <a:gd name="T70" fmla="*/ 132 w 440"/>
                <a:gd name="T71" fmla="*/ 150 h 317"/>
                <a:gd name="T72" fmla="*/ 123 w 440"/>
                <a:gd name="T73" fmla="*/ 173 h 317"/>
                <a:gd name="T74" fmla="*/ 118 w 440"/>
                <a:gd name="T75" fmla="*/ 179 h 317"/>
                <a:gd name="T76" fmla="*/ 102 w 440"/>
                <a:gd name="T77" fmla="*/ 159 h 317"/>
                <a:gd name="T78" fmla="*/ 83 w 440"/>
                <a:gd name="T79" fmla="*/ 134 h 317"/>
                <a:gd name="T80" fmla="*/ 79 w 440"/>
                <a:gd name="T81" fmla="*/ 131 h 317"/>
                <a:gd name="T82" fmla="*/ 67 w 440"/>
                <a:gd name="T83" fmla="*/ 110 h 317"/>
                <a:gd name="T84" fmla="*/ 56 w 440"/>
                <a:gd name="T85" fmla="*/ 94 h 317"/>
                <a:gd name="T86" fmla="*/ 49 w 440"/>
                <a:gd name="T87" fmla="*/ 113 h 317"/>
                <a:gd name="T88" fmla="*/ 20 w 440"/>
                <a:gd name="T89" fmla="*/ 102 h 317"/>
                <a:gd name="T90" fmla="*/ 28 w 440"/>
                <a:gd name="T91" fmla="*/ 118 h 317"/>
                <a:gd name="T92" fmla="*/ 215 w 440"/>
                <a:gd name="T93" fmla="*/ 189 h 317"/>
                <a:gd name="T94" fmla="*/ 212 w 440"/>
                <a:gd name="T95" fmla="*/ 88 h 317"/>
                <a:gd name="T96" fmla="*/ 228 w 440"/>
                <a:gd name="T97" fmla="*/ 119 h 317"/>
                <a:gd name="T98" fmla="*/ 233 w 440"/>
                <a:gd name="T99" fmla="*/ 149 h 317"/>
                <a:gd name="T100" fmla="*/ 254 w 440"/>
                <a:gd name="T101" fmla="*/ 273 h 317"/>
                <a:gd name="T102" fmla="*/ 245 w 440"/>
                <a:gd name="T103" fmla="*/ 136 h 317"/>
                <a:gd name="T104" fmla="*/ 240 w 440"/>
                <a:gd name="T105" fmla="*/ 113 h 317"/>
                <a:gd name="T106" fmla="*/ 256 w 440"/>
                <a:gd name="T107" fmla="*/ 91 h 317"/>
                <a:gd name="T108" fmla="*/ 266 w 440"/>
                <a:gd name="T109" fmla="*/ 195 h 317"/>
                <a:gd name="T110" fmla="*/ 275 w 440"/>
                <a:gd name="T111" fmla="*/ 263 h 317"/>
                <a:gd name="T112" fmla="*/ 250 w 440"/>
                <a:gd name="T113" fmla="*/ 276 h 317"/>
                <a:gd name="T114" fmla="*/ 200 w 440"/>
                <a:gd name="T115" fmla="*/ 27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0" h="317">
                  <a:moveTo>
                    <a:pt x="28" y="118"/>
                  </a:moveTo>
                  <a:cubicBezTo>
                    <a:pt x="31" y="118"/>
                    <a:pt x="51" y="130"/>
                    <a:pt x="51" y="130"/>
                  </a:cubicBezTo>
                  <a:cubicBezTo>
                    <a:pt x="58" y="131"/>
                    <a:pt x="67" y="143"/>
                    <a:pt x="67" y="143"/>
                  </a:cubicBezTo>
                  <a:cubicBezTo>
                    <a:pt x="63" y="145"/>
                    <a:pt x="51" y="163"/>
                    <a:pt x="51" y="163"/>
                  </a:cubicBezTo>
                  <a:cubicBezTo>
                    <a:pt x="55" y="166"/>
                    <a:pt x="89" y="207"/>
                    <a:pt x="96" y="217"/>
                  </a:cubicBezTo>
                  <a:cubicBezTo>
                    <a:pt x="103" y="228"/>
                    <a:pt x="121" y="226"/>
                    <a:pt x="125" y="225"/>
                  </a:cubicBezTo>
                  <a:cubicBezTo>
                    <a:pt x="129" y="223"/>
                    <a:pt x="135" y="218"/>
                    <a:pt x="137" y="215"/>
                  </a:cubicBezTo>
                  <a:cubicBezTo>
                    <a:pt x="140" y="211"/>
                    <a:pt x="150" y="206"/>
                    <a:pt x="150" y="206"/>
                  </a:cubicBezTo>
                  <a:cubicBezTo>
                    <a:pt x="153" y="240"/>
                    <a:pt x="147" y="264"/>
                    <a:pt x="147" y="264"/>
                  </a:cubicBezTo>
                  <a:cubicBezTo>
                    <a:pt x="144" y="282"/>
                    <a:pt x="144" y="282"/>
                    <a:pt x="144" y="282"/>
                  </a:cubicBezTo>
                  <a:cubicBezTo>
                    <a:pt x="146" y="285"/>
                    <a:pt x="146" y="285"/>
                    <a:pt x="146" y="285"/>
                  </a:cubicBezTo>
                  <a:cubicBezTo>
                    <a:pt x="145" y="287"/>
                    <a:pt x="145" y="302"/>
                    <a:pt x="144" y="317"/>
                  </a:cubicBezTo>
                  <a:cubicBezTo>
                    <a:pt x="315" y="317"/>
                    <a:pt x="315" y="317"/>
                    <a:pt x="315" y="317"/>
                  </a:cubicBezTo>
                  <a:cubicBezTo>
                    <a:pt x="316" y="313"/>
                    <a:pt x="315" y="311"/>
                    <a:pt x="315" y="301"/>
                  </a:cubicBezTo>
                  <a:cubicBezTo>
                    <a:pt x="315" y="290"/>
                    <a:pt x="315" y="274"/>
                    <a:pt x="313" y="267"/>
                  </a:cubicBezTo>
                  <a:cubicBezTo>
                    <a:pt x="312" y="260"/>
                    <a:pt x="311" y="252"/>
                    <a:pt x="309" y="241"/>
                  </a:cubicBezTo>
                  <a:cubicBezTo>
                    <a:pt x="306" y="231"/>
                    <a:pt x="308" y="202"/>
                    <a:pt x="308" y="200"/>
                  </a:cubicBezTo>
                  <a:cubicBezTo>
                    <a:pt x="308" y="200"/>
                    <a:pt x="308" y="200"/>
                    <a:pt x="309" y="200"/>
                  </a:cubicBezTo>
                  <a:cubicBezTo>
                    <a:pt x="312" y="199"/>
                    <a:pt x="314" y="202"/>
                    <a:pt x="316" y="205"/>
                  </a:cubicBezTo>
                  <a:cubicBezTo>
                    <a:pt x="319" y="209"/>
                    <a:pt x="331" y="218"/>
                    <a:pt x="338" y="218"/>
                  </a:cubicBezTo>
                  <a:cubicBezTo>
                    <a:pt x="344" y="219"/>
                    <a:pt x="348" y="220"/>
                    <a:pt x="351" y="218"/>
                  </a:cubicBezTo>
                  <a:cubicBezTo>
                    <a:pt x="354" y="216"/>
                    <a:pt x="356" y="212"/>
                    <a:pt x="359" y="209"/>
                  </a:cubicBezTo>
                  <a:cubicBezTo>
                    <a:pt x="361" y="205"/>
                    <a:pt x="361" y="203"/>
                    <a:pt x="363" y="200"/>
                  </a:cubicBezTo>
                  <a:cubicBezTo>
                    <a:pt x="365" y="196"/>
                    <a:pt x="395" y="158"/>
                    <a:pt x="395" y="151"/>
                  </a:cubicBezTo>
                  <a:cubicBezTo>
                    <a:pt x="395" y="151"/>
                    <a:pt x="395" y="151"/>
                    <a:pt x="395" y="150"/>
                  </a:cubicBezTo>
                  <a:cubicBezTo>
                    <a:pt x="395" y="144"/>
                    <a:pt x="386" y="136"/>
                    <a:pt x="386" y="136"/>
                  </a:cubicBezTo>
                  <a:cubicBezTo>
                    <a:pt x="387" y="135"/>
                    <a:pt x="387" y="129"/>
                    <a:pt x="387" y="129"/>
                  </a:cubicBezTo>
                  <a:cubicBezTo>
                    <a:pt x="388" y="128"/>
                    <a:pt x="394" y="127"/>
                    <a:pt x="394" y="127"/>
                  </a:cubicBezTo>
                  <a:cubicBezTo>
                    <a:pt x="401" y="127"/>
                    <a:pt x="420" y="123"/>
                    <a:pt x="420" y="123"/>
                  </a:cubicBezTo>
                  <a:cubicBezTo>
                    <a:pt x="425" y="121"/>
                    <a:pt x="431" y="116"/>
                    <a:pt x="431" y="116"/>
                  </a:cubicBezTo>
                  <a:cubicBezTo>
                    <a:pt x="434" y="114"/>
                    <a:pt x="434" y="112"/>
                    <a:pt x="434" y="112"/>
                  </a:cubicBezTo>
                  <a:cubicBezTo>
                    <a:pt x="438" y="108"/>
                    <a:pt x="438" y="108"/>
                    <a:pt x="438" y="108"/>
                  </a:cubicBezTo>
                  <a:cubicBezTo>
                    <a:pt x="440" y="106"/>
                    <a:pt x="436" y="106"/>
                    <a:pt x="436" y="106"/>
                  </a:cubicBezTo>
                  <a:cubicBezTo>
                    <a:pt x="436" y="104"/>
                    <a:pt x="431" y="106"/>
                    <a:pt x="431" y="106"/>
                  </a:cubicBezTo>
                  <a:cubicBezTo>
                    <a:pt x="431" y="104"/>
                    <a:pt x="426" y="107"/>
                    <a:pt x="423" y="110"/>
                  </a:cubicBezTo>
                  <a:cubicBezTo>
                    <a:pt x="420" y="112"/>
                    <a:pt x="416" y="112"/>
                    <a:pt x="412" y="113"/>
                  </a:cubicBezTo>
                  <a:cubicBezTo>
                    <a:pt x="409" y="114"/>
                    <a:pt x="402" y="113"/>
                    <a:pt x="402" y="113"/>
                  </a:cubicBezTo>
                  <a:cubicBezTo>
                    <a:pt x="404" y="112"/>
                    <a:pt x="406" y="106"/>
                    <a:pt x="406" y="106"/>
                  </a:cubicBezTo>
                  <a:cubicBezTo>
                    <a:pt x="406" y="103"/>
                    <a:pt x="401" y="106"/>
                    <a:pt x="399" y="107"/>
                  </a:cubicBezTo>
                  <a:cubicBezTo>
                    <a:pt x="396" y="108"/>
                    <a:pt x="389" y="110"/>
                    <a:pt x="389" y="110"/>
                  </a:cubicBezTo>
                  <a:cubicBezTo>
                    <a:pt x="382" y="109"/>
                    <a:pt x="371" y="122"/>
                    <a:pt x="371" y="122"/>
                  </a:cubicBezTo>
                  <a:cubicBezTo>
                    <a:pt x="371" y="122"/>
                    <a:pt x="369" y="122"/>
                    <a:pt x="367" y="123"/>
                  </a:cubicBezTo>
                  <a:cubicBezTo>
                    <a:pt x="365" y="124"/>
                    <a:pt x="361" y="133"/>
                    <a:pt x="359" y="138"/>
                  </a:cubicBezTo>
                  <a:cubicBezTo>
                    <a:pt x="356" y="143"/>
                    <a:pt x="350" y="155"/>
                    <a:pt x="346" y="159"/>
                  </a:cubicBezTo>
                  <a:cubicBezTo>
                    <a:pt x="342" y="163"/>
                    <a:pt x="343" y="161"/>
                    <a:pt x="340" y="162"/>
                  </a:cubicBezTo>
                  <a:cubicBezTo>
                    <a:pt x="338" y="164"/>
                    <a:pt x="337" y="171"/>
                    <a:pt x="336" y="169"/>
                  </a:cubicBezTo>
                  <a:cubicBezTo>
                    <a:pt x="335" y="167"/>
                    <a:pt x="329" y="163"/>
                    <a:pt x="328" y="160"/>
                  </a:cubicBezTo>
                  <a:cubicBezTo>
                    <a:pt x="327" y="157"/>
                    <a:pt x="329" y="156"/>
                    <a:pt x="329" y="152"/>
                  </a:cubicBezTo>
                  <a:cubicBezTo>
                    <a:pt x="329" y="147"/>
                    <a:pt x="328" y="149"/>
                    <a:pt x="326" y="144"/>
                  </a:cubicBezTo>
                  <a:cubicBezTo>
                    <a:pt x="324" y="140"/>
                    <a:pt x="319" y="130"/>
                    <a:pt x="319" y="130"/>
                  </a:cubicBezTo>
                  <a:cubicBezTo>
                    <a:pt x="315" y="115"/>
                    <a:pt x="305" y="104"/>
                    <a:pt x="305" y="104"/>
                  </a:cubicBezTo>
                  <a:cubicBezTo>
                    <a:pt x="267" y="96"/>
                    <a:pt x="267" y="96"/>
                    <a:pt x="267" y="96"/>
                  </a:cubicBezTo>
                  <a:cubicBezTo>
                    <a:pt x="265" y="95"/>
                    <a:pt x="257" y="89"/>
                    <a:pt x="257" y="89"/>
                  </a:cubicBezTo>
                  <a:cubicBezTo>
                    <a:pt x="259" y="86"/>
                    <a:pt x="262" y="65"/>
                    <a:pt x="262" y="65"/>
                  </a:cubicBezTo>
                  <a:cubicBezTo>
                    <a:pt x="264" y="62"/>
                    <a:pt x="265" y="44"/>
                    <a:pt x="265" y="44"/>
                  </a:cubicBezTo>
                  <a:cubicBezTo>
                    <a:pt x="264" y="40"/>
                    <a:pt x="262" y="46"/>
                    <a:pt x="262" y="46"/>
                  </a:cubicBezTo>
                  <a:cubicBezTo>
                    <a:pt x="262" y="46"/>
                    <a:pt x="263" y="40"/>
                    <a:pt x="263" y="37"/>
                  </a:cubicBezTo>
                  <a:cubicBezTo>
                    <a:pt x="263" y="33"/>
                    <a:pt x="264" y="24"/>
                    <a:pt x="261" y="20"/>
                  </a:cubicBezTo>
                  <a:cubicBezTo>
                    <a:pt x="259" y="15"/>
                    <a:pt x="254" y="12"/>
                    <a:pt x="252" y="10"/>
                  </a:cubicBezTo>
                  <a:cubicBezTo>
                    <a:pt x="249" y="8"/>
                    <a:pt x="243" y="2"/>
                    <a:pt x="236" y="2"/>
                  </a:cubicBezTo>
                  <a:cubicBezTo>
                    <a:pt x="229" y="1"/>
                    <a:pt x="225" y="0"/>
                    <a:pt x="219" y="3"/>
                  </a:cubicBezTo>
                  <a:cubicBezTo>
                    <a:pt x="212" y="7"/>
                    <a:pt x="207" y="11"/>
                    <a:pt x="203" y="17"/>
                  </a:cubicBezTo>
                  <a:cubicBezTo>
                    <a:pt x="198" y="22"/>
                    <a:pt x="199" y="32"/>
                    <a:pt x="201" y="37"/>
                  </a:cubicBezTo>
                  <a:cubicBezTo>
                    <a:pt x="203" y="41"/>
                    <a:pt x="205" y="50"/>
                    <a:pt x="205" y="50"/>
                  </a:cubicBezTo>
                  <a:cubicBezTo>
                    <a:pt x="197" y="44"/>
                    <a:pt x="203" y="63"/>
                    <a:pt x="203" y="63"/>
                  </a:cubicBezTo>
                  <a:cubicBezTo>
                    <a:pt x="205" y="74"/>
                    <a:pt x="211" y="71"/>
                    <a:pt x="211" y="71"/>
                  </a:cubicBezTo>
                  <a:cubicBezTo>
                    <a:pt x="210" y="73"/>
                    <a:pt x="213" y="86"/>
                    <a:pt x="213" y="86"/>
                  </a:cubicBezTo>
                  <a:cubicBezTo>
                    <a:pt x="211" y="86"/>
                    <a:pt x="201" y="96"/>
                    <a:pt x="201" y="96"/>
                  </a:cubicBezTo>
                  <a:cubicBezTo>
                    <a:pt x="198" y="98"/>
                    <a:pt x="195" y="98"/>
                    <a:pt x="195" y="98"/>
                  </a:cubicBezTo>
                  <a:cubicBezTo>
                    <a:pt x="187" y="100"/>
                    <a:pt x="160" y="106"/>
                    <a:pt x="152" y="107"/>
                  </a:cubicBezTo>
                  <a:cubicBezTo>
                    <a:pt x="145" y="108"/>
                    <a:pt x="142" y="123"/>
                    <a:pt x="140" y="131"/>
                  </a:cubicBezTo>
                  <a:cubicBezTo>
                    <a:pt x="137" y="138"/>
                    <a:pt x="135" y="145"/>
                    <a:pt x="132" y="150"/>
                  </a:cubicBezTo>
                  <a:cubicBezTo>
                    <a:pt x="129" y="155"/>
                    <a:pt x="130" y="157"/>
                    <a:pt x="128" y="163"/>
                  </a:cubicBezTo>
                  <a:cubicBezTo>
                    <a:pt x="126" y="169"/>
                    <a:pt x="128" y="169"/>
                    <a:pt x="123" y="173"/>
                  </a:cubicBezTo>
                  <a:cubicBezTo>
                    <a:pt x="119" y="176"/>
                    <a:pt x="119" y="179"/>
                    <a:pt x="119" y="179"/>
                  </a:cubicBezTo>
                  <a:cubicBezTo>
                    <a:pt x="119" y="179"/>
                    <a:pt x="119" y="182"/>
                    <a:pt x="118" y="179"/>
                  </a:cubicBezTo>
                  <a:cubicBezTo>
                    <a:pt x="117" y="175"/>
                    <a:pt x="115" y="175"/>
                    <a:pt x="111" y="170"/>
                  </a:cubicBezTo>
                  <a:cubicBezTo>
                    <a:pt x="106" y="165"/>
                    <a:pt x="105" y="161"/>
                    <a:pt x="102" y="159"/>
                  </a:cubicBezTo>
                  <a:cubicBezTo>
                    <a:pt x="100" y="157"/>
                    <a:pt x="99" y="157"/>
                    <a:pt x="96" y="153"/>
                  </a:cubicBezTo>
                  <a:cubicBezTo>
                    <a:pt x="94" y="150"/>
                    <a:pt x="83" y="134"/>
                    <a:pt x="83" y="134"/>
                  </a:cubicBezTo>
                  <a:cubicBezTo>
                    <a:pt x="80" y="134"/>
                    <a:pt x="80" y="134"/>
                    <a:pt x="80" y="134"/>
                  </a:cubicBezTo>
                  <a:cubicBezTo>
                    <a:pt x="80" y="134"/>
                    <a:pt x="81" y="133"/>
                    <a:pt x="79" y="131"/>
                  </a:cubicBezTo>
                  <a:cubicBezTo>
                    <a:pt x="77" y="129"/>
                    <a:pt x="76" y="127"/>
                    <a:pt x="74" y="123"/>
                  </a:cubicBezTo>
                  <a:cubicBezTo>
                    <a:pt x="73" y="119"/>
                    <a:pt x="67" y="110"/>
                    <a:pt x="67" y="110"/>
                  </a:cubicBezTo>
                  <a:cubicBezTo>
                    <a:pt x="65" y="107"/>
                    <a:pt x="63" y="103"/>
                    <a:pt x="63" y="103"/>
                  </a:cubicBezTo>
                  <a:cubicBezTo>
                    <a:pt x="60" y="95"/>
                    <a:pt x="56" y="94"/>
                    <a:pt x="56" y="94"/>
                  </a:cubicBezTo>
                  <a:cubicBezTo>
                    <a:pt x="46" y="94"/>
                    <a:pt x="55" y="106"/>
                    <a:pt x="55" y="106"/>
                  </a:cubicBezTo>
                  <a:cubicBezTo>
                    <a:pt x="57" y="109"/>
                    <a:pt x="53" y="113"/>
                    <a:pt x="49" y="113"/>
                  </a:cubicBezTo>
                  <a:cubicBezTo>
                    <a:pt x="45" y="112"/>
                    <a:pt x="39" y="112"/>
                    <a:pt x="36" y="111"/>
                  </a:cubicBezTo>
                  <a:cubicBezTo>
                    <a:pt x="32" y="110"/>
                    <a:pt x="20" y="102"/>
                    <a:pt x="20" y="102"/>
                  </a:cubicBezTo>
                  <a:cubicBezTo>
                    <a:pt x="17" y="99"/>
                    <a:pt x="13" y="101"/>
                    <a:pt x="13" y="101"/>
                  </a:cubicBezTo>
                  <a:cubicBezTo>
                    <a:pt x="0" y="102"/>
                    <a:pt x="28" y="118"/>
                    <a:pt x="28" y="118"/>
                  </a:cubicBezTo>
                  <a:close/>
                  <a:moveTo>
                    <a:pt x="212" y="228"/>
                  </a:moveTo>
                  <a:cubicBezTo>
                    <a:pt x="212" y="228"/>
                    <a:pt x="216" y="210"/>
                    <a:pt x="215" y="189"/>
                  </a:cubicBezTo>
                  <a:cubicBezTo>
                    <a:pt x="215" y="189"/>
                    <a:pt x="211" y="118"/>
                    <a:pt x="210" y="112"/>
                  </a:cubicBezTo>
                  <a:cubicBezTo>
                    <a:pt x="210" y="112"/>
                    <a:pt x="206" y="93"/>
                    <a:pt x="212" y="88"/>
                  </a:cubicBezTo>
                  <a:cubicBezTo>
                    <a:pt x="212" y="88"/>
                    <a:pt x="230" y="112"/>
                    <a:pt x="238" y="113"/>
                  </a:cubicBezTo>
                  <a:cubicBezTo>
                    <a:pt x="238" y="113"/>
                    <a:pt x="230" y="115"/>
                    <a:pt x="228" y="119"/>
                  </a:cubicBezTo>
                  <a:cubicBezTo>
                    <a:pt x="238" y="128"/>
                    <a:pt x="238" y="128"/>
                    <a:pt x="238" y="128"/>
                  </a:cubicBezTo>
                  <a:cubicBezTo>
                    <a:pt x="238" y="128"/>
                    <a:pt x="232" y="142"/>
                    <a:pt x="233" y="149"/>
                  </a:cubicBezTo>
                  <a:cubicBezTo>
                    <a:pt x="233" y="149"/>
                    <a:pt x="242" y="234"/>
                    <a:pt x="235" y="257"/>
                  </a:cubicBezTo>
                  <a:cubicBezTo>
                    <a:pt x="254" y="273"/>
                    <a:pt x="254" y="273"/>
                    <a:pt x="254" y="273"/>
                  </a:cubicBezTo>
                  <a:cubicBezTo>
                    <a:pt x="266" y="255"/>
                    <a:pt x="266" y="255"/>
                    <a:pt x="266" y="255"/>
                  </a:cubicBezTo>
                  <a:cubicBezTo>
                    <a:pt x="266" y="255"/>
                    <a:pt x="269" y="167"/>
                    <a:pt x="245" y="136"/>
                  </a:cubicBezTo>
                  <a:cubicBezTo>
                    <a:pt x="245" y="136"/>
                    <a:pt x="242" y="119"/>
                    <a:pt x="249" y="116"/>
                  </a:cubicBezTo>
                  <a:cubicBezTo>
                    <a:pt x="249" y="116"/>
                    <a:pt x="244" y="111"/>
                    <a:pt x="240" y="113"/>
                  </a:cubicBezTo>
                  <a:cubicBezTo>
                    <a:pt x="240" y="113"/>
                    <a:pt x="253" y="102"/>
                    <a:pt x="254" y="94"/>
                  </a:cubicBezTo>
                  <a:cubicBezTo>
                    <a:pt x="256" y="91"/>
                    <a:pt x="256" y="91"/>
                    <a:pt x="256" y="91"/>
                  </a:cubicBezTo>
                  <a:cubicBezTo>
                    <a:pt x="256" y="91"/>
                    <a:pt x="260" y="117"/>
                    <a:pt x="261" y="130"/>
                  </a:cubicBezTo>
                  <a:cubicBezTo>
                    <a:pt x="261" y="130"/>
                    <a:pt x="265" y="189"/>
                    <a:pt x="266" y="195"/>
                  </a:cubicBezTo>
                  <a:cubicBezTo>
                    <a:pt x="268" y="201"/>
                    <a:pt x="273" y="228"/>
                    <a:pt x="273" y="234"/>
                  </a:cubicBezTo>
                  <a:cubicBezTo>
                    <a:pt x="274" y="239"/>
                    <a:pt x="277" y="258"/>
                    <a:pt x="275" y="263"/>
                  </a:cubicBezTo>
                  <a:cubicBezTo>
                    <a:pt x="274" y="269"/>
                    <a:pt x="275" y="274"/>
                    <a:pt x="275" y="274"/>
                  </a:cubicBezTo>
                  <a:cubicBezTo>
                    <a:pt x="275" y="274"/>
                    <a:pt x="258" y="278"/>
                    <a:pt x="250" y="276"/>
                  </a:cubicBezTo>
                  <a:cubicBezTo>
                    <a:pt x="250" y="276"/>
                    <a:pt x="232" y="275"/>
                    <a:pt x="228" y="276"/>
                  </a:cubicBezTo>
                  <a:cubicBezTo>
                    <a:pt x="228" y="276"/>
                    <a:pt x="202" y="273"/>
                    <a:pt x="200" y="270"/>
                  </a:cubicBezTo>
                  <a:cubicBezTo>
                    <a:pt x="200" y="270"/>
                    <a:pt x="206" y="238"/>
                    <a:pt x="21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sp>
        <p:nvSpPr>
          <p:cNvPr id="95" name="Oval 10"/>
          <p:cNvSpPr>
            <a:spLocks noChangeAspect="1"/>
          </p:cNvSpPr>
          <p:nvPr/>
        </p:nvSpPr>
        <p:spPr bwMode="auto">
          <a:xfrm rot="5400000">
            <a:off x="4457700" y="1673225"/>
            <a:ext cx="2519363" cy="2519363"/>
          </a:xfrm>
          <a:prstGeom prst="blockArc">
            <a:avLst>
              <a:gd name="adj1" fmla="val 10800000"/>
              <a:gd name="adj2" fmla="val 21515632"/>
              <a:gd name="adj3" fmla="val 19194"/>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
        <p:nvSpPr>
          <p:cNvPr id="75" name="Oval 10"/>
          <p:cNvSpPr>
            <a:spLocks noChangeAspect="1"/>
          </p:cNvSpPr>
          <p:nvPr/>
        </p:nvSpPr>
        <p:spPr bwMode="auto">
          <a:xfrm>
            <a:off x="7978775" y="1276350"/>
            <a:ext cx="2914650" cy="291623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
        <p:nvSpPr>
          <p:cNvPr id="65" name="Oval 11"/>
          <p:cNvSpPr/>
          <p:nvPr/>
        </p:nvSpPr>
        <p:spPr bwMode="auto">
          <a:xfrm>
            <a:off x="8640763" y="1939925"/>
            <a:ext cx="1590675" cy="1590675"/>
          </a:xfrm>
          <a:prstGeom prst="ellipse">
            <a:avLst/>
          </a:prstGeom>
          <a:solidFill>
            <a:srgbClr val="F386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grpSp>
        <p:nvGrpSpPr>
          <p:cNvPr id="66" name="组合 65"/>
          <p:cNvGrpSpPr/>
          <p:nvPr/>
        </p:nvGrpSpPr>
        <p:grpSpPr>
          <a:xfrm>
            <a:off x="8752778" y="2290304"/>
            <a:ext cx="1366460" cy="1117049"/>
            <a:chOff x="6183313" y="1651000"/>
            <a:chExt cx="1635124" cy="1336675"/>
          </a:xfrm>
          <a:solidFill>
            <a:schemeClr val="bg1"/>
          </a:solidFill>
        </p:grpSpPr>
        <p:sp>
          <p:nvSpPr>
            <p:cNvPr id="67" name="Freeform 11"/>
            <p:cNvSpPr>
              <a:spLocks noEditPoints="1"/>
            </p:cNvSpPr>
            <p:nvPr/>
          </p:nvSpPr>
          <p:spPr bwMode="auto">
            <a:xfrm>
              <a:off x="7108825" y="1651000"/>
              <a:ext cx="709612" cy="71120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29 h 256"/>
                <a:gd name="T12" fmla="*/ 27 w 256"/>
                <a:gd name="T13" fmla="*/ 128 h 256"/>
                <a:gd name="T14" fmla="*/ 128 w 256"/>
                <a:gd name="T15" fmla="*/ 27 h 256"/>
                <a:gd name="T16" fmla="*/ 229 w 256"/>
                <a:gd name="T17" fmla="*/ 128 h 256"/>
                <a:gd name="T18" fmla="*/ 128 w 256"/>
                <a:gd name="T19" fmla="*/ 2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28" y="229"/>
                  </a:moveTo>
                  <a:cubicBezTo>
                    <a:pt x="72" y="229"/>
                    <a:pt x="27" y="183"/>
                    <a:pt x="27" y="128"/>
                  </a:cubicBezTo>
                  <a:cubicBezTo>
                    <a:pt x="27" y="72"/>
                    <a:pt x="72" y="27"/>
                    <a:pt x="128" y="27"/>
                  </a:cubicBezTo>
                  <a:cubicBezTo>
                    <a:pt x="184" y="27"/>
                    <a:pt x="229" y="72"/>
                    <a:pt x="229" y="128"/>
                  </a:cubicBezTo>
                  <a:cubicBezTo>
                    <a:pt x="229" y="183"/>
                    <a:pt x="184" y="229"/>
                    <a:pt x="128"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8" name="Freeform 12"/>
            <p:cNvSpPr>
              <a:spLocks noEditPoints="1"/>
            </p:cNvSpPr>
            <p:nvPr/>
          </p:nvSpPr>
          <p:spPr bwMode="auto">
            <a:xfrm>
              <a:off x="7351713" y="1798638"/>
              <a:ext cx="228600" cy="422275"/>
            </a:xfrm>
            <a:custGeom>
              <a:avLst/>
              <a:gdLst>
                <a:gd name="T0" fmla="*/ 37 w 82"/>
                <a:gd name="T1" fmla="*/ 152 h 152"/>
                <a:gd name="T2" fmla="*/ 37 w 82"/>
                <a:gd name="T3" fmla="*/ 137 h 152"/>
                <a:gd name="T4" fmla="*/ 19 w 82"/>
                <a:gd name="T5" fmla="*/ 132 h 152"/>
                <a:gd name="T6" fmla="*/ 6 w 82"/>
                <a:gd name="T7" fmla="*/ 120 h 152"/>
                <a:gd name="T8" fmla="*/ 0 w 82"/>
                <a:gd name="T9" fmla="*/ 100 h 152"/>
                <a:gd name="T10" fmla="*/ 16 w 82"/>
                <a:gd name="T11" fmla="*/ 97 h 152"/>
                <a:gd name="T12" fmla="*/ 22 w 82"/>
                <a:gd name="T13" fmla="*/ 115 h 152"/>
                <a:gd name="T14" fmla="*/ 37 w 82"/>
                <a:gd name="T15" fmla="*/ 124 h 152"/>
                <a:gd name="T16" fmla="*/ 37 w 82"/>
                <a:gd name="T17" fmla="*/ 76 h 152"/>
                <a:gd name="T18" fmla="*/ 18 w 82"/>
                <a:gd name="T19" fmla="*/ 69 h 152"/>
                <a:gd name="T20" fmla="*/ 7 w 82"/>
                <a:gd name="T21" fmla="*/ 58 h 152"/>
                <a:gd name="T22" fmla="*/ 3 w 82"/>
                <a:gd name="T23" fmla="*/ 42 h 152"/>
                <a:gd name="T24" fmla="*/ 14 w 82"/>
                <a:gd name="T25" fmla="*/ 16 h 152"/>
                <a:gd name="T26" fmla="*/ 37 w 82"/>
                <a:gd name="T27" fmla="*/ 8 h 152"/>
                <a:gd name="T28" fmla="*/ 37 w 82"/>
                <a:gd name="T29" fmla="*/ 0 h 152"/>
                <a:gd name="T30" fmla="*/ 46 w 82"/>
                <a:gd name="T31" fmla="*/ 0 h 152"/>
                <a:gd name="T32" fmla="*/ 46 w 82"/>
                <a:gd name="T33" fmla="*/ 8 h 152"/>
                <a:gd name="T34" fmla="*/ 67 w 82"/>
                <a:gd name="T35" fmla="*/ 15 h 152"/>
                <a:gd name="T36" fmla="*/ 79 w 82"/>
                <a:gd name="T37" fmla="*/ 38 h 152"/>
                <a:gd name="T38" fmla="*/ 63 w 82"/>
                <a:gd name="T39" fmla="*/ 40 h 152"/>
                <a:gd name="T40" fmla="*/ 57 w 82"/>
                <a:gd name="T41" fmla="*/ 27 h 152"/>
                <a:gd name="T42" fmla="*/ 46 w 82"/>
                <a:gd name="T43" fmla="*/ 20 h 152"/>
                <a:gd name="T44" fmla="*/ 46 w 82"/>
                <a:gd name="T45" fmla="*/ 64 h 152"/>
                <a:gd name="T46" fmla="*/ 61 w 82"/>
                <a:gd name="T47" fmla="*/ 68 h 152"/>
                <a:gd name="T48" fmla="*/ 72 w 82"/>
                <a:gd name="T49" fmla="*/ 76 h 152"/>
                <a:gd name="T50" fmla="*/ 79 w 82"/>
                <a:gd name="T51" fmla="*/ 86 h 152"/>
                <a:gd name="T52" fmla="*/ 82 w 82"/>
                <a:gd name="T53" fmla="*/ 99 h 152"/>
                <a:gd name="T54" fmla="*/ 72 w 82"/>
                <a:gd name="T55" fmla="*/ 126 h 152"/>
                <a:gd name="T56" fmla="*/ 46 w 82"/>
                <a:gd name="T57" fmla="*/ 137 h 152"/>
                <a:gd name="T58" fmla="*/ 46 w 82"/>
                <a:gd name="T59" fmla="*/ 152 h 152"/>
                <a:gd name="T60" fmla="*/ 37 w 82"/>
                <a:gd name="T61" fmla="*/ 152 h 152"/>
                <a:gd name="T62" fmla="*/ 37 w 82"/>
                <a:gd name="T63" fmla="*/ 20 h 152"/>
                <a:gd name="T64" fmla="*/ 23 w 82"/>
                <a:gd name="T65" fmla="*/ 27 h 152"/>
                <a:gd name="T66" fmla="*/ 18 w 82"/>
                <a:gd name="T67" fmla="*/ 41 h 152"/>
                <a:gd name="T68" fmla="*/ 22 w 82"/>
                <a:gd name="T69" fmla="*/ 54 h 152"/>
                <a:gd name="T70" fmla="*/ 37 w 82"/>
                <a:gd name="T71" fmla="*/ 62 h 152"/>
                <a:gd name="T72" fmla="*/ 37 w 82"/>
                <a:gd name="T73" fmla="*/ 20 h 152"/>
                <a:gd name="T74" fmla="*/ 46 w 82"/>
                <a:gd name="T75" fmla="*/ 124 h 152"/>
                <a:gd name="T76" fmla="*/ 60 w 82"/>
                <a:gd name="T77" fmla="*/ 117 h 152"/>
                <a:gd name="T78" fmla="*/ 66 w 82"/>
                <a:gd name="T79" fmla="*/ 100 h 152"/>
                <a:gd name="T80" fmla="*/ 62 w 82"/>
                <a:gd name="T81" fmla="*/ 87 h 152"/>
                <a:gd name="T82" fmla="*/ 46 w 82"/>
                <a:gd name="T83" fmla="*/ 78 h 152"/>
                <a:gd name="T84" fmla="*/ 46 w 82"/>
                <a:gd name="T85"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52">
                  <a:moveTo>
                    <a:pt x="37" y="152"/>
                  </a:moveTo>
                  <a:cubicBezTo>
                    <a:pt x="37" y="137"/>
                    <a:pt x="37" y="137"/>
                    <a:pt x="37" y="137"/>
                  </a:cubicBezTo>
                  <a:cubicBezTo>
                    <a:pt x="29" y="136"/>
                    <a:pt x="23" y="134"/>
                    <a:pt x="19" y="132"/>
                  </a:cubicBezTo>
                  <a:cubicBezTo>
                    <a:pt x="14" y="129"/>
                    <a:pt x="10" y="126"/>
                    <a:pt x="6" y="120"/>
                  </a:cubicBezTo>
                  <a:cubicBezTo>
                    <a:pt x="3" y="115"/>
                    <a:pt x="1" y="108"/>
                    <a:pt x="0" y="100"/>
                  </a:cubicBezTo>
                  <a:cubicBezTo>
                    <a:pt x="16" y="97"/>
                    <a:pt x="16" y="97"/>
                    <a:pt x="16" y="97"/>
                  </a:cubicBezTo>
                  <a:cubicBezTo>
                    <a:pt x="17" y="106"/>
                    <a:pt x="19" y="112"/>
                    <a:pt x="22" y="115"/>
                  </a:cubicBezTo>
                  <a:cubicBezTo>
                    <a:pt x="26" y="121"/>
                    <a:pt x="31" y="124"/>
                    <a:pt x="37" y="124"/>
                  </a:cubicBezTo>
                  <a:cubicBezTo>
                    <a:pt x="37" y="76"/>
                    <a:pt x="37" y="76"/>
                    <a:pt x="37" y="76"/>
                  </a:cubicBezTo>
                  <a:cubicBezTo>
                    <a:pt x="31" y="75"/>
                    <a:pt x="24" y="73"/>
                    <a:pt x="18" y="69"/>
                  </a:cubicBezTo>
                  <a:cubicBezTo>
                    <a:pt x="13" y="66"/>
                    <a:pt x="10" y="63"/>
                    <a:pt x="7" y="58"/>
                  </a:cubicBezTo>
                  <a:cubicBezTo>
                    <a:pt x="4" y="53"/>
                    <a:pt x="3" y="48"/>
                    <a:pt x="3" y="42"/>
                  </a:cubicBezTo>
                  <a:cubicBezTo>
                    <a:pt x="3" y="31"/>
                    <a:pt x="7" y="22"/>
                    <a:pt x="14" y="16"/>
                  </a:cubicBezTo>
                  <a:cubicBezTo>
                    <a:pt x="20" y="11"/>
                    <a:pt x="27" y="9"/>
                    <a:pt x="37" y="8"/>
                  </a:cubicBezTo>
                  <a:cubicBezTo>
                    <a:pt x="37" y="0"/>
                    <a:pt x="37" y="0"/>
                    <a:pt x="37" y="0"/>
                  </a:cubicBezTo>
                  <a:cubicBezTo>
                    <a:pt x="46" y="0"/>
                    <a:pt x="46" y="0"/>
                    <a:pt x="46" y="0"/>
                  </a:cubicBezTo>
                  <a:cubicBezTo>
                    <a:pt x="46" y="8"/>
                    <a:pt x="46" y="8"/>
                    <a:pt x="46" y="8"/>
                  </a:cubicBezTo>
                  <a:cubicBezTo>
                    <a:pt x="55" y="8"/>
                    <a:pt x="62" y="11"/>
                    <a:pt x="67" y="15"/>
                  </a:cubicBezTo>
                  <a:cubicBezTo>
                    <a:pt x="73" y="21"/>
                    <a:pt x="77" y="28"/>
                    <a:pt x="79" y="38"/>
                  </a:cubicBezTo>
                  <a:cubicBezTo>
                    <a:pt x="63" y="40"/>
                    <a:pt x="63" y="40"/>
                    <a:pt x="63" y="40"/>
                  </a:cubicBezTo>
                  <a:cubicBezTo>
                    <a:pt x="62" y="34"/>
                    <a:pt x="60" y="30"/>
                    <a:pt x="57" y="27"/>
                  </a:cubicBezTo>
                  <a:cubicBezTo>
                    <a:pt x="55" y="23"/>
                    <a:pt x="51" y="21"/>
                    <a:pt x="46" y="20"/>
                  </a:cubicBezTo>
                  <a:cubicBezTo>
                    <a:pt x="46" y="64"/>
                    <a:pt x="46" y="64"/>
                    <a:pt x="46" y="64"/>
                  </a:cubicBezTo>
                  <a:cubicBezTo>
                    <a:pt x="53" y="66"/>
                    <a:pt x="58" y="67"/>
                    <a:pt x="61" y="68"/>
                  </a:cubicBezTo>
                  <a:cubicBezTo>
                    <a:pt x="66" y="70"/>
                    <a:pt x="69" y="73"/>
                    <a:pt x="72" y="76"/>
                  </a:cubicBezTo>
                  <a:cubicBezTo>
                    <a:pt x="75" y="79"/>
                    <a:pt x="78" y="82"/>
                    <a:pt x="79" y="86"/>
                  </a:cubicBezTo>
                  <a:cubicBezTo>
                    <a:pt x="81" y="90"/>
                    <a:pt x="82" y="95"/>
                    <a:pt x="82" y="99"/>
                  </a:cubicBezTo>
                  <a:cubicBezTo>
                    <a:pt x="82" y="110"/>
                    <a:pt x="78" y="119"/>
                    <a:pt x="72" y="126"/>
                  </a:cubicBezTo>
                  <a:cubicBezTo>
                    <a:pt x="65" y="133"/>
                    <a:pt x="56" y="136"/>
                    <a:pt x="46" y="137"/>
                  </a:cubicBezTo>
                  <a:cubicBezTo>
                    <a:pt x="46" y="152"/>
                    <a:pt x="46" y="152"/>
                    <a:pt x="46" y="152"/>
                  </a:cubicBezTo>
                  <a:lnTo>
                    <a:pt x="37" y="152"/>
                  </a:lnTo>
                  <a:close/>
                  <a:moveTo>
                    <a:pt x="37" y="20"/>
                  </a:moveTo>
                  <a:cubicBezTo>
                    <a:pt x="31" y="21"/>
                    <a:pt x="27" y="23"/>
                    <a:pt x="23" y="27"/>
                  </a:cubicBezTo>
                  <a:cubicBezTo>
                    <a:pt x="20" y="31"/>
                    <a:pt x="18" y="35"/>
                    <a:pt x="18" y="41"/>
                  </a:cubicBezTo>
                  <a:cubicBezTo>
                    <a:pt x="18" y="46"/>
                    <a:pt x="20" y="50"/>
                    <a:pt x="22" y="54"/>
                  </a:cubicBezTo>
                  <a:cubicBezTo>
                    <a:pt x="25" y="57"/>
                    <a:pt x="30" y="60"/>
                    <a:pt x="37" y="62"/>
                  </a:cubicBezTo>
                  <a:lnTo>
                    <a:pt x="37" y="20"/>
                  </a:lnTo>
                  <a:close/>
                  <a:moveTo>
                    <a:pt x="46" y="124"/>
                  </a:moveTo>
                  <a:cubicBezTo>
                    <a:pt x="52" y="124"/>
                    <a:pt x="57" y="121"/>
                    <a:pt x="60" y="117"/>
                  </a:cubicBezTo>
                  <a:cubicBezTo>
                    <a:pt x="64" y="112"/>
                    <a:pt x="66" y="107"/>
                    <a:pt x="66" y="100"/>
                  </a:cubicBezTo>
                  <a:cubicBezTo>
                    <a:pt x="66" y="95"/>
                    <a:pt x="65" y="91"/>
                    <a:pt x="62" y="87"/>
                  </a:cubicBezTo>
                  <a:cubicBezTo>
                    <a:pt x="59" y="84"/>
                    <a:pt x="54" y="81"/>
                    <a:pt x="46" y="78"/>
                  </a:cubicBezTo>
                  <a:lnTo>
                    <a:pt x="46"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9" name="Freeform 13"/>
            <p:cNvSpPr>
              <a:spLocks noEditPoints="1"/>
            </p:cNvSpPr>
            <p:nvPr/>
          </p:nvSpPr>
          <p:spPr bwMode="auto">
            <a:xfrm>
              <a:off x="6183313" y="1654175"/>
              <a:ext cx="703262" cy="703262"/>
            </a:xfrm>
            <a:custGeom>
              <a:avLst/>
              <a:gdLst>
                <a:gd name="T0" fmla="*/ 127 w 253"/>
                <a:gd name="T1" fmla="*/ 0 h 253"/>
                <a:gd name="T2" fmla="*/ 0 w 253"/>
                <a:gd name="T3" fmla="*/ 127 h 253"/>
                <a:gd name="T4" fmla="*/ 127 w 253"/>
                <a:gd name="T5" fmla="*/ 253 h 253"/>
                <a:gd name="T6" fmla="*/ 253 w 253"/>
                <a:gd name="T7" fmla="*/ 127 h 253"/>
                <a:gd name="T8" fmla="*/ 127 w 253"/>
                <a:gd name="T9" fmla="*/ 0 h 253"/>
                <a:gd name="T10" fmla="*/ 127 w 253"/>
                <a:gd name="T11" fmla="*/ 226 h 253"/>
                <a:gd name="T12" fmla="*/ 27 w 253"/>
                <a:gd name="T13" fmla="*/ 127 h 253"/>
                <a:gd name="T14" fmla="*/ 127 w 253"/>
                <a:gd name="T15" fmla="*/ 27 h 253"/>
                <a:gd name="T16" fmla="*/ 226 w 253"/>
                <a:gd name="T17" fmla="*/ 127 h 253"/>
                <a:gd name="T18" fmla="*/ 127 w 253"/>
                <a:gd name="T19" fmla="*/ 2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3">
                  <a:moveTo>
                    <a:pt x="127" y="0"/>
                  </a:moveTo>
                  <a:cubicBezTo>
                    <a:pt x="57" y="0"/>
                    <a:pt x="0" y="57"/>
                    <a:pt x="0" y="127"/>
                  </a:cubicBezTo>
                  <a:cubicBezTo>
                    <a:pt x="0" y="197"/>
                    <a:pt x="57" y="253"/>
                    <a:pt x="127" y="253"/>
                  </a:cubicBezTo>
                  <a:cubicBezTo>
                    <a:pt x="197" y="253"/>
                    <a:pt x="253" y="197"/>
                    <a:pt x="253" y="127"/>
                  </a:cubicBezTo>
                  <a:cubicBezTo>
                    <a:pt x="253" y="57"/>
                    <a:pt x="197" y="0"/>
                    <a:pt x="127" y="0"/>
                  </a:cubicBezTo>
                  <a:close/>
                  <a:moveTo>
                    <a:pt x="127" y="226"/>
                  </a:moveTo>
                  <a:cubicBezTo>
                    <a:pt x="72" y="226"/>
                    <a:pt x="27" y="182"/>
                    <a:pt x="27" y="127"/>
                  </a:cubicBezTo>
                  <a:cubicBezTo>
                    <a:pt x="27" y="72"/>
                    <a:pt x="72" y="27"/>
                    <a:pt x="127" y="27"/>
                  </a:cubicBezTo>
                  <a:cubicBezTo>
                    <a:pt x="182" y="27"/>
                    <a:pt x="226" y="72"/>
                    <a:pt x="226" y="127"/>
                  </a:cubicBezTo>
                  <a:cubicBezTo>
                    <a:pt x="226" y="182"/>
                    <a:pt x="182" y="226"/>
                    <a:pt x="127"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0" name="Freeform 14"/>
            <p:cNvSpPr/>
            <p:nvPr/>
          </p:nvSpPr>
          <p:spPr bwMode="auto">
            <a:xfrm>
              <a:off x="6502400" y="1976438"/>
              <a:ext cx="61912" cy="63500"/>
            </a:xfrm>
            <a:custGeom>
              <a:avLst/>
              <a:gdLst>
                <a:gd name="T0" fmla="*/ 22 w 22"/>
                <a:gd name="T1" fmla="*/ 12 h 23"/>
                <a:gd name="T2" fmla="*/ 11 w 22"/>
                <a:gd name="T3" fmla="*/ 23 h 23"/>
                <a:gd name="T4" fmla="*/ 0 w 22"/>
                <a:gd name="T5" fmla="*/ 11 h 23"/>
                <a:gd name="T6" fmla="*/ 11 w 22"/>
                <a:gd name="T7" fmla="*/ 0 h 23"/>
                <a:gd name="T8" fmla="*/ 22 w 22"/>
                <a:gd name="T9" fmla="*/ 12 h 23"/>
              </a:gdLst>
              <a:ahLst/>
              <a:cxnLst>
                <a:cxn ang="0">
                  <a:pos x="T0" y="T1"/>
                </a:cxn>
                <a:cxn ang="0">
                  <a:pos x="T2" y="T3"/>
                </a:cxn>
                <a:cxn ang="0">
                  <a:pos x="T4" y="T5"/>
                </a:cxn>
                <a:cxn ang="0">
                  <a:pos x="T6" y="T7"/>
                </a:cxn>
                <a:cxn ang="0">
                  <a:pos x="T8" y="T9"/>
                </a:cxn>
              </a:cxnLst>
              <a:rect l="0" t="0" r="r" b="b"/>
              <a:pathLst>
                <a:path w="22" h="23">
                  <a:moveTo>
                    <a:pt x="22" y="12"/>
                  </a:moveTo>
                  <a:cubicBezTo>
                    <a:pt x="22" y="18"/>
                    <a:pt x="17" y="23"/>
                    <a:pt x="11" y="23"/>
                  </a:cubicBezTo>
                  <a:cubicBezTo>
                    <a:pt x="5" y="23"/>
                    <a:pt x="0" y="17"/>
                    <a:pt x="0" y="11"/>
                  </a:cubicBezTo>
                  <a:cubicBezTo>
                    <a:pt x="0" y="5"/>
                    <a:pt x="5" y="0"/>
                    <a:pt x="11" y="0"/>
                  </a:cubicBezTo>
                  <a:cubicBezTo>
                    <a:pt x="17" y="0"/>
                    <a:pt x="22" y="5"/>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1" name="Freeform 15"/>
            <p:cNvSpPr/>
            <p:nvPr/>
          </p:nvSpPr>
          <p:spPr bwMode="auto">
            <a:xfrm>
              <a:off x="6572250" y="1998663"/>
              <a:ext cx="155575" cy="25400"/>
            </a:xfrm>
            <a:custGeom>
              <a:avLst/>
              <a:gdLst>
                <a:gd name="T0" fmla="*/ 4 w 56"/>
                <a:gd name="T1" fmla="*/ 8 h 9"/>
                <a:gd name="T2" fmla="*/ 0 w 56"/>
                <a:gd name="T3" fmla="*/ 4 h 9"/>
                <a:gd name="T4" fmla="*/ 0 w 56"/>
                <a:gd name="T5" fmla="*/ 4 h 9"/>
                <a:gd name="T6" fmla="*/ 4 w 56"/>
                <a:gd name="T7" fmla="*/ 0 h 9"/>
                <a:gd name="T8" fmla="*/ 52 w 56"/>
                <a:gd name="T9" fmla="*/ 0 h 9"/>
                <a:gd name="T10" fmla="*/ 56 w 56"/>
                <a:gd name="T11" fmla="*/ 5 h 9"/>
                <a:gd name="T12" fmla="*/ 56 w 56"/>
                <a:gd name="T13" fmla="*/ 5 h 9"/>
                <a:gd name="T14" fmla="*/ 52 w 56"/>
                <a:gd name="T15" fmla="*/ 9 h 9"/>
                <a:gd name="T16" fmla="*/ 4 w 56"/>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
                  <a:moveTo>
                    <a:pt x="4" y="8"/>
                  </a:moveTo>
                  <a:cubicBezTo>
                    <a:pt x="2" y="8"/>
                    <a:pt x="0" y="6"/>
                    <a:pt x="0" y="4"/>
                  </a:cubicBezTo>
                  <a:cubicBezTo>
                    <a:pt x="0" y="4"/>
                    <a:pt x="0" y="4"/>
                    <a:pt x="0" y="4"/>
                  </a:cubicBezTo>
                  <a:cubicBezTo>
                    <a:pt x="0" y="1"/>
                    <a:pt x="2" y="0"/>
                    <a:pt x="4" y="0"/>
                  </a:cubicBezTo>
                  <a:cubicBezTo>
                    <a:pt x="52" y="0"/>
                    <a:pt x="52" y="0"/>
                    <a:pt x="52" y="0"/>
                  </a:cubicBezTo>
                  <a:cubicBezTo>
                    <a:pt x="54" y="0"/>
                    <a:pt x="56" y="2"/>
                    <a:pt x="56" y="5"/>
                  </a:cubicBezTo>
                  <a:cubicBezTo>
                    <a:pt x="56" y="5"/>
                    <a:pt x="56" y="5"/>
                    <a:pt x="56" y="5"/>
                  </a:cubicBezTo>
                  <a:cubicBezTo>
                    <a:pt x="56" y="7"/>
                    <a:pt x="54" y="9"/>
                    <a:pt x="52" y="9"/>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2" name="Freeform 16"/>
            <p:cNvSpPr/>
            <p:nvPr/>
          </p:nvSpPr>
          <p:spPr bwMode="auto">
            <a:xfrm>
              <a:off x="6523038" y="1768475"/>
              <a:ext cx="26987" cy="201612"/>
            </a:xfrm>
            <a:custGeom>
              <a:avLst/>
              <a:gdLst>
                <a:gd name="T0" fmla="*/ 9 w 10"/>
                <a:gd name="T1" fmla="*/ 68 h 73"/>
                <a:gd name="T2" fmla="*/ 4 w 10"/>
                <a:gd name="T3" fmla="*/ 73 h 73"/>
                <a:gd name="T4" fmla="*/ 4 w 10"/>
                <a:gd name="T5" fmla="*/ 73 h 73"/>
                <a:gd name="T6" fmla="*/ 0 w 10"/>
                <a:gd name="T7" fmla="*/ 68 h 73"/>
                <a:gd name="T8" fmla="*/ 1 w 10"/>
                <a:gd name="T9" fmla="*/ 4 h 73"/>
                <a:gd name="T10" fmla="*/ 5 w 10"/>
                <a:gd name="T11" fmla="*/ 0 h 73"/>
                <a:gd name="T12" fmla="*/ 5 w 10"/>
                <a:gd name="T13" fmla="*/ 0 h 73"/>
                <a:gd name="T14" fmla="*/ 9 w 10"/>
                <a:gd name="T15" fmla="*/ 5 h 73"/>
                <a:gd name="T16" fmla="*/ 9 w 10"/>
                <a:gd name="T17" fmla="*/ 6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3">
                  <a:moveTo>
                    <a:pt x="9" y="68"/>
                  </a:moveTo>
                  <a:cubicBezTo>
                    <a:pt x="9" y="71"/>
                    <a:pt x="7" y="73"/>
                    <a:pt x="4" y="73"/>
                  </a:cubicBezTo>
                  <a:cubicBezTo>
                    <a:pt x="4" y="73"/>
                    <a:pt x="4" y="73"/>
                    <a:pt x="4" y="73"/>
                  </a:cubicBezTo>
                  <a:cubicBezTo>
                    <a:pt x="2" y="73"/>
                    <a:pt x="0" y="71"/>
                    <a:pt x="0" y="68"/>
                  </a:cubicBezTo>
                  <a:cubicBezTo>
                    <a:pt x="1" y="4"/>
                    <a:pt x="1" y="4"/>
                    <a:pt x="1" y="4"/>
                  </a:cubicBezTo>
                  <a:cubicBezTo>
                    <a:pt x="1" y="2"/>
                    <a:pt x="3" y="0"/>
                    <a:pt x="5" y="0"/>
                  </a:cubicBezTo>
                  <a:cubicBezTo>
                    <a:pt x="5" y="0"/>
                    <a:pt x="5" y="0"/>
                    <a:pt x="5" y="0"/>
                  </a:cubicBezTo>
                  <a:cubicBezTo>
                    <a:pt x="8" y="0"/>
                    <a:pt x="10" y="2"/>
                    <a:pt x="9" y="5"/>
                  </a:cubicBezTo>
                  <a:lnTo>
                    <a:pt x="9"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3" name="Freeform 17"/>
            <p:cNvSpPr>
              <a:spLocks noEditPoints="1"/>
            </p:cNvSpPr>
            <p:nvPr/>
          </p:nvSpPr>
          <p:spPr bwMode="auto">
            <a:xfrm>
              <a:off x="6378575" y="2106613"/>
              <a:ext cx="1220787" cy="881062"/>
            </a:xfrm>
            <a:custGeom>
              <a:avLst/>
              <a:gdLst>
                <a:gd name="T0" fmla="*/ 51 w 440"/>
                <a:gd name="T1" fmla="*/ 130 h 317"/>
                <a:gd name="T2" fmla="*/ 51 w 440"/>
                <a:gd name="T3" fmla="*/ 163 h 317"/>
                <a:gd name="T4" fmla="*/ 125 w 440"/>
                <a:gd name="T5" fmla="*/ 225 h 317"/>
                <a:gd name="T6" fmla="*/ 150 w 440"/>
                <a:gd name="T7" fmla="*/ 206 h 317"/>
                <a:gd name="T8" fmla="*/ 144 w 440"/>
                <a:gd name="T9" fmla="*/ 282 h 317"/>
                <a:gd name="T10" fmla="*/ 144 w 440"/>
                <a:gd name="T11" fmla="*/ 317 h 317"/>
                <a:gd name="T12" fmla="*/ 315 w 440"/>
                <a:gd name="T13" fmla="*/ 301 h 317"/>
                <a:gd name="T14" fmla="*/ 309 w 440"/>
                <a:gd name="T15" fmla="*/ 241 h 317"/>
                <a:gd name="T16" fmla="*/ 309 w 440"/>
                <a:gd name="T17" fmla="*/ 200 h 317"/>
                <a:gd name="T18" fmla="*/ 338 w 440"/>
                <a:gd name="T19" fmla="*/ 218 h 317"/>
                <a:gd name="T20" fmla="*/ 359 w 440"/>
                <a:gd name="T21" fmla="*/ 209 h 317"/>
                <a:gd name="T22" fmla="*/ 395 w 440"/>
                <a:gd name="T23" fmla="*/ 151 h 317"/>
                <a:gd name="T24" fmla="*/ 386 w 440"/>
                <a:gd name="T25" fmla="*/ 136 h 317"/>
                <a:gd name="T26" fmla="*/ 394 w 440"/>
                <a:gd name="T27" fmla="*/ 127 h 317"/>
                <a:gd name="T28" fmla="*/ 431 w 440"/>
                <a:gd name="T29" fmla="*/ 116 h 317"/>
                <a:gd name="T30" fmla="*/ 438 w 440"/>
                <a:gd name="T31" fmla="*/ 108 h 317"/>
                <a:gd name="T32" fmla="*/ 431 w 440"/>
                <a:gd name="T33" fmla="*/ 106 h 317"/>
                <a:gd name="T34" fmla="*/ 412 w 440"/>
                <a:gd name="T35" fmla="*/ 113 h 317"/>
                <a:gd name="T36" fmla="*/ 406 w 440"/>
                <a:gd name="T37" fmla="*/ 106 h 317"/>
                <a:gd name="T38" fmla="*/ 389 w 440"/>
                <a:gd name="T39" fmla="*/ 110 h 317"/>
                <a:gd name="T40" fmla="*/ 367 w 440"/>
                <a:gd name="T41" fmla="*/ 123 h 317"/>
                <a:gd name="T42" fmla="*/ 346 w 440"/>
                <a:gd name="T43" fmla="*/ 159 h 317"/>
                <a:gd name="T44" fmla="*/ 336 w 440"/>
                <a:gd name="T45" fmla="*/ 169 h 317"/>
                <a:gd name="T46" fmla="*/ 329 w 440"/>
                <a:gd name="T47" fmla="*/ 152 h 317"/>
                <a:gd name="T48" fmla="*/ 319 w 440"/>
                <a:gd name="T49" fmla="*/ 130 h 317"/>
                <a:gd name="T50" fmla="*/ 267 w 440"/>
                <a:gd name="T51" fmla="*/ 96 h 317"/>
                <a:gd name="T52" fmla="*/ 262 w 440"/>
                <a:gd name="T53" fmla="*/ 65 h 317"/>
                <a:gd name="T54" fmla="*/ 262 w 440"/>
                <a:gd name="T55" fmla="*/ 46 h 317"/>
                <a:gd name="T56" fmla="*/ 261 w 440"/>
                <a:gd name="T57" fmla="*/ 20 h 317"/>
                <a:gd name="T58" fmla="*/ 236 w 440"/>
                <a:gd name="T59" fmla="*/ 2 h 317"/>
                <a:gd name="T60" fmla="*/ 203 w 440"/>
                <a:gd name="T61" fmla="*/ 17 h 317"/>
                <a:gd name="T62" fmla="*/ 205 w 440"/>
                <a:gd name="T63" fmla="*/ 50 h 317"/>
                <a:gd name="T64" fmla="*/ 211 w 440"/>
                <a:gd name="T65" fmla="*/ 71 h 317"/>
                <a:gd name="T66" fmla="*/ 201 w 440"/>
                <a:gd name="T67" fmla="*/ 96 h 317"/>
                <a:gd name="T68" fmla="*/ 152 w 440"/>
                <a:gd name="T69" fmla="*/ 107 h 317"/>
                <a:gd name="T70" fmla="*/ 132 w 440"/>
                <a:gd name="T71" fmla="*/ 150 h 317"/>
                <a:gd name="T72" fmla="*/ 123 w 440"/>
                <a:gd name="T73" fmla="*/ 173 h 317"/>
                <a:gd name="T74" fmla="*/ 118 w 440"/>
                <a:gd name="T75" fmla="*/ 179 h 317"/>
                <a:gd name="T76" fmla="*/ 102 w 440"/>
                <a:gd name="T77" fmla="*/ 159 h 317"/>
                <a:gd name="T78" fmla="*/ 83 w 440"/>
                <a:gd name="T79" fmla="*/ 134 h 317"/>
                <a:gd name="T80" fmla="*/ 79 w 440"/>
                <a:gd name="T81" fmla="*/ 131 h 317"/>
                <a:gd name="T82" fmla="*/ 67 w 440"/>
                <a:gd name="T83" fmla="*/ 110 h 317"/>
                <a:gd name="T84" fmla="*/ 56 w 440"/>
                <a:gd name="T85" fmla="*/ 94 h 317"/>
                <a:gd name="T86" fmla="*/ 49 w 440"/>
                <a:gd name="T87" fmla="*/ 113 h 317"/>
                <a:gd name="T88" fmla="*/ 20 w 440"/>
                <a:gd name="T89" fmla="*/ 102 h 317"/>
                <a:gd name="T90" fmla="*/ 28 w 440"/>
                <a:gd name="T91" fmla="*/ 118 h 317"/>
                <a:gd name="T92" fmla="*/ 215 w 440"/>
                <a:gd name="T93" fmla="*/ 189 h 317"/>
                <a:gd name="T94" fmla="*/ 212 w 440"/>
                <a:gd name="T95" fmla="*/ 88 h 317"/>
                <a:gd name="T96" fmla="*/ 228 w 440"/>
                <a:gd name="T97" fmla="*/ 119 h 317"/>
                <a:gd name="T98" fmla="*/ 233 w 440"/>
                <a:gd name="T99" fmla="*/ 149 h 317"/>
                <a:gd name="T100" fmla="*/ 254 w 440"/>
                <a:gd name="T101" fmla="*/ 273 h 317"/>
                <a:gd name="T102" fmla="*/ 245 w 440"/>
                <a:gd name="T103" fmla="*/ 136 h 317"/>
                <a:gd name="T104" fmla="*/ 240 w 440"/>
                <a:gd name="T105" fmla="*/ 113 h 317"/>
                <a:gd name="T106" fmla="*/ 256 w 440"/>
                <a:gd name="T107" fmla="*/ 91 h 317"/>
                <a:gd name="T108" fmla="*/ 266 w 440"/>
                <a:gd name="T109" fmla="*/ 195 h 317"/>
                <a:gd name="T110" fmla="*/ 275 w 440"/>
                <a:gd name="T111" fmla="*/ 263 h 317"/>
                <a:gd name="T112" fmla="*/ 250 w 440"/>
                <a:gd name="T113" fmla="*/ 276 h 317"/>
                <a:gd name="T114" fmla="*/ 200 w 440"/>
                <a:gd name="T115" fmla="*/ 27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0" h="317">
                  <a:moveTo>
                    <a:pt x="28" y="118"/>
                  </a:moveTo>
                  <a:cubicBezTo>
                    <a:pt x="31" y="118"/>
                    <a:pt x="51" y="130"/>
                    <a:pt x="51" y="130"/>
                  </a:cubicBezTo>
                  <a:cubicBezTo>
                    <a:pt x="58" y="131"/>
                    <a:pt x="67" y="143"/>
                    <a:pt x="67" y="143"/>
                  </a:cubicBezTo>
                  <a:cubicBezTo>
                    <a:pt x="63" y="145"/>
                    <a:pt x="51" y="163"/>
                    <a:pt x="51" y="163"/>
                  </a:cubicBezTo>
                  <a:cubicBezTo>
                    <a:pt x="55" y="166"/>
                    <a:pt x="89" y="207"/>
                    <a:pt x="96" y="217"/>
                  </a:cubicBezTo>
                  <a:cubicBezTo>
                    <a:pt x="103" y="228"/>
                    <a:pt x="121" y="226"/>
                    <a:pt x="125" y="225"/>
                  </a:cubicBezTo>
                  <a:cubicBezTo>
                    <a:pt x="129" y="223"/>
                    <a:pt x="135" y="218"/>
                    <a:pt x="137" y="215"/>
                  </a:cubicBezTo>
                  <a:cubicBezTo>
                    <a:pt x="140" y="211"/>
                    <a:pt x="150" y="206"/>
                    <a:pt x="150" y="206"/>
                  </a:cubicBezTo>
                  <a:cubicBezTo>
                    <a:pt x="153" y="240"/>
                    <a:pt x="147" y="264"/>
                    <a:pt x="147" y="264"/>
                  </a:cubicBezTo>
                  <a:cubicBezTo>
                    <a:pt x="144" y="282"/>
                    <a:pt x="144" y="282"/>
                    <a:pt x="144" y="282"/>
                  </a:cubicBezTo>
                  <a:cubicBezTo>
                    <a:pt x="146" y="285"/>
                    <a:pt x="146" y="285"/>
                    <a:pt x="146" y="285"/>
                  </a:cubicBezTo>
                  <a:cubicBezTo>
                    <a:pt x="145" y="287"/>
                    <a:pt x="145" y="302"/>
                    <a:pt x="144" y="317"/>
                  </a:cubicBezTo>
                  <a:cubicBezTo>
                    <a:pt x="315" y="317"/>
                    <a:pt x="315" y="317"/>
                    <a:pt x="315" y="317"/>
                  </a:cubicBezTo>
                  <a:cubicBezTo>
                    <a:pt x="316" y="313"/>
                    <a:pt x="315" y="311"/>
                    <a:pt x="315" y="301"/>
                  </a:cubicBezTo>
                  <a:cubicBezTo>
                    <a:pt x="315" y="290"/>
                    <a:pt x="315" y="274"/>
                    <a:pt x="313" y="267"/>
                  </a:cubicBezTo>
                  <a:cubicBezTo>
                    <a:pt x="312" y="260"/>
                    <a:pt x="311" y="252"/>
                    <a:pt x="309" y="241"/>
                  </a:cubicBezTo>
                  <a:cubicBezTo>
                    <a:pt x="306" y="231"/>
                    <a:pt x="308" y="202"/>
                    <a:pt x="308" y="200"/>
                  </a:cubicBezTo>
                  <a:cubicBezTo>
                    <a:pt x="308" y="200"/>
                    <a:pt x="308" y="200"/>
                    <a:pt x="309" y="200"/>
                  </a:cubicBezTo>
                  <a:cubicBezTo>
                    <a:pt x="312" y="199"/>
                    <a:pt x="314" y="202"/>
                    <a:pt x="316" y="205"/>
                  </a:cubicBezTo>
                  <a:cubicBezTo>
                    <a:pt x="319" y="209"/>
                    <a:pt x="331" y="218"/>
                    <a:pt x="338" y="218"/>
                  </a:cubicBezTo>
                  <a:cubicBezTo>
                    <a:pt x="344" y="219"/>
                    <a:pt x="348" y="220"/>
                    <a:pt x="351" y="218"/>
                  </a:cubicBezTo>
                  <a:cubicBezTo>
                    <a:pt x="354" y="216"/>
                    <a:pt x="356" y="212"/>
                    <a:pt x="359" y="209"/>
                  </a:cubicBezTo>
                  <a:cubicBezTo>
                    <a:pt x="361" y="205"/>
                    <a:pt x="361" y="203"/>
                    <a:pt x="363" y="200"/>
                  </a:cubicBezTo>
                  <a:cubicBezTo>
                    <a:pt x="365" y="196"/>
                    <a:pt x="395" y="158"/>
                    <a:pt x="395" y="151"/>
                  </a:cubicBezTo>
                  <a:cubicBezTo>
                    <a:pt x="395" y="151"/>
                    <a:pt x="395" y="151"/>
                    <a:pt x="395" y="150"/>
                  </a:cubicBezTo>
                  <a:cubicBezTo>
                    <a:pt x="395" y="144"/>
                    <a:pt x="386" y="136"/>
                    <a:pt x="386" y="136"/>
                  </a:cubicBezTo>
                  <a:cubicBezTo>
                    <a:pt x="387" y="135"/>
                    <a:pt x="387" y="129"/>
                    <a:pt x="387" y="129"/>
                  </a:cubicBezTo>
                  <a:cubicBezTo>
                    <a:pt x="388" y="128"/>
                    <a:pt x="394" y="127"/>
                    <a:pt x="394" y="127"/>
                  </a:cubicBezTo>
                  <a:cubicBezTo>
                    <a:pt x="401" y="127"/>
                    <a:pt x="420" y="123"/>
                    <a:pt x="420" y="123"/>
                  </a:cubicBezTo>
                  <a:cubicBezTo>
                    <a:pt x="425" y="121"/>
                    <a:pt x="431" y="116"/>
                    <a:pt x="431" y="116"/>
                  </a:cubicBezTo>
                  <a:cubicBezTo>
                    <a:pt x="434" y="114"/>
                    <a:pt x="434" y="112"/>
                    <a:pt x="434" y="112"/>
                  </a:cubicBezTo>
                  <a:cubicBezTo>
                    <a:pt x="438" y="108"/>
                    <a:pt x="438" y="108"/>
                    <a:pt x="438" y="108"/>
                  </a:cubicBezTo>
                  <a:cubicBezTo>
                    <a:pt x="440" y="106"/>
                    <a:pt x="436" y="106"/>
                    <a:pt x="436" y="106"/>
                  </a:cubicBezTo>
                  <a:cubicBezTo>
                    <a:pt x="436" y="104"/>
                    <a:pt x="431" y="106"/>
                    <a:pt x="431" y="106"/>
                  </a:cubicBezTo>
                  <a:cubicBezTo>
                    <a:pt x="431" y="104"/>
                    <a:pt x="426" y="107"/>
                    <a:pt x="423" y="110"/>
                  </a:cubicBezTo>
                  <a:cubicBezTo>
                    <a:pt x="420" y="112"/>
                    <a:pt x="416" y="112"/>
                    <a:pt x="412" y="113"/>
                  </a:cubicBezTo>
                  <a:cubicBezTo>
                    <a:pt x="409" y="114"/>
                    <a:pt x="402" y="113"/>
                    <a:pt x="402" y="113"/>
                  </a:cubicBezTo>
                  <a:cubicBezTo>
                    <a:pt x="404" y="112"/>
                    <a:pt x="406" y="106"/>
                    <a:pt x="406" y="106"/>
                  </a:cubicBezTo>
                  <a:cubicBezTo>
                    <a:pt x="406" y="103"/>
                    <a:pt x="401" y="106"/>
                    <a:pt x="399" y="107"/>
                  </a:cubicBezTo>
                  <a:cubicBezTo>
                    <a:pt x="396" y="108"/>
                    <a:pt x="389" y="110"/>
                    <a:pt x="389" y="110"/>
                  </a:cubicBezTo>
                  <a:cubicBezTo>
                    <a:pt x="382" y="109"/>
                    <a:pt x="371" y="122"/>
                    <a:pt x="371" y="122"/>
                  </a:cubicBezTo>
                  <a:cubicBezTo>
                    <a:pt x="371" y="122"/>
                    <a:pt x="369" y="122"/>
                    <a:pt x="367" y="123"/>
                  </a:cubicBezTo>
                  <a:cubicBezTo>
                    <a:pt x="365" y="124"/>
                    <a:pt x="361" y="133"/>
                    <a:pt x="359" y="138"/>
                  </a:cubicBezTo>
                  <a:cubicBezTo>
                    <a:pt x="356" y="143"/>
                    <a:pt x="350" y="155"/>
                    <a:pt x="346" y="159"/>
                  </a:cubicBezTo>
                  <a:cubicBezTo>
                    <a:pt x="342" y="163"/>
                    <a:pt x="343" y="161"/>
                    <a:pt x="340" y="162"/>
                  </a:cubicBezTo>
                  <a:cubicBezTo>
                    <a:pt x="338" y="164"/>
                    <a:pt x="337" y="171"/>
                    <a:pt x="336" y="169"/>
                  </a:cubicBezTo>
                  <a:cubicBezTo>
                    <a:pt x="335" y="167"/>
                    <a:pt x="329" y="163"/>
                    <a:pt x="328" y="160"/>
                  </a:cubicBezTo>
                  <a:cubicBezTo>
                    <a:pt x="327" y="157"/>
                    <a:pt x="329" y="156"/>
                    <a:pt x="329" y="152"/>
                  </a:cubicBezTo>
                  <a:cubicBezTo>
                    <a:pt x="329" y="147"/>
                    <a:pt x="328" y="149"/>
                    <a:pt x="326" y="144"/>
                  </a:cubicBezTo>
                  <a:cubicBezTo>
                    <a:pt x="324" y="140"/>
                    <a:pt x="319" y="130"/>
                    <a:pt x="319" y="130"/>
                  </a:cubicBezTo>
                  <a:cubicBezTo>
                    <a:pt x="315" y="115"/>
                    <a:pt x="305" y="104"/>
                    <a:pt x="305" y="104"/>
                  </a:cubicBezTo>
                  <a:cubicBezTo>
                    <a:pt x="267" y="96"/>
                    <a:pt x="267" y="96"/>
                    <a:pt x="267" y="96"/>
                  </a:cubicBezTo>
                  <a:cubicBezTo>
                    <a:pt x="265" y="95"/>
                    <a:pt x="257" y="89"/>
                    <a:pt x="257" y="89"/>
                  </a:cubicBezTo>
                  <a:cubicBezTo>
                    <a:pt x="259" y="86"/>
                    <a:pt x="262" y="65"/>
                    <a:pt x="262" y="65"/>
                  </a:cubicBezTo>
                  <a:cubicBezTo>
                    <a:pt x="264" y="62"/>
                    <a:pt x="265" y="44"/>
                    <a:pt x="265" y="44"/>
                  </a:cubicBezTo>
                  <a:cubicBezTo>
                    <a:pt x="264" y="40"/>
                    <a:pt x="262" y="46"/>
                    <a:pt x="262" y="46"/>
                  </a:cubicBezTo>
                  <a:cubicBezTo>
                    <a:pt x="262" y="46"/>
                    <a:pt x="263" y="40"/>
                    <a:pt x="263" y="37"/>
                  </a:cubicBezTo>
                  <a:cubicBezTo>
                    <a:pt x="263" y="33"/>
                    <a:pt x="264" y="24"/>
                    <a:pt x="261" y="20"/>
                  </a:cubicBezTo>
                  <a:cubicBezTo>
                    <a:pt x="259" y="15"/>
                    <a:pt x="254" y="12"/>
                    <a:pt x="252" y="10"/>
                  </a:cubicBezTo>
                  <a:cubicBezTo>
                    <a:pt x="249" y="8"/>
                    <a:pt x="243" y="2"/>
                    <a:pt x="236" y="2"/>
                  </a:cubicBezTo>
                  <a:cubicBezTo>
                    <a:pt x="229" y="1"/>
                    <a:pt x="225" y="0"/>
                    <a:pt x="219" y="3"/>
                  </a:cubicBezTo>
                  <a:cubicBezTo>
                    <a:pt x="212" y="7"/>
                    <a:pt x="207" y="11"/>
                    <a:pt x="203" y="17"/>
                  </a:cubicBezTo>
                  <a:cubicBezTo>
                    <a:pt x="198" y="22"/>
                    <a:pt x="199" y="32"/>
                    <a:pt x="201" y="37"/>
                  </a:cubicBezTo>
                  <a:cubicBezTo>
                    <a:pt x="203" y="41"/>
                    <a:pt x="205" y="50"/>
                    <a:pt x="205" y="50"/>
                  </a:cubicBezTo>
                  <a:cubicBezTo>
                    <a:pt x="197" y="44"/>
                    <a:pt x="203" y="63"/>
                    <a:pt x="203" y="63"/>
                  </a:cubicBezTo>
                  <a:cubicBezTo>
                    <a:pt x="205" y="74"/>
                    <a:pt x="211" y="71"/>
                    <a:pt x="211" y="71"/>
                  </a:cubicBezTo>
                  <a:cubicBezTo>
                    <a:pt x="210" y="73"/>
                    <a:pt x="213" y="86"/>
                    <a:pt x="213" y="86"/>
                  </a:cubicBezTo>
                  <a:cubicBezTo>
                    <a:pt x="211" y="86"/>
                    <a:pt x="201" y="96"/>
                    <a:pt x="201" y="96"/>
                  </a:cubicBezTo>
                  <a:cubicBezTo>
                    <a:pt x="198" y="98"/>
                    <a:pt x="195" y="98"/>
                    <a:pt x="195" y="98"/>
                  </a:cubicBezTo>
                  <a:cubicBezTo>
                    <a:pt x="187" y="100"/>
                    <a:pt x="160" y="106"/>
                    <a:pt x="152" y="107"/>
                  </a:cubicBezTo>
                  <a:cubicBezTo>
                    <a:pt x="145" y="108"/>
                    <a:pt x="142" y="123"/>
                    <a:pt x="140" y="131"/>
                  </a:cubicBezTo>
                  <a:cubicBezTo>
                    <a:pt x="137" y="138"/>
                    <a:pt x="135" y="145"/>
                    <a:pt x="132" y="150"/>
                  </a:cubicBezTo>
                  <a:cubicBezTo>
                    <a:pt x="129" y="155"/>
                    <a:pt x="130" y="157"/>
                    <a:pt x="128" y="163"/>
                  </a:cubicBezTo>
                  <a:cubicBezTo>
                    <a:pt x="126" y="169"/>
                    <a:pt x="128" y="169"/>
                    <a:pt x="123" y="173"/>
                  </a:cubicBezTo>
                  <a:cubicBezTo>
                    <a:pt x="119" y="176"/>
                    <a:pt x="119" y="179"/>
                    <a:pt x="119" y="179"/>
                  </a:cubicBezTo>
                  <a:cubicBezTo>
                    <a:pt x="119" y="179"/>
                    <a:pt x="119" y="182"/>
                    <a:pt x="118" y="179"/>
                  </a:cubicBezTo>
                  <a:cubicBezTo>
                    <a:pt x="117" y="175"/>
                    <a:pt x="115" y="175"/>
                    <a:pt x="111" y="170"/>
                  </a:cubicBezTo>
                  <a:cubicBezTo>
                    <a:pt x="106" y="165"/>
                    <a:pt x="105" y="161"/>
                    <a:pt x="102" y="159"/>
                  </a:cubicBezTo>
                  <a:cubicBezTo>
                    <a:pt x="100" y="157"/>
                    <a:pt x="99" y="157"/>
                    <a:pt x="96" y="153"/>
                  </a:cubicBezTo>
                  <a:cubicBezTo>
                    <a:pt x="94" y="150"/>
                    <a:pt x="83" y="134"/>
                    <a:pt x="83" y="134"/>
                  </a:cubicBezTo>
                  <a:cubicBezTo>
                    <a:pt x="80" y="134"/>
                    <a:pt x="80" y="134"/>
                    <a:pt x="80" y="134"/>
                  </a:cubicBezTo>
                  <a:cubicBezTo>
                    <a:pt x="80" y="134"/>
                    <a:pt x="81" y="133"/>
                    <a:pt x="79" y="131"/>
                  </a:cubicBezTo>
                  <a:cubicBezTo>
                    <a:pt x="77" y="129"/>
                    <a:pt x="76" y="127"/>
                    <a:pt x="74" y="123"/>
                  </a:cubicBezTo>
                  <a:cubicBezTo>
                    <a:pt x="73" y="119"/>
                    <a:pt x="67" y="110"/>
                    <a:pt x="67" y="110"/>
                  </a:cubicBezTo>
                  <a:cubicBezTo>
                    <a:pt x="65" y="107"/>
                    <a:pt x="63" y="103"/>
                    <a:pt x="63" y="103"/>
                  </a:cubicBezTo>
                  <a:cubicBezTo>
                    <a:pt x="60" y="95"/>
                    <a:pt x="56" y="94"/>
                    <a:pt x="56" y="94"/>
                  </a:cubicBezTo>
                  <a:cubicBezTo>
                    <a:pt x="46" y="94"/>
                    <a:pt x="55" y="106"/>
                    <a:pt x="55" y="106"/>
                  </a:cubicBezTo>
                  <a:cubicBezTo>
                    <a:pt x="57" y="109"/>
                    <a:pt x="53" y="113"/>
                    <a:pt x="49" y="113"/>
                  </a:cubicBezTo>
                  <a:cubicBezTo>
                    <a:pt x="45" y="112"/>
                    <a:pt x="39" y="112"/>
                    <a:pt x="36" y="111"/>
                  </a:cubicBezTo>
                  <a:cubicBezTo>
                    <a:pt x="32" y="110"/>
                    <a:pt x="20" y="102"/>
                    <a:pt x="20" y="102"/>
                  </a:cubicBezTo>
                  <a:cubicBezTo>
                    <a:pt x="17" y="99"/>
                    <a:pt x="13" y="101"/>
                    <a:pt x="13" y="101"/>
                  </a:cubicBezTo>
                  <a:cubicBezTo>
                    <a:pt x="0" y="102"/>
                    <a:pt x="28" y="118"/>
                    <a:pt x="28" y="118"/>
                  </a:cubicBezTo>
                  <a:close/>
                  <a:moveTo>
                    <a:pt x="212" y="228"/>
                  </a:moveTo>
                  <a:cubicBezTo>
                    <a:pt x="212" y="228"/>
                    <a:pt x="216" y="210"/>
                    <a:pt x="215" y="189"/>
                  </a:cubicBezTo>
                  <a:cubicBezTo>
                    <a:pt x="215" y="189"/>
                    <a:pt x="211" y="118"/>
                    <a:pt x="210" y="112"/>
                  </a:cubicBezTo>
                  <a:cubicBezTo>
                    <a:pt x="210" y="112"/>
                    <a:pt x="206" y="93"/>
                    <a:pt x="212" y="88"/>
                  </a:cubicBezTo>
                  <a:cubicBezTo>
                    <a:pt x="212" y="88"/>
                    <a:pt x="230" y="112"/>
                    <a:pt x="238" y="113"/>
                  </a:cubicBezTo>
                  <a:cubicBezTo>
                    <a:pt x="238" y="113"/>
                    <a:pt x="230" y="115"/>
                    <a:pt x="228" y="119"/>
                  </a:cubicBezTo>
                  <a:cubicBezTo>
                    <a:pt x="238" y="128"/>
                    <a:pt x="238" y="128"/>
                    <a:pt x="238" y="128"/>
                  </a:cubicBezTo>
                  <a:cubicBezTo>
                    <a:pt x="238" y="128"/>
                    <a:pt x="232" y="142"/>
                    <a:pt x="233" y="149"/>
                  </a:cubicBezTo>
                  <a:cubicBezTo>
                    <a:pt x="233" y="149"/>
                    <a:pt x="242" y="234"/>
                    <a:pt x="235" y="257"/>
                  </a:cubicBezTo>
                  <a:cubicBezTo>
                    <a:pt x="254" y="273"/>
                    <a:pt x="254" y="273"/>
                    <a:pt x="254" y="273"/>
                  </a:cubicBezTo>
                  <a:cubicBezTo>
                    <a:pt x="266" y="255"/>
                    <a:pt x="266" y="255"/>
                    <a:pt x="266" y="255"/>
                  </a:cubicBezTo>
                  <a:cubicBezTo>
                    <a:pt x="266" y="255"/>
                    <a:pt x="269" y="167"/>
                    <a:pt x="245" y="136"/>
                  </a:cubicBezTo>
                  <a:cubicBezTo>
                    <a:pt x="245" y="136"/>
                    <a:pt x="242" y="119"/>
                    <a:pt x="249" y="116"/>
                  </a:cubicBezTo>
                  <a:cubicBezTo>
                    <a:pt x="249" y="116"/>
                    <a:pt x="244" y="111"/>
                    <a:pt x="240" y="113"/>
                  </a:cubicBezTo>
                  <a:cubicBezTo>
                    <a:pt x="240" y="113"/>
                    <a:pt x="253" y="102"/>
                    <a:pt x="254" y="94"/>
                  </a:cubicBezTo>
                  <a:cubicBezTo>
                    <a:pt x="256" y="91"/>
                    <a:pt x="256" y="91"/>
                    <a:pt x="256" y="91"/>
                  </a:cubicBezTo>
                  <a:cubicBezTo>
                    <a:pt x="256" y="91"/>
                    <a:pt x="260" y="117"/>
                    <a:pt x="261" y="130"/>
                  </a:cubicBezTo>
                  <a:cubicBezTo>
                    <a:pt x="261" y="130"/>
                    <a:pt x="265" y="189"/>
                    <a:pt x="266" y="195"/>
                  </a:cubicBezTo>
                  <a:cubicBezTo>
                    <a:pt x="268" y="201"/>
                    <a:pt x="273" y="228"/>
                    <a:pt x="273" y="234"/>
                  </a:cubicBezTo>
                  <a:cubicBezTo>
                    <a:pt x="274" y="239"/>
                    <a:pt x="277" y="258"/>
                    <a:pt x="275" y="263"/>
                  </a:cubicBezTo>
                  <a:cubicBezTo>
                    <a:pt x="274" y="269"/>
                    <a:pt x="275" y="274"/>
                    <a:pt x="275" y="274"/>
                  </a:cubicBezTo>
                  <a:cubicBezTo>
                    <a:pt x="275" y="274"/>
                    <a:pt x="258" y="278"/>
                    <a:pt x="250" y="276"/>
                  </a:cubicBezTo>
                  <a:cubicBezTo>
                    <a:pt x="250" y="276"/>
                    <a:pt x="232" y="275"/>
                    <a:pt x="228" y="276"/>
                  </a:cubicBezTo>
                  <a:cubicBezTo>
                    <a:pt x="228" y="276"/>
                    <a:pt x="202" y="273"/>
                    <a:pt x="200" y="270"/>
                  </a:cubicBezTo>
                  <a:cubicBezTo>
                    <a:pt x="200" y="270"/>
                    <a:pt x="206" y="238"/>
                    <a:pt x="21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sp>
        <p:nvSpPr>
          <p:cNvPr id="96" name="Oval 10"/>
          <p:cNvSpPr>
            <a:spLocks noChangeAspect="1"/>
          </p:cNvSpPr>
          <p:nvPr/>
        </p:nvSpPr>
        <p:spPr bwMode="auto">
          <a:xfrm rot="5400000">
            <a:off x="7977981" y="1277144"/>
            <a:ext cx="2916238" cy="2914650"/>
          </a:xfrm>
          <a:prstGeom prst="blockArc">
            <a:avLst>
              <a:gd name="adj1" fmla="val 10800000"/>
              <a:gd name="adj2" fmla="val 5885359"/>
              <a:gd name="adj3" fmla="val 23078"/>
            </a:avLst>
          </a:prstGeom>
          <a:solidFill>
            <a:srgbClr val="009D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52" tIns="149161" rIns="186452" bIns="149161" numCol="1" spcCol="0" rtlCol="0" fromWordArt="0" anchor="t" anchorCtr="0" forceAA="0" compatLnSpc="1">
            <a:noAutofit/>
          </a:bodyPr>
          <a:lstStyle/>
          <a:p>
            <a:pPr algn="ctr" defTabSz="950595" fontAlgn="base">
              <a:lnSpc>
                <a:spcPct val="90000"/>
              </a:lnSpc>
              <a:spcBef>
                <a:spcPct val="0"/>
              </a:spcBef>
              <a:spcAft>
                <a:spcPct val="0"/>
              </a:spcAft>
            </a:pPr>
            <a:endParaRPr lang="en-US" sz="2400" strike="noStrike" noProof="1" dirty="0" err="1">
              <a:gradFill>
                <a:gsLst>
                  <a:gs pos="0">
                    <a:srgbClr val="FFFFFF"/>
                  </a:gs>
                  <a:gs pos="100000">
                    <a:srgbClr val="FFFFFF"/>
                  </a:gs>
                </a:gsLst>
                <a:lin ang="5400000" scaled="0"/>
              </a:gradFill>
              <a:latin typeface="+mj-ea"/>
              <a:ea typeface="+mj-ea"/>
              <a:cs typeface="Segoe UI"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4" name="直接连接符 13"/>
          <p:cNvCxnSpPr/>
          <p:nvPr/>
        </p:nvCxnSpPr>
        <p:spPr>
          <a:xfrm rot="5400000">
            <a:off x="3322638" y="3965575"/>
            <a:ext cx="26765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6167438" y="3965575"/>
            <a:ext cx="26765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11 Rectángulo"/>
          <p:cNvSpPr/>
          <p:nvPr/>
        </p:nvSpPr>
        <p:spPr>
          <a:xfrm>
            <a:off x="2032000" y="2055813"/>
            <a:ext cx="2373313" cy="946150"/>
          </a:xfrm>
          <a:prstGeom prst="rect">
            <a:avLst/>
          </a:prstGeom>
          <a:solidFill>
            <a:srgbClr val="009DA6"/>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strike="noStrike" kern="0" noProof="1" dirty="0">
                <a:solidFill>
                  <a:srgbClr val="FFFFFF"/>
                </a:solidFill>
                <a:latin typeface="+mj-ea"/>
                <a:ea typeface="+mj-ea"/>
              </a:rPr>
              <a:t>添加</a:t>
            </a:r>
            <a:r>
              <a:rPr lang="zh-CN" altLang="en-US" sz="2000" strike="noStrike" kern="0" noProof="1" dirty="0" smtClean="0">
                <a:solidFill>
                  <a:srgbClr val="FFFFFF"/>
                </a:solidFill>
                <a:latin typeface="+mj-ea"/>
                <a:ea typeface="+mj-ea"/>
              </a:rPr>
              <a:t>标题</a:t>
            </a:r>
            <a:endParaRPr lang="en-US" altLang="zh-CN" sz="2000" strike="noStrike" kern="0" noProof="1" dirty="0" smtClean="0">
              <a:solidFill>
                <a:srgbClr val="FFFFFF"/>
              </a:solidFill>
              <a:latin typeface="+mj-ea"/>
              <a:ea typeface="+mj-ea"/>
            </a:endParaRPr>
          </a:p>
        </p:txBody>
      </p:sp>
      <p:sp>
        <p:nvSpPr>
          <p:cNvPr id="27" name="42 Rectángulo"/>
          <p:cNvSpPr/>
          <p:nvPr/>
        </p:nvSpPr>
        <p:spPr>
          <a:xfrm>
            <a:off x="4906963" y="2055813"/>
            <a:ext cx="2373313" cy="946150"/>
          </a:xfrm>
          <a:prstGeom prst="rect">
            <a:avLst/>
          </a:prstGeom>
          <a:solidFill>
            <a:srgbClr val="009DA6"/>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eaLnBrk="0" fontAlgn="base" hangingPunct="0">
              <a:spcBef>
                <a:spcPct val="0"/>
              </a:spcBef>
              <a:spcAft>
                <a:spcPct val="0"/>
              </a:spcAft>
              <a:defRPr/>
            </a:pPr>
            <a:r>
              <a:rPr lang="zh-CN" altLang="en-US" sz="2000" strike="noStrike" kern="0" noProof="1" dirty="0">
                <a:solidFill>
                  <a:srgbClr val="FFFFFF"/>
                </a:solidFill>
                <a:latin typeface="+mj-ea"/>
                <a:ea typeface="+mj-ea"/>
              </a:rPr>
              <a:t>添加标题</a:t>
            </a:r>
            <a:endParaRPr lang="en-US" altLang="zh-CN" sz="2000" strike="noStrike" kern="0" noProof="1" dirty="0">
              <a:solidFill>
                <a:srgbClr val="FFFFFF"/>
              </a:solidFill>
              <a:latin typeface="+mj-ea"/>
              <a:ea typeface="+mj-ea"/>
            </a:endParaRPr>
          </a:p>
        </p:txBody>
      </p:sp>
      <p:sp>
        <p:nvSpPr>
          <p:cNvPr id="28" name="51 Rectángulo"/>
          <p:cNvSpPr/>
          <p:nvPr/>
        </p:nvSpPr>
        <p:spPr>
          <a:xfrm>
            <a:off x="7783513" y="2055813"/>
            <a:ext cx="2374900" cy="946150"/>
          </a:xfrm>
          <a:prstGeom prst="rect">
            <a:avLst/>
          </a:prstGeom>
          <a:solidFill>
            <a:srgbClr val="009DA6"/>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eaLnBrk="0" fontAlgn="base" hangingPunct="0">
              <a:spcBef>
                <a:spcPct val="0"/>
              </a:spcBef>
              <a:spcAft>
                <a:spcPct val="0"/>
              </a:spcAft>
              <a:defRPr/>
            </a:pPr>
            <a:r>
              <a:rPr lang="zh-CN" altLang="en-US" sz="2000" strike="noStrike" kern="0" noProof="1" dirty="0">
                <a:solidFill>
                  <a:srgbClr val="FFFFFF"/>
                </a:solidFill>
                <a:latin typeface="+mj-ea"/>
                <a:ea typeface="+mj-ea"/>
              </a:rPr>
              <a:t>添加标题</a:t>
            </a:r>
            <a:endParaRPr lang="en-US" altLang="zh-CN" sz="2000" strike="noStrike" kern="0" noProof="1" dirty="0">
              <a:solidFill>
                <a:srgbClr val="FFFFFF"/>
              </a:solidFill>
              <a:latin typeface="+mj-ea"/>
              <a:ea typeface="+mj-ea"/>
            </a:endParaRPr>
          </a:p>
        </p:txBody>
      </p:sp>
      <p:sp>
        <p:nvSpPr>
          <p:cNvPr id="15366" name="TextBox 8"/>
          <p:cNvSpPr txBox="1"/>
          <p:nvPr/>
        </p:nvSpPr>
        <p:spPr>
          <a:xfrm>
            <a:off x="2176463" y="3394075"/>
            <a:ext cx="2085975" cy="1754188"/>
          </a:xfrm>
          <a:prstGeom prst="rect">
            <a:avLst/>
          </a:prstGeom>
          <a:noFill/>
          <a:ln w="9525">
            <a:noFill/>
          </a:ln>
        </p:spPr>
        <p:txBody>
          <a:bodyPr wrap="square" anchor="ctr">
            <a:spAutoFit/>
          </a:bodyPr>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5367" name="TextBox 8"/>
          <p:cNvSpPr txBox="1"/>
          <p:nvPr/>
        </p:nvSpPr>
        <p:spPr>
          <a:xfrm>
            <a:off x="5080000" y="3394075"/>
            <a:ext cx="2085975" cy="1754188"/>
          </a:xfrm>
          <a:prstGeom prst="rect">
            <a:avLst/>
          </a:prstGeom>
          <a:noFill/>
          <a:ln w="9525">
            <a:noFill/>
          </a:ln>
        </p:spPr>
        <p:txBody>
          <a:bodyPr wrap="square" anchor="ctr">
            <a:spAutoFit/>
          </a:bodyPr>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5368" name="TextBox 8"/>
          <p:cNvSpPr txBox="1"/>
          <p:nvPr/>
        </p:nvSpPr>
        <p:spPr>
          <a:xfrm>
            <a:off x="7983538" y="3394075"/>
            <a:ext cx="2085975" cy="1754188"/>
          </a:xfrm>
          <a:prstGeom prst="rect">
            <a:avLst/>
          </a:prstGeom>
          <a:noFill/>
          <a:ln w="9525">
            <a:noFill/>
          </a:ln>
        </p:spPr>
        <p:txBody>
          <a:bodyPr wrap="square" anchor="ctr">
            <a:spAutoFit/>
          </a:bodyPr>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点击添加文字</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nvGrpSpPr>
          <p:cNvPr id="15369" name="组合 31"/>
          <p:cNvGrpSpPr/>
          <p:nvPr/>
        </p:nvGrpSpPr>
        <p:grpSpPr>
          <a:xfrm>
            <a:off x="498475" y="127000"/>
            <a:ext cx="4087813" cy="904875"/>
            <a:chOff x="498520" y="213800"/>
            <a:chExt cx="4088419" cy="903765"/>
          </a:xfrm>
        </p:grpSpPr>
        <p:sp>
          <p:nvSpPr>
            <p:cNvPr id="33" name="文本框 32"/>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5371" name="组合 33"/>
            <p:cNvGrpSpPr/>
            <p:nvPr/>
          </p:nvGrpSpPr>
          <p:grpSpPr>
            <a:xfrm>
              <a:off x="498520" y="213800"/>
              <a:ext cx="4088419" cy="903765"/>
              <a:chOff x="498520" y="213800"/>
              <a:chExt cx="4088419" cy="903765"/>
            </a:xfrm>
          </p:grpSpPr>
          <p:grpSp>
            <p:nvGrpSpPr>
              <p:cNvPr id="15372" name="组合 34"/>
              <p:cNvGrpSpPr/>
              <p:nvPr/>
            </p:nvGrpSpPr>
            <p:grpSpPr>
              <a:xfrm>
                <a:off x="498520" y="213800"/>
                <a:ext cx="903765" cy="903765"/>
                <a:chOff x="498520" y="213800"/>
                <a:chExt cx="903765" cy="903765"/>
              </a:xfrm>
            </p:grpSpPr>
            <p:grpSp>
              <p:nvGrpSpPr>
                <p:cNvPr id="15373" name="组合 36"/>
                <p:cNvGrpSpPr/>
                <p:nvPr/>
              </p:nvGrpSpPr>
              <p:grpSpPr>
                <a:xfrm>
                  <a:off x="498520" y="213800"/>
                  <a:ext cx="903765" cy="903765"/>
                  <a:chOff x="498520" y="213800"/>
                  <a:chExt cx="903765" cy="903765"/>
                </a:xfrm>
              </p:grpSpPr>
              <p:grpSp>
                <p:nvGrpSpPr>
                  <p:cNvPr id="15374" name="组合 43"/>
                  <p:cNvGrpSpPr/>
                  <p:nvPr/>
                </p:nvGrpSpPr>
                <p:grpSpPr>
                  <a:xfrm>
                    <a:off x="589982" y="305262"/>
                    <a:ext cx="720841" cy="720841"/>
                    <a:chOff x="573542" y="305262"/>
                    <a:chExt cx="720841" cy="720841"/>
                  </a:xfrm>
                </p:grpSpPr>
                <p:sp>
                  <p:nvSpPr>
                    <p:cNvPr id="46" name="椭圆 45"/>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空心弧 46"/>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5" name="空心弧 44"/>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5378" name="组合 37"/>
                <p:cNvGrpSpPr/>
                <p:nvPr/>
              </p:nvGrpSpPr>
              <p:grpSpPr>
                <a:xfrm>
                  <a:off x="729009" y="357828"/>
                  <a:ext cx="615600" cy="515271"/>
                  <a:chOff x="864524" y="364238"/>
                  <a:chExt cx="486738" cy="399393"/>
                </a:xfrm>
              </p:grpSpPr>
              <p:sp>
                <p:nvSpPr>
                  <p:cNvPr id="15379"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5380"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5381"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5382"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5383"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36" name="直接连接符 35"/>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5385" name="组合 481"/>
          <p:cNvGrpSpPr>
            <a:grpSpLocks noChangeAspect="1"/>
          </p:cNvGrpSpPr>
          <p:nvPr/>
        </p:nvGrpSpPr>
        <p:grpSpPr>
          <a:xfrm>
            <a:off x="3835400" y="2117725"/>
            <a:ext cx="649288" cy="719138"/>
            <a:chOff x="7257299" y="3351697"/>
            <a:chExt cx="143328" cy="158762"/>
          </a:xfrm>
        </p:grpSpPr>
        <p:sp>
          <p:nvSpPr>
            <p:cNvPr id="15386" name="Freeform 338"/>
            <p:cNvSpPr/>
            <p:nvPr/>
          </p:nvSpPr>
          <p:spPr>
            <a:xfrm rot="635633">
              <a:off x="7280844" y="3351697"/>
              <a:ext cx="119783" cy="138647"/>
            </a:xfrm>
            <a:custGeom>
              <a:avLst/>
              <a:gdLst/>
              <a:ahLst/>
              <a:cxnLst>
                <a:cxn ang="0">
                  <a:pos x="117564" y="0"/>
                </a:cxn>
                <a:cxn ang="0">
                  <a:pos x="73200" y="40252"/>
                </a:cxn>
                <a:cxn ang="0">
                  <a:pos x="35491" y="100630"/>
                </a:cxn>
                <a:cxn ang="0">
                  <a:pos x="33273" y="91685"/>
                </a:cxn>
                <a:cxn ang="0">
                  <a:pos x="17745" y="67087"/>
                </a:cxn>
                <a:cxn ang="0">
                  <a:pos x="17745" y="67087"/>
                </a:cxn>
                <a:cxn ang="0">
                  <a:pos x="0" y="78268"/>
                </a:cxn>
                <a:cxn ang="0">
                  <a:pos x="11091" y="89449"/>
                </a:cxn>
                <a:cxn ang="0">
                  <a:pos x="19963" y="114048"/>
                </a:cxn>
                <a:cxn ang="0">
                  <a:pos x="22182" y="120757"/>
                </a:cxn>
                <a:cxn ang="0">
                  <a:pos x="28836" y="138647"/>
                </a:cxn>
                <a:cxn ang="0">
                  <a:pos x="39927" y="129702"/>
                </a:cxn>
                <a:cxn ang="0">
                  <a:pos x="44364" y="125229"/>
                </a:cxn>
                <a:cxn ang="0">
                  <a:pos x="79855" y="55906"/>
                </a:cxn>
                <a:cxn ang="0">
                  <a:pos x="119783" y="4472"/>
                </a:cxn>
                <a:cxn ang="0">
                  <a:pos x="117564" y="0"/>
                </a:cxn>
              </a:cxnLst>
              <a:pathLst>
                <a:path w="54" h="62">
                  <a:moveTo>
                    <a:pt x="53" y="0"/>
                  </a:moveTo>
                  <a:cubicBezTo>
                    <a:pt x="46" y="4"/>
                    <a:pt x="40" y="10"/>
                    <a:pt x="33" y="18"/>
                  </a:cubicBezTo>
                  <a:cubicBezTo>
                    <a:pt x="26" y="27"/>
                    <a:pt x="20" y="36"/>
                    <a:pt x="16" y="45"/>
                  </a:cubicBezTo>
                  <a:cubicBezTo>
                    <a:pt x="15" y="41"/>
                    <a:pt x="15" y="41"/>
                    <a:pt x="15" y="41"/>
                  </a:cubicBezTo>
                  <a:cubicBezTo>
                    <a:pt x="12" y="34"/>
                    <a:pt x="10" y="30"/>
                    <a:pt x="8" y="30"/>
                  </a:cubicBezTo>
                  <a:cubicBezTo>
                    <a:pt x="8" y="30"/>
                    <a:pt x="8" y="30"/>
                    <a:pt x="8" y="30"/>
                  </a:cubicBezTo>
                  <a:cubicBezTo>
                    <a:pt x="5" y="30"/>
                    <a:pt x="3" y="32"/>
                    <a:pt x="0" y="35"/>
                  </a:cubicBezTo>
                  <a:cubicBezTo>
                    <a:pt x="2" y="36"/>
                    <a:pt x="3" y="38"/>
                    <a:pt x="5" y="40"/>
                  </a:cubicBezTo>
                  <a:cubicBezTo>
                    <a:pt x="6" y="42"/>
                    <a:pt x="8" y="46"/>
                    <a:pt x="9" y="51"/>
                  </a:cubicBezTo>
                  <a:cubicBezTo>
                    <a:pt x="10" y="54"/>
                    <a:pt x="10" y="54"/>
                    <a:pt x="10" y="54"/>
                  </a:cubicBezTo>
                  <a:cubicBezTo>
                    <a:pt x="11" y="58"/>
                    <a:pt x="12" y="61"/>
                    <a:pt x="13" y="62"/>
                  </a:cubicBezTo>
                  <a:cubicBezTo>
                    <a:pt x="13" y="61"/>
                    <a:pt x="15" y="60"/>
                    <a:pt x="18" y="58"/>
                  </a:cubicBezTo>
                  <a:cubicBezTo>
                    <a:pt x="20" y="56"/>
                    <a:pt x="20" y="56"/>
                    <a:pt x="20" y="56"/>
                  </a:cubicBezTo>
                  <a:cubicBezTo>
                    <a:pt x="24" y="46"/>
                    <a:pt x="29" y="36"/>
                    <a:pt x="36" y="25"/>
                  </a:cubicBezTo>
                  <a:cubicBezTo>
                    <a:pt x="43" y="15"/>
                    <a:pt x="49" y="7"/>
                    <a:pt x="54" y="2"/>
                  </a:cubicBezTo>
                  <a:cubicBezTo>
                    <a:pt x="53" y="0"/>
                    <a:pt x="53" y="0"/>
                    <a:pt x="53" y="0"/>
                  </a:cubicBezTo>
                </a:path>
              </a:pathLst>
            </a:custGeom>
            <a:solidFill>
              <a:srgbClr val="FFFFFF"/>
            </a:solidFill>
            <a:ln w="9525">
              <a:noFill/>
            </a:ln>
          </p:spPr>
          <p:txBody>
            <a:bodyPr/>
            <a:p>
              <a:endParaRPr lang="zh-CN" altLang="en-US"/>
            </a:p>
          </p:txBody>
        </p:sp>
        <p:sp>
          <p:nvSpPr>
            <p:cNvPr id="15387" name="Freeform 339"/>
            <p:cNvSpPr/>
            <p:nvPr/>
          </p:nvSpPr>
          <p:spPr>
            <a:xfrm rot="635633">
              <a:off x="7257299" y="3385960"/>
              <a:ext cx="93374" cy="124499"/>
            </a:xfrm>
            <a:custGeom>
              <a:avLst/>
              <a:gdLst/>
              <a:ahLst/>
              <a:cxnLst>
                <a:cxn ang="0">
                  <a:pos x="13339" y="0"/>
                </a:cxn>
                <a:cxn ang="0">
                  <a:pos x="0" y="17785"/>
                </a:cxn>
                <a:cxn ang="0">
                  <a:pos x="0" y="100043"/>
                </a:cxn>
                <a:cxn ang="0">
                  <a:pos x="15562" y="120052"/>
                </a:cxn>
                <a:cxn ang="0">
                  <a:pos x="77811" y="124499"/>
                </a:cxn>
                <a:cxn ang="0">
                  <a:pos x="77811" y="124499"/>
                </a:cxn>
                <a:cxn ang="0">
                  <a:pos x="93374" y="106713"/>
                </a:cxn>
                <a:cxn ang="0">
                  <a:pos x="93374" y="51133"/>
                </a:cxn>
                <a:cxn ang="0">
                  <a:pos x="84481" y="62249"/>
                </a:cxn>
                <a:cxn ang="0">
                  <a:pos x="84481" y="104490"/>
                </a:cxn>
                <a:cxn ang="0">
                  <a:pos x="77811" y="113383"/>
                </a:cxn>
                <a:cxn ang="0">
                  <a:pos x="77811" y="113383"/>
                </a:cxn>
                <a:cxn ang="0">
                  <a:pos x="15562" y="108936"/>
                </a:cxn>
                <a:cxn ang="0">
                  <a:pos x="8892" y="100043"/>
                </a:cxn>
                <a:cxn ang="0">
                  <a:pos x="8892" y="17785"/>
                </a:cxn>
                <a:cxn ang="0">
                  <a:pos x="15562" y="11115"/>
                </a:cxn>
                <a:cxn ang="0">
                  <a:pos x="15562" y="11115"/>
                </a:cxn>
                <a:cxn ang="0">
                  <a:pos x="62249" y="15562"/>
                </a:cxn>
                <a:cxn ang="0">
                  <a:pos x="68918" y="4446"/>
                </a:cxn>
                <a:cxn ang="0">
                  <a:pos x="15562" y="0"/>
                </a:cxn>
                <a:cxn ang="0">
                  <a:pos x="13339" y="0"/>
                </a:cxn>
              </a:cxnLst>
              <a:pathLst>
                <a:path w="42" h="56">
                  <a:moveTo>
                    <a:pt x="6" y="0"/>
                  </a:moveTo>
                  <a:cubicBezTo>
                    <a:pt x="3" y="0"/>
                    <a:pt x="0" y="3"/>
                    <a:pt x="0" y="8"/>
                  </a:cubicBezTo>
                  <a:cubicBezTo>
                    <a:pt x="0" y="45"/>
                    <a:pt x="0" y="45"/>
                    <a:pt x="0" y="45"/>
                  </a:cubicBezTo>
                  <a:cubicBezTo>
                    <a:pt x="0" y="49"/>
                    <a:pt x="3" y="54"/>
                    <a:pt x="7" y="54"/>
                  </a:cubicBezTo>
                  <a:cubicBezTo>
                    <a:pt x="35" y="56"/>
                    <a:pt x="35" y="56"/>
                    <a:pt x="35" y="56"/>
                  </a:cubicBezTo>
                  <a:cubicBezTo>
                    <a:pt x="35" y="56"/>
                    <a:pt x="35" y="56"/>
                    <a:pt x="35" y="56"/>
                  </a:cubicBezTo>
                  <a:cubicBezTo>
                    <a:pt x="39" y="56"/>
                    <a:pt x="42" y="52"/>
                    <a:pt x="42" y="48"/>
                  </a:cubicBezTo>
                  <a:cubicBezTo>
                    <a:pt x="42" y="23"/>
                    <a:pt x="42" y="23"/>
                    <a:pt x="42" y="23"/>
                  </a:cubicBezTo>
                  <a:cubicBezTo>
                    <a:pt x="38" y="28"/>
                    <a:pt x="38" y="28"/>
                    <a:pt x="38" y="28"/>
                  </a:cubicBezTo>
                  <a:cubicBezTo>
                    <a:pt x="38" y="47"/>
                    <a:pt x="38" y="47"/>
                    <a:pt x="38" y="47"/>
                  </a:cubicBezTo>
                  <a:cubicBezTo>
                    <a:pt x="38" y="50"/>
                    <a:pt x="37" y="51"/>
                    <a:pt x="35" y="51"/>
                  </a:cubicBezTo>
                  <a:cubicBezTo>
                    <a:pt x="35" y="51"/>
                    <a:pt x="35" y="51"/>
                    <a:pt x="35" y="51"/>
                  </a:cubicBezTo>
                  <a:cubicBezTo>
                    <a:pt x="7" y="49"/>
                    <a:pt x="7" y="49"/>
                    <a:pt x="7" y="49"/>
                  </a:cubicBezTo>
                  <a:cubicBezTo>
                    <a:pt x="5" y="49"/>
                    <a:pt x="4" y="47"/>
                    <a:pt x="4" y="45"/>
                  </a:cubicBezTo>
                  <a:cubicBezTo>
                    <a:pt x="4" y="8"/>
                    <a:pt x="4" y="8"/>
                    <a:pt x="4" y="8"/>
                  </a:cubicBezTo>
                  <a:cubicBezTo>
                    <a:pt x="4" y="6"/>
                    <a:pt x="5" y="5"/>
                    <a:pt x="7" y="5"/>
                  </a:cubicBezTo>
                  <a:cubicBezTo>
                    <a:pt x="7" y="5"/>
                    <a:pt x="7" y="5"/>
                    <a:pt x="7" y="5"/>
                  </a:cubicBezTo>
                  <a:cubicBezTo>
                    <a:pt x="28" y="7"/>
                    <a:pt x="28" y="7"/>
                    <a:pt x="28" y="7"/>
                  </a:cubicBezTo>
                  <a:cubicBezTo>
                    <a:pt x="29" y="5"/>
                    <a:pt x="31" y="4"/>
                    <a:pt x="31" y="2"/>
                  </a:cubicBezTo>
                  <a:cubicBezTo>
                    <a:pt x="7" y="0"/>
                    <a:pt x="7" y="0"/>
                    <a:pt x="7" y="0"/>
                  </a:cubicBezTo>
                  <a:cubicBezTo>
                    <a:pt x="7" y="0"/>
                    <a:pt x="6" y="0"/>
                    <a:pt x="6" y="0"/>
                  </a:cubicBezTo>
                </a:path>
              </a:pathLst>
            </a:custGeom>
            <a:solidFill>
              <a:srgbClr val="FFFFFF"/>
            </a:solidFill>
            <a:ln w="9525">
              <a:noFill/>
            </a:ln>
          </p:spPr>
          <p:txBody>
            <a:bodyPr/>
            <a:p>
              <a:endParaRPr lang="zh-CN" altLang="en-US"/>
            </a:p>
          </p:txBody>
        </p:sp>
      </p:grpSp>
      <p:grpSp>
        <p:nvGrpSpPr>
          <p:cNvPr id="15388" name="组合 490"/>
          <p:cNvGrpSpPr>
            <a:grpSpLocks noChangeAspect="1"/>
          </p:cNvGrpSpPr>
          <p:nvPr/>
        </p:nvGrpSpPr>
        <p:grpSpPr>
          <a:xfrm>
            <a:off x="6704013" y="2117725"/>
            <a:ext cx="649287" cy="719138"/>
            <a:chOff x="7257299" y="3351697"/>
            <a:chExt cx="143328" cy="158762"/>
          </a:xfrm>
        </p:grpSpPr>
        <p:sp>
          <p:nvSpPr>
            <p:cNvPr id="15389" name="Freeform 338"/>
            <p:cNvSpPr/>
            <p:nvPr/>
          </p:nvSpPr>
          <p:spPr>
            <a:xfrm rot="635633">
              <a:off x="7280844" y="3351697"/>
              <a:ext cx="119783" cy="138647"/>
            </a:xfrm>
            <a:custGeom>
              <a:avLst/>
              <a:gdLst/>
              <a:ahLst/>
              <a:cxnLst>
                <a:cxn ang="0">
                  <a:pos x="117564" y="0"/>
                </a:cxn>
                <a:cxn ang="0">
                  <a:pos x="73200" y="40252"/>
                </a:cxn>
                <a:cxn ang="0">
                  <a:pos x="35491" y="100630"/>
                </a:cxn>
                <a:cxn ang="0">
                  <a:pos x="33273" y="91685"/>
                </a:cxn>
                <a:cxn ang="0">
                  <a:pos x="17745" y="67087"/>
                </a:cxn>
                <a:cxn ang="0">
                  <a:pos x="17745" y="67087"/>
                </a:cxn>
                <a:cxn ang="0">
                  <a:pos x="0" y="78268"/>
                </a:cxn>
                <a:cxn ang="0">
                  <a:pos x="11091" y="89449"/>
                </a:cxn>
                <a:cxn ang="0">
                  <a:pos x="19963" y="114048"/>
                </a:cxn>
                <a:cxn ang="0">
                  <a:pos x="22182" y="120757"/>
                </a:cxn>
                <a:cxn ang="0">
                  <a:pos x="28836" y="138647"/>
                </a:cxn>
                <a:cxn ang="0">
                  <a:pos x="39927" y="129702"/>
                </a:cxn>
                <a:cxn ang="0">
                  <a:pos x="44364" y="125229"/>
                </a:cxn>
                <a:cxn ang="0">
                  <a:pos x="79855" y="55906"/>
                </a:cxn>
                <a:cxn ang="0">
                  <a:pos x="119783" y="4472"/>
                </a:cxn>
                <a:cxn ang="0">
                  <a:pos x="117564" y="0"/>
                </a:cxn>
              </a:cxnLst>
              <a:pathLst>
                <a:path w="54" h="62">
                  <a:moveTo>
                    <a:pt x="53" y="0"/>
                  </a:moveTo>
                  <a:cubicBezTo>
                    <a:pt x="46" y="4"/>
                    <a:pt x="40" y="10"/>
                    <a:pt x="33" y="18"/>
                  </a:cubicBezTo>
                  <a:cubicBezTo>
                    <a:pt x="26" y="27"/>
                    <a:pt x="20" y="36"/>
                    <a:pt x="16" y="45"/>
                  </a:cubicBezTo>
                  <a:cubicBezTo>
                    <a:pt x="15" y="41"/>
                    <a:pt x="15" y="41"/>
                    <a:pt x="15" y="41"/>
                  </a:cubicBezTo>
                  <a:cubicBezTo>
                    <a:pt x="12" y="34"/>
                    <a:pt x="10" y="30"/>
                    <a:pt x="8" y="30"/>
                  </a:cubicBezTo>
                  <a:cubicBezTo>
                    <a:pt x="8" y="30"/>
                    <a:pt x="8" y="30"/>
                    <a:pt x="8" y="30"/>
                  </a:cubicBezTo>
                  <a:cubicBezTo>
                    <a:pt x="5" y="30"/>
                    <a:pt x="3" y="32"/>
                    <a:pt x="0" y="35"/>
                  </a:cubicBezTo>
                  <a:cubicBezTo>
                    <a:pt x="2" y="36"/>
                    <a:pt x="3" y="38"/>
                    <a:pt x="5" y="40"/>
                  </a:cubicBezTo>
                  <a:cubicBezTo>
                    <a:pt x="6" y="42"/>
                    <a:pt x="8" y="46"/>
                    <a:pt x="9" y="51"/>
                  </a:cubicBezTo>
                  <a:cubicBezTo>
                    <a:pt x="10" y="54"/>
                    <a:pt x="10" y="54"/>
                    <a:pt x="10" y="54"/>
                  </a:cubicBezTo>
                  <a:cubicBezTo>
                    <a:pt x="11" y="58"/>
                    <a:pt x="12" y="61"/>
                    <a:pt x="13" y="62"/>
                  </a:cubicBezTo>
                  <a:cubicBezTo>
                    <a:pt x="13" y="61"/>
                    <a:pt x="15" y="60"/>
                    <a:pt x="18" y="58"/>
                  </a:cubicBezTo>
                  <a:cubicBezTo>
                    <a:pt x="20" y="56"/>
                    <a:pt x="20" y="56"/>
                    <a:pt x="20" y="56"/>
                  </a:cubicBezTo>
                  <a:cubicBezTo>
                    <a:pt x="24" y="46"/>
                    <a:pt x="29" y="36"/>
                    <a:pt x="36" y="25"/>
                  </a:cubicBezTo>
                  <a:cubicBezTo>
                    <a:pt x="43" y="15"/>
                    <a:pt x="49" y="7"/>
                    <a:pt x="54" y="2"/>
                  </a:cubicBezTo>
                  <a:cubicBezTo>
                    <a:pt x="53" y="0"/>
                    <a:pt x="53" y="0"/>
                    <a:pt x="53" y="0"/>
                  </a:cubicBezTo>
                </a:path>
              </a:pathLst>
            </a:custGeom>
            <a:solidFill>
              <a:srgbClr val="FFFFFF"/>
            </a:solidFill>
            <a:ln w="9525">
              <a:noFill/>
            </a:ln>
          </p:spPr>
          <p:txBody>
            <a:bodyPr/>
            <a:p>
              <a:endParaRPr lang="zh-CN" altLang="en-US"/>
            </a:p>
          </p:txBody>
        </p:sp>
        <p:sp>
          <p:nvSpPr>
            <p:cNvPr id="15390" name="Freeform 339"/>
            <p:cNvSpPr/>
            <p:nvPr/>
          </p:nvSpPr>
          <p:spPr>
            <a:xfrm rot="635633">
              <a:off x="7257299" y="3385960"/>
              <a:ext cx="93374" cy="124499"/>
            </a:xfrm>
            <a:custGeom>
              <a:avLst/>
              <a:gdLst/>
              <a:ahLst/>
              <a:cxnLst>
                <a:cxn ang="0">
                  <a:pos x="13339" y="0"/>
                </a:cxn>
                <a:cxn ang="0">
                  <a:pos x="0" y="17785"/>
                </a:cxn>
                <a:cxn ang="0">
                  <a:pos x="0" y="100043"/>
                </a:cxn>
                <a:cxn ang="0">
                  <a:pos x="15562" y="120052"/>
                </a:cxn>
                <a:cxn ang="0">
                  <a:pos x="77811" y="124499"/>
                </a:cxn>
                <a:cxn ang="0">
                  <a:pos x="77811" y="124499"/>
                </a:cxn>
                <a:cxn ang="0">
                  <a:pos x="93374" y="106713"/>
                </a:cxn>
                <a:cxn ang="0">
                  <a:pos x="93374" y="51133"/>
                </a:cxn>
                <a:cxn ang="0">
                  <a:pos x="84481" y="62249"/>
                </a:cxn>
                <a:cxn ang="0">
                  <a:pos x="84481" y="104490"/>
                </a:cxn>
                <a:cxn ang="0">
                  <a:pos x="77811" y="113383"/>
                </a:cxn>
                <a:cxn ang="0">
                  <a:pos x="77811" y="113383"/>
                </a:cxn>
                <a:cxn ang="0">
                  <a:pos x="15562" y="108936"/>
                </a:cxn>
                <a:cxn ang="0">
                  <a:pos x="8892" y="100043"/>
                </a:cxn>
                <a:cxn ang="0">
                  <a:pos x="8892" y="17785"/>
                </a:cxn>
                <a:cxn ang="0">
                  <a:pos x="15562" y="11115"/>
                </a:cxn>
                <a:cxn ang="0">
                  <a:pos x="15562" y="11115"/>
                </a:cxn>
                <a:cxn ang="0">
                  <a:pos x="62249" y="15562"/>
                </a:cxn>
                <a:cxn ang="0">
                  <a:pos x="68918" y="4446"/>
                </a:cxn>
                <a:cxn ang="0">
                  <a:pos x="15562" y="0"/>
                </a:cxn>
                <a:cxn ang="0">
                  <a:pos x="13339" y="0"/>
                </a:cxn>
              </a:cxnLst>
              <a:pathLst>
                <a:path w="42" h="56">
                  <a:moveTo>
                    <a:pt x="6" y="0"/>
                  </a:moveTo>
                  <a:cubicBezTo>
                    <a:pt x="3" y="0"/>
                    <a:pt x="0" y="3"/>
                    <a:pt x="0" y="8"/>
                  </a:cubicBezTo>
                  <a:cubicBezTo>
                    <a:pt x="0" y="45"/>
                    <a:pt x="0" y="45"/>
                    <a:pt x="0" y="45"/>
                  </a:cubicBezTo>
                  <a:cubicBezTo>
                    <a:pt x="0" y="49"/>
                    <a:pt x="3" y="54"/>
                    <a:pt x="7" y="54"/>
                  </a:cubicBezTo>
                  <a:cubicBezTo>
                    <a:pt x="35" y="56"/>
                    <a:pt x="35" y="56"/>
                    <a:pt x="35" y="56"/>
                  </a:cubicBezTo>
                  <a:cubicBezTo>
                    <a:pt x="35" y="56"/>
                    <a:pt x="35" y="56"/>
                    <a:pt x="35" y="56"/>
                  </a:cubicBezTo>
                  <a:cubicBezTo>
                    <a:pt x="39" y="56"/>
                    <a:pt x="42" y="52"/>
                    <a:pt x="42" y="48"/>
                  </a:cubicBezTo>
                  <a:cubicBezTo>
                    <a:pt x="42" y="23"/>
                    <a:pt x="42" y="23"/>
                    <a:pt x="42" y="23"/>
                  </a:cubicBezTo>
                  <a:cubicBezTo>
                    <a:pt x="38" y="28"/>
                    <a:pt x="38" y="28"/>
                    <a:pt x="38" y="28"/>
                  </a:cubicBezTo>
                  <a:cubicBezTo>
                    <a:pt x="38" y="47"/>
                    <a:pt x="38" y="47"/>
                    <a:pt x="38" y="47"/>
                  </a:cubicBezTo>
                  <a:cubicBezTo>
                    <a:pt x="38" y="50"/>
                    <a:pt x="37" y="51"/>
                    <a:pt x="35" y="51"/>
                  </a:cubicBezTo>
                  <a:cubicBezTo>
                    <a:pt x="35" y="51"/>
                    <a:pt x="35" y="51"/>
                    <a:pt x="35" y="51"/>
                  </a:cubicBezTo>
                  <a:cubicBezTo>
                    <a:pt x="7" y="49"/>
                    <a:pt x="7" y="49"/>
                    <a:pt x="7" y="49"/>
                  </a:cubicBezTo>
                  <a:cubicBezTo>
                    <a:pt x="5" y="49"/>
                    <a:pt x="4" y="47"/>
                    <a:pt x="4" y="45"/>
                  </a:cubicBezTo>
                  <a:cubicBezTo>
                    <a:pt x="4" y="8"/>
                    <a:pt x="4" y="8"/>
                    <a:pt x="4" y="8"/>
                  </a:cubicBezTo>
                  <a:cubicBezTo>
                    <a:pt x="4" y="6"/>
                    <a:pt x="5" y="5"/>
                    <a:pt x="7" y="5"/>
                  </a:cubicBezTo>
                  <a:cubicBezTo>
                    <a:pt x="7" y="5"/>
                    <a:pt x="7" y="5"/>
                    <a:pt x="7" y="5"/>
                  </a:cubicBezTo>
                  <a:cubicBezTo>
                    <a:pt x="28" y="7"/>
                    <a:pt x="28" y="7"/>
                    <a:pt x="28" y="7"/>
                  </a:cubicBezTo>
                  <a:cubicBezTo>
                    <a:pt x="29" y="5"/>
                    <a:pt x="31" y="4"/>
                    <a:pt x="31" y="2"/>
                  </a:cubicBezTo>
                  <a:cubicBezTo>
                    <a:pt x="7" y="0"/>
                    <a:pt x="7" y="0"/>
                    <a:pt x="7" y="0"/>
                  </a:cubicBezTo>
                  <a:cubicBezTo>
                    <a:pt x="7" y="0"/>
                    <a:pt x="6" y="0"/>
                    <a:pt x="6" y="0"/>
                  </a:cubicBezTo>
                </a:path>
              </a:pathLst>
            </a:custGeom>
            <a:solidFill>
              <a:srgbClr val="FFFFFF"/>
            </a:solidFill>
            <a:ln w="9525">
              <a:noFill/>
            </a:ln>
          </p:spPr>
          <p:txBody>
            <a:bodyPr/>
            <a:p>
              <a:endParaRPr lang="zh-CN" altLang="en-US"/>
            </a:p>
          </p:txBody>
        </p:sp>
      </p:grpSp>
      <p:grpSp>
        <p:nvGrpSpPr>
          <p:cNvPr id="15391" name="组合 493"/>
          <p:cNvGrpSpPr>
            <a:grpSpLocks noChangeAspect="1"/>
          </p:cNvGrpSpPr>
          <p:nvPr/>
        </p:nvGrpSpPr>
        <p:grpSpPr>
          <a:xfrm>
            <a:off x="9572625" y="2117725"/>
            <a:ext cx="649288" cy="719138"/>
            <a:chOff x="7257299" y="3351697"/>
            <a:chExt cx="143328" cy="158762"/>
          </a:xfrm>
        </p:grpSpPr>
        <p:sp>
          <p:nvSpPr>
            <p:cNvPr id="15392" name="Freeform 338"/>
            <p:cNvSpPr/>
            <p:nvPr/>
          </p:nvSpPr>
          <p:spPr>
            <a:xfrm rot="635633">
              <a:off x="7280844" y="3351697"/>
              <a:ext cx="119783" cy="138647"/>
            </a:xfrm>
            <a:custGeom>
              <a:avLst/>
              <a:gdLst/>
              <a:ahLst/>
              <a:cxnLst>
                <a:cxn ang="0">
                  <a:pos x="117564" y="0"/>
                </a:cxn>
                <a:cxn ang="0">
                  <a:pos x="73200" y="40252"/>
                </a:cxn>
                <a:cxn ang="0">
                  <a:pos x="35491" y="100630"/>
                </a:cxn>
                <a:cxn ang="0">
                  <a:pos x="33273" y="91685"/>
                </a:cxn>
                <a:cxn ang="0">
                  <a:pos x="17745" y="67087"/>
                </a:cxn>
                <a:cxn ang="0">
                  <a:pos x="17745" y="67087"/>
                </a:cxn>
                <a:cxn ang="0">
                  <a:pos x="0" y="78268"/>
                </a:cxn>
                <a:cxn ang="0">
                  <a:pos x="11091" y="89449"/>
                </a:cxn>
                <a:cxn ang="0">
                  <a:pos x="19963" y="114048"/>
                </a:cxn>
                <a:cxn ang="0">
                  <a:pos x="22182" y="120757"/>
                </a:cxn>
                <a:cxn ang="0">
                  <a:pos x="28836" y="138647"/>
                </a:cxn>
                <a:cxn ang="0">
                  <a:pos x="39927" y="129702"/>
                </a:cxn>
                <a:cxn ang="0">
                  <a:pos x="44364" y="125229"/>
                </a:cxn>
                <a:cxn ang="0">
                  <a:pos x="79855" y="55906"/>
                </a:cxn>
                <a:cxn ang="0">
                  <a:pos x="119783" y="4472"/>
                </a:cxn>
                <a:cxn ang="0">
                  <a:pos x="117564" y="0"/>
                </a:cxn>
              </a:cxnLst>
              <a:pathLst>
                <a:path w="54" h="62">
                  <a:moveTo>
                    <a:pt x="53" y="0"/>
                  </a:moveTo>
                  <a:cubicBezTo>
                    <a:pt x="46" y="4"/>
                    <a:pt x="40" y="10"/>
                    <a:pt x="33" y="18"/>
                  </a:cubicBezTo>
                  <a:cubicBezTo>
                    <a:pt x="26" y="27"/>
                    <a:pt x="20" y="36"/>
                    <a:pt x="16" y="45"/>
                  </a:cubicBezTo>
                  <a:cubicBezTo>
                    <a:pt x="15" y="41"/>
                    <a:pt x="15" y="41"/>
                    <a:pt x="15" y="41"/>
                  </a:cubicBezTo>
                  <a:cubicBezTo>
                    <a:pt x="12" y="34"/>
                    <a:pt x="10" y="30"/>
                    <a:pt x="8" y="30"/>
                  </a:cubicBezTo>
                  <a:cubicBezTo>
                    <a:pt x="8" y="30"/>
                    <a:pt x="8" y="30"/>
                    <a:pt x="8" y="30"/>
                  </a:cubicBezTo>
                  <a:cubicBezTo>
                    <a:pt x="5" y="30"/>
                    <a:pt x="3" y="32"/>
                    <a:pt x="0" y="35"/>
                  </a:cubicBezTo>
                  <a:cubicBezTo>
                    <a:pt x="2" y="36"/>
                    <a:pt x="3" y="38"/>
                    <a:pt x="5" y="40"/>
                  </a:cubicBezTo>
                  <a:cubicBezTo>
                    <a:pt x="6" y="42"/>
                    <a:pt x="8" y="46"/>
                    <a:pt x="9" y="51"/>
                  </a:cubicBezTo>
                  <a:cubicBezTo>
                    <a:pt x="10" y="54"/>
                    <a:pt x="10" y="54"/>
                    <a:pt x="10" y="54"/>
                  </a:cubicBezTo>
                  <a:cubicBezTo>
                    <a:pt x="11" y="58"/>
                    <a:pt x="12" y="61"/>
                    <a:pt x="13" y="62"/>
                  </a:cubicBezTo>
                  <a:cubicBezTo>
                    <a:pt x="13" y="61"/>
                    <a:pt x="15" y="60"/>
                    <a:pt x="18" y="58"/>
                  </a:cubicBezTo>
                  <a:cubicBezTo>
                    <a:pt x="20" y="56"/>
                    <a:pt x="20" y="56"/>
                    <a:pt x="20" y="56"/>
                  </a:cubicBezTo>
                  <a:cubicBezTo>
                    <a:pt x="24" y="46"/>
                    <a:pt x="29" y="36"/>
                    <a:pt x="36" y="25"/>
                  </a:cubicBezTo>
                  <a:cubicBezTo>
                    <a:pt x="43" y="15"/>
                    <a:pt x="49" y="7"/>
                    <a:pt x="54" y="2"/>
                  </a:cubicBezTo>
                  <a:cubicBezTo>
                    <a:pt x="53" y="0"/>
                    <a:pt x="53" y="0"/>
                    <a:pt x="53" y="0"/>
                  </a:cubicBezTo>
                </a:path>
              </a:pathLst>
            </a:custGeom>
            <a:solidFill>
              <a:srgbClr val="FFFFFF"/>
            </a:solidFill>
            <a:ln w="9525">
              <a:noFill/>
            </a:ln>
          </p:spPr>
          <p:txBody>
            <a:bodyPr/>
            <a:p>
              <a:endParaRPr lang="zh-CN" altLang="en-US"/>
            </a:p>
          </p:txBody>
        </p:sp>
        <p:sp>
          <p:nvSpPr>
            <p:cNvPr id="15393" name="Freeform 339"/>
            <p:cNvSpPr/>
            <p:nvPr/>
          </p:nvSpPr>
          <p:spPr>
            <a:xfrm rot="635633">
              <a:off x="7257299" y="3385960"/>
              <a:ext cx="93374" cy="124499"/>
            </a:xfrm>
            <a:custGeom>
              <a:avLst/>
              <a:gdLst/>
              <a:ahLst/>
              <a:cxnLst>
                <a:cxn ang="0">
                  <a:pos x="13339" y="0"/>
                </a:cxn>
                <a:cxn ang="0">
                  <a:pos x="0" y="17785"/>
                </a:cxn>
                <a:cxn ang="0">
                  <a:pos x="0" y="100043"/>
                </a:cxn>
                <a:cxn ang="0">
                  <a:pos x="15562" y="120052"/>
                </a:cxn>
                <a:cxn ang="0">
                  <a:pos x="77811" y="124499"/>
                </a:cxn>
                <a:cxn ang="0">
                  <a:pos x="77811" y="124499"/>
                </a:cxn>
                <a:cxn ang="0">
                  <a:pos x="93374" y="106713"/>
                </a:cxn>
                <a:cxn ang="0">
                  <a:pos x="93374" y="51133"/>
                </a:cxn>
                <a:cxn ang="0">
                  <a:pos x="84481" y="62249"/>
                </a:cxn>
                <a:cxn ang="0">
                  <a:pos x="84481" y="104490"/>
                </a:cxn>
                <a:cxn ang="0">
                  <a:pos x="77811" y="113383"/>
                </a:cxn>
                <a:cxn ang="0">
                  <a:pos x="77811" y="113383"/>
                </a:cxn>
                <a:cxn ang="0">
                  <a:pos x="15562" y="108936"/>
                </a:cxn>
                <a:cxn ang="0">
                  <a:pos x="8892" y="100043"/>
                </a:cxn>
                <a:cxn ang="0">
                  <a:pos x="8892" y="17785"/>
                </a:cxn>
                <a:cxn ang="0">
                  <a:pos x="15562" y="11115"/>
                </a:cxn>
                <a:cxn ang="0">
                  <a:pos x="15562" y="11115"/>
                </a:cxn>
                <a:cxn ang="0">
                  <a:pos x="62249" y="15562"/>
                </a:cxn>
                <a:cxn ang="0">
                  <a:pos x="68918" y="4446"/>
                </a:cxn>
                <a:cxn ang="0">
                  <a:pos x="15562" y="0"/>
                </a:cxn>
                <a:cxn ang="0">
                  <a:pos x="13339" y="0"/>
                </a:cxn>
              </a:cxnLst>
              <a:pathLst>
                <a:path w="42" h="56">
                  <a:moveTo>
                    <a:pt x="6" y="0"/>
                  </a:moveTo>
                  <a:cubicBezTo>
                    <a:pt x="3" y="0"/>
                    <a:pt x="0" y="3"/>
                    <a:pt x="0" y="8"/>
                  </a:cubicBezTo>
                  <a:cubicBezTo>
                    <a:pt x="0" y="45"/>
                    <a:pt x="0" y="45"/>
                    <a:pt x="0" y="45"/>
                  </a:cubicBezTo>
                  <a:cubicBezTo>
                    <a:pt x="0" y="49"/>
                    <a:pt x="3" y="54"/>
                    <a:pt x="7" y="54"/>
                  </a:cubicBezTo>
                  <a:cubicBezTo>
                    <a:pt x="35" y="56"/>
                    <a:pt x="35" y="56"/>
                    <a:pt x="35" y="56"/>
                  </a:cubicBezTo>
                  <a:cubicBezTo>
                    <a:pt x="35" y="56"/>
                    <a:pt x="35" y="56"/>
                    <a:pt x="35" y="56"/>
                  </a:cubicBezTo>
                  <a:cubicBezTo>
                    <a:pt x="39" y="56"/>
                    <a:pt x="42" y="52"/>
                    <a:pt x="42" y="48"/>
                  </a:cubicBezTo>
                  <a:cubicBezTo>
                    <a:pt x="42" y="23"/>
                    <a:pt x="42" y="23"/>
                    <a:pt x="42" y="23"/>
                  </a:cubicBezTo>
                  <a:cubicBezTo>
                    <a:pt x="38" y="28"/>
                    <a:pt x="38" y="28"/>
                    <a:pt x="38" y="28"/>
                  </a:cubicBezTo>
                  <a:cubicBezTo>
                    <a:pt x="38" y="47"/>
                    <a:pt x="38" y="47"/>
                    <a:pt x="38" y="47"/>
                  </a:cubicBezTo>
                  <a:cubicBezTo>
                    <a:pt x="38" y="50"/>
                    <a:pt x="37" y="51"/>
                    <a:pt x="35" y="51"/>
                  </a:cubicBezTo>
                  <a:cubicBezTo>
                    <a:pt x="35" y="51"/>
                    <a:pt x="35" y="51"/>
                    <a:pt x="35" y="51"/>
                  </a:cubicBezTo>
                  <a:cubicBezTo>
                    <a:pt x="7" y="49"/>
                    <a:pt x="7" y="49"/>
                    <a:pt x="7" y="49"/>
                  </a:cubicBezTo>
                  <a:cubicBezTo>
                    <a:pt x="5" y="49"/>
                    <a:pt x="4" y="47"/>
                    <a:pt x="4" y="45"/>
                  </a:cubicBezTo>
                  <a:cubicBezTo>
                    <a:pt x="4" y="8"/>
                    <a:pt x="4" y="8"/>
                    <a:pt x="4" y="8"/>
                  </a:cubicBezTo>
                  <a:cubicBezTo>
                    <a:pt x="4" y="6"/>
                    <a:pt x="5" y="5"/>
                    <a:pt x="7" y="5"/>
                  </a:cubicBezTo>
                  <a:cubicBezTo>
                    <a:pt x="7" y="5"/>
                    <a:pt x="7" y="5"/>
                    <a:pt x="7" y="5"/>
                  </a:cubicBezTo>
                  <a:cubicBezTo>
                    <a:pt x="28" y="7"/>
                    <a:pt x="28" y="7"/>
                    <a:pt x="28" y="7"/>
                  </a:cubicBezTo>
                  <a:cubicBezTo>
                    <a:pt x="29" y="5"/>
                    <a:pt x="31" y="4"/>
                    <a:pt x="31" y="2"/>
                  </a:cubicBezTo>
                  <a:cubicBezTo>
                    <a:pt x="7" y="0"/>
                    <a:pt x="7" y="0"/>
                    <a:pt x="7" y="0"/>
                  </a:cubicBezTo>
                  <a:cubicBezTo>
                    <a:pt x="7" y="0"/>
                    <a:pt x="6" y="0"/>
                    <a:pt x="6" y="0"/>
                  </a:cubicBezTo>
                </a:path>
              </a:pathLst>
            </a:custGeom>
            <a:solidFill>
              <a:srgbClr val="FFFFFF"/>
            </a:solidFill>
            <a:ln w="9525">
              <a:noFill/>
            </a:ln>
          </p:spPr>
          <p:txBody>
            <a:bodyPr/>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Freeform 51"/>
          <p:cNvSpPr>
            <a:spLocks noEditPoints="1"/>
          </p:cNvSpPr>
          <p:nvPr/>
        </p:nvSpPr>
        <p:spPr>
          <a:xfrm>
            <a:off x="5551488" y="3030538"/>
            <a:ext cx="1150937" cy="966787"/>
          </a:xfrm>
          <a:custGeom>
            <a:avLst/>
            <a:gdLst/>
            <a:ahLst/>
            <a:cxnLst>
              <a:cxn ang="0">
                <a:pos x="1119631" y="578198"/>
              </a:cxn>
              <a:cxn ang="0">
                <a:pos x="1049654" y="517216"/>
              </a:cxn>
              <a:cxn ang="0">
                <a:pos x="988706" y="424614"/>
              </a:cxn>
              <a:cxn ang="0">
                <a:pos x="1137690" y="140032"/>
              </a:cxn>
              <a:cxn ang="0">
                <a:pos x="851010" y="40654"/>
              </a:cxn>
              <a:cxn ang="0">
                <a:pos x="686225" y="128739"/>
              </a:cxn>
              <a:cxn ang="0">
                <a:pos x="762974" y="343305"/>
              </a:cxn>
              <a:cxn ang="0">
                <a:pos x="794577" y="458493"/>
              </a:cxn>
              <a:cxn ang="0">
                <a:pos x="706541" y="571422"/>
              </a:cxn>
              <a:cxn ang="0">
                <a:pos x="674939" y="537543"/>
              </a:cxn>
              <a:cxn ang="0">
                <a:pos x="613991" y="388476"/>
              </a:cxn>
              <a:cxn ang="0">
                <a:pos x="492096" y="266513"/>
              </a:cxn>
              <a:cxn ang="0">
                <a:pos x="501125" y="182945"/>
              </a:cxn>
              <a:cxn ang="0">
                <a:pos x="426633" y="72274"/>
              </a:cxn>
              <a:cxn ang="0">
                <a:pos x="316025" y="171652"/>
              </a:cxn>
              <a:cxn ang="0">
                <a:pos x="338598" y="275547"/>
              </a:cxn>
              <a:cxn ang="0">
                <a:pos x="286679" y="350080"/>
              </a:cxn>
              <a:cxn ang="0">
                <a:pos x="112866" y="451717"/>
              </a:cxn>
              <a:cxn ang="0">
                <a:pos x="65462" y="959899"/>
              </a:cxn>
              <a:cxn ang="0">
                <a:pos x="607219" y="966675"/>
              </a:cxn>
              <a:cxn ang="0">
                <a:pos x="604962" y="675317"/>
              </a:cxn>
              <a:cxn ang="0">
                <a:pos x="688483" y="736299"/>
              </a:cxn>
              <a:cxn ang="0">
                <a:pos x="767489" y="684351"/>
              </a:cxn>
              <a:cxn ang="0">
                <a:pos x="893899" y="519474"/>
              </a:cxn>
              <a:cxn ang="0">
                <a:pos x="911957" y="505923"/>
              </a:cxn>
              <a:cxn ang="0">
                <a:pos x="878098" y="566905"/>
              </a:cxn>
              <a:cxn ang="0">
                <a:pos x="857782" y="718230"/>
              </a:cxn>
              <a:cxn ang="0">
                <a:pos x="1006765" y="725006"/>
              </a:cxn>
              <a:cxn ang="0">
                <a:pos x="1103830" y="146808"/>
              </a:cxn>
              <a:cxn ang="0">
                <a:pos x="1033853" y="85826"/>
              </a:cxn>
              <a:cxn ang="0">
                <a:pos x="654623" y="250703"/>
              </a:cxn>
              <a:cxn ang="0">
                <a:pos x="751688" y="311684"/>
              </a:cxn>
              <a:cxn ang="0">
                <a:pos x="494353" y="892141"/>
              </a:cxn>
              <a:cxn ang="0">
                <a:pos x="268621" y="865038"/>
              </a:cxn>
              <a:cxn ang="0">
                <a:pos x="327311" y="397511"/>
              </a:cxn>
              <a:cxn ang="0">
                <a:pos x="381487" y="422355"/>
              </a:cxn>
              <a:cxn ang="0">
                <a:pos x="376972" y="831159"/>
              </a:cxn>
              <a:cxn ang="0">
                <a:pos x="428891" y="474303"/>
              </a:cxn>
              <a:cxn ang="0">
                <a:pos x="462750" y="352339"/>
              </a:cxn>
              <a:cxn ang="0">
                <a:pos x="480809" y="652731"/>
              </a:cxn>
              <a:cxn ang="0">
                <a:pos x="778775" y="212307"/>
              </a:cxn>
              <a:cxn ang="0">
                <a:pos x="948075" y="110670"/>
              </a:cxn>
              <a:cxn ang="0">
                <a:pos x="968390" y="191979"/>
              </a:cxn>
              <a:cxn ang="0">
                <a:pos x="997736" y="675317"/>
              </a:cxn>
              <a:cxn ang="0">
                <a:pos x="1038367" y="609818"/>
              </a:cxn>
            </a:cxnLst>
            <a:pathLst>
              <a:path w="510" h="428">
                <a:moveTo>
                  <a:pt x="508" y="293"/>
                </a:moveTo>
                <a:cubicBezTo>
                  <a:pt x="507" y="289"/>
                  <a:pt x="503" y="290"/>
                  <a:pt x="503" y="290"/>
                </a:cubicBezTo>
                <a:cubicBezTo>
                  <a:pt x="503" y="290"/>
                  <a:pt x="496" y="259"/>
                  <a:pt x="496" y="256"/>
                </a:cubicBezTo>
                <a:cubicBezTo>
                  <a:pt x="495" y="254"/>
                  <a:pt x="493" y="253"/>
                  <a:pt x="493" y="253"/>
                </a:cubicBezTo>
                <a:cubicBezTo>
                  <a:pt x="491" y="239"/>
                  <a:pt x="466" y="234"/>
                  <a:pt x="466" y="234"/>
                </a:cubicBezTo>
                <a:cubicBezTo>
                  <a:pt x="464" y="232"/>
                  <a:pt x="465" y="229"/>
                  <a:pt x="465" y="229"/>
                </a:cubicBezTo>
                <a:cubicBezTo>
                  <a:pt x="471" y="224"/>
                  <a:pt x="458" y="226"/>
                  <a:pt x="458" y="226"/>
                </a:cubicBezTo>
                <a:cubicBezTo>
                  <a:pt x="457" y="222"/>
                  <a:pt x="441" y="215"/>
                  <a:pt x="441" y="215"/>
                </a:cubicBezTo>
                <a:cubicBezTo>
                  <a:pt x="430" y="211"/>
                  <a:pt x="438" y="188"/>
                  <a:pt x="438" y="188"/>
                </a:cubicBezTo>
                <a:cubicBezTo>
                  <a:pt x="449" y="184"/>
                  <a:pt x="442" y="172"/>
                  <a:pt x="442" y="172"/>
                </a:cubicBezTo>
                <a:cubicBezTo>
                  <a:pt x="464" y="161"/>
                  <a:pt x="468" y="133"/>
                  <a:pt x="469" y="121"/>
                </a:cubicBezTo>
                <a:cubicBezTo>
                  <a:pt x="494" y="114"/>
                  <a:pt x="510" y="88"/>
                  <a:pt x="504" y="62"/>
                </a:cubicBezTo>
                <a:cubicBezTo>
                  <a:pt x="499" y="40"/>
                  <a:pt x="480" y="24"/>
                  <a:pt x="458" y="23"/>
                </a:cubicBezTo>
                <a:cubicBezTo>
                  <a:pt x="457" y="9"/>
                  <a:pt x="458" y="0"/>
                  <a:pt x="458" y="0"/>
                </a:cubicBezTo>
                <a:cubicBezTo>
                  <a:pt x="377" y="18"/>
                  <a:pt x="377" y="18"/>
                  <a:pt x="377" y="18"/>
                </a:cubicBezTo>
                <a:cubicBezTo>
                  <a:pt x="376" y="18"/>
                  <a:pt x="376" y="18"/>
                  <a:pt x="376" y="18"/>
                </a:cubicBezTo>
                <a:cubicBezTo>
                  <a:pt x="295" y="37"/>
                  <a:pt x="295" y="37"/>
                  <a:pt x="295" y="37"/>
                </a:cubicBezTo>
                <a:cubicBezTo>
                  <a:pt x="295" y="37"/>
                  <a:pt x="299" y="45"/>
                  <a:pt x="304" y="57"/>
                </a:cubicBezTo>
                <a:cubicBezTo>
                  <a:pt x="282" y="66"/>
                  <a:pt x="270" y="90"/>
                  <a:pt x="275" y="114"/>
                </a:cubicBezTo>
                <a:cubicBezTo>
                  <a:pt x="281" y="142"/>
                  <a:pt x="308" y="158"/>
                  <a:pt x="336" y="152"/>
                </a:cubicBezTo>
                <a:cubicBezTo>
                  <a:pt x="336" y="152"/>
                  <a:pt x="337" y="152"/>
                  <a:pt x="338" y="152"/>
                </a:cubicBezTo>
                <a:cubicBezTo>
                  <a:pt x="342" y="159"/>
                  <a:pt x="352" y="174"/>
                  <a:pt x="366" y="181"/>
                </a:cubicBezTo>
                <a:cubicBezTo>
                  <a:pt x="361" y="190"/>
                  <a:pt x="357" y="202"/>
                  <a:pt x="357" y="202"/>
                </a:cubicBezTo>
                <a:cubicBezTo>
                  <a:pt x="357" y="202"/>
                  <a:pt x="355" y="202"/>
                  <a:pt x="352" y="203"/>
                </a:cubicBezTo>
                <a:cubicBezTo>
                  <a:pt x="349" y="204"/>
                  <a:pt x="343" y="216"/>
                  <a:pt x="339" y="222"/>
                </a:cubicBezTo>
                <a:cubicBezTo>
                  <a:pt x="335" y="229"/>
                  <a:pt x="327" y="243"/>
                  <a:pt x="321" y="248"/>
                </a:cubicBezTo>
                <a:cubicBezTo>
                  <a:pt x="315" y="253"/>
                  <a:pt x="317" y="251"/>
                  <a:pt x="313" y="253"/>
                </a:cubicBezTo>
                <a:cubicBezTo>
                  <a:pt x="310" y="254"/>
                  <a:pt x="309" y="264"/>
                  <a:pt x="307" y="261"/>
                </a:cubicBezTo>
                <a:cubicBezTo>
                  <a:pt x="306" y="258"/>
                  <a:pt x="299" y="252"/>
                  <a:pt x="298" y="248"/>
                </a:cubicBezTo>
                <a:cubicBezTo>
                  <a:pt x="297" y="245"/>
                  <a:pt x="299" y="243"/>
                  <a:pt x="299" y="238"/>
                </a:cubicBezTo>
                <a:cubicBezTo>
                  <a:pt x="299" y="232"/>
                  <a:pt x="298" y="234"/>
                  <a:pt x="296" y="228"/>
                </a:cubicBezTo>
                <a:cubicBezTo>
                  <a:pt x="293" y="222"/>
                  <a:pt x="288" y="208"/>
                  <a:pt x="288" y="208"/>
                </a:cubicBezTo>
                <a:cubicBezTo>
                  <a:pt x="284" y="188"/>
                  <a:pt x="272" y="172"/>
                  <a:pt x="272" y="172"/>
                </a:cubicBezTo>
                <a:cubicBezTo>
                  <a:pt x="222" y="159"/>
                  <a:pt x="222" y="159"/>
                  <a:pt x="222" y="159"/>
                </a:cubicBezTo>
                <a:cubicBezTo>
                  <a:pt x="220" y="157"/>
                  <a:pt x="210" y="149"/>
                  <a:pt x="210" y="149"/>
                </a:cubicBezTo>
                <a:cubicBezTo>
                  <a:pt x="213" y="145"/>
                  <a:pt x="218" y="118"/>
                  <a:pt x="218" y="118"/>
                </a:cubicBezTo>
                <a:cubicBezTo>
                  <a:pt x="221" y="115"/>
                  <a:pt x="223" y="90"/>
                  <a:pt x="223" y="90"/>
                </a:cubicBezTo>
                <a:cubicBezTo>
                  <a:pt x="223" y="85"/>
                  <a:pt x="220" y="92"/>
                  <a:pt x="220" y="92"/>
                </a:cubicBezTo>
                <a:cubicBezTo>
                  <a:pt x="220" y="92"/>
                  <a:pt x="222" y="85"/>
                  <a:pt x="222" y="81"/>
                </a:cubicBezTo>
                <a:cubicBezTo>
                  <a:pt x="222" y="76"/>
                  <a:pt x="223" y="64"/>
                  <a:pt x="221" y="58"/>
                </a:cubicBezTo>
                <a:cubicBezTo>
                  <a:pt x="219" y="52"/>
                  <a:pt x="212" y="48"/>
                  <a:pt x="209" y="45"/>
                </a:cubicBezTo>
                <a:cubicBezTo>
                  <a:pt x="206" y="42"/>
                  <a:pt x="197" y="34"/>
                  <a:pt x="189" y="32"/>
                </a:cubicBezTo>
                <a:cubicBezTo>
                  <a:pt x="180" y="31"/>
                  <a:pt x="175" y="29"/>
                  <a:pt x="166" y="33"/>
                </a:cubicBezTo>
                <a:cubicBezTo>
                  <a:pt x="157" y="38"/>
                  <a:pt x="150" y="43"/>
                  <a:pt x="144" y="50"/>
                </a:cubicBezTo>
                <a:cubicBezTo>
                  <a:pt x="138" y="57"/>
                  <a:pt x="138" y="69"/>
                  <a:pt x="140" y="76"/>
                </a:cubicBezTo>
                <a:cubicBezTo>
                  <a:pt x="142" y="82"/>
                  <a:pt x="144" y="94"/>
                  <a:pt x="144" y="94"/>
                </a:cubicBezTo>
                <a:cubicBezTo>
                  <a:pt x="134" y="85"/>
                  <a:pt x="140" y="110"/>
                  <a:pt x="140" y="110"/>
                </a:cubicBezTo>
                <a:cubicBezTo>
                  <a:pt x="142" y="125"/>
                  <a:pt x="150" y="122"/>
                  <a:pt x="150" y="122"/>
                </a:cubicBezTo>
                <a:cubicBezTo>
                  <a:pt x="148" y="124"/>
                  <a:pt x="151" y="142"/>
                  <a:pt x="151" y="142"/>
                </a:cubicBezTo>
                <a:cubicBezTo>
                  <a:pt x="150" y="142"/>
                  <a:pt x="136" y="154"/>
                  <a:pt x="136" y="154"/>
                </a:cubicBezTo>
                <a:cubicBezTo>
                  <a:pt x="131" y="156"/>
                  <a:pt x="127" y="155"/>
                  <a:pt x="127" y="155"/>
                </a:cubicBezTo>
                <a:cubicBezTo>
                  <a:pt x="116" y="159"/>
                  <a:pt x="80" y="163"/>
                  <a:pt x="70" y="165"/>
                </a:cubicBezTo>
                <a:cubicBezTo>
                  <a:pt x="60" y="166"/>
                  <a:pt x="56" y="184"/>
                  <a:pt x="52" y="194"/>
                </a:cubicBezTo>
                <a:cubicBezTo>
                  <a:pt x="51" y="196"/>
                  <a:pt x="50" y="198"/>
                  <a:pt x="50" y="200"/>
                </a:cubicBezTo>
                <a:cubicBezTo>
                  <a:pt x="8" y="259"/>
                  <a:pt x="1" y="274"/>
                  <a:pt x="0" y="312"/>
                </a:cubicBezTo>
                <a:cubicBezTo>
                  <a:pt x="0" y="362"/>
                  <a:pt x="14" y="427"/>
                  <a:pt x="14" y="427"/>
                </a:cubicBezTo>
                <a:cubicBezTo>
                  <a:pt x="29" y="425"/>
                  <a:pt x="29" y="425"/>
                  <a:pt x="29" y="425"/>
                </a:cubicBezTo>
                <a:cubicBezTo>
                  <a:pt x="37" y="426"/>
                  <a:pt x="37" y="426"/>
                  <a:pt x="37" y="426"/>
                </a:cubicBezTo>
                <a:cubicBezTo>
                  <a:pt x="36" y="427"/>
                  <a:pt x="42" y="426"/>
                  <a:pt x="44" y="428"/>
                </a:cubicBezTo>
                <a:cubicBezTo>
                  <a:pt x="269" y="428"/>
                  <a:pt x="269" y="428"/>
                  <a:pt x="269" y="428"/>
                </a:cubicBezTo>
                <a:cubicBezTo>
                  <a:pt x="270" y="414"/>
                  <a:pt x="271" y="397"/>
                  <a:pt x="269" y="389"/>
                </a:cubicBezTo>
                <a:cubicBezTo>
                  <a:pt x="268" y="379"/>
                  <a:pt x="268" y="368"/>
                  <a:pt x="265" y="354"/>
                </a:cubicBezTo>
                <a:cubicBezTo>
                  <a:pt x="263" y="341"/>
                  <a:pt x="267" y="302"/>
                  <a:pt x="268" y="299"/>
                </a:cubicBezTo>
                <a:cubicBezTo>
                  <a:pt x="268" y="299"/>
                  <a:pt x="268" y="299"/>
                  <a:pt x="269" y="299"/>
                </a:cubicBezTo>
                <a:cubicBezTo>
                  <a:pt x="273" y="299"/>
                  <a:pt x="275" y="302"/>
                  <a:pt x="278" y="307"/>
                </a:cubicBezTo>
                <a:cubicBezTo>
                  <a:pt x="282" y="312"/>
                  <a:pt x="297" y="324"/>
                  <a:pt x="305" y="326"/>
                </a:cubicBezTo>
                <a:cubicBezTo>
                  <a:pt x="314" y="328"/>
                  <a:pt x="319" y="329"/>
                  <a:pt x="323" y="326"/>
                </a:cubicBezTo>
                <a:cubicBezTo>
                  <a:pt x="327" y="324"/>
                  <a:pt x="331" y="319"/>
                  <a:pt x="334" y="315"/>
                </a:cubicBezTo>
                <a:cubicBezTo>
                  <a:pt x="337" y="311"/>
                  <a:pt x="337" y="308"/>
                  <a:pt x="340" y="303"/>
                </a:cubicBezTo>
                <a:cubicBezTo>
                  <a:pt x="343" y="299"/>
                  <a:pt x="385" y="251"/>
                  <a:pt x="387" y="242"/>
                </a:cubicBezTo>
                <a:cubicBezTo>
                  <a:pt x="387" y="242"/>
                  <a:pt x="387" y="241"/>
                  <a:pt x="387" y="241"/>
                </a:cubicBezTo>
                <a:cubicBezTo>
                  <a:pt x="387" y="232"/>
                  <a:pt x="396" y="230"/>
                  <a:pt x="396" y="230"/>
                </a:cubicBezTo>
                <a:cubicBezTo>
                  <a:pt x="398" y="228"/>
                  <a:pt x="398" y="223"/>
                  <a:pt x="398" y="223"/>
                </a:cubicBezTo>
                <a:cubicBezTo>
                  <a:pt x="398" y="223"/>
                  <a:pt x="402" y="221"/>
                  <a:pt x="406" y="219"/>
                </a:cubicBezTo>
                <a:cubicBezTo>
                  <a:pt x="406" y="221"/>
                  <a:pt x="405" y="222"/>
                  <a:pt x="404" y="224"/>
                </a:cubicBezTo>
                <a:cubicBezTo>
                  <a:pt x="404" y="224"/>
                  <a:pt x="392" y="237"/>
                  <a:pt x="393" y="241"/>
                </a:cubicBezTo>
                <a:cubicBezTo>
                  <a:pt x="393" y="241"/>
                  <a:pt x="380" y="245"/>
                  <a:pt x="388" y="247"/>
                </a:cubicBezTo>
                <a:cubicBezTo>
                  <a:pt x="388" y="247"/>
                  <a:pt x="391" y="249"/>
                  <a:pt x="389" y="251"/>
                </a:cubicBezTo>
                <a:cubicBezTo>
                  <a:pt x="389" y="251"/>
                  <a:pt x="370" y="267"/>
                  <a:pt x="374" y="280"/>
                </a:cubicBezTo>
                <a:cubicBezTo>
                  <a:pt x="374" y="280"/>
                  <a:pt x="372" y="282"/>
                  <a:pt x="373" y="285"/>
                </a:cubicBezTo>
                <a:cubicBezTo>
                  <a:pt x="373" y="287"/>
                  <a:pt x="380" y="318"/>
                  <a:pt x="380" y="318"/>
                </a:cubicBezTo>
                <a:cubicBezTo>
                  <a:pt x="380" y="318"/>
                  <a:pt x="376" y="319"/>
                  <a:pt x="377" y="323"/>
                </a:cubicBezTo>
                <a:cubicBezTo>
                  <a:pt x="379" y="328"/>
                  <a:pt x="379" y="328"/>
                  <a:pt x="379" y="328"/>
                </a:cubicBezTo>
                <a:cubicBezTo>
                  <a:pt x="379" y="328"/>
                  <a:pt x="409" y="331"/>
                  <a:pt x="446" y="321"/>
                </a:cubicBezTo>
                <a:cubicBezTo>
                  <a:pt x="483" y="314"/>
                  <a:pt x="509" y="298"/>
                  <a:pt x="509" y="298"/>
                </a:cubicBezTo>
                <a:lnTo>
                  <a:pt x="508" y="293"/>
                </a:lnTo>
                <a:close/>
                <a:moveTo>
                  <a:pt x="489" y="65"/>
                </a:moveTo>
                <a:cubicBezTo>
                  <a:pt x="494" y="83"/>
                  <a:pt x="484" y="100"/>
                  <a:pt x="467" y="107"/>
                </a:cubicBezTo>
                <a:cubicBezTo>
                  <a:pt x="463" y="87"/>
                  <a:pt x="463" y="87"/>
                  <a:pt x="463" y="87"/>
                </a:cubicBezTo>
                <a:cubicBezTo>
                  <a:pt x="460" y="72"/>
                  <a:pt x="459" y="54"/>
                  <a:pt x="458" y="38"/>
                </a:cubicBezTo>
                <a:cubicBezTo>
                  <a:pt x="473" y="39"/>
                  <a:pt x="486" y="50"/>
                  <a:pt x="489" y="65"/>
                </a:cubicBezTo>
                <a:close/>
                <a:moveTo>
                  <a:pt x="332" y="138"/>
                </a:moveTo>
                <a:cubicBezTo>
                  <a:pt x="313" y="142"/>
                  <a:pt x="294" y="130"/>
                  <a:pt x="290" y="111"/>
                </a:cubicBezTo>
                <a:cubicBezTo>
                  <a:pt x="286" y="94"/>
                  <a:pt x="295" y="77"/>
                  <a:pt x="310" y="70"/>
                </a:cubicBezTo>
                <a:cubicBezTo>
                  <a:pt x="317" y="85"/>
                  <a:pt x="324" y="103"/>
                  <a:pt x="328" y="118"/>
                </a:cubicBezTo>
                <a:cubicBezTo>
                  <a:pt x="333" y="138"/>
                  <a:pt x="333" y="138"/>
                  <a:pt x="333" y="138"/>
                </a:cubicBezTo>
                <a:cubicBezTo>
                  <a:pt x="333" y="138"/>
                  <a:pt x="332" y="138"/>
                  <a:pt x="332" y="138"/>
                </a:cubicBezTo>
                <a:close/>
                <a:moveTo>
                  <a:pt x="220" y="380"/>
                </a:moveTo>
                <a:cubicBezTo>
                  <a:pt x="218" y="387"/>
                  <a:pt x="219" y="395"/>
                  <a:pt x="219" y="395"/>
                </a:cubicBezTo>
                <a:cubicBezTo>
                  <a:pt x="219" y="395"/>
                  <a:pt x="196" y="398"/>
                  <a:pt x="185" y="395"/>
                </a:cubicBezTo>
                <a:cubicBezTo>
                  <a:pt x="185" y="395"/>
                  <a:pt x="161" y="392"/>
                  <a:pt x="157" y="393"/>
                </a:cubicBezTo>
                <a:cubicBezTo>
                  <a:pt x="157" y="393"/>
                  <a:pt x="122" y="387"/>
                  <a:pt x="119" y="383"/>
                </a:cubicBezTo>
                <a:cubicBezTo>
                  <a:pt x="119" y="383"/>
                  <a:pt x="131" y="342"/>
                  <a:pt x="139" y="328"/>
                </a:cubicBezTo>
                <a:cubicBezTo>
                  <a:pt x="139" y="328"/>
                  <a:pt x="146" y="305"/>
                  <a:pt x="146" y="278"/>
                </a:cubicBezTo>
                <a:cubicBezTo>
                  <a:pt x="146" y="278"/>
                  <a:pt x="146" y="184"/>
                  <a:pt x="145" y="176"/>
                </a:cubicBezTo>
                <a:cubicBezTo>
                  <a:pt x="145" y="176"/>
                  <a:pt x="142" y="151"/>
                  <a:pt x="151" y="144"/>
                </a:cubicBezTo>
                <a:cubicBezTo>
                  <a:pt x="151" y="144"/>
                  <a:pt x="171" y="178"/>
                  <a:pt x="183" y="179"/>
                </a:cubicBezTo>
                <a:cubicBezTo>
                  <a:pt x="183" y="179"/>
                  <a:pt x="171" y="181"/>
                  <a:pt x="169" y="187"/>
                </a:cubicBezTo>
                <a:cubicBezTo>
                  <a:pt x="182" y="200"/>
                  <a:pt x="182" y="200"/>
                  <a:pt x="182" y="200"/>
                </a:cubicBezTo>
                <a:cubicBezTo>
                  <a:pt x="182" y="200"/>
                  <a:pt x="172" y="217"/>
                  <a:pt x="173" y="227"/>
                </a:cubicBezTo>
                <a:cubicBezTo>
                  <a:pt x="173" y="227"/>
                  <a:pt x="179" y="340"/>
                  <a:pt x="167" y="368"/>
                </a:cubicBezTo>
                <a:cubicBezTo>
                  <a:pt x="191" y="391"/>
                  <a:pt x="191" y="391"/>
                  <a:pt x="191" y="391"/>
                </a:cubicBezTo>
                <a:cubicBezTo>
                  <a:pt x="208" y="369"/>
                  <a:pt x="208" y="369"/>
                  <a:pt x="208" y="369"/>
                </a:cubicBezTo>
                <a:cubicBezTo>
                  <a:pt x="208" y="369"/>
                  <a:pt x="219" y="253"/>
                  <a:pt x="190" y="210"/>
                </a:cubicBezTo>
                <a:cubicBezTo>
                  <a:pt x="190" y="210"/>
                  <a:pt x="188" y="188"/>
                  <a:pt x="196" y="184"/>
                </a:cubicBezTo>
                <a:cubicBezTo>
                  <a:pt x="196" y="184"/>
                  <a:pt x="191" y="178"/>
                  <a:pt x="185" y="179"/>
                </a:cubicBezTo>
                <a:cubicBezTo>
                  <a:pt x="185" y="179"/>
                  <a:pt x="204" y="166"/>
                  <a:pt x="205" y="156"/>
                </a:cubicBezTo>
                <a:cubicBezTo>
                  <a:pt x="208" y="152"/>
                  <a:pt x="208" y="152"/>
                  <a:pt x="208" y="152"/>
                </a:cubicBezTo>
                <a:cubicBezTo>
                  <a:pt x="208" y="152"/>
                  <a:pt x="212" y="186"/>
                  <a:pt x="211" y="203"/>
                </a:cubicBezTo>
                <a:cubicBezTo>
                  <a:pt x="211" y="203"/>
                  <a:pt x="212" y="281"/>
                  <a:pt x="213" y="289"/>
                </a:cubicBezTo>
                <a:cubicBezTo>
                  <a:pt x="215" y="297"/>
                  <a:pt x="219" y="334"/>
                  <a:pt x="219" y="341"/>
                </a:cubicBezTo>
                <a:cubicBezTo>
                  <a:pt x="219" y="348"/>
                  <a:pt x="222" y="373"/>
                  <a:pt x="220" y="380"/>
                </a:cubicBezTo>
                <a:close/>
                <a:moveTo>
                  <a:pt x="345" y="94"/>
                </a:moveTo>
                <a:cubicBezTo>
                  <a:pt x="342" y="78"/>
                  <a:pt x="342" y="78"/>
                  <a:pt x="342" y="78"/>
                </a:cubicBezTo>
                <a:cubicBezTo>
                  <a:pt x="341" y="72"/>
                  <a:pt x="344" y="67"/>
                  <a:pt x="350" y="65"/>
                </a:cubicBezTo>
                <a:cubicBezTo>
                  <a:pt x="420" y="49"/>
                  <a:pt x="420" y="49"/>
                  <a:pt x="420" y="49"/>
                </a:cubicBezTo>
                <a:cubicBezTo>
                  <a:pt x="426" y="48"/>
                  <a:pt x="432" y="51"/>
                  <a:pt x="433" y="57"/>
                </a:cubicBezTo>
                <a:cubicBezTo>
                  <a:pt x="436" y="73"/>
                  <a:pt x="436" y="73"/>
                  <a:pt x="436" y="73"/>
                </a:cubicBezTo>
                <a:cubicBezTo>
                  <a:pt x="438" y="78"/>
                  <a:pt x="434" y="84"/>
                  <a:pt x="429" y="85"/>
                </a:cubicBezTo>
                <a:cubicBezTo>
                  <a:pt x="358" y="102"/>
                  <a:pt x="358" y="102"/>
                  <a:pt x="358" y="102"/>
                </a:cubicBezTo>
                <a:cubicBezTo>
                  <a:pt x="352" y="103"/>
                  <a:pt x="347" y="99"/>
                  <a:pt x="345" y="94"/>
                </a:cubicBezTo>
                <a:close/>
                <a:moveTo>
                  <a:pt x="442" y="299"/>
                </a:moveTo>
                <a:cubicBezTo>
                  <a:pt x="430" y="302"/>
                  <a:pt x="417" y="294"/>
                  <a:pt x="414" y="281"/>
                </a:cubicBezTo>
                <a:cubicBezTo>
                  <a:pt x="411" y="268"/>
                  <a:pt x="419" y="256"/>
                  <a:pt x="432" y="253"/>
                </a:cubicBezTo>
                <a:cubicBezTo>
                  <a:pt x="444" y="250"/>
                  <a:pt x="457" y="258"/>
                  <a:pt x="460" y="270"/>
                </a:cubicBezTo>
                <a:cubicBezTo>
                  <a:pt x="463" y="283"/>
                  <a:pt x="455" y="296"/>
                  <a:pt x="442" y="299"/>
                </a:cubicBezTo>
                <a:close/>
              </a:path>
            </a:pathLst>
          </a:custGeom>
          <a:solidFill>
            <a:srgbClr val="EB6100"/>
          </a:solidFill>
          <a:ln w="9525">
            <a:noFill/>
          </a:ln>
        </p:spPr>
        <p:txBody>
          <a:bodyPr/>
          <a:p>
            <a:endParaRPr lang="zh-CN" altLang="en-US"/>
          </a:p>
        </p:txBody>
      </p:sp>
      <p:grpSp>
        <p:nvGrpSpPr>
          <p:cNvPr id="16386" name="组合 26"/>
          <p:cNvGrpSpPr/>
          <p:nvPr/>
        </p:nvGrpSpPr>
        <p:grpSpPr>
          <a:xfrm>
            <a:off x="7596188" y="4630738"/>
            <a:ext cx="1330325" cy="703262"/>
            <a:chOff x="7626044" y="4585198"/>
            <a:chExt cx="1330432" cy="702656"/>
          </a:xfrm>
        </p:grpSpPr>
        <p:cxnSp>
          <p:nvCxnSpPr>
            <p:cNvPr id="47" name="直接连接符 46"/>
            <p:cNvCxnSpPr/>
            <p:nvPr/>
          </p:nvCxnSpPr>
          <p:spPr>
            <a:xfrm>
              <a:off x="7626044" y="4585198"/>
              <a:ext cx="424310" cy="42431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045397" y="5009278"/>
              <a:ext cx="900000"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56476" y="4714506"/>
              <a:ext cx="0" cy="573348"/>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16390" name="组合 30"/>
          <p:cNvGrpSpPr/>
          <p:nvPr/>
        </p:nvGrpSpPr>
        <p:grpSpPr>
          <a:xfrm flipH="1">
            <a:off x="3263900" y="4630738"/>
            <a:ext cx="1330325" cy="703262"/>
            <a:chOff x="7626044" y="4585198"/>
            <a:chExt cx="1330432" cy="702656"/>
          </a:xfrm>
        </p:grpSpPr>
        <p:cxnSp>
          <p:nvCxnSpPr>
            <p:cNvPr id="44" name="直接连接符 43"/>
            <p:cNvCxnSpPr/>
            <p:nvPr/>
          </p:nvCxnSpPr>
          <p:spPr>
            <a:xfrm>
              <a:off x="7626044" y="4585198"/>
              <a:ext cx="424310" cy="42431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045397" y="5009278"/>
              <a:ext cx="900000"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6476" y="4714506"/>
              <a:ext cx="0" cy="573348"/>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110709" y="1520578"/>
            <a:ext cx="3910296" cy="3910064"/>
            <a:chOff x="4110709" y="1520578"/>
            <a:chExt cx="3910295" cy="3910065"/>
          </a:xfrm>
          <a:blipFill dpi="0" rotWithShape="1">
            <a:blip r:embed="rId1"/>
            <a:srcRect/>
            <a:tile tx="0" ty="0" sx="100000" sy="100000" flip="none" algn="tl"/>
          </a:blipFill>
          <a:scene3d>
            <a:camera prst="perspectiveFront" fov="7200000"/>
            <a:lightRig rig="glow" dir="t"/>
          </a:scene3d>
        </p:grpSpPr>
        <p:sp>
          <p:nvSpPr>
            <p:cNvPr id="25" name="箭头2"/>
            <p:cNvSpPr/>
            <p:nvPr/>
          </p:nvSpPr>
          <p:spPr bwMode="auto">
            <a:xfrm>
              <a:off x="5873096" y="3473991"/>
              <a:ext cx="2147908" cy="1948554"/>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pFill/>
            <a:ln w="3175" cap="flat" cmpd="sng" algn="ctr">
              <a:noFill/>
              <a:prstDash val="solid"/>
            </a:ln>
            <a:effectLst>
              <a:outerShdw blurRad="50800" dist="38100" dir="2700000" algn="tl" rotWithShape="0">
                <a:prstClr val="black">
                  <a:alpha val="40000"/>
                </a:prstClr>
              </a:outerShdw>
            </a:effectLst>
            <a:sp3d extrusionH="635000" prstMaterial="clear"/>
          </p:spPr>
          <p:txBody>
            <a:bodyPr lIns="0" rIns="0" anchor="b"/>
            <a:lstStyle/>
            <a:p>
              <a:pPr fontAlgn="auto">
                <a:lnSpc>
                  <a:spcPct val="120000"/>
                </a:lnSpc>
                <a:spcBef>
                  <a:spcPts val="600"/>
                </a:spcBef>
                <a:spcAft>
                  <a:spcPts val="600"/>
                </a:spcAft>
              </a:pPr>
              <a:endParaRPr lang="zh-CN" altLang="en-US" sz="2800" b="1" strike="noStrike" kern="0" noProof="1">
                <a:solidFill>
                  <a:sysClr val="window" lastClr="FFFFFF"/>
                </a:solidFill>
                <a:latin typeface="Impact" panose="020B0806030902050204" pitchFamily="34" charset="0"/>
                <a:ea typeface="微软雅黑" panose="020B0503020204020204" pitchFamily="34" charset="-122"/>
              </a:endParaRPr>
            </a:p>
          </p:txBody>
        </p:sp>
        <p:sp>
          <p:nvSpPr>
            <p:cNvPr id="26" name="箭头4"/>
            <p:cNvSpPr/>
            <p:nvPr/>
          </p:nvSpPr>
          <p:spPr bwMode="auto">
            <a:xfrm>
              <a:off x="4110709" y="1528678"/>
              <a:ext cx="2151148" cy="1948554"/>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pFill/>
            <a:ln w="3175" cap="flat" cmpd="sng" algn="ctr">
              <a:noFill/>
              <a:prstDash val="solid"/>
            </a:ln>
            <a:effectLst>
              <a:outerShdw blurRad="50800" dist="38100" dir="2700000" algn="tl" rotWithShape="0">
                <a:prstClr val="black">
                  <a:alpha val="40000"/>
                </a:prstClr>
              </a:outerShdw>
            </a:effectLst>
            <a:sp3d extrusionH="635000" prstMaterial="clear"/>
          </p:spPr>
          <p:txBody>
            <a:bodyPr lIns="0" rIns="0" anchor="b"/>
            <a:lstStyle/>
            <a:p>
              <a:pPr fontAlgn="auto">
                <a:lnSpc>
                  <a:spcPct val="120000"/>
                </a:lnSpc>
                <a:spcBef>
                  <a:spcPts val="600"/>
                </a:spcBef>
                <a:spcAft>
                  <a:spcPts val="600"/>
                </a:spcAft>
              </a:pPr>
              <a:endParaRPr lang="zh-CN" altLang="en-US" sz="2800" b="1" strike="noStrike" kern="0" noProof="1">
                <a:solidFill>
                  <a:sysClr val="window" lastClr="FFFFFF"/>
                </a:solidFill>
                <a:latin typeface="Impact" panose="020B0806030902050204" pitchFamily="34" charset="0"/>
                <a:ea typeface="微软雅黑" panose="020B0503020204020204" pitchFamily="34" charset="-122"/>
              </a:endParaRPr>
            </a:p>
          </p:txBody>
        </p:sp>
        <p:sp>
          <p:nvSpPr>
            <p:cNvPr id="30" name="箭头1"/>
            <p:cNvSpPr/>
            <p:nvPr/>
          </p:nvSpPr>
          <p:spPr bwMode="auto">
            <a:xfrm>
              <a:off x="6064237" y="1520578"/>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pFill/>
            <a:ln w="3175" cap="flat" cmpd="sng" algn="ctr">
              <a:noFill/>
              <a:prstDash val="solid"/>
            </a:ln>
            <a:effectLst>
              <a:outerShdw blurRad="50800" dist="38100" dir="2700000" algn="tl" rotWithShape="0">
                <a:prstClr val="black">
                  <a:alpha val="40000"/>
                </a:prstClr>
              </a:outerShdw>
            </a:effectLst>
            <a:sp3d extrusionH="635000" prstMaterial="clear"/>
          </p:spPr>
          <p:txBody>
            <a:bodyPr lIns="0" rIns="0" anchor="b"/>
            <a:lstStyle/>
            <a:p>
              <a:pPr fontAlgn="auto">
                <a:lnSpc>
                  <a:spcPct val="120000"/>
                </a:lnSpc>
                <a:spcBef>
                  <a:spcPts val="600"/>
                </a:spcBef>
                <a:spcAft>
                  <a:spcPts val="600"/>
                </a:spcAft>
              </a:pPr>
              <a:endParaRPr lang="zh-CN" altLang="en-US" sz="2800" b="1" strike="noStrike" kern="0" noProof="1">
                <a:solidFill>
                  <a:sysClr val="window" lastClr="FFFFFF"/>
                </a:solidFill>
                <a:latin typeface="Impact" panose="020B0806030902050204" pitchFamily="34" charset="0"/>
                <a:ea typeface="微软雅黑" panose="020B0503020204020204" pitchFamily="34" charset="-122"/>
              </a:endParaRPr>
            </a:p>
          </p:txBody>
        </p:sp>
        <p:sp>
          <p:nvSpPr>
            <p:cNvPr id="32" name="箭头3"/>
            <p:cNvSpPr/>
            <p:nvPr/>
          </p:nvSpPr>
          <p:spPr bwMode="auto">
            <a:xfrm>
              <a:off x="4118807" y="3282861"/>
              <a:ext cx="1948668" cy="2147782"/>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pFill/>
            <a:ln w="3175" cap="flat" cmpd="sng" algn="ctr">
              <a:noFill/>
              <a:prstDash val="solid"/>
            </a:ln>
            <a:effectLst>
              <a:outerShdw blurRad="50800" dist="38100" dir="2700000" algn="tl" rotWithShape="0">
                <a:prstClr val="black">
                  <a:alpha val="40000"/>
                </a:prstClr>
              </a:outerShdw>
            </a:effectLst>
            <a:sp3d extrusionH="635000" prstMaterial="clear"/>
          </p:spPr>
          <p:txBody>
            <a:bodyPr lIns="0" rIns="0" anchor="b"/>
            <a:lstStyle/>
            <a:p>
              <a:pPr fontAlgn="auto">
                <a:lnSpc>
                  <a:spcPct val="120000"/>
                </a:lnSpc>
                <a:spcBef>
                  <a:spcPts val="600"/>
                </a:spcBef>
                <a:spcAft>
                  <a:spcPts val="600"/>
                </a:spcAft>
              </a:pPr>
              <a:endParaRPr lang="zh-CN" altLang="en-US" sz="2800" b="1" strike="noStrike" kern="0" noProof="1">
                <a:solidFill>
                  <a:sysClr val="window" lastClr="FFFFFF"/>
                </a:solidFill>
                <a:latin typeface="Impact" panose="020B0806030902050204" pitchFamily="34" charset="0"/>
                <a:ea typeface="微软雅黑" panose="020B0503020204020204" pitchFamily="34" charset="-122"/>
              </a:endParaRPr>
            </a:p>
          </p:txBody>
        </p:sp>
      </p:grpSp>
      <p:grpSp>
        <p:nvGrpSpPr>
          <p:cNvPr id="16395" name="组合 32"/>
          <p:cNvGrpSpPr/>
          <p:nvPr/>
        </p:nvGrpSpPr>
        <p:grpSpPr>
          <a:xfrm flipH="1" flipV="1">
            <a:off x="3263900" y="1544638"/>
            <a:ext cx="1330325" cy="701675"/>
            <a:chOff x="7626044" y="4585198"/>
            <a:chExt cx="1330432" cy="702656"/>
          </a:xfrm>
        </p:grpSpPr>
        <p:cxnSp>
          <p:nvCxnSpPr>
            <p:cNvPr id="41" name="直接连接符 40"/>
            <p:cNvCxnSpPr/>
            <p:nvPr/>
          </p:nvCxnSpPr>
          <p:spPr>
            <a:xfrm>
              <a:off x="7626044" y="4585198"/>
              <a:ext cx="424310" cy="42431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045397" y="5009278"/>
              <a:ext cx="900000"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956476" y="4714506"/>
              <a:ext cx="0" cy="573348"/>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grpSp>
        <p:nvGrpSpPr>
          <p:cNvPr id="16399" name="组合 34"/>
          <p:cNvGrpSpPr/>
          <p:nvPr/>
        </p:nvGrpSpPr>
        <p:grpSpPr>
          <a:xfrm flipV="1">
            <a:off x="7596188" y="1544638"/>
            <a:ext cx="1330325" cy="701675"/>
            <a:chOff x="7626044" y="4585198"/>
            <a:chExt cx="1330432" cy="702656"/>
          </a:xfrm>
        </p:grpSpPr>
        <p:cxnSp>
          <p:nvCxnSpPr>
            <p:cNvPr id="38" name="直接连接符 37"/>
            <p:cNvCxnSpPr/>
            <p:nvPr/>
          </p:nvCxnSpPr>
          <p:spPr>
            <a:xfrm>
              <a:off x="7626044" y="4585198"/>
              <a:ext cx="424310" cy="42431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045397" y="5009278"/>
              <a:ext cx="900000" cy="0"/>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956476" y="4714506"/>
              <a:ext cx="0" cy="573348"/>
            </a:xfrm>
            <a:prstGeom prst="line">
              <a:avLst/>
            </a:prstGeom>
            <a:ln>
              <a:solidFill>
                <a:srgbClr val="182451"/>
              </a:solidFill>
            </a:ln>
          </p:spPr>
          <p:style>
            <a:lnRef idx="1">
              <a:schemeClr val="accent1"/>
            </a:lnRef>
            <a:fillRef idx="0">
              <a:schemeClr val="accent1"/>
            </a:fillRef>
            <a:effectRef idx="0">
              <a:schemeClr val="accent1"/>
            </a:effectRef>
            <a:fontRef idx="minor">
              <a:schemeClr val="tx1"/>
            </a:fontRef>
          </p:style>
        </p:cxnSp>
      </p:grpSp>
      <p:sp>
        <p:nvSpPr>
          <p:cNvPr id="16403" name="Freeform 51"/>
          <p:cNvSpPr>
            <a:spLocks noEditPoints="1"/>
          </p:cNvSpPr>
          <p:nvPr/>
        </p:nvSpPr>
        <p:spPr>
          <a:xfrm>
            <a:off x="5500688" y="3001963"/>
            <a:ext cx="1150937" cy="966787"/>
          </a:xfrm>
          <a:custGeom>
            <a:avLst/>
            <a:gdLst/>
            <a:ahLst/>
            <a:cxnLst>
              <a:cxn ang="0">
                <a:pos x="1119631" y="578198"/>
              </a:cxn>
              <a:cxn ang="0">
                <a:pos x="1049654" y="517216"/>
              </a:cxn>
              <a:cxn ang="0">
                <a:pos x="988706" y="424614"/>
              </a:cxn>
              <a:cxn ang="0">
                <a:pos x="1137690" y="140032"/>
              </a:cxn>
              <a:cxn ang="0">
                <a:pos x="851010" y="40654"/>
              </a:cxn>
              <a:cxn ang="0">
                <a:pos x="686225" y="128739"/>
              </a:cxn>
              <a:cxn ang="0">
                <a:pos x="762974" y="343305"/>
              </a:cxn>
              <a:cxn ang="0">
                <a:pos x="794577" y="458493"/>
              </a:cxn>
              <a:cxn ang="0">
                <a:pos x="706541" y="571422"/>
              </a:cxn>
              <a:cxn ang="0">
                <a:pos x="674939" y="537543"/>
              </a:cxn>
              <a:cxn ang="0">
                <a:pos x="613991" y="388476"/>
              </a:cxn>
              <a:cxn ang="0">
                <a:pos x="492096" y="266513"/>
              </a:cxn>
              <a:cxn ang="0">
                <a:pos x="501125" y="182945"/>
              </a:cxn>
              <a:cxn ang="0">
                <a:pos x="426633" y="72274"/>
              </a:cxn>
              <a:cxn ang="0">
                <a:pos x="316025" y="171652"/>
              </a:cxn>
              <a:cxn ang="0">
                <a:pos x="338598" y="275547"/>
              </a:cxn>
              <a:cxn ang="0">
                <a:pos x="286679" y="350080"/>
              </a:cxn>
              <a:cxn ang="0">
                <a:pos x="112866" y="451717"/>
              </a:cxn>
              <a:cxn ang="0">
                <a:pos x="65462" y="959899"/>
              </a:cxn>
              <a:cxn ang="0">
                <a:pos x="607219" y="966675"/>
              </a:cxn>
              <a:cxn ang="0">
                <a:pos x="604962" y="675317"/>
              </a:cxn>
              <a:cxn ang="0">
                <a:pos x="688483" y="736299"/>
              </a:cxn>
              <a:cxn ang="0">
                <a:pos x="767489" y="684351"/>
              </a:cxn>
              <a:cxn ang="0">
                <a:pos x="893899" y="519474"/>
              </a:cxn>
              <a:cxn ang="0">
                <a:pos x="911957" y="505923"/>
              </a:cxn>
              <a:cxn ang="0">
                <a:pos x="878098" y="566905"/>
              </a:cxn>
              <a:cxn ang="0">
                <a:pos x="857782" y="718230"/>
              </a:cxn>
              <a:cxn ang="0">
                <a:pos x="1006765" y="725006"/>
              </a:cxn>
              <a:cxn ang="0">
                <a:pos x="1103830" y="146808"/>
              </a:cxn>
              <a:cxn ang="0">
                <a:pos x="1033853" y="85826"/>
              </a:cxn>
              <a:cxn ang="0">
                <a:pos x="654623" y="250703"/>
              </a:cxn>
              <a:cxn ang="0">
                <a:pos x="751688" y="311684"/>
              </a:cxn>
              <a:cxn ang="0">
                <a:pos x="494353" y="892141"/>
              </a:cxn>
              <a:cxn ang="0">
                <a:pos x="268621" y="865038"/>
              </a:cxn>
              <a:cxn ang="0">
                <a:pos x="327311" y="397511"/>
              </a:cxn>
              <a:cxn ang="0">
                <a:pos x="381487" y="422355"/>
              </a:cxn>
              <a:cxn ang="0">
                <a:pos x="376972" y="831159"/>
              </a:cxn>
              <a:cxn ang="0">
                <a:pos x="428891" y="474303"/>
              </a:cxn>
              <a:cxn ang="0">
                <a:pos x="462750" y="352339"/>
              </a:cxn>
              <a:cxn ang="0">
                <a:pos x="480809" y="652731"/>
              </a:cxn>
              <a:cxn ang="0">
                <a:pos x="778775" y="212307"/>
              </a:cxn>
              <a:cxn ang="0">
                <a:pos x="948075" y="110670"/>
              </a:cxn>
              <a:cxn ang="0">
                <a:pos x="968390" y="191979"/>
              </a:cxn>
              <a:cxn ang="0">
                <a:pos x="997736" y="675317"/>
              </a:cxn>
              <a:cxn ang="0">
                <a:pos x="1038367" y="609818"/>
              </a:cxn>
            </a:cxnLst>
            <a:pathLst>
              <a:path w="510" h="428">
                <a:moveTo>
                  <a:pt x="508" y="293"/>
                </a:moveTo>
                <a:cubicBezTo>
                  <a:pt x="507" y="289"/>
                  <a:pt x="503" y="290"/>
                  <a:pt x="503" y="290"/>
                </a:cubicBezTo>
                <a:cubicBezTo>
                  <a:pt x="503" y="290"/>
                  <a:pt x="496" y="259"/>
                  <a:pt x="496" y="256"/>
                </a:cubicBezTo>
                <a:cubicBezTo>
                  <a:pt x="495" y="254"/>
                  <a:pt x="493" y="253"/>
                  <a:pt x="493" y="253"/>
                </a:cubicBezTo>
                <a:cubicBezTo>
                  <a:pt x="491" y="239"/>
                  <a:pt x="466" y="234"/>
                  <a:pt x="466" y="234"/>
                </a:cubicBezTo>
                <a:cubicBezTo>
                  <a:pt x="464" y="232"/>
                  <a:pt x="465" y="229"/>
                  <a:pt x="465" y="229"/>
                </a:cubicBezTo>
                <a:cubicBezTo>
                  <a:pt x="471" y="224"/>
                  <a:pt x="458" y="226"/>
                  <a:pt x="458" y="226"/>
                </a:cubicBezTo>
                <a:cubicBezTo>
                  <a:pt x="457" y="222"/>
                  <a:pt x="441" y="215"/>
                  <a:pt x="441" y="215"/>
                </a:cubicBezTo>
                <a:cubicBezTo>
                  <a:pt x="430" y="211"/>
                  <a:pt x="438" y="188"/>
                  <a:pt x="438" y="188"/>
                </a:cubicBezTo>
                <a:cubicBezTo>
                  <a:pt x="449" y="184"/>
                  <a:pt x="442" y="172"/>
                  <a:pt x="442" y="172"/>
                </a:cubicBezTo>
                <a:cubicBezTo>
                  <a:pt x="464" y="161"/>
                  <a:pt x="468" y="133"/>
                  <a:pt x="469" y="121"/>
                </a:cubicBezTo>
                <a:cubicBezTo>
                  <a:pt x="494" y="114"/>
                  <a:pt x="510" y="88"/>
                  <a:pt x="504" y="62"/>
                </a:cubicBezTo>
                <a:cubicBezTo>
                  <a:pt x="499" y="40"/>
                  <a:pt x="480" y="24"/>
                  <a:pt x="458" y="23"/>
                </a:cubicBezTo>
                <a:cubicBezTo>
                  <a:pt x="457" y="9"/>
                  <a:pt x="458" y="0"/>
                  <a:pt x="458" y="0"/>
                </a:cubicBezTo>
                <a:cubicBezTo>
                  <a:pt x="377" y="18"/>
                  <a:pt x="377" y="18"/>
                  <a:pt x="377" y="18"/>
                </a:cubicBezTo>
                <a:cubicBezTo>
                  <a:pt x="376" y="18"/>
                  <a:pt x="376" y="18"/>
                  <a:pt x="376" y="18"/>
                </a:cubicBezTo>
                <a:cubicBezTo>
                  <a:pt x="295" y="37"/>
                  <a:pt x="295" y="37"/>
                  <a:pt x="295" y="37"/>
                </a:cubicBezTo>
                <a:cubicBezTo>
                  <a:pt x="295" y="37"/>
                  <a:pt x="299" y="45"/>
                  <a:pt x="304" y="57"/>
                </a:cubicBezTo>
                <a:cubicBezTo>
                  <a:pt x="282" y="66"/>
                  <a:pt x="270" y="90"/>
                  <a:pt x="275" y="114"/>
                </a:cubicBezTo>
                <a:cubicBezTo>
                  <a:pt x="281" y="142"/>
                  <a:pt x="308" y="158"/>
                  <a:pt x="336" y="152"/>
                </a:cubicBezTo>
                <a:cubicBezTo>
                  <a:pt x="336" y="152"/>
                  <a:pt x="337" y="152"/>
                  <a:pt x="338" y="152"/>
                </a:cubicBezTo>
                <a:cubicBezTo>
                  <a:pt x="342" y="159"/>
                  <a:pt x="352" y="174"/>
                  <a:pt x="366" y="181"/>
                </a:cubicBezTo>
                <a:cubicBezTo>
                  <a:pt x="361" y="190"/>
                  <a:pt x="357" y="202"/>
                  <a:pt x="357" y="202"/>
                </a:cubicBezTo>
                <a:cubicBezTo>
                  <a:pt x="357" y="202"/>
                  <a:pt x="355" y="202"/>
                  <a:pt x="352" y="203"/>
                </a:cubicBezTo>
                <a:cubicBezTo>
                  <a:pt x="349" y="204"/>
                  <a:pt x="343" y="216"/>
                  <a:pt x="339" y="222"/>
                </a:cubicBezTo>
                <a:cubicBezTo>
                  <a:pt x="335" y="229"/>
                  <a:pt x="327" y="243"/>
                  <a:pt x="321" y="248"/>
                </a:cubicBezTo>
                <a:cubicBezTo>
                  <a:pt x="315" y="253"/>
                  <a:pt x="317" y="251"/>
                  <a:pt x="313" y="253"/>
                </a:cubicBezTo>
                <a:cubicBezTo>
                  <a:pt x="310" y="254"/>
                  <a:pt x="309" y="264"/>
                  <a:pt x="307" y="261"/>
                </a:cubicBezTo>
                <a:cubicBezTo>
                  <a:pt x="306" y="258"/>
                  <a:pt x="299" y="252"/>
                  <a:pt x="298" y="248"/>
                </a:cubicBezTo>
                <a:cubicBezTo>
                  <a:pt x="297" y="245"/>
                  <a:pt x="299" y="243"/>
                  <a:pt x="299" y="238"/>
                </a:cubicBezTo>
                <a:cubicBezTo>
                  <a:pt x="299" y="232"/>
                  <a:pt x="298" y="234"/>
                  <a:pt x="296" y="228"/>
                </a:cubicBezTo>
                <a:cubicBezTo>
                  <a:pt x="293" y="222"/>
                  <a:pt x="288" y="208"/>
                  <a:pt x="288" y="208"/>
                </a:cubicBezTo>
                <a:cubicBezTo>
                  <a:pt x="284" y="188"/>
                  <a:pt x="272" y="172"/>
                  <a:pt x="272" y="172"/>
                </a:cubicBezTo>
                <a:cubicBezTo>
                  <a:pt x="222" y="159"/>
                  <a:pt x="222" y="159"/>
                  <a:pt x="222" y="159"/>
                </a:cubicBezTo>
                <a:cubicBezTo>
                  <a:pt x="220" y="157"/>
                  <a:pt x="210" y="149"/>
                  <a:pt x="210" y="149"/>
                </a:cubicBezTo>
                <a:cubicBezTo>
                  <a:pt x="213" y="145"/>
                  <a:pt x="218" y="118"/>
                  <a:pt x="218" y="118"/>
                </a:cubicBezTo>
                <a:cubicBezTo>
                  <a:pt x="221" y="115"/>
                  <a:pt x="223" y="90"/>
                  <a:pt x="223" y="90"/>
                </a:cubicBezTo>
                <a:cubicBezTo>
                  <a:pt x="223" y="85"/>
                  <a:pt x="220" y="92"/>
                  <a:pt x="220" y="92"/>
                </a:cubicBezTo>
                <a:cubicBezTo>
                  <a:pt x="220" y="92"/>
                  <a:pt x="222" y="85"/>
                  <a:pt x="222" y="81"/>
                </a:cubicBezTo>
                <a:cubicBezTo>
                  <a:pt x="222" y="76"/>
                  <a:pt x="223" y="64"/>
                  <a:pt x="221" y="58"/>
                </a:cubicBezTo>
                <a:cubicBezTo>
                  <a:pt x="219" y="52"/>
                  <a:pt x="212" y="48"/>
                  <a:pt x="209" y="45"/>
                </a:cubicBezTo>
                <a:cubicBezTo>
                  <a:pt x="206" y="42"/>
                  <a:pt x="197" y="34"/>
                  <a:pt x="189" y="32"/>
                </a:cubicBezTo>
                <a:cubicBezTo>
                  <a:pt x="180" y="31"/>
                  <a:pt x="175" y="29"/>
                  <a:pt x="166" y="33"/>
                </a:cubicBezTo>
                <a:cubicBezTo>
                  <a:pt x="157" y="38"/>
                  <a:pt x="150" y="43"/>
                  <a:pt x="144" y="50"/>
                </a:cubicBezTo>
                <a:cubicBezTo>
                  <a:pt x="138" y="57"/>
                  <a:pt x="138" y="69"/>
                  <a:pt x="140" y="76"/>
                </a:cubicBezTo>
                <a:cubicBezTo>
                  <a:pt x="142" y="82"/>
                  <a:pt x="144" y="94"/>
                  <a:pt x="144" y="94"/>
                </a:cubicBezTo>
                <a:cubicBezTo>
                  <a:pt x="134" y="85"/>
                  <a:pt x="140" y="110"/>
                  <a:pt x="140" y="110"/>
                </a:cubicBezTo>
                <a:cubicBezTo>
                  <a:pt x="142" y="125"/>
                  <a:pt x="150" y="122"/>
                  <a:pt x="150" y="122"/>
                </a:cubicBezTo>
                <a:cubicBezTo>
                  <a:pt x="148" y="124"/>
                  <a:pt x="151" y="142"/>
                  <a:pt x="151" y="142"/>
                </a:cubicBezTo>
                <a:cubicBezTo>
                  <a:pt x="150" y="142"/>
                  <a:pt x="136" y="154"/>
                  <a:pt x="136" y="154"/>
                </a:cubicBezTo>
                <a:cubicBezTo>
                  <a:pt x="131" y="156"/>
                  <a:pt x="127" y="155"/>
                  <a:pt x="127" y="155"/>
                </a:cubicBezTo>
                <a:cubicBezTo>
                  <a:pt x="116" y="159"/>
                  <a:pt x="80" y="163"/>
                  <a:pt x="70" y="165"/>
                </a:cubicBezTo>
                <a:cubicBezTo>
                  <a:pt x="60" y="166"/>
                  <a:pt x="56" y="184"/>
                  <a:pt x="52" y="194"/>
                </a:cubicBezTo>
                <a:cubicBezTo>
                  <a:pt x="51" y="196"/>
                  <a:pt x="50" y="198"/>
                  <a:pt x="50" y="200"/>
                </a:cubicBezTo>
                <a:cubicBezTo>
                  <a:pt x="8" y="259"/>
                  <a:pt x="1" y="274"/>
                  <a:pt x="0" y="312"/>
                </a:cubicBezTo>
                <a:cubicBezTo>
                  <a:pt x="0" y="362"/>
                  <a:pt x="14" y="427"/>
                  <a:pt x="14" y="427"/>
                </a:cubicBezTo>
                <a:cubicBezTo>
                  <a:pt x="29" y="425"/>
                  <a:pt x="29" y="425"/>
                  <a:pt x="29" y="425"/>
                </a:cubicBezTo>
                <a:cubicBezTo>
                  <a:pt x="37" y="426"/>
                  <a:pt x="37" y="426"/>
                  <a:pt x="37" y="426"/>
                </a:cubicBezTo>
                <a:cubicBezTo>
                  <a:pt x="36" y="427"/>
                  <a:pt x="42" y="426"/>
                  <a:pt x="44" y="428"/>
                </a:cubicBezTo>
                <a:cubicBezTo>
                  <a:pt x="269" y="428"/>
                  <a:pt x="269" y="428"/>
                  <a:pt x="269" y="428"/>
                </a:cubicBezTo>
                <a:cubicBezTo>
                  <a:pt x="270" y="414"/>
                  <a:pt x="271" y="397"/>
                  <a:pt x="269" y="389"/>
                </a:cubicBezTo>
                <a:cubicBezTo>
                  <a:pt x="268" y="379"/>
                  <a:pt x="268" y="368"/>
                  <a:pt x="265" y="354"/>
                </a:cubicBezTo>
                <a:cubicBezTo>
                  <a:pt x="263" y="341"/>
                  <a:pt x="267" y="302"/>
                  <a:pt x="268" y="299"/>
                </a:cubicBezTo>
                <a:cubicBezTo>
                  <a:pt x="268" y="299"/>
                  <a:pt x="268" y="299"/>
                  <a:pt x="269" y="299"/>
                </a:cubicBezTo>
                <a:cubicBezTo>
                  <a:pt x="273" y="299"/>
                  <a:pt x="275" y="302"/>
                  <a:pt x="278" y="307"/>
                </a:cubicBezTo>
                <a:cubicBezTo>
                  <a:pt x="282" y="312"/>
                  <a:pt x="297" y="324"/>
                  <a:pt x="305" y="326"/>
                </a:cubicBezTo>
                <a:cubicBezTo>
                  <a:pt x="314" y="328"/>
                  <a:pt x="319" y="329"/>
                  <a:pt x="323" y="326"/>
                </a:cubicBezTo>
                <a:cubicBezTo>
                  <a:pt x="327" y="324"/>
                  <a:pt x="331" y="319"/>
                  <a:pt x="334" y="315"/>
                </a:cubicBezTo>
                <a:cubicBezTo>
                  <a:pt x="337" y="311"/>
                  <a:pt x="337" y="308"/>
                  <a:pt x="340" y="303"/>
                </a:cubicBezTo>
                <a:cubicBezTo>
                  <a:pt x="343" y="299"/>
                  <a:pt x="385" y="251"/>
                  <a:pt x="387" y="242"/>
                </a:cubicBezTo>
                <a:cubicBezTo>
                  <a:pt x="387" y="242"/>
                  <a:pt x="387" y="241"/>
                  <a:pt x="387" y="241"/>
                </a:cubicBezTo>
                <a:cubicBezTo>
                  <a:pt x="387" y="232"/>
                  <a:pt x="396" y="230"/>
                  <a:pt x="396" y="230"/>
                </a:cubicBezTo>
                <a:cubicBezTo>
                  <a:pt x="398" y="228"/>
                  <a:pt x="398" y="223"/>
                  <a:pt x="398" y="223"/>
                </a:cubicBezTo>
                <a:cubicBezTo>
                  <a:pt x="398" y="223"/>
                  <a:pt x="402" y="221"/>
                  <a:pt x="406" y="219"/>
                </a:cubicBezTo>
                <a:cubicBezTo>
                  <a:pt x="406" y="221"/>
                  <a:pt x="405" y="222"/>
                  <a:pt x="404" y="224"/>
                </a:cubicBezTo>
                <a:cubicBezTo>
                  <a:pt x="404" y="224"/>
                  <a:pt x="392" y="237"/>
                  <a:pt x="393" y="241"/>
                </a:cubicBezTo>
                <a:cubicBezTo>
                  <a:pt x="393" y="241"/>
                  <a:pt x="380" y="245"/>
                  <a:pt x="388" y="247"/>
                </a:cubicBezTo>
                <a:cubicBezTo>
                  <a:pt x="388" y="247"/>
                  <a:pt x="391" y="249"/>
                  <a:pt x="389" y="251"/>
                </a:cubicBezTo>
                <a:cubicBezTo>
                  <a:pt x="389" y="251"/>
                  <a:pt x="370" y="267"/>
                  <a:pt x="374" y="280"/>
                </a:cubicBezTo>
                <a:cubicBezTo>
                  <a:pt x="374" y="280"/>
                  <a:pt x="372" y="282"/>
                  <a:pt x="373" y="285"/>
                </a:cubicBezTo>
                <a:cubicBezTo>
                  <a:pt x="373" y="287"/>
                  <a:pt x="380" y="318"/>
                  <a:pt x="380" y="318"/>
                </a:cubicBezTo>
                <a:cubicBezTo>
                  <a:pt x="380" y="318"/>
                  <a:pt x="376" y="319"/>
                  <a:pt x="377" y="323"/>
                </a:cubicBezTo>
                <a:cubicBezTo>
                  <a:pt x="379" y="328"/>
                  <a:pt x="379" y="328"/>
                  <a:pt x="379" y="328"/>
                </a:cubicBezTo>
                <a:cubicBezTo>
                  <a:pt x="379" y="328"/>
                  <a:pt x="409" y="331"/>
                  <a:pt x="446" y="321"/>
                </a:cubicBezTo>
                <a:cubicBezTo>
                  <a:pt x="483" y="314"/>
                  <a:pt x="509" y="298"/>
                  <a:pt x="509" y="298"/>
                </a:cubicBezTo>
                <a:lnTo>
                  <a:pt x="508" y="293"/>
                </a:lnTo>
                <a:close/>
                <a:moveTo>
                  <a:pt x="489" y="65"/>
                </a:moveTo>
                <a:cubicBezTo>
                  <a:pt x="494" y="83"/>
                  <a:pt x="484" y="100"/>
                  <a:pt x="467" y="107"/>
                </a:cubicBezTo>
                <a:cubicBezTo>
                  <a:pt x="463" y="87"/>
                  <a:pt x="463" y="87"/>
                  <a:pt x="463" y="87"/>
                </a:cubicBezTo>
                <a:cubicBezTo>
                  <a:pt x="460" y="72"/>
                  <a:pt x="459" y="54"/>
                  <a:pt x="458" y="38"/>
                </a:cubicBezTo>
                <a:cubicBezTo>
                  <a:pt x="473" y="39"/>
                  <a:pt x="486" y="50"/>
                  <a:pt x="489" y="65"/>
                </a:cubicBezTo>
                <a:close/>
                <a:moveTo>
                  <a:pt x="332" y="138"/>
                </a:moveTo>
                <a:cubicBezTo>
                  <a:pt x="313" y="142"/>
                  <a:pt x="294" y="130"/>
                  <a:pt x="290" y="111"/>
                </a:cubicBezTo>
                <a:cubicBezTo>
                  <a:pt x="286" y="94"/>
                  <a:pt x="295" y="77"/>
                  <a:pt x="310" y="70"/>
                </a:cubicBezTo>
                <a:cubicBezTo>
                  <a:pt x="317" y="85"/>
                  <a:pt x="324" y="103"/>
                  <a:pt x="328" y="118"/>
                </a:cubicBezTo>
                <a:cubicBezTo>
                  <a:pt x="333" y="138"/>
                  <a:pt x="333" y="138"/>
                  <a:pt x="333" y="138"/>
                </a:cubicBezTo>
                <a:cubicBezTo>
                  <a:pt x="333" y="138"/>
                  <a:pt x="332" y="138"/>
                  <a:pt x="332" y="138"/>
                </a:cubicBezTo>
                <a:close/>
                <a:moveTo>
                  <a:pt x="220" y="380"/>
                </a:moveTo>
                <a:cubicBezTo>
                  <a:pt x="218" y="387"/>
                  <a:pt x="219" y="395"/>
                  <a:pt x="219" y="395"/>
                </a:cubicBezTo>
                <a:cubicBezTo>
                  <a:pt x="219" y="395"/>
                  <a:pt x="196" y="398"/>
                  <a:pt x="185" y="395"/>
                </a:cubicBezTo>
                <a:cubicBezTo>
                  <a:pt x="185" y="395"/>
                  <a:pt x="161" y="392"/>
                  <a:pt x="157" y="393"/>
                </a:cubicBezTo>
                <a:cubicBezTo>
                  <a:pt x="157" y="393"/>
                  <a:pt x="122" y="387"/>
                  <a:pt x="119" y="383"/>
                </a:cubicBezTo>
                <a:cubicBezTo>
                  <a:pt x="119" y="383"/>
                  <a:pt x="131" y="342"/>
                  <a:pt x="139" y="328"/>
                </a:cubicBezTo>
                <a:cubicBezTo>
                  <a:pt x="139" y="328"/>
                  <a:pt x="146" y="305"/>
                  <a:pt x="146" y="278"/>
                </a:cubicBezTo>
                <a:cubicBezTo>
                  <a:pt x="146" y="278"/>
                  <a:pt x="146" y="184"/>
                  <a:pt x="145" y="176"/>
                </a:cubicBezTo>
                <a:cubicBezTo>
                  <a:pt x="145" y="176"/>
                  <a:pt x="142" y="151"/>
                  <a:pt x="151" y="144"/>
                </a:cubicBezTo>
                <a:cubicBezTo>
                  <a:pt x="151" y="144"/>
                  <a:pt x="171" y="178"/>
                  <a:pt x="183" y="179"/>
                </a:cubicBezTo>
                <a:cubicBezTo>
                  <a:pt x="183" y="179"/>
                  <a:pt x="171" y="181"/>
                  <a:pt x="169" y="187"/>
                </a:cubicBezTo>
                <a:cubicBezTo>
                  <a:pt x="182" y="200"/>
                  <a:pt x="182" y="200"/>
                  <a:pt x="182" y="200"/>
                </a:cubicBezTo>
                <a:cubicBezTo>
                  <a:pt x="182" y="200"/>
                  <a:pt x="172" y="217"/>
                  <a:pt x="173" y="227"/>
                </a:cubicBezTo>
                <a:cubicBezTo>
                  <a:pt x="173" y="227"/>
                  <a:pt x="179" y="340"/>
                  <a:pt x="167" y="368"/>
                </a:cubicBezTo>
                <a:cubicBezTo>
                  <a:pt x="191" y="391"/>
                  <a:pt x="191" y="391"/>
                  <a:pt x="191" y="391"/>
                </a:cubicBezTo>
                <a:cubicBezTo>
                  <a:pt x="208" y="369"/>
                  <a:pt x="208" y="369"/>
                  <a:pt x="208" y="369"/>
                </a:cubicBezTo>
                <a:cubicBezTo>
                  <a:pt x="208" y="369"/>
                  <a:pt x="219" y="253"/>
                  <a:pt x="190" y="210"/>
                </a:cubicBezTo>
                <a:cubicBezTo>
                  <a:pt x="190" y="210"/>
                  <a:pt x="188" y="188"/>
                  <a:pt x="196" y="184"/>
                </a:cubicBezTo>
                <a:cubicBezTo>
                  <a:pt x="196" y="184"/>
                  <a:pt x="191" y="178"/>
                  <a:pt x="185" y="179"/>
                </a:cubicBezTo>
                <a:cubicBezTo>
                  <a:pt x="185" y="179"/>
                  <a:pt x="204" y="166"/>
                  <a:pt x="205" y="156"/>
                </a:cubicBezTo>
                <a:cubicBezTo>
                  <a:pt x="208" y="152"/>
                  <a:pt x="208" y="152"/>
                  <a:pt x="208" y="152"/>
                </a:cubicBezTo>
                <a:cubicBezTo>
                  <a:pt x="208" y="152"/>
                  <a:pt x="212" y="186"/>
                  <a:pt x="211" y="203"/>
                </a:cubicBezTo>
                <a:cubicBezTo>
                  <a:pt x="211" y="203"/>
                  <a:pt x="212" y="281"/>
                  <a:pt x="213" y="289"/>
                </a:cubicBezTo>
                <a:cubicBezTo>
                  <a:pt x="215" y="297"/>
                  <a:pt x="219" y="334"/>
                  <a:pt x="219" y="341"/>
                </a:cubicBezTo>
                <a:cubicBezTo>
                  <a:pt x="219" y="348"/>
                  <a:pt x="222" y="373"/>
                  <a:pt x="220" y="380"/>
                </a:cubicBezTo>
                <a:close/>
                <a:moveTo>
                  <a:pt x="345" y="94"/>
                </a:moveTo>
                <a:cubicBezTo>
                  <a:pt x="342" y="78"/>
                  <a:pt x="342" y="78"/>
                  <a:pt x="342" y="78"/>
                </a:cubicBezTo>
                <a:cubicBezTo>
                  <a:pt x="341" y="72"/>
                  <a:pt x="344" y="67"/>
                  <a:pt x="350" y="65"/>
                </a:cubicBezTo>
                <a:cubicBezTo>
                  <a:pt x="420" y="49"/>
                  <a:pt x="420" y="49"/>
                  <a:pt x="420" y="49"/>
                </a:cubicBezTo>
                <a:cubicBezTo>
                  <a:pt x="426" y="48"/>
                  <a:pt x="432" y="51"/>
                  <a:pt x="433" y="57"/>
                </a:cubicBezTo>
                <a:cubicBezTo>
                  <a:pt x="436" y="73"/>
                  <a:pt x="436" y="73"/>
                  <a:pt x="436" y="73"/>
                </a:cubicBezTo>
                <a:cubicBezTo>
                  <a:pt x="438" y="78"/>
                  <a:pt x="434" y="84"/>
                  <a:pt x="429" y="85"/>
                </a:cubicBezTo>
                <a:cubicBezTo>
                  <a:pt x="358" y="102"/>
                  <a:pt x="358" y="102"/>
                  <a:pt x="358" y="102"/>
                </a:cubicBezTo>
                <a:cubicBezTo>
                  <a:pt x="352" y="103"/>
                  <a:pt x="347" y="99"/>
                  <a:pt x="345" y="94"/>
                </a:cubicBezTo>
                <a:close/>
                <a:moveTo>
                  <a:pt x="442" y="299"/>
                </a:moveTo>
                <a:cubicBezTo>
                  <a:pt x="430" y="302"/>
                  <a:pt x="417" y="294"/>
                  <a:pt x="414" y="281"/>
                </a:cubicBezTo>
                <a:cubicBezTo>
                  <a:pt x="411" y="268"/>
                  <a:pt x="419" y="256"/>
                  <a:pt x="432" y="253"/>
                </a:cubicBezTo>
                <a:cubicBezTo>
                  <a:pt x="444" y="250"/>
                  <a:pt x="457" y="258"/>
                  <a:pt x="460" y="270"/>
                </a:cubicBezTo>
                <a:cubicBezTo>
                  <a:pt x="463" y="283"/>
                  <a:pt x="455" y="296"/>
                  <a:pt x="442" y="299"/>
                </a:cubicBezTo>
                <a:close/>
              </a:path>
            </a:pathLst>
          </a:custGeom>
          <a:solidFill>
            <a:srgbClr val="C7F5ED"/>
          </a:solidFill>
          <a:ln w="9525">
            <a:noFill/>
          </a:ln>
        </p:spPr>
        <p:txBody>
          <a:bodyPr/>
          <a:p>
            <a:endParaRPr lang="zh-CN" altLang="en-US"/>
          </a:p>
        </p:txBody>
      </p:sp>
      <p:sp>
        <p:nvSpPr>
          <p:cNvPr id="16404" name="文本框 50"/>
          <p:cNvSpPr txBox="1"/>
          <p:nvPr/>
        </p:nvSpPr>
        <p:spPr>
          <a:xfrm>
            <a:off x="247650" y="1258888"/>
            <a:ext cx="3013075" cy="1108075"/>
          </a:xfrm>
          <a:prstGeom prst="rect">
            <a:avLst/>
          </a:prstGeom>
          <a:noFill/>
          <a:ln w="9525">
            <a:noFill/>
          </a:ln>
        </p:spPr>
        <p:txBody>
          <a:bodyPr wrap="square" anchor="t">
            <a:spAutoFit/>
          </a:bodyPr>
          <a:p>
            <a:pPr algn="ctr"/>
            <a:r>
              <a:rPr lang="zh-CN" altLang="en-US" sz="1800" dirty="0">
                <a:solidFill>
                  <a:srgbClr val="182451"/>
                </a:solidFill>
                <a:latin typeface="微软雅黑" panose="020B0503020204020204" pitchFamily="34" charset="-122"/>
                <a:ea typeface="微软雅黑" panose="020B0503020204020204" pitchFamily="34" charset="-122"/>
              </a:rPr>
              <a:t>点击输入标题</a:t>
            </a:r>
            <a:endParaRPr lang="en-US" altLang="zh-CN" sz="18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p:txBody>
      </p:sp>
      <p:sp>
        <p:nvSpPr>
          <p:cNvPr id="16405" name="文本框 51"/>
          <p:cNvSpPr txBox="1"/>
          <p:nvPr/>
        </p:nvSpPr>
        <p:spPr>
          <a:xfrm>
            <a:off x="8937625" y="1258888"/>
            <a:ext cx="3013075" cy="1108075"/>
          </a:xfrm>
          <a:prstGeom prst="rect">
            <a:avLst/>
          </a:prstGeom>
          <a:noFill/>
          <a:ln w="9525">
            <a:noFill/>
          </a:ln>
        </p:spPr>
        <p:txBody>
          <a:bodyPr wrap="square" anchor="t">
            <a:spAutoFit/>
          </a:bodyPr>
          <a:p>
            <a:pPr algn="ctr"/>
            <a:r>
              <a:rPr lang="zh-CN" altLang="en-US" sz="1800" dirty="0">
                <a:solidFill>
                  <a:srgbClr val="182451"/>
                </a:solidFill>
                <a:latin typeface="微软雅黑" panose="020B0503020204020204" pitchFamily="34" charset="-122"/>
                <a:ea typeface="微软雅黑" panose="020B0503020204020204" pitchFamily="34" charset="-122"/>
              </a:rPr>
              <a:t>点击输入标题</a:t>
            </a:r>
            <a:endParaRPr lang="en-US" altLang="zh-CN" sz="18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p:txBody>
      </p:sp>
      <p:sp>
        <p:nvSpPr>
          <p:cNvPr id="16406" name="文本框 53"/>
          <p:cNvSpPr txBox="1"/>
          <p:nvPr/>
        </p:nvSpPr>
        <p:spPr>
          <a:xfrm>
            <a:off x="8937625" y="4492625"/>
            <a:ext cx="3013075" cy="1108075"/>
          </a:xfrm>
          <a:prstGeom prst="rect">
            <a:avLst/>
          </a:prstGeom>
          <a:noFill/>
          <a:ln w="9525">
            <a:noFill/>
          </a:ln>
        </p:spPr>
        <p:txBody>
          <a:bodyPr wrap="square" anchor="t">
            <a:spAutoFit/>
          </a:bodyPr>
          <a:p>
            <a:pPr algn="ctr"/>
            <a:r>
              <a:rPr lang="zh-CN" altLang="en-US" sz="1800" dirty="0">
                <a:solidFill>
                  <a:srgbClr val="182451"/>
                </a:solidFill>
                <a:latin typeface="微软雅黑" panose="020B0503020204020204" pitchFamily="34" charset="-122"/>
                <a:ea typeface="微软雅黑" panose="020B0503020204020204" pitchFamily="34" charset="-122"/>
              </a:rPr>
              <a:t>点击输入标题</a:t>
            </a:r>
            <a:endParaRPr lang="en-US" altLang="zh-CN" sz="18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p:txBody>
      </p:sp>
      <p:sp>
        <p:nvSpPr>
          <p:cNvPr id="16407" name="文本框 54"/>
          <p:cNvSpPr txBox="1"/>
          <p:nvPr/>
        </p:nvSpPr>
        <p:spPr>
          <a:xfrm>
            <a:off x="239713" y="4492625"/>
            <a:ext cx="3013075" cy="1108075"/>
          </a:xfrm>
          <a:prstGeom prst="rect">
            <a:avLst/>
          </a:prstGeom>
          <a:noFill/>
          <a:ln w="9525">
            <a:noFill/>
          </a:ln>
        </p:spPr>
        <p:txBody>
          <a:bodyPr wrap="square" anchor="t">
            <a:spAutoFit/>
          </a:bodyPr>
          <a:p>
            <a:pPr algn="ctr"/>
            <a:r>
              <a:rPr lang="zh-CN" altLang="en-US" sz="1800" dirty="0">
                <a:solidFill>
                  <a:srgbClr val="182451"/>
                </a:solidFill>
                <a:latin typeface="微软雅黑" panose="020B0503020204020204" pitchFamily="34" charset="-122"/>
                <a:ea typeface="微软雅黑" panose="020B0503020204020204" pitchFamily="34" charset="-122"/>
              </a:rPr>
              <a:t>点击输入标题</a:t>
            </a:r>
            <a:endParaRPr lang="en-US" altLang="zh-CN" sz="18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a:p>
            <a:pPr algn="ctr"/>
            <a:r>
              <a:rPr lang="zh-CN" altLang="en-US" sz="1600" dirty="0">
                <a:solidFill>
                  <a:srgbClr val="182451"/>
                </a:solidFill>
                <a:latin typeface="微软雅黑" panose="020B0503020204020204" pitchFamily="34" charset="-122"/>
                <a:ea typeface="微软雅黑" panose="020B0503020204020204" pitchFamily="34" charset="-122"/>
              </a:rPr>
              <a:t>请在此输入您的文字内容</a:t>
            </a:r>
            <a:endParaRPr lang="en-US" altLang="zh-CN" sz="1600" dirty="0">
              <a:solidFill>
                <a:srgbClr val="182451"/>
              </a:solidFill>
              <a:latin typeface="微软雅黑" panose="020B0503020204020204" pitchFamily="34" charset="-122"/>
              <a:ea typeface="微软雅黑" panose="020B0503020204020204" pitchFamily="34" charset="-122"/>
            </a:endParaRPr>
          </a:p>
        </p:txBody>
      </p:sp>
      <p:grpSp>
        <p:nvGrpSpPr>
          <p:cNvPr id="16408" name="组合 52"/>
          <p:cNvGrpSpPr/>
          <p:nvPr/>
        </p:nvGrpSpPr>
        <p:grpSpPr>
          <a:xfrm>
            <a:off x="498475" y="127000"/>
            <a:ext cx="4087813" cy="904875"/>
            <a:chOff x="498520" y="213800"/>
            <a:chExt cx="4088419" cy="903765"/>
          </a:xfrm>
        </p:grpSpPr>
        <p:sp>
          <p:nvSpPr>
            <p:cNvPr id="56" name="文本框 55"/>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6410" name="组合 56"/>
            <p:cNvGrpSpPr/>
            <p:nvPr/>
          </p:nvGrpSpPr>
          <p:grpSpPr>
            <a:xfrm>
              <a:off x="498520" y="213800"/>
              <a:ext cx="4088419" cy="903765"/>
              <a:chOff x="498520" y="213800"/>
              <a:chExt cx="4088419" cy="903765"/>
            </a:xfrm>
          </p:grpSpPr>
          <p:grpSp>
            <p:nvGrpSpPr>
              <p:cNvPr id="16411" name="组合 57"/>
              <p:cNvGrpSpPr/>
              <p:nvPr/>
            </p:nvGrpSpPr>
            <p:grpSpPr>
              <a:xfrm>
                <a:off x="498520" y="213800"/>
                <a:ext cx="903765" cy="903765"/>
                <a:chOff x="498520" y="213800"/>
                <a:chExt cx="903765" cy="903765"/>
              </a:xfrm>
            </p:grpSpPr>
            <p:grpSp>
              <p:nvGrpSpPr>
                <p:cNvPr id="16412" name="组合 59"/>
                <p:cNvGrpSpPr/>
                <p:nvPr/>
              </p:nvGrpSpPr>
              <p:grpSpPr>
                <a:xfrm>
                  <a:off x="498520" y="213800"/>
                  <a:ext cx="903765" cy="903765"/>
                  <a:chOff x="498520" y="213800"/>
                  <a:chExt cx="903765" cy="903765"/>
                </a:xfrm>
              </p:grpSpPr>
              <p:grpSp>
                <p:nvGrpSpPr>
                  <p:cNvPr id="16413" name="组合 66"/>
                  <p:cNvGrpSpPr/>
                  <p:nvPr/>
                </p:nvGrpSpPr>
                <p:grpSpPr>
                  <a:xfrm>
                    <a:off x="589982" y="305262"/>
                    <a:ext cx="720841" cy="720841"/>
                    <a:chOff x="573542" y="305262"/>
                    <a:chExt cx="720841" cy="720841"/>
                  </a:xfrm>
                </p:grpSpPr>
                <p:sp>
                  <p:nvSpPr>
                    <p:cNvPr id="69" name="椭圆 68"/>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0" name="空心弧 69"/>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8" name="空心弧 67"/>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6417" name="组合 60"/>
                <p:cNvGrpSpPr/>
                <p:nvPr/>
              </p:nvGrpSpPr>
              <p:grpSpPr>
                <a:xfrm>
                  <a:off x="729009" y="357828"/>
                  <a:ext cx="615600" cy="515271"/>
                  <a:chOff x="864524" y="364238"/>
                  <a:chExt cx="486738" cy="399393"/>
                </a:xfrm>
              </p:grpSpPr>
              <p:sp>
                <p:nvSpPr>
                  <p:cNvPr id="16418"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6419"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6420"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6421"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6422"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59" name="直接连接符 58"/>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09" name="组合 44"/>
          <p:cNvGrpSpPr/>
          <p:nvPr/>
        </p:nvGrpSpPr>
        <p:grpSpPr>
          <a:xfrm>
            <a:off x="498475" y="127000"/>
            <a:ext cx="4087813" cy="904875"/>
            <a:chOff x="498520" y="213800"/>
            <a:chExt cx="4088419" cy="903765"/>
          </a:xfrm>
        </p:grpSpPr>
        <p:sp>
          <p:nvSpPr>
            <p:cNvPr id="46" name="文本框 45"/>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7411" name="组合 46"/>
            <p:cNvGrpSpPr/>
            <p:nvPr/>
          </p:nvGrpSpPr>
          <p:grpSpPr>
            <a:xfrm>
              <a:off x="498520" y="213800"/>
              <a:ext cx="4088419" cy="903765"/>
              <a:chOff x="498520" y="213800"/>
              <a:chExt cx="4088419" cy="903765"/>
            </a:xfrm>
          </p:grpSpPr>
          <p:grpSp>
            <p:nvGrpSpPr>
              <p:cNvPr id="17412" name="组合 47"/>
              <p:cNvGrpSpPr/>
              <p:nvPr/>
            </p:nvGrpSpPr>
            <p:grpSpPr>
              <a:xfrm>
                <a:off x="498520" y="213800"/>
                <a:ext cx="903765" cy="903765"/>
                <a:chOff x="498520" y="213800"/>
                <a:chExt cx="903765" cy="903765"/>
              </a:xfrm>
            </p:grpSpPr>
            <p:grpSp>
              <p:nvGrpSpPr>
                <p:cNvPr id="17413" name="组合 49"/>
                <p:cNvGrpSpPr/>
                <p:nvPr/>
              </p:nvGrpSpPr>
              <p:grpSpPr>
                <a:xfrm>
                  <a:off x="498520" y="213800"/>
                  <a:ext cx="903765" cy="903765"/>
                  <a:chOff x="498520" y="213800"/>
                  <a:chExt cx="903765" cy="903765"/>
                </a:xfrm>
              </p:grpSpPr>
              <p:grpSp>
                <p:nvGrpSpPr>
                  <p:cNvPr id="17414" name="组合 56"/>
                  <p:cNvGrpSpPr/>
                  <p:nvPr/>
                </p:nvGrpSpPr>
                <p:grpSpPr>
                  <a:xfrm>
                    <a:off x="589982" y="305262"/>
                    <a:ext cx="720841" cy="720841"/>
                    <a:chOff x="573542" y="305262"/>
                    <a:chExt cx="720841" cy="720841"/>
                  </a:xfrm>
                </p:grpSpPr>
                <p:sp>
                  <p:nvSpPr>
                    <p:cNvPr id="59" name="椭圆 58"/>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0" name="空心弧 59"/>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8" name="空心弧 57"/>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7418" name="组合 50"/>
                <p:cNvGrpSpPr/>
                <p:nvPr/>
              </p:nvGrpSpPr>
              <p:grpSpPr>
                <a:xfrm>
                  <a:off x="729009" y="357828"/>
                  <a:ext cx="615600" cy="515271"/>
                  <a:chOff x="864524" y="364238"/>
                  <a:chExt cx="486738" cy="399393"/>
                </a:xfrm>
              </p:grpSpPr>
              <p:sp>
                <p:nvSpPr>
                  <p:cNvPr id="17419"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7420"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7421"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7422"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7423"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49" name="直接连接符 48"/>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425" name="Freeform 51"/>
          <p:cNvSpPr/>
          <p:nvPr/>
        </p:nvSpPr>
        <p:spPr>
          <a:xfrm>
            <a:off x="6226175" y="3717925"/>
            <a:ext cx="1641475" cy="1641475"/>
          </a:xfrm>
          <a:custGeom>
            <a:avLst/>
            <a:gdLst>
              <a:gd name="G0" fmla="val 0"/>
            </a:gdLst>
            <a:ahLst/>
            <a:cxnLst>
              <a:cxn ang="0">
                <a:pos x="G0" y="1477629200"/>
              </a:cxn>
              <a:cxn ang="0">
                <a:pos x="G0" y="1347250832"/>
              </a:cxn>
              <a:cxn ang="0">
                <a:pos x="G0" y="795311507"/>
              </a:cxn>
              <a:cxn ang="0">
                <a:pos x="G0" y="812696060"/>
              </a:cxn>
              <a:cxn ang="0">
                <a:pos x="G0" y="304218116"/>
              </a:cxn>
              <a:cxn ang="0">
                <a:pos x="G0" y="417213856"/>
              </a:cxn>
              <a:cxn ang="0">
                <a:pos x="G0" y="30422004"/>
              </a:cxn>
              <a:cxn ang="0">
                <a:pos x="1998094695" y="252066384"/>
              </a:cxn>
              <a:cxn ang="0">
                <a:pos x="1488776666" y="39114280"/>
              </a:cxn>
              <a:cxn ang="0">
                <a:pos x="1362535314" y="330293019"/>
              </a:cxn>
              <a:cxn ang="0">
                <a:pos x="809685318" y="330293019"/>
              </a:cxn>
              <a:cxn ang="0">
                <a:pos x="827097719" y="625818859"/>
              </a:cxn>
              <a:cxn ang="0">
                <a:pos x="317779690" y="834425787"/>
              </a:cxn>
              <a:cxn ang="0">
                <a:pos x="430961260" y="1129951627"/>
              </a:cxn>
              <a:cxn ang="0">
                <a:pos x="43531966" y="1516743480"/>
              </a:cxn>
              <a:cxn ang="0">
                <a:pos x="256835323" y="1716658132"/>
              </a:cxn>
              <a:cxn ang="0">
                <a:pos x="39177420" y="G0"/>
              </a:cxn>
              <a:cxn ang="0">
                <a:pos x="335192091" y="G0"/>
              </a:cxn>
              <a:cxn ang="0">
                <a:pos x="339544710" y="G0"/>
              </a:cxn>
              <a:cxn ang="0">
                <a:pos x="635559381" y="G0"/>
              </a:cxn>
              <a:cxn ang="0">
                <a:pos x="844510120" y="G0"/>
              </a:cxn>
              <a:cxn ang="0">
                <a:pos x="1140524792" y="G0"/>
              </a:cxn>
              <a:cxn ang="0">
                <a:pos x="1532308633" y="G0"/>
              </a:cxn>
              <a:cxn ang="0">
                <a:pos x="1732552207" y="G0"/>
              </a:cxn>
              <a:cxn ang="0">
                <a:pos x="G0" y="G0"/>
              </a:cxn>
              <a:cxn ang="0">
                <a:pos x="G0" y="G0"/>
              </a:cxn>
              <a:cxn ang="0">
                <a:pos x="G0" y="G0"/>
              </a:cxn>
              <a:cxn ang="0">
                <a:pos x="G0" y="G0"/>
              </a:cxn>
              <a:cxn ang="0">
                <a:pos x="G0" y="G0"/>
              </a:cxn>
              <a:cxn ang="0">
                <a:pos x="G0" y="G0"/>
              </a:cxn>
              <a:cxn ang="0">
                <a:pos x="G0" y="G0"/>
              </a:cxn>
              <a:cxn ang="0">
                <a:pos x="G0" y="1981761968"/>
              </a:cxn>
            </a:cxnLst>
            <a:pathLst>
              <a:path w="852" h="852">
                <a:moveTo>
                  <a:pt x="852" y="432"/>
                </a:moveTo>
                <a:cubicBezTo>
                  <a:pt x="844" y="340"/>
                  <a:pt x="844" y="340"/>
                  <a:pt x="844" y="340"/>
                </a:cubicBezTo>
                <a:cubicBezTo>
                  <a:pt x="783" y="326"/>
                  <a:pt x="783" y="326"/>
                  <a:pt x="783" y="326"/>
                </a:cubicBezTo>
                <a:cubicBezTo>
                  <a:pt x="781" y="321"/>
                  <a:pt x="780" y="315"/>
                  <a:pt x="778" y="310"/>
                </a:cubicBezTo>
                <a:cubicBezTo>
                  <a:pt x="821" y="265"/>
                  <a:pt x="821" y="265"/>
                  <a:pt x="821" y="265"/>
                </a:cubicBezTo>
                <a:cubicBezTo>
                  <a:pt x="777" y="183"/>
                  <a:pt x="777" y="183"/>
                  <a:pt x="777" y="183"/>
                </a:cubicBezTo>
                <a:cubicBezTo>
                  <a:pt x="716" y="195"/>
                  <a:pt x="716" y="195"/>
                  <a:pt x="716" y="195"/>
                </a:cubicBezTo>
                <a:cubicBezTo>
                  <a:pt x="714" y="193"/>
                  <a:pt x="712" y="190"/>
                  <a:pt x="709" y="187"/>
                </a:cubicBezTo>
                <a:cubicBezTo>
                  <a:pt x="733" y="129"/>
                  <a:pt x="733" y="129"/>
                  <a:pt x="733" y="129"/>
                </a:cubicBezTo>
                <a:cubicBezTo>
                  <a:pt x="662" y="70"/>
                  <a:pt x="662" y="70"/>
                  <a:pt x="662" y="70"/>
                </a:cubicBezTo>
                <a:cubicBezTo>
                  <a:pt x="609" y="104"/>
                  <a:pt x="609" y="104"/>
                  <a:pt x="609" y="104"/>
                </a:cubicBezTo>
                <a:cubicBezTo>
                  <a:pt x="604" y="102"/>
                  <a:pt x="599" y="99"/>
                  <a:pt x="594" y="96"/>
                </a:cubicBezTo>
                <a:cubicBezTo>
                  <a:pt x="593" y="34"/>
                  <a:pt x="593" y="34"/>
                  <a:pt x="593" y="34"/>
                </a:cubicBezTo>
                <a:cubicBezTo>
                  <a:pt x="504" y="7"/>
                  <a:pt x="504" y="7"/>
                  <a:pt x="504" y="7"/>
                </a:cubicBezTo>
                <a:cubicBezTo>
                  <a:pt x="469" y="59"/>
                  <a:pt x="469" y="59"/>
                  <a:pt x="469" y="59"/>
                </a:cubicBezTo>
                <a:cubicBezTo>
                  <a:pt x="465" y="59"/>
                  <a:pt x="462" y="59"/>
                  <a:pt x="459" y="58"/>
                </a:cubicBezTo>
                <a:cubicBezTo>
                  <a:pt x="434" y="0"/>
                  <a:pt x="434" y="0"/>
                  <a:pt x="434" y="0"/>
                </a:cubicBezTo>
                <a:cubicBezTo>
                  <a:pt x="342" y="9"/>
                  <a:pt x="342" y="9"/>
                  <a:pt x="342" y="9"/>
                </a:cubicBezTo>
                <a:cubicBezTo>
                  <a:pt x="329" y="71"/>
                  <a:pt x="329" y="71"/>
                  <a:pt x="329" y="71"/>
                </a:cubicBezTo>
                <a:cubicBezTo>
                  <a:pt x="323" y="72"/>
                  <a:pt x="318" y="74"/>
                  <a:pt x="313" y="76"/>
                </a:cubicBezTo>
                <a:cubicBezTo>
                  <a:pt x="268" y="32"/>
                  <a:pt x="268" y="32"/>
                  <a:pt x="268" y="32"/>
                </a:cubicBezTo>
                <a:cubicBezTo>
                  <a:pt x="186" y="76"/>
                  <a:pt x="186" y="76"/>
                  <a:pt x="186" y="76"/>
                </a:cubicBezTo>
                <a:cubicBezTo>
                  <a:pt x="198" y="137"/>
                  <a:pt x="198" y="137"/>
                  <a:pt x="198" y="137"/>
                </a:cubicBezTo>
                <a:cubicBezTo>
                  <a:pt x="196" y="140"/>
                  <a:pt x="193" y="142"/>
                  <a:pt x="190" y="144"/>
                </a:cubicBezTo>
                <a:cubicBezTo>
                  <a:pt x="132" y="120"/>
                  <a:pt x="132" y="120"/>
                  <a:pt x="132" y="120"/>
                </a:cubicBezTo>
                <a:cubicBezTo>
                  <a:pt x="73" y="192"/>
                  <a:pt x="73" y="192"/>
                  <a:pt x="73" y="192"/>
                </a:cubicBezTo>
                <a:cubicBezTo>
                  <a:pt x="107" y="244"/>
                  <a:pt x="107" y="244"/>
                  <a:pt x="107" y="244"/>
                </a:cubicBezTo>
                <a:cubicBezTo>
                  <a:pt x="104" y="249"/>
                  <a:pt x="101" y="254"/>
                  <a:pt x="99" y="260"/>
                </a:cubicBezTo>
                <a:cubicBezTo>
                  <a:pt x="36" y="261"/>
                  <a:pt x="36" y="261"/>
                  <a:pt x="36" y="261"/>
                </a:cubicBezTo>
                <a:cubicBezTo>
                  <a:pt x="10" y="349"/>
                  <a:pt x="10" y="349"/>
                  <a:pt x="10" y="349"/>
                </a:cubicBezTo>
                <a:cubicBezTo>
                  <a:pt x="61" y="384"/>
                  <a:pt x="61" y="384"/>
                  <a:pt x="61" y="384"/>
                </a:cubicBezTo>
                <a:cubicBezTo>
                  <a:pt x="61" y="388"/>
                  <a:pt x="59" y="391"/>
                  <a:pt x="59" y="395"/>
                </a:cubicBezTo>
                <a:cubicBezTo>
                  <a:pt x="0" y="419"/>
                  <a:pt x="0" y="419"/>
                  <a:pt x="0" y="419"/>
                </a:cubicBezTo>
                <a:cubicBezTo>
                  <a:pt x="9" y="511"/>
                  <a:pt x="9" y="511"/>
                  <a:pt x="9" y="511"/>
                </a:cubicBezTo>
                <a:cubicBezTo>
                  <a:pt x="71" y="524"/>
                  <a:pt x="71" y="524"/>
                  <a:pt x="71" y="524"/>
                </a:cubicBezTo>
                <a:cubicBezTo>
                  <a:pt x="72" y="530"/>
                  <a:pt x="75" y="536"/>
                  <a:pt x="77" y="541"/>
                </a:cubicBezTo>
                <a:cubicBezTo>
                  <a:pt x="34" y="586"/>
                  <a:pt x="34" y="586"/>
                  <a:pt x="34" y="586"/>
                </a:cubicBezTo>
                <a:cubicBezTo>
                  <a:pt x="78" y="667"/>
                  <a:pt x="78" y="667"/>
                  <a:pt x="78" y="667"/>
                </a:cubicBezTo>
                <a:cubicBezTo>
                  <a:pt x="139" y="655"/>
                  <a:pt x="139" y="655"/>
                  <a:pt x="139" y="655"/>
                </a:cubicBezTo>
                <a:cubicBezTo>
                  <a:pt x="141" y="658"/>
                  <a:pt x="144" y="661"/>
                  <a:pt x="146" y="664"/>
                </a:cubicBezTo>
                <a:cubicBezTo>
                  <a:pt x="123" y="721"/>
                  <a:pt x="123" y="721"/>
                  <a:pt x="123" y="721"/>
                </a:cubicBezTo>
                <a:cubicBezTo>
                  <a:pt x="194" y="780"/>
                  <a:pt x="194" y="780"/>
                  <a:pt x="194" y="780"/>
                </a:cubicBezTo>
                <a:cubicBezTo>
                  <a:pt x="246" y="747"/>
                  <a:pt x="246" y="747"/>
                  <a:pt x="246" y="747"/>
                </a:cubicBezTo>
                <a:cubicBezTo>
                  <a:pt x="251" y="750"/>
                  <a:pt x="257" y="753"/>
                  <a:pt x="262" y="756"/>
                </a:cubicBezTo>
                <a:cubicBezTo>
                  <a:pt x="263" y="817"/>
                  <a:pt x="263" y="817"/>
                  <a:pt x="263" y="817"/>
                </a:cubicBezTo>
                <a:cubicBezTo>
                  <a:pt x="352" y="843"/>
                  <a:pt x="352" y="843"/>
                  <a:pt x="352" y="843"/>
                </a:cubicBezTo>
                <a:cubicBezTo>
                  <a:pt x="386" y="793"/>
                  <a:pt x="386" y="793"/>
                  <a:pt x="386" y="793"/>
                </a:cubicBezTo>
                <a:cubicBezTo>
                  <a:pt x="390" y="793"/>
                  <a:pt x="394" y="794"/>
                  <a:pt x="398" y="795"/>
                </a:cubicBezTo>
                <a:cubicBezTo>
                  <a:pt x="422" y="852"/>
                  <a:pt x="422" y="852"/>
                  <a:pt x="422" y="852"/>
                </a:cubicBezTo>
                <a:cubicBezTo>
                  <a:pt x="514" y="844"/>
                  <a:pt x="514" y="844"/>
                  <a:pt x="514" y="844"/>
                </a:cubicBezTo>
                <a:cubicBezTo>
                  <a:pt x="527" y="783"/>
                  <a:pt x="527" y="783"/>
                  <a:pt x="527" y="783"/>
                </a:cubicBezTo>
                <a:cubicBezTo>
                  <a:pt x="533" y="781"/>
                  <a:pt x="539" y="779"/>
                  <a:pt x="545" y="777"/>
                </a:cubicBezTo>
                <a:cubicBezTo>
                  <a:pt x="589" y="819"/>
                  <a:pt x="589" y="819"/>
                  <a:pt x="589" y="819"/>
                </a:cubicBezTo>
                <a:cubicBezTo>
                  <a:pt x="670" y="775"/>
                  <a:pt x="670" y="775"/>
                  <a:pt x="670" y="775"/>
                </a:cubicBezTo>
                <a:cubicBezTo>
                  <a:pt x="659" y="715"/>
                  <a:pt x="659" y="715"/>
                  <a:pt x="659" y="715"/>
                </a:cubicBezTo>
                <a:cubicBezTo>
                  <a:pt x="661" y="712"/>
                  <a:pt x="664" y="710"/>
                  <a:pt x="667" y="707"/>
                </a:cubicBezTo>
                <a:cubicBezTo>
                  <a:pt x="724" y="730"/>
                  <a:pt x="724" y="730"/>
                  <a:pt x="724" y="730"/>
                </a:cubicBezTo>
                <a:cubicBezTo>
                  <a:pt x="783" y="659"/>
                  <a:pt x="783" y="659"/>
                  <a:pt x="783" y="659"/>
                </a:cubicBezTo>
                <a:cubicBezTo>
                  <a:pt x="750" y="607"/>
                  <a:pt x="750" y="607"/>
                  <a:pt x="750" y="607"/>
                </a:cubicBezTo>
                <a:cubicBezTo>
                  <a:pt x="753" y="602"/>
                  <a:pt x="755" y="597"/>
                  <a:pt x="758" y="591"/>
                </a:cubicBezTo>
                <a:cubicBezTo>
                  <a:pt x="820" y="590"/>
                  <a:pt x="820" y="590"/>
                  <a:pt x="820" y="590"/>
                </a:cubicBezTo>
                <a:cubicBezTo>
                  <a:pt x="846" y="502"/>
                  <a:pt x="846" y="502"/>
                  <a:pt x="846" y="502"/>
                </a:cubicBezTo>
                <a:cubicBezTo>
                  <a:pt x="795" y="467"/>
                  <a:pt x="795" y="467"/>
                  <a:pt x="795" y="467"/>
                </a:cubicBezTo>
                <a:cubicBezTo>
                  <a:pt x="795" y="463"/>
                  <a:pt x="795" y="460"/>
                  <a:pt x="795" y="456"/>
                </a:cubicBezTo>
                <a:lnTo>
                  <a:pt x="852" y="432"/>
                </a:lnTo>
                <a:close/>
              </a:path>
            </a:pathLst>
          </a:custGeom>
          <a:solidFill>
            <a:srgbClr val="EB6100"/>
          </a:solidFill>
          <a:ln w="9525">
            <a:noFill/>
          </a:ln>
        </p:spPr>
        <p:txBody>
          <a:bodyPr/>
          <a:p>
            <a:endParaRPr lang="zh-CN" altLang="en-US"/>
          </a:p>
        </p:txBody>
      </p:sp>
      <p:sp>
        <p:nvSpPr>
          <p:cNvPr id="17426" name="Freeform 58"/>
          <p:cNvSpPr/>
          <p:nvPr/>
        </p:nvSpPr>
        <p:spPr>
          <a:xfrm>
            <a:off x="4321175" y="1989138"/>
            <a:ext cx="2362200" cy="2354262"/>
          </a:xfrm>
          <a:custGeom>
            <a:avLst/>
            <a:gdLst>
              <a:gd name="G0" fmla="val 0"/>
            </a:gdLst>
            <a:ahLst/>
            <a:cxnLst>
              <a:cxn ang="0">
                <a:pos x="G0" y="G0"/>
              </a:cxn>
              <a:cxn ang="0">
                <a:pos x="G0" y="2125413077"/>
              </a:cxn>
              <a:cxn ang="0">
                <a:pos x="G0" y="1343053286"/>
              </a:cxn>
              <a:cxn ang="0">
                <a:pos x="G0" y="1330013186"/>
              </a:cxn>
              <a:cxn ang="0">
                <a:pos x="G0" y="573731669"/>
              </a:cxn>
              <a:cxn ang="0">
                <a:pos x="G0" y="699777625"/>
              </a:cxn>
              <a:cxn ang="0">
                <a:pos x="G0" y="91274923"/>
              </a:cxn>
              <a:cxn ang="0">
                <a:pos x="G0" y="382487137"/>
              </a:cxn>
              <a:cxn ang="0">
                <a:pos x="G0" y="0"/>
              </a:cxn>
              <a:cxn ang="0">
                <a:pos x="G0" y="404219995"/>
              </a:cxn>
              <a:cxn ang="0">
                <a:pos x="1366844429" y="334676004"/>
              </a:cxn>
              <a:cxn ang="0">
                <a:pos x="1353784860" y="760628859"/>
              </a:cxn>
              <a:cxn ang="0">
                <a:pos x="596362594" y="986644423"/>
              </a:cxn>
              <a:cxn ang="0">
                <a:pos x="718245484" y="1425635452"/>
              </a:cxn>
              <a:cxn ang="0">
                <a:pos x="113177796" y="1929823129"/>
              </a:cxn>
              <a:cxn ang="0">
                <a:pos x="383064644" y="G0"/>
              </a:cxn>
              <a:cxn ang="0">
                <a:pos x="0" y="G0"/>
              </a:cxn>
              <a:cxn ang="0">
                <a:pos x="413536330" y="G0"/>
              </a:cxn>
              <a:cxn ang="0">
                <a:pos x="352592957" y="G0"/>
              </a:cxn>
              <a:cxn ang="0">
                <a:pos x="774834382" y="G0"/>
              </a:cxn>
              <a:cxn ang="0">
                <a:pos x="1009896997" y="G0"/>
              </a:cxn>
              <a:cxn ang="0">
                <a:pos x="1445197992" y="G0"/>
              </a:cxn>
              <a:cxn ang="0">
                <a:pos x="1950147454" y="G0"/>
              </a:cxn>
              <a:cxn ang="0">
                <a:pos x="G0" y="G0"/>
              </a:cxn>
              <a:cxn ang="0">
                <a:pos x="G0" y="G0"/>
              </a:cxn>
              <a:cxn ang="0">
                <a:pos x="G0" y="G0"/>
              </a:cxn>
              <a:cxn ang="0">
                <a:pos x="G0" y="G0"/>
              </a:cxn>
              <a:cxn ang="0">
                <a:pos x="G0" y="G0"/>
              </a:cxn>
              <a:cxn ang="0">
                <a:pos x="G0" y="G0"/>
              </a:cxn>
              <a:cxn ang="0">
                <a:pos x="G0" y="G0"/>
              </a:cxn>
              <a:cxn ang="0">
                <a:pos x="G0" y="G0"/>
              </a:cxn>
              <a:cxn ang="0">
                <a:pos x="G0" y="G0"/>
              </a:cxn>
            </a:cxnLst>
            <a:pathLst>
              <a:path w="1226" h="1222">
                <a:moveTo>
                  <a:pt x="1226" y="674"/>
                </a:moveTo>
                <a:cubicBezTo>
                  <a:pt x="1226" y="541"/>
                  <a:pt x="1226" y="541"/>
                  <a:pt x="1226" y="541"/>
                </a:cubicBezTo>
                <a:cubicBezTo>
                  <a:pt x="1137" y="514"/>
                  <a:pt x="1137" y="514"/>
                  <a:pt x="1137" y="514"/>
                </a:cubicBezTo>
                <a:cubicBezTo>
                  <a:pt x="1135" y="506"/>
                  <a:pt x="1132" y="497"/>
                  <a:pt x="1130" y="489"/>
                </a:cubicBezTo>
                <a:cubicBezTo>
                  <a:pt x="1197" y="431"/>
                  <a:pt x="1197" y="431"/>
                  <a:pt x="1197" y="431"/>
                </a:cubicBezTo>
                <a:cubicBezTo>
                  <a:pt x="1145" y="309"/>
                  <a:pt x="1145" y="309"/>
                  <a:pt x="1145" y="309"/>
                </a:cubicBezTo>
                <a:cubicBezTo>
                  <a:pt x="1055" y="318"/>
                  <a:pt x="1055" y="318"/>
                  <a:pt x="1055" y="318"/>
                </a:cubicBezTo>
                <a:cubicBezTo>
                  <a:pt x="1052" y="314"/>
                  <a:pt x="1049" y="310"/>
                  <a:pt x="1046" y="306"/>
                </a:cubicBezTo>
                <a:cubicBezTo>
                  <a:pt x="1088" y="226"/>
                  <a:pt x="1088" y="226"/>
                  <a:pt x="1088" y="226"/>
                </a:cubicBezTo>
                <a:cubicBezTo>
                  <a:pt x="994" y="132"/>
                  <a:pt x="994" y="132"/>
                  <a:pt x="994" y="132"/>
                </a:cubicBezTo>
                <a:cubicBezTo>
                  <a:pt x="914" y="174"/>
                  <a:pt x="914" y="174"/>
                  <a:pt x="914" y="174"/>
                </a:cubicBezTo>
                <a:cubicBezTo>
                  <a:pt x="907" y="169"/>
                  <a:pt x="900" y="165"/>
                  <a:pt x="893" y="161"/>
                </a:cubicBezTo>
                <a:cubicBezTo>
                  <a:pt x="900" y="71"/>
                  <a:pt x="900" y="71"/>
                  <a:pt x="900" y="71"/>
                </a:cubicBezTo>
                <a:cubicBezTo>
                  <a:pt x="777" y="21"/>
                  <a:pt x="777" y="21"/>
                  <a:pt x="777" y="21"/>
                </a:cubicBezTo>
                <a:cubicBezTo>
                  <a:pt x="719" y="91"/>
                  <a:pt x="719" y="91"/>
                  <a:pt x="719" y="91"/>
                </a:cubicBezTo>
                <a:cubicBezTo>
                  <a:pt x="715" y="90"/>
                  <a:pt x="710" y="88"/>
                  <a:pt x="706" y="88"/>
                </a:cubicBezTo>
                <a:cubicBezTo>
                  <a:pt x="678" y="0"/>
                  <a:pt x="678" y="0"/>
                  <a:pt x="678" y="0"/>
                </a:cubicBezTo>
                <a:cubicBezTo>
                  <a:pt x="546" y="0"/>
                  <a:pt x="546" y="0"/>
                  <a:pt x="546" y="0"/>
                </a:cubicBezTo>
                <a:cubicBezTo>
                  <a:pt x="518" y="88"/>
                  <a:pt x="518" y="88"/>
                  <a:pt x="518" y="88"/>
                </a:cubicBezTo>
                <a:cubicBezTo>
                  <a:pt x="510" y="89"/>
                  <a:pt x="503" y="91"/>
                  <a:pt x="495" y="93"/>
                </a:cubicBezTo>
                <a:cubicBezTo>
                  <a:pt x="436" y="25"/>
                  <a:pt x="436" y="25"/>
                  <a:pt x="436" y="25"/>
                </a:cubicBezTo>
                <a:cubicBezTo>
                  <a:pt x="314" y="77"/>
                  <a:pt x="314" y="77"/>
                  <a:pt x="314" y="77"/>
                </a:cubicBezTo>
                <a:cubicBezTo>
                  <a:pt x="323" y="166"/>
                  <a:pt x="323" y="166"/>
                  <a:pt x="323" y="166"/>
                </a:cubicBezTo>
                <a:cubicBezTo>
                  <a:pt x="319" y="169"/>
                  <a:pt x="315" y="172"/>
                  <a:pt x="311" y="175"/>
                </a:cubicBezTo>
                <a:cubicBezTo>
                  <a:pt x="231" y="133"/>
                  <a:pt x="231" y="133"/>
                  <a:pt x="231" y="133"/>
                </a:cubicBezTo>
                <a:cubicBezTo>
                  <a:pt x="137" y="227"/>
                  <a:pt x="137" y="227"/>
                  <a:pt x="137" y="227"/>
                </a:cubicBezTo>
                <a:cubicBezTo>
                  <a:pt x="179" y="307"/>
                  <a:pt x="179" y="307"/>
                  <a:pt x="179" y="307"/>
                </a:cubicBezTo>
                <a:cubicBezTo>
                  <a:pt x="174" y="313"/>
                  <a:pt x="169" y="320"/>
                  <a:pt x="165" y="328"/>
                </a:cubicBezTo>
                <a:cubicBezTo>
                  <a:pt x="76" y="321"/>
                  <a:pt x="76" y="321"/>
                  <a:pt x="76" y="321"/>
                </a:cubicBezTo>
                <a:cubicBezTo>
                  <a:pt x="26" y="444"/>
                  <a:pt x="26" y="444"/>
                  <a:pt x="26" y="444"/>
                </a:cubicBezTo>
                <a:cubicBezTo>
                  <a:pt x="95" y="500"/>
                  <a:pt x="95" y="500"/>
                  <a:pt x="95" y="500"/>
                </a:cubicBezTo>
                <a:cubicBezTo>
                  <a:pt x="94" y="505"/>
                  <a:pt x="89" y="510"/>
                  <a:pt x="88" y="515"/>
                </a:cubicBezTo>
                <a:cubicBezTo>
                  <a:pt x="0" y="543"/>
                  <a:pt x="0" y="543"/>
                  <a:pt x="0" y="543"/>
                </a:cubicBezTo>
                <a:cubicBezTo>
                  <a:pt x="0" y="675"/>
                  <a:pt x="0" y="675"/>
                  <a:pt x="0" y="675"/>
                </a:cubicBezTo>
                <a:cubicBezTo>
                  <a:pt x="88" y="702"/>
                  <a:pt x="88" y="702"/>
                  <a:pt x="88" y="702"/>
                </a:cubicBezTo>
                <a:cubicBezTo>
                  <a:pt x="90" y="711"/>
                  <a:pt x="93" y="719"/>
                  <a:pt x="95" y="727"/>
                </a:cubicBezTo>
                <a:cubicBezTo>
                  <a:pt x="29" y="785"/>
                  <a:pt x="29" y="785"/>
                  <a:pt x="29" y="785"/>
                </a:cubicBezTo>
                <a:cubicBezTo>
                  <a:pt x="81" y="907"/>
                  <a:pt x="81" y="907"/>
                  <a:pt x="81" y="907"/>
                </a:cubicBezTo>
                <a:cubicBezTo>
                  <a:pt x="169" y="898"/>
                  <a:pt x="169" y="898"/>
                  <a:pt x="169" y="898"/>
                </a:cubicBezTo>
                <a:cubicBezTo>
                  <a:pt x="172" y="903"/>
                  <a:pt x="175" y="907"/>
                  <a:pt x="178" y="912"/>
                </a:cubicBezTo>
                <a:cubicBezTo>
                  <a:pt x="138" y="990"/>
                  <a:pt x="138" y="990"/>
                  <a:pt x="138" y="990"/>
                </a:cubicBezTo>
                <a:cubicBezTo>
                  <a:pt x="232" y="1084"/>
                  <a:pt x="232" y="1084"/>
                  <a:pt x="232" y="1084"/>
                </a:cubicBezTo>
                <a:cubicBezTo>
                  <a:pt x="309" y="1043"/>
                  <a:pt x="309" y="1043"/>
                  <a:pt x="309" y="1043"/>
                </a:cubicBezTo>
                <a:cubicBezTo>
                  <a:pt x="317" y="1048"/>
                  <a:pt x="324" y="1053"/>
                  <a:pt x="332" y="1058"/>
                </a:cubicBezTo>
                <a:cubicBezTo>
                  <a:pt x="325" y="1146"/>
                  <a:pt x="325" y="1146"/>
                  <a:pt x="325" y="1146"/>
                </a:cubicBezTo>
                <a:cubicBezTo>
                  <a:pt x="448" y="1195"/>
                  <a:pt x="448" y="1195"/>
                  <a:pt x="448" y="1195"/>
                </a:cubicBezTo>
                <a:cubicBezTo>
                  <a:pt x="504" y="1127"/>
                  <a:pt x="504" y="1127"/>
                  <a:pt x="504" y="1127"/>
                </a:cubicBezTo>
                <a:cubicBezTo>
                  <a:pt x="509" y="1129"/>
                  <a:pt x="515" y="1133"/>
                  <a:pt x="520" y="1134"/>
                </a:cubicBezTo>
                <a:cubicBezTo>
                  <a:pt x="547" y="1222"/>
                  <a:pt x="547" y="1222"/>
                  <a:pt x="547" y="1222"/>
                </a:cubicBezTo>
                <a:cubicBezTo>
                  <a:pt x="680" y="1222"/>
                  <a:pt x="680" y="1222"/>
                  <a:pt x="680" y="1222"/>
                </a:cubicBezTo>
                <a:cubicBezTo>
                  <a:pt x="706" y="1134"/>
                  <a:pt x="706" y="1134"/>
                  <a:pt x="706" y="1134"/>
                </a:cubicBezTo>
                <a:cubicBezTo>
                  <a:pt x="715" y="1132"/>
                  <a:pt x="724" y="1129"/>
                  <a:pt x="733" y="1127"/>
                </a:cubicBezTo>
                <a:cubicBezTo>
                  <a:pt x="790" y="1192"/>
                  <a:pt x="790" y="1192"/>
                  <a:pt x="790" y="1192"/>
                </a:cubicBezTo>
                <a:cubicBezTo>
                  <a:pt x="912" y="1140"/>
                  <a:pt x="912" y="1140"/>
                  <a:pt x="912" y="1140"/>
                </a:cubicBezTo>
                <a:cubicBezTo>
                  <a:pt x="903" y="1052"/>
                  <a:pt x="903" y="1052"/>
                  <a:pt x="903" y="1052"/>
                </a:cubicBezTo>
                <a:cubicBezTo>
                  <a:pt x="908" y="1049"/>
                  <a:pt x="912" y="1046"/>
                  <a:pt x="917" y="1043"/>
                </a:cubicBezTo>
                <a:cubicBezTo>
                  <a:pt x="995" y="1083"/>
                  <a:pt x="995" y="1083"/>
                  <a:pt x="995" y="1083"/>
                </a:cubicBezTo>
                <a:cubicBezTo>
                  <a:pt x="1089" y="989"/>
                  <a:pt x="1089" y="989"/>
                  <a:pt x="1089" y="989"/>
                </a:cubicBezTo>
                <a:cubicBezTo>
                  <a:pt x="1048" y="911"/>
                  <a:pt x="1048" y="911"/>
                  <a:pt x="1048" y="911"/>
                </a:cubicBezTo>
                <a:cubicBezTo>
                  <a:pt x="1053" y="903"/>
                  <a:pt x="1058" y="896"/>
                  <a:pt x="1062" y="889"/>
                </a:cubicBezTo>
                <a:cubicBezTo>
                  <a:pt x="1151" y="895"/>
                  <a:pt x="1151" y="895"/>
                  <a:pt x="1151" y="895"/>
                </a:cubicBezTo>
                <a:cubicBezTo>
                  <a:pt x="1200" y="773"/>
                  <a:pt x="1200" y="773"/>
                  <a:pt x="1200" y="773"/>
                </a:cubicBezTo>
                <a:cubicBezTo>
                  <a:pt x="1131" y="716"/>
                  <a:pt x="1131" y="716"/>
                  <a:pt x="1131" y="716"/>
                </a:cubicBezTo>
                <a:cubicBezTo>
                  <a:pt x="1132" y="711"/>
                  <a:pt x="1136" y="706"/>
                  <a:pt x="1137" y="701"/>
                </a:cubicBezTo>
                <a:lnTo>
                  <a:pt x="1226" y="674"/>
                </a:lnTo>
                <a:close/>
              </a:path>
            </a:pathLst>
          </a:custGeom>
          <a:solidFill>
            <a:srgbClr val="EB6100"/>
          </a:solidFill>
          <a:ln w="9525">
            <a:noFill/>
          </a:ln>
        </p:spPr>
        <p:txBody>
          <a:bodyPr/>
          <a:p>
            <a:endParaRPr lang="zh-CN" altLang="en-US"/>
          </a:p>
        </p:txBody>
      </p:sp>
      <p:sp>
        <p:nvSpPr>
          <p:cNvPr id="17427" name="Freeform 69"/>
          <p:cNvSpPr/>
          <p:nvPr/>
        </p:nvSpPr>
        <p:spPr>
          <a:xfrm>
            <a:off x="6488113" y="1485900"/>
            <a:ext cx="1528762" cy="1527175"/>
          </a:xfrm>
          <a:custGeom>
            <a:avLst/>
            <a:gdLst>
              <a:gd name="G0" fmla="val 0"/>
            </a:gdLst>
            <a:ahLst/>
            <a:cxnLst>
              <a:cxn ang="0">
                <a:pos x="G0" y="1286087053"/>
              </a:cxn>
              <a:cxn ang="0">
                <a:pos x="G0" y="1177465402"/>
              </a:cxn>
              <a:cxn ang="0">
                <a:pos x="G0" y="673458860"/>
              </a:cxn>
              <a:cxn ang="0">
                <a:pos x="G0" y="703871304"/>
              </a:cxn>
              <a:cxn ang="0">
                <a:pos x="G0" y="238968403"/>
              </a:cxn>
              <a:cxn ang="0">
                <a:pos x="G0" y="360625885"/>
              </a:cxn>
              <a:cxn ang="0">
                <a:pos x="1941261445" y="17380465"/>
              </a:cxn>
              <a:cxn ang="0">
                <a:pos x="1771508431" y="230279133"/>
              </a:cxn>
              <a:cxn ang="0">
                <a:pos x="1288371170" y="52139471"/>
              </a:cxn>
              <a:cxn ang="0">
                <a:pos x="1183907184" y="330211514"/>
              </a:cxn>
              <a:cxn ang="0">
                <a:pos x="674653926" y="360625885"/>
              </a:cxn>
              <a:cxn ang="0">
                <a:pos x="705122267" y="634353294"/>
              </a:cxn>
              <a:cxn ang="0">
                <a:pos x="243744803" y="847253887"/>
              </a:cxn>
              <a:cxn ang="0">
                <a:pos x="361265823" y="1116636661"/>
              </a:cxn>
              <a:cxn ang="0">
                <a:pos x="21763651" y="1494643012"/>
              </a:cxn>
              <a:cxn ang="0">
                <a:pos x="230687768" y="1668438039"/>
              </a:cxn>
              <a:cxn ang="0">
                <a:pos x="52231993" y="2146374846"/>
              </a:cxn>
              <a:cxn ang="0">
                <a:pos x="330797482" y="G0"/>
              </a:cxn>
              <a:cxn ang="0">
                <a:pos x="361265823" y="G0"/>
              </a:cxn>
              <a:cxn ang="0">
                <a:pos x="631126623" y="G0"/>
              </a:cxn>
              <a:cxn ang="0">
                <a:pos x="848757357" y="G0"/>
              </a:cxn>
              <a:cxn ang="0">
                <a:pos x="1118618156" y="G0"/>
              </a:cxn>
              <a:cxn ang="0">
                <a:pos x="1497295287" y="G0"/>
              </a:cxn>
              <a:cxn ang="0">
                <a:pos x="1675751063" y="G0"/>
              </a:cxn>
              <a:cxn ang="0">
                <a:pos x="G0" y="G0"/>
              </a:cxn>
              <a:cxn ang="0">
                <a:pos x="G0" y="G0"/>
              </a:cxn>
              <a:cxn ang="0">
                <a:pos x="G0" y="G0"/>
              </a:cxn>
              <a:cxn ang="0">
                <a:pos x="G0" y="G0"/>
              </a:cxn>
              <a:cxn ang="0">
                <a:pos x="G0" y="G0"/>
              </a:cxn>
              <a:cxn ang="0">
                <a:pos x="G0" y="G0"/>
              </a:cxn>
              <a:cxn ang="0">
                <a:pos x="G0" y="1937820813"/>
              </a:cxn>
              <a:cxn ang="0">
                <a:pos x="G0" y="1764025786"/>
              </a:cxn>
            </a:cxnLst>
            <a:pathLst>
              <a:path w="793" h="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EB6100"/>
          </a:solidFill>
          <a:ln w="9525">
            <a:noFill/>
          </a:ln>
        </p:spPr>
        <p:txBody>
          <a:bodyPr/>
          <a:p>
            <a:endParaRPr lang="zh-CN" altLang="en-US"/>
          </a:p>
        </p:txBody>
      </p:sp>
      <p:sp>
        <p:nvSpPr>
          <p:cNvPr id="17428" name="Freeform 43"/>
          <p:cNvSpPr/>
          <p:nvPr/>
        </p:nvSpPr>
        <p:spPr>
          <a:xfrm>
            <a:off x="4056063" y="1628775"/>
            <a:ext cx="1577975" cy="1108075"/>
          </a:xfrm>
          <a:custGeom>
            <a:avLst/>
            <a:gdLst>
              <a:gd name="G0" fmla="val 0"/>
            </a:gdLst>
            <a:ahLst/>
            <a:cxnLst>
              <a:cxn ang="0">
                <a:pos x="139047692" y="G0"/>
              </a:cxn>
              <a:cxn ang="0">
                <a:pos x="0" y="G0"/>
              </a:cxn>
              <a:cxn ang="0">
                <a:pos x="638751963" y="1297372703"/>
              </a:cxn>
              <a:cxn ang="0">
                <a:pos x="1677269653" y="522431741"/>
              </a:cxn>
              <a:cxn ang="0">
                <a:pos x="G0" y="235093994"/>
              </a:cxn>
              <a:cxn ang="0">
                <a:pos x="G0" y="87072278"/>
              </a:cxn>
              <a:cxn ang="0">
                <a:pos x="G0" y="0"/>
              </a:cxn>
              <a:cxn ang="0">
                <a:pos x="G0" y="387470481"/>
              </a:cxn>
              <a:cxn ang="0">
                <a:pos x="G0" y="378762867"/>
              </a:cxn>
              <a:cxn ang="0">
                <a:pos x="743039177" y="1388797824"/>
              </a:cxn>
              <a:cxn ang="0">
                <a:pos x="139047692" y="G0"/>
              </a:cxn>
            </a:cxnLst>
            <a:pathLst>
              <a:path w="819" h="575">
                <a:moveTo>
                  <a:pt x="32" y="575"/>
                </a:moveTo>
                <a:cubicBezTo>
                  <a:pt x="0" y="568"/>
                  <a:pt x="0" y="568"/>
                  <a:pt x="0" y="568"/>
                </a:cubicBezTo>
                <a:cubicBezTo>
                  <a:pt x="2" y="562"/>
                  <a:pt x="34" y="429"/>
                  <a:pt x="147" y="298"/>
                </a:cubicBezTo>
                <a:cubicBezTo>
                  <a:pt x="213" y="221"/>
                  <a:pt x="294" y="161"/>
                  <a:pt x="386" y="120"/>
                </a:cubicBezTo>
                <a:cubicBezTo>
                  <a:pt x="491" y="73"/>
                  <a:pt x="612" y="51"/>
                  <a:pt x="746" y="54"/>
                </a:cubicBezTo>
                <a:cubicBezTo>
                  <a:pt x="718" y="20"/>
                  <a:pt x="718" y="20"/>
                  <a:pt x="718" y="20"/>
                </a:cubicBezTo>
                <a:cubicBezTo>
                  <a:pt x="742" y="0"/>
                  <a:pt x="742" y="0"/>
                  <a:pt x="742" y="0"/>
                </a:cubicBezTo>
                <a:cubicBezTo>
                  <a:pt x="819" y="89"/>
                  <a:pt x="819" y="89"/>
                  <a:pt x="819" y="89"/>
                </a:cubicBezTo>
                <a:cubicBezTo>
                  <a:pt x="781" y="87"/>
                  <a:pt x="781" y="87"/>
                  <a:pt x="781" y="87"/>
                </a:cubicBezTo>
                <a:cubicBezTo>
                  <a:pt x="521" y="73"/>
                  <a:pt x="316" y="151"/>
                  <a:pt x="171" y="319"/>
                </a:cubicBezTo>
                <a:cubicBezTo>
                  <a:pt x="64" y="444"/>
                  <a:pt x="32" y="574"/>
                  <a:pt x="32" y="575"/>
                </a:cubicBezTo>
                <a:close/>
              </a:path>
            </a:pathLst>
          </a:custGeom>
          <a:solidFill>
            <a:srgbClr val="383843"/>
          </a:solidFill>
          <a:ln w="9525">
            <a:noFill/>
          </a:ln>
        </p:spPr>
        <p:txBody>
          <a:bodyPr/>
          <a:p>
            <a:endParaRPr lang="zh-CN" altLang="en-US"/>
          </a:p>
        </p:txBody>
      </p:sp>
      <p:sp>
        <p:nvSpPr>
          <p:cNvPr id="17429" name="Freeform 44"/>
          <p:cNvSpPr/>
          <p:nvPr/>
        </p:nvSpPr>
        <p:spPr>
          <a:xfrm>
            <a:off x="5432425" y="1760538"/>
            <a:ext cx="192088" cy="179387"/>
          </a:xfrm>
          <a:custGeom>
            <a:avLst/>
            <a:gdLst/>
            <a:ahLst/>
            <a:cxnLst>
              <a:cxn ang="0">
                <a:pos x="64535252" y="283956125"/>
              </a:cxn>
              <a:cxn ang="0">
                <a:pos x="0" y="210815910"/>
              </a:cxn>
              <a:cxn ang="0">
                <a:pos x="238781112" y="0"/>
              </a:cxn>
              <a:cxn ang="0">
                <a:pos x="303316365" y="73140214"/>
              </a:cxn>
              <a:cxn ang="0">
                <a:pos x="64535252" y="283956125"/>
              </a:cxn>
            </a:cxnLst>
            <a:pathLst>
              <a:path w="141" h="132">
                <a:moveTo>
                  <a:pt x="30" y="132"/>
                </a:moveTo>
                <a:lnTo>
                  <a:pt x="0" y="98"/>
                </a:lnTo>
                <a:lnTo>
                  <a:pt x="111" y="0"/>
                </a:lnTo>
                <a:lnTo>
                  <a:pt x="141" y="34"/>
                </a:lnTo>
                <a:lnTo>
                  <a:pt x="30" y="132"/>
                </a:lnTo>
                <a:close/>
              </a:path>
            </a:pathLst>
          </a:custGeom>
          <a:solidFill>
            <a:srgbClr val="383843"/>
          </a:solidFill>
          <a:ln w="9525">
            <a:noFill/>
          </a:ln>
        </p:spPr>
        <p:txBody>
          <a:bodyPr/>
          <a:p>
            <a:endParaRPr lang="zh-CN" altLang="en-US"/>
          </a:p>
        </p:txBody>
      </p:sp>
      <p:sp>
        <p:nvSpPr>
          <p:cNvPr id="17430" name="Freeform 47"/>
          <p:cNvSpPr/>
          <p:nvPr/>
        </p:nvSpPr>
        <p:spPr>
          <a:xfrm>
            <a:off x="7215188" y="2290763"/>
            <a:ext cx="1109662" cy="917575"/>
          </a:xfrm>
          <a:custGeom>
            <a:avLst/>
            <a:gdLst>
              <a:gd name="G0" fmla="val 0"/>
            </a:gdLst>
            <a:ahLst/>
            <a:cxnLst>
              <a:cxn ang="0">
                <a:pos x="82632452" y="2071324936"/>
              </a:cxn>
              <a:cxn ang="0">
                <a:pos x="0" y="2066973129"/>
              </a:cxn>
              <a:cxn ang="0">
                <a:pos x="8697341" y="1962537485"/>
              </a:cxn>
              <a:cxn ang="0">
                <a:pos x="4348670" y="2014755307"/>
              </a:cxn>
              <a:cxn ang="0">
                <a:pos x="8697341" y="1962537485"/>
              </a:cxn>
              <a:cxn ang="0">
                <a:pos x="948106578" y="1784124986"/>
              </a:cxn>
              <a:cxn ang="0">
                <a:pos x="G0" y="117491063"/>
              </a:cxn>
              <a:cxn ang="0">
                <a:pos x="G0" y="0"/>
              </a:cxn>
              <a:cxn ang="0">
                <a:pos x="G0" y="326364279"/>
              </a:cxn>
              <a:cxn ang="0">
                <a:pos x="G0" y="378582102"/>
              </a:cxn>
              <a:cxn ang="0">
                <a:pos x="G0" y="261091038"/>
              </a:cxn>
              <a:cxn ang="0">
                <a:pos x="987248469" y="1879857018"/>
              </a:cxn>
              <a:cxn ang="0">
                <a:pos x="82632452" y="2071324936"/>
              </a:cxn>
            </a:cxnLst>
            <a:pathLst>
              <a:path w="576" h="476">
                <a:moveTo>
                  <a:pt x="19" y="476"/>
                </a:moveTo>
                <a:cubicBezTo>
                  <a:pt x="8" y="476"/>
                  <a:pt x="1" y="475"/>
                  <a:pt x="0" y="475"/>
                </a:cubicBezTo>
                <a:cubicBezTo>
                  <a:pt x="2" y="451"/>
                  <a:pt x="2" y="451"/>
                  <a:pt x="2" y="451"/>
                </a:cubicBezTo>
                <a:cubicBezTo>
                  <a:pt x="1" y="463"/>
                  <a:pt x="1" y="463"/>
                  <a:pt x="1" y="463"/>
                </a:cubicBezTo>
                <a:cubicBezTo>
                  <a:pt x="2" y="451"/>
                  <a:pt x="2" y="451"/>
                  <a:pt x="2" y="451"/>
                </a:cubicBezTo>
                <a:cubicBezTo>
                  <a:pt x="3" y="451"/>
                  <a:pt x="104" y="458"/>
                  <a:pt x="218" y="410"/>
                </a:cubicBezTo>
                <a:cubicBezTo>
                  <a:pt x="371" y="344"/>
                  <a:pt x="473" y="216"/>
                  <a:pt x="522" y="27"/>
                </a:cubicBezTo>
                <a:cubicBezTo>
                  <a:pt x="529" y="0"/>
                  <a:pt x="529" y="0"/>
                  <a:pt x="529" y="0"/>
                </a:cubicBezTo>
                <a:cubicBezTo>
                  <a:pt x="576" y="75"/>
                  <a:pt x="576" y="75"/>
                  <a:pt x="576" y="75"/>
                </a:cubicBezTo>
                <a:cubicBezTo>
                  <a:pt x="555" y="87"/>
                  <a:pt x="555" y="87"/>
                  <a:pt x="555" y="87"/>
                </a:cubicBezTo>
                <a:cubicBezTo>
                  <a:pt x="538" y="60"/>
                  <a:pt x="538" y="60"/>
                  <a:pt x="538" y="60"/>
                </a:cubicBezTo>
                <a:cubicBezTo>
                  <a:pt x="471" y="286"/>
                  <a:pt x="333" y="387"/>
                  <a:pt x="227" y="432"/>
                </a:cubicBezTo>
                <a:cubicBezTo>
                  <a:pt x="135" y="471"/>
                  <a:pt x="54" y="476"/>
                  <a:pt x="19" y="476"/>
                </a:cubicBezTo>
                <a:close/>
              </a:path>
            </a:pathLst>
          </a:custGeom>
          <a:solidFill>
            <a:srgbClr val="383843"/>
          </a:solidFill>
          <a:ln w="9525">
            <a:noFill/>
          </a:ln>
        </p:spPr>
        <p:txBody>
          <a:bodyPr/>
          <a:p>
            <a:endParaRPr lang="zh-CN" altLang="en-US"/>
          </a:p>
        </p:txBody>
      </p:sp>
      <p:sp>
        <p:nvSpPr>
          <p:cNvPr id="17431" name="Freeform 48"/>
          <p:cNvSpPr/>
          <p:nvPr/>
        </p:nvSpPr>
        <p:spPr>
          <a:xfrm>
            <a:off x="8099425" y="2293938"/>
            <a:ext cx="153988" cy="117475"/>
          </a:xfrm>
          <a:custGeom>
            <a:avLst/>
            <a:gdLst/>
            <a:ahLst/>
            <a:cxnLst>
              <a:cxn ang="0">
                <a:pos x="36570870" y="187152640"/>
              </a:cxn>
              <a:cxn ang="0">
                <a:pos x="0" y="122617480"/>
              </a:cxn>
              <a:cxn ang="0">
                <a:pos x="204363521" y="0"/>
              </a:cxn>
              <a:cxn ang="0">
                <a:pos x="245235412" y="64535159"/>
              </a:cxn>
              <a:cxn ang="0">
                <a:pos x="36570870" y="187152640"/>
              </a:cxn>
            </a:cxnLst>
            <a:pathLst>
              <a:path w="114" h="87">
                <a:moveTo>
                  <a:pt x="17" y="87"/>
                </a:moveTo>
                <a:lnTo>
                  <a:pt x="0" y="57"/>
                </a:lnTo>
                <a:lnTo>
                  <a:pt x="95" y="0"/>
                </a:lnTo>
                <a:lnTo>
                  <a:pt x="114" y="30"/>
                </a:lnTo>
                <a:lnTo>
                  <a:pt x="17" y="87"/>
                </a:lnTo>
                <a:close/>
              </a:path>
            </a:pathLst>
          </a:custGeom>
          <a:solidFill>
            <a:srgbClr val="383843"/>
          </a:solidFill>
          <a:ln w="9525">
            <a:noFill/>
          </a:ln>
        </p:spPr>
        <p:txBody>
          <a:bodyPr/>
          <a:p>
            <a:endParaRPr lang="zh-CN" altLang="en-US"/>
          </a:p>
        </p:txBody>
      </p:sp>
      <p:sp>
        <p:nvSpPr>
          <p:cNvPr id="17432" name="Freeform 49"/>
          <p:cNvSpPr/>
          <p:nvPr/>
        </p:nvSpPr>
        <p:spPr>
          <a:xfrm>
            <a:off x="7540625" y="4044950"/>
            <a:ext cx="561975" cy="1333500"/>
          </a:xfrm>
          <a:custGeom>
            <a:avLst/>
            <a:gdLst>
              <a:gd name="G0" fmla="val 0"/>
            </a:gdLst>
            <a:ahLst/>
            <a:cxnLst>
              <a:cxn ang="0">
                <a:pos x="52248278" y="G0"/>
              </a:cxn>
              <a:cxn ang="0">
                <a:pos x="0" y="G0"/>
              </a:cxn>
              <a:cxn ang="0">
                <a:pos x="26124139" y="G0"/>
              </a:cxn>
              <a:cxn ang="0">
                <a:pos x="0" y="G0"/>
              </a:cxn>
              <a:cxn ang="0">
                <a:pos x="670521504" y="G0"/>
              </a:cxn>
              <a:cxn ang="0">
                <a:pos x="809850247" y="113091935"/>
              </a:cxn>
              <a:cxn ang="0">
                <a:pos x="766310015" y="0"/>
              </a:cxn>
              <a:cxn ang="0">
                <a:pos x="1118986860" y="152238254"/>
              </a:cxn>
              <a:cxn ang="0">
                <a:pos x="1075446628" y="247930541"/>
              </a:cxn>
              <a:cxn ang="0">
                <a:pos x="944825931" y="191384573"/>
              </a:cxn>
              <a:cxn ang="0">
                <a:pos x="757601969" y="G0"/>
              </a:cxn>
              <a:cxn ang="0">
                <a:pos x="52248278" y="G0"/>
              </a:cxn>
            </a:cxnLst>
            <a:pathLst>
              <a:path w="291" h="692">
                <a:moveTo>
                  <a:pt x="12" y="692"/>
                </a:moveTo>
                <a:cubicBezTo>
                  <a:pt x="0" y="671"/>
                  <a:pt x="0" y="671"/>
                  <a:pt x="0" y="671"/>
                </a:cubicBezTo>
                <a:cubicBezTo>
                  <a:pt x="6" y="681"/>
                  <a:pt x="6" y="681"/>
                  <a:pt x="6" y="681"/>
                </a:cubicBezTo>
                <a:cubicBezTo>
                  <a:pt x="0" y="671"/>
                  <a:pt x="0" y="671"/>
                  <a:pt x="0" y="671"/>
                </a:cubicBezTo>
                <a:cubicBezTo>
                  <a:pt x="1" y="671"/>
                  <a:pt x="88" y="619"/>
                  <a:pt x="154" y="514"/>
                </a:cubicBezTo>
                <a:cubicBezTo>
                  <a:pt x="242" y="373"/>
                  <a:pt x="253" y="209"/>
                  <a:pt x="186" y="26"/>
                </a:cubicBezTo>
                <a:cubicBezTo>
                  <a:pt x="176" y="0"/>
                  <a:pt x="176" y="0"/>
                  <a:pt x="176" y="0"/>
                </a:cubicBezTo>
                <a:cubicBezTo>
                  <a:pt x="257" y="35"/>
                  <a:pt x="257" y="35"/>
                  <a:pt x="257" y="35"/>
                </a:cubicBezTo>
                <a:cubicBezTo>
                  <a:pt x="247" y="57"/>
                  <a:pt x="247" y="57"/>
                  <a:pt x="247" y="57"/>
                </a:cubicBezTo>
                <a:cubicBezTo>
                  <a:pt x="217" y="44"/>
                  <a:pt x="217" y="44"/>
                  <a:pt x="217" y="44"/>
                </a:cubicBezTo>
                <a:cubicBezTo>
                  <a:pt x="291" y="268"/>
                  <a:pt x="235" y="430"/>
                  <a:pt x="174" y="527"/>
                </a:cubicBezTo>
                <a:cubicBezTo>
                  <a:pt x="105" y="637"/>
                  <a:pt x="16" y="690"/>
                  <a:pt x="12" y="692"/>
                </a:cubicBezTo>
                <a:close/>
              </a:path>
            </a:pathLst>
          </a:custGeom>
          <a:solidFill>
            <a:srgbClr val="383843"/>
          </a:solidFill>
          <a:ln w="9525">
            <a:noFill/>
          </a:ln>
        </p:spPr>
        <p:txBody>
          <a:bodyPr/>
          <a:p>
            <a:endParaRPr lang="zh-CN" altLang="en-US"/>
          </a:p>
        </p:txBody>
      </p:sp>
      <p:sp>
        <p:nvSpPr>
          <p:cNvPr id="17433" name="Freeform 50"/>
          <p:cNvSpPr/>
          <p:nvPr/>
        </p:nvSpPr>
        <p:spPr>
          <a:xfrm>
            <a:off x="7815263" y="4049713"/>
            <a:ext cx="106362" cy="158750"/>
          </a:xfrm>
          <a:custGeom>
            <a:avLst/>
            <a:gdLst/>
            <a:ahLst/>
            <a:cxnLst>
              <a:cxn ang="0">
                <a:pos x="66686045" y="251687690"/>
              </a:cxn>
              <a:cxn ang="0">
                <a:pos x="0" y="221571295"/>
              </a:cxn>
              <a:cxn ang="0">
                <a:pos x="101104999" y="0"/>
              </a:cxn>
              <a:cxn ang="0">
                <a:pos x="167792400" y="30116394"/>
              </a:cxn>
              <a:cxn ang="0">
                <a:pos x="66686045" y="251687690"/>
              </a:cxn>
            </a:cxnLst>
            <a:pathLst>
              <a:path w="78" h="117">
                <a:moveTo>
                  <a:pt x="31" y="117"/>
                </a:moveTo>
                <a:lnTo>
                  <a:pt x="0" y="103"/>
                </a:lnTo>
                <a:lnTo>
                  <a:pt x="47" y="0"/>
                </a:lnTo>
                <a:lnTo>
                  <a:pt x="78" y="14"/>
                </a:lnTo>
                <a:lnTo>
                  <a:pt x="31" y="117"/>
                </a:lnTo>
                <a:close/>
              </a:path>
            </a:pathLst>
          </a:custGeom>
          <a:solidFill>
            <a:srgbClr val="383843"/>
          </a:solidFill>
          <a:ln w="9525">
            <a:noFill/>
          </a:ln>
        </p:spPr>
        <p:txBody>
          <a:bodyPr/>
          <a:p>
            <a:endParaRPr lang="zh-CN" altLang="en-US"/>
          </a:p>
        </p:txBody>
      </p:sp>
      <p:sp>
        <p:nvSpPr>
          <p:cNvPr id="17434" name="Freeform 51"/>
          <p:cNvSpPr/>
          <p:nvPr/>
        </p:nvSpPr>
        <p:spPr>
          <a:xfrm>
            <a:off x="6186488" y="3706813"/>
            <a:ext cx="1641475" cy="1641475"/>
          </a:xfrm>
          <a:custGeom>
            <a:avLst/>
            <a:gdLst>
              <a:gd name="G0" fmla="val 0"/>
            </a:gdLst>
            <a:ahLst/>
            <a:cxnLst>
              <a:cxn ang="0">
                <a:pos x="G0" y="1477629200"/>
              </a:cxn>
              <a:cxn ang="0">
                <a:pos x="G0" y="1347250832"/>
              </a:cxn>
              <a:cxn ang="0">
                <a:pos x="G0" y="795311507"/>
              </a:cxn>
              <a:cxn ang="0">
                <a:pos x="G0" y="812696060"/>
              </a:cxn>
              <a:cxn ang="0">
                <a:pos x="G0" y="304218116"/>
              </a:cxn>
              <a:cxn ang="0">
                <a:pos x="G0" y="417213856"/>
              </a:cxn>
              <a:cxn ang="0">
                <a:pos x="G0" y="30422004"/>
              </a:cxn>
              <a:cxn ang="0">
                <a:pos x="1998094695" y="252066384"/>
              </a:cxn>
              <a:cxn ang="0">
                <a:pos x="1488776666" y="39114280"/>
              </a:cxn>
              <a:cxn ang="0">
                <a:pos x="1362535314" y="330293019"/>
              </a:cxn>
              <a:cxn ang="0">
                <a:pos x="809685318" y="330293019"/>
              </a:cxn>
              <a:cxn ang="0">
                <a:pos x="827097719" y="625818859"/>
              </a:cxn>
              <a:cxn ang="0">
                <a:pos x="317779690" y="834425787"/>
              </a:cxn>
              <a:cxn ang="0">
                <a:pos x="430961260" y="1129951627"/>
              </a:cxn>
              <a:cxn ang="0">
                <a:pos x="43531966" y="1516743480"/>
              </a:cxn>
              <a:cxn ang="0">
                <a:pos x="256835323" y="1716658132"/>
              </a:cxn>
              <a:cxn ang="0">
                <a:pos x="39177420" y="G0"/>
              </a:cxn>
              <a:cxn ang="0">
                <a:pos x="335192091" y="G0"/>
              </a:cxn>
              <a:cxn ang="0">
                <a:pos x="339544710" y="G0"/>
              </a:cxn>
              <a:cxn ang="0">
                <a:pos x="635559381" y="G0"/>
              </a:cxn>
              <a:cxn ang="0">
                <a:pos x="844510120" y="G0"/>
              </a:cxn>
              <a:cxn ang="0">
                <a:pos x="1140524792" y="G0"/>
              </a:cxn>
              <a:cxn ang="0">
                <a:pos x="1532308633" y="G0"/>
              </a:cxn>
              <a:cxn ang="0">
                <a:pos x="1732552207" y="G0"/>
              </a:cxn>
              <a:cxn ang="0">
                <a:pos x="G0" y="G0"/>
              </a:cxn>
              <a:cxn ang="0">
                <a:pos x="G0" y="G0"/>
              </a:cxn>
              <a:cxn ang="0">
                <a:pos x="G0" y="G0"/>
              </a:cxn>
              <a:cxn ang="0">
                <a:pos x="G0" y="G0"/>
              </a:cxn>
              <a:cxn ang="0">
                <a:pos x="G0" y="G0"/>
              </a:cxn>
              <a:cxn ang="0">
                <a:pos x="G0" y="G0"/>
              </a:cxn>
              <a:cxn ang="0">
                <a:pos x="G0" y="G0"/>
              </a:cxn>
              <a:cxn ang="0">
                <a:pos x="G0" y="1981761968"/>
              </a:cxn>
            </a:cxnLst>
            <a:pathLst>
              <a:path w="852" h="852">
                <a:moveTo>
                  <a:pt x="852" y="432"/>
                </a:moveTo>
                <a:cubicBezTo>
                  <a:pt x="844" y="340"/>
                  <a:pt x="844" y="340"/>
                  <a:pt x="844" y="340"/>
                </a:cubicBezTo>
                <a:cubicBezTo>
                  <a:pt x="783" y="326"/>
                  <a:pt x="783" y="326"/>
                  <a:pt x="783" y="326"/>
                </a:cubicBezTo>
                <a:cubicBezTo>
                  <a:pt x="781" y="321"/>
                  <a:pt x="780" y="315"/>
                  <a:pt x="778" y="310"/>
                </a:cubicBezTo>
                <a:cubicBezTo>
                  <a:pt x="821" y="265"/>
                  <a:pt x="821" y="265"/>
                  <a:pt x="821" y="265"/>
                </a:cubicBezTo>
                <a:cubicBezTo>
                  <a:pt x="777" y="183"/>
                  <a:pt x="777" y="183"/>
                  <a:pt x="777" y="183"/>
                </a:cubicBezTo>
                <a:cubicBezTo>
                  <a:pt x="716" y="195"/>
                  <a:pt x="716" y="195"/>
                  <a:pt x="716" y="195"/>
                </a:cubicBezTo>
                <a:cubicBezTo>
                  <a:pt x="714" y="193"/>
                  <a:pt x="712" y="190"/>
                  <a:pt x="709" y="187"/>
                </a:cubicBezTo>
                <a:cubicBezTo>
                  <a:pt x="733" y="129"/>
                  <a:pt x="733" y="129"/>
                  <a:pt x="733" y="129"/>
                </a:cubicBezTo>
                <a:cubicBezTo>
                  <a:pt x="662" y="70"/>
                  <a:pt x="662" y="70"/>
                  <a:pt x="662" y="70"/>
                </a:cubicBezTo>
                <a:cubicBezTo>
                  <a:pt x="609" y="104"/>
                  <a:pt x="609" y="104"/>
                  <a:pt x="609" y="104"/>
                </a:cubicBezTo>
                <a:cubicBezTo>
                  <a:pt x="604" y="102"/>
                  <a:pt x="599" y="99"/>
                  <a:pt x="594" y="96"/>
                </a:cubicBezTo>
                <a:cubicBezTo>
                  <a:pt x="593" y="34"/>
                  <a:pt x="593" y="34"/>
                  <a:pt x="593" y="34"/>
                </a:cubicBezTo>
                <a:cubicBezTo>
                  <a:pt x="504" y="7"/>
                  <a:pt x="504" y="7"/>
                  <a:pt x="504" y="7"/>
                </a:cubicBezTo>
                <a:cubicBezTo>
                  <a:pt x="469" y="59"/>
                  <a:pt x="469" y="59"/>
                  <a:pt x="469" y="59"/>
                </a:cubicBezTo>
                <a:cubicBezTo>
                  <a:pt x="465" y="59"/>
                  <a:pt x="462" y="59"/>
                  <a:pt x="459" y="58"/>
                </a:cubicBezTo>
                <a:cubicBezTo>
                  <a:pt x="434" y="0"/>
                  <a:pt x="434" y="0"/>
                  <a:pt x="434" y="0"/>
                </a:cubicBezTo>
                <a:cubicBezTo>
                  <a:pt x="342" y="9"/>
                  <a:pt x="342" y="9"/>
                  <a:pt x="342" y="9"/>
                </a:cubicBezTo>
                <a:cubicBezTo>
                  <a:pt x="329" y="71"/>
                  <a:pt x="329" y="71"/>
                  <a:pt x="329" y="71"/>
                </a:cubicBezTo>
                <a:cubicBezTo>
                  <a:pt x="323" y="72"/>
                  <a:pt x="318" y="74"/>
                  <a:pt x="313" y="76"/>
                </a:cubicBezTo>
                <a:cubicBezTo>
                  <a:pt x="268" y="32"/>
                  <a:pt x="268" y="32"/>
                  <a:pt x="268" y="32"/>
                </a:cubicBezTo>
                <a:cubicBezTo>
                  <a:pt x="186" y="76"/>
                  <a:pt x="186" y="76"/>
                  <a:pt x="186" y="76"/>
                </a:cubicBezTo>
                <a:cubicBezTo>
                  <a:pt x="198" y="137"/>
                  <a:pt x="198" y="137"/>
                  <a:pt x="198" y="137"/>
                </a:cubicBezTo>
                <a:cubicBezTo>
                  <a:pt x="196" y="140"/>
                  <a:pt x="193" y="142"/>
                  <a:pt x="190" y="144"/>
                </a:cubicBezTo>
                <a:cubicBezTo>
                  <a:pt x="132" y="120"/>
                  <a:pt x="132" y="120"/>
                  <a:pt x="132" y="120"/>
                </a:cubicBezTo>
                <a:cubicBezTo>
                  <a:pt x="73" y="192"/>
                  <a:pt x="73" y="192"/>
                  <a:pt x="73" y="192"/>
                </a:cubicBezTo>
                <a:cubicBezTo>
                  <a:pt x="107" y="244"/>
                  <a:pt x="107" y="244"/>
                  <a:pt x="107" y="244"/>
                </a:cubicBezTo>
                <a:cubicBezTo>
                  <a:pt x="104" y="249"/>
                  <a:pt x="101" y="254"/>
                  <a:pt x="99" y="260"/>
                </a:cubicBezTo>
                <a:cubicBezTo>
                  <a:pt x="36" y="261"/>
                  <a:pt x="36" y="261"/>
                  <a:pt x="36" y="261"/>
                </a:cubicBezTo>
                <a:cubicBezTo>
                  <a:pt x="10" y="349"/>
                  <a:pt x="10" y="349"/>
                  <a:pt x="10" y="349"/>
                </a:cubicBezTo>
                <a:cubicBezTo>
                  <a:pt x="61" y="384"/>
                  <a:pt x="61" y="384"/>
                  <a:pt x="61" y="384"/>
                </a:cubicBezTo>
                <a:cubicBezTo>
                  <a:pt x="61" y="388"/>
                  <a:pt x="59" y="391"/>
                  <a:pt x="59" y="395"/>
                </a:cubicBezTo>
                <a:cubicBezTo>
                  <a:pt x="0" y="419"/>
                  <a:pt x="0" y="419"/>
                  <a:pt x="0" y="419"/>
                </a:cubicBezTo>
                <a:cubicBezTo>
                  <a:pt x="9" y="511"/>
                  <a:pt x="9" y="511"/>
                  <a:pt x="9" y="511"/>
                </a:cubicBezTo>
                <a:cubicBezTo>
                  <a:pt x="71" y="524"/>
                  <a:pt x="71" y="524"/>
                  <a:pt x="71" y="524"/>
                </a:cubicBezTo>
                <a:cubicBezTo>
                  <a:pt x="72" y="530"/>
                  <a:pt x="75" y="536"/>
                  <a:pt x="77" y="541"/>
                </a:cubicBezTo>
                <a:cubicBezTo>
                  <a:pt x="34" y="586"/>
                  <a:pt x="34" y="586"/>
                  <a:pt x="34" y="586"/>
                </a:cubicBezTo>
                <a:cubicBezTo>
                  <a:pt x="78" y="667"/>
                  <a:pt x="78" y="667"/>
                  <a:pt x="78" y="667"/>
                </a:cubicBezTo>
                <a:cubicBezTo>
                  <a:pt x="139" y="655"/>
                  <a:pt x="139" y="655"/>
                  <a:pt x="139" y="655"/>
                </a:cubicBezTo>
                <a:cubicBezTo>
                  <a:pt x="141" y="658"/>
                  <a:pt x="144" y="661"/>
                  <a:pt x="146" y="664"/>
                </a:cubicBezTo>
                <a:cubicBezTo>
                  <a:pt x="123" y="721"/>
                  <a:pt x="123" y="721"/>
                  <a:pt x="123" y="721"/>
                </a:cubicBezTo>
                <a:cubicBezTo>
                  <a:pt x="194" y="780"/>
                  <a:pt x="194" y="780"/>
                  <a:pt x="194" y="780"/>
                </a:cubicBezTo>
                <a:cubicBezTo>
                  <a:pt x="246" y="747"/>
                  <a:pt x="246" y="747"/>
                  <a:pt x="246" y="747"/>
                </a:cubicBezTo>
                <a:cubicBezTo>
                  <a:pt x="251" y="750"/>
                  <a:pt x="257" y="753"/>
                  <a:pt x="262" y="756"/>
                </a:cubicBezTo>
                <a:cubicBezTo>
                  <a:pt x="263" y="817"/>
                  <a:pt x="263" y="817"/>
                  <a:pt x="263" y="817"/>
                </a:cubicBezTo>
                <a:cubicBezTo>
                  <a:pt x="352" y="843"/>
                  <a:pt x="352" y="843"/>
                  <a:pt x="352" y="843"/>
                </a:cubicBezTo>
                <a:cubicBezTo>
                  <a:pt x="386" y="793"/>
                  <a:pt x="386" y="793"/>
                  <a:pt x="386" y="793"/>
                </a:cubicBezTo>
                <a:cubicBezTo>
                  <a:pt x="390" y="793"/>
                  <a:pt x="394" y="794"/>
                  <a:pt x="398" y="795"/>
                </a:cubicBezTo>
                <a:cubicBezTo>
                  <a:pt x="422" y="852"/>
                  <a:pt x="422" y="852"/>
                  <a:pt x="422" y="852"/>
                </a:cubicBezTo>
                <a:cubicBezTo>
                  <a:pt x="514" y="844"/>
                  <a:pt x="514" y="844"/>
                  <a:pt x="514" y="844"/>
                </a:cubicBezTo>
                <a:cubicBezTo>
                  <a:pt x="527" y="783"/>
                  <a:pt x="527" y="783"/>
                  <a:pt x="527" y="783"/>
                </a:cubicBezTo>
                <a:cubicBezTo>
                  <a:pt x="533" y="781"/>
                  <a:pt x="539" y="779"/>
                  <a:pt x="545" y="777"/>
                </a:cubicBezTo>
                <a:cubicBezTo>
                  <a:pt x="589" y="819"/>
                  <a:pt x="589" y="819"/>
                  <a:pt x="589" y="819"/>
                </a:cubicBezTo>
                <a:cubicBezTo>
                  <a:pt x="670" y="775"/>
                  <a:pt x="670" y="775"/>
                  <a:pt x="670" y="775"/>
                </a:cubicBezTo>
                <a:cubicBezTo>
                  <a:pt x="659" y="715"/>
                  <a:pt x="659" y="715"/>
                  <a:pt x="659" y="715"/>
                </a:cubicBezTo>
                <a:cubicBezTo>
                  <a:pt x="661" y="712"/>
                  <a:pt x="664" y="710"/>
                  <a:pt x="667" y="707"/>
                </a:cubicBezTo>
                <a:cubicBezTo>
                  <a:pt x="724" y="730"/>
                  <a:pt x="724" y="730"/>
                  <a:pt x="724" y="730"/>
                </a:cubicBezTo>
                <a:cubicBezTo>
                  <a:pt x="783" y="659"/>
                  <a:pt x="783" y="659"/>
                  <a:pt x="783" y="659"/>
                </a:cubicBezTo>
                <a:cubicBezTo>
                  <a:pt x="750" y="607"/>
                  <a:pt x="750" y="607"/>
                  <a:pt x="750" y="607"/>
                </a:cubicBezTo>
                <a:cubicBezTo>
                  <a:pt x="753" y="602"/>
                  <a:pt x="755" y="597"/>
                  <a:pt x="758" y="591"/>
                </a:cubicBezTo>
                <a:cubicBezTo>
                  <a:pt x="820" y="590"/>
                  <a:pt x="820" y="590"/>
                  <a:pt x="820" y="590"/>
                </a:cubicBezTo>
                <a:cubicBezTo>
                  <a:pt x="846" y="502"/>
                  <a:pt x="846" y="502"/>
                  <a:pt x="846" y="502"/>
                </a:cubicBezTo>
                <a:cubicBezTo>
                  <a:pt x="795" y="467"/>
                  <a:pt x="795" y="467"/>
                  <a:pt x="795" y="467"/>
                </a:cubicBezTo>
                <a:cubicBezTo>
                  <a:pt x="795" y="463"/>
                  <a:pt x="795" y="460"/>
                  <a:pt x="795" y="456"/>
                </a:cubicBezTo>
                <a:lnTo>
                  <a:pt x="852" y="432"/>
                </a:lnTo>
                <a:close/>
              </a:path>
            </a:pathLst>
          </a:custGeom>
          <a:solidFill>
            <a:srgbClr val="009DA6"/>
          </a:solidFill>
          <a:ln w="9525">
            <a:noFill/>
          </a:ln>
        </p:spPr>
        <p:txBody>
          <a:bodyPr/>
          <a:p>
            <a:endParaRPr lang="zh-CN" altLang="en-US"/>
          </a:p>
        </p:txBody>
      </p:sp>
      <p:sp>
        <p:nvSpPr>
          <p:cNvPr id="17435" name="Freeform 52"/>
          <p:cNvSpPr/>
          <p:nvPr/>
        </p:nvSpPr>
        <p:spPr>
          <a:xfrm>
            <a:off x="6354763" y="3870325"/>
            <a:ext cx="1316037" cy="1314450"/>
          </a:xfrm>
          <a:custGeom>
            <a:avLst/>
            <a:gdLst>
              <a:gd name="G0" fmla="val 0"/>
            </a:gdLst>
            <a:ahLst/>
            <a:cxnLst>
              <a:cxn ang="0">
                <a:pos x="G0" y="1349397685"/>
              </a:cxn>
              <a:cxn ang="0">
                <a:pos x="1352180549" y="73761702"/>
              </a:cxn>
              <a:cxn ang="0">
                <a:pos x="73912817" y="1614070333"/>
              </a:cxn>
              <a:cxn ang="0">
                <a:pos x="1617399396" y="G0"/>
              </a:cxn>
              <a:cxn ang="0">
                <a:pos x="G0" y="1349397685"/>
              </a:cxn>
            </a:cxnLst>
            <a:pathLst>
              <a:path w="683" h="683">
                <a:moveTo>
                  <a:pt x="666" y="311"/>
                </a:moveTo>
                <a:cubicBezTo>
                  <a:pt x="649" y="132"/>
                  <a:pt x="490" y="0"/>
                  <a:pt x="311" y="17"/>
                </a:cubicBezTo>
                <a:cubicBezTo>
                  <a:pt x="131" y="34"/>
                  <a:pt x="0" y="193"/>
                  <a:pt x="17" y="372"/>
                </a:cubicBezTo>
                <a:cubicBezTo>
                  <a:pt x="34" y="551"/>
                  <a:pt x="193" y="683"/>
                  <a:pt x="372" y="666"/>
                </a:cubicBezTo>
                <a:cubicBezTo>
                  <a:pt x="551" y="649"/>
                  <a:pt x="683" y="490"/>
                  <a:pt x="666" y="311"/>
                </a:cubicBezTo>
                <a:close/>
              </a:path>
            </a:pathLst>
          </a:custGeom>
          <a:solidFill>
            <a:srgbClr val="EFF0F0"/>
          </a:solidFill>
          <a:ln w="9525">
            <a:noFill/>
          </a:ln>
        </p:spPr>
        <p:txBody>
          <a:bodyPr/>
          <a:p>
            <a:endParaRPr lang="zh-CN" altLang="en-US"/>
          </a:p>
        </p:txBody>
      </p:sp>
      <p:sp>
        <p:nvSpPr>
          <p:cNvPr id="17436" name="Freeform 53"/>
          <p:cNvSpPr/>
          <p:nvPr/>
        </p:nvSpPr>
        <p:spPr>
          <a:xfrm>
            <a:off x="6423025" y="3938588"/>
            <a:ext cx="1177925" cy="1176337"/>
          </a:xfrm>
          <a:custGeom>
            <a:avLst/>
            <a:gdLst>
              <a:gd name="G0" fmla="val 0"/>
            </a:gdLst>
            <a:ahLst/>
            <a:cxnLst>
              <a:cxn ang="0">
                <a:pos x="G0" y="1206922109"/>
              </a:cxn>
              <a:cxn ang="0">
                <a:pos x="1209705909" y="65122541"/>
              </a:cxn>
              <a:cxn ang="0">
                <a:pos x="65272726" y="1445701552"/>
              </a:cxn>
              <a:cxn ang="0">
                <a:pos x="1449034101" y="G0"/>
              </a:cxn>
              <a:cxn ang="0">
                <a:pos x="G0" y="1206922109"/>
              </a:cxn>
            </a:cxnLst>
            <a:pathLst>
              <a:path w="611" h="611">
                <a:moveTo>
                  <a:pt x="595" y="278"/>
                </a:moveTo>
                <a:cubicBezTo>
                  <a:pt x="580" y="118"/>
                  <a:pt x="438" y="0"/>
                  <a:pt x="278" y="15"/>
                </a:cubicBezTo>
                <a:cubicBezTo>
                  <a:pt x="118" y="30"/>
                  <a:pt x="0" y="173"/>
                  <a:pt x="15" y="333"/>
                </a:cubicBezTo>
                <a:cubicBezTo>
                  <a:pt x="30" y="493"/>
                  <a:pt x="172" y="611"/>
                  <a:pt x="333" y="596"/>
                </a:cubicBezTo>
                <a:cubicBezTo>
                  <a:pt x="493" y="580"/>
                  <a:pt x="611" y="438"/>
                  <a:pt x="595" y="278"/>
                </a:cubicBezTo>
                <a:close/>
              </a:path>
            </a:pathLst>
          </a:custGeom>
          <a:solidFill>
            <a:srgbClr val="009DA6"/>
          </a:solidFill>
          <a:ln w="9525">
            <a:noFill/>
          </a:ln>
        </p:spPr>
        <p:txBody>
          <a:bodyPr/>
          <a:p>
            <a:endParaRPr lang="zh-CN" altLang="en-US"/>
          </a:p>
        </p:txBody>
      </p:sp>
      <p:sp>
        <p:nvSpPr>
          <p:cNvPr id="17437" name="Freeform 58"/>
          <p:cNvSpPr/>
          <p:nvPr/>
        </p:nvSpPr>
        <p:spPr>
          <a:xfrm>
            <a:off x="4295775" y="1962150"/>
            <a:ext cx="2363788" cy="2354263"/>
          </a:xfrm>
          <a:custGeom>
            <a:avLst/>
            <a:gdLst>
              <a:gd name="G0" fmla="val 0"/>
            </a:gdLst>
            <a:ahLst/>
            <a:cxnLst>
              <a:cxn ang="0">
                <a:pos x="G0" y="G0"/>
              </a:cxn>
              <a:cxn ang="0">
                <a:pos x="G0" y="2125413077"/>
              </a:cxn>
              <a:cxn ang="0">
                <a:pos x="G0" y="1343053286"/>
              </a:cxn>
              <a:cxn ang="0">
                <a:pos x="G0" y="1330013186"/>
              </a:cxn>
              <a:cxn ang="0">
                <a:pos x="G0" y="573731669"/>
              </a:cxn>
              <a:cxn ang="0">
                <a:pos x="G0" y="699777625"/>
              </a:cxn>
              <a:cxn ang="0">
                <a:pos x="G0" y="91274923"/>
              </a:cxn>
              <a:cxn ang="0">
                <a:pos x="G0" y="382487137"/>
              </a:cxn>
              <a:cxn ang="0">
                <a:pos x="G0" y="0"/>
              </a:cxn>
              <a:cxn ang="0">
                <a:pos x="G0" y="404219995"/>
              </a:cxn>
              <a:cxn ang="0">
                <a:pos x="1366844429" y="334676004"/>
              </a:cxn>
              <a:cxn ang="0">
                <a:pos x="1353784860" y="760628859"/>
              </a:cxn>
              <a:cxn ang="0">
                <a:pos x="596362594" y="986644423"/>
              </a:cxn>
              <a:cxn ang="0">
                <a:pos x="718245484" y="1425635452"/>
              </a:cxn>
              <a:cxn ang="0">
                <a:pos x="113177796" y="1929823129"/>
              </a:cxn>
              <a:cxn ang="0">
                <a:pos x="383064644" y="G0"/>
              </a:cxn>
              <a:cxn ang="0">
                <a:pos x="0" y="G0"/>
              </a:cxn>
              <a:cxn ang="0">
                <a:pos x="413536330" y="G0"/>
              </a:cxn>
              <a:cxn ang="0">
                <a:pos x="352592957" y="G0"/>
              </a:cxn>
              <a:cxn ang="0">
                <a:pos x="774834382" y="G0"/>
              </a:cxn>
              <a:cxn ang="0">
                <a:pos x="1009896997" y="G0"/>
              </a:cxn>
              <a:cxn ang="0">
                <a:pos x="1445197992" y="G0"/>
              </a:cxn>
              <a:cxn ang="0">
                <a:pos x="1950147454" y="G0"/>
              </a:cxn>
              <a:cxn ang="0">
                <a:pos x="G0" y="G0"/>
              </a:cxn>
              <a:cxn ang="0">
                <a:pos x="G0" y="G0"/>
              </a:cxn>
              <a:cxn ang="0">
                <a:pos x="G0" y="G0"/>
              </a:cxn>
              <a:cxn ang="0">
                <a:pos x="G0" y="G0"/>
              </a:cxn>
              <a:cxn ang="0">
                <a:pos x="G0" y="G0"/>
              </a:cxn>
              <a:cxn ang="0">
                <a:pos x="G0" y="G0"/>
              </a:cxn>
              <a:cxn ang="0">
                <a:pos x="G0" y="G0"/>
              </a:cxn>
              <a:cxn ang="0">
                <a:pos x="G0" y="G0"/>
              </a:cxn>
              <a:cxn ang="0">
                <a:pos x="G0" y="G0"/>
              </a:cxn>
            </a:cxnLst>
            <a:pathLst>
              <a:path w="1226" h="1222">
                <a:moveTo>
                  <a:pt x="1226" y="674"/>
                </a:moveTo>
                <a:cubicBezTo>
                  <a:pt x="1226" y="541"/>
                  <a:pt x="1226" y="541"/>
                  <a:pt x="1226" y="541"/>
                </a:cubicBezTo>
                <a:cubicBezTo>
                  <a:pt x="1137" y="514"/>
                  <a:pt x="1137" y="514"/>
                  <a:pt x="1137" y="514"/>
                </a:cubicBezTo>
                <a:cubicBezTo>
                  <a:pt x="1135" y="506"/>
                  <a:pt x="1132" y="497"/>
                  <a:pt x="1130" y="489"/>
                </a:cubicBezTo>
                <a:cubicBezTo>
                  <a:pt x="1197" y="431"/>
                  <a:pt x="1197" y="431"/>
                  <a:pt x="1197" y="431"/>
                </a:cubicBezTo>
                <a:cubicBezTo>
                  <a:pt x="1145" y="309"/>
                  <a:pt x="1145" y="309"/>
                  <a:pt x="1145" y="309"/>
                </a:cubicBezTo>
                <a:cubicBezTo>
                  <a:pt x="1055" y="318"/>
                  <a:pt x="1055" y="318"/>
                  <a:pt x="1055" y="318"/>
                </a:cubicBezTo>
                <a:cubicBezTo>
                  <a:pt x="1052" y="314"/>
                  <a:pt x="1049" y="310"/>
                  <a:pt x="1046" y="306"/>
                </a:cubicBezTo>
                <a:cubicBezTo>
                  <a:pt x="1088" y="226"/>
                  <a:pt x="1088" y="226"/>
                  <a:pt x="1088" y="226"/>
                </a:cubicBezTo>
                <a:cubicBezTo>
                  <a:pt x="994" y="132"/>
                  <a:pt x="994" y="132"/>
                  <a:pt x="994" y="132"/>
                </a:cubicBezTo>
                <a:cubicBezTo>
                  <a:pt x="914" y="174"/>
                  <a:pt x="914" y="174"/>
                  <a:pt x="914" y="174"/>
                </a:cubicBezTo>
                <a:cubicBezTo>
                  <a:pt x="907" y="169"/>
                  <a:pt x="900" y="165"/>
                  <a:pt x="893" y="161"/>
                </a:cubicBezTo>
                <a:cubicBezTo>
                  <a:pt x="900" y="71"/>
                  <a:pt x="900" y="71"/>
                  <a:pt x="900" y="71"/>
                </a:cubicBezTo>
                <a:cubicBezTo>
                  <a:pt x="777" y="21"/>
                  <a:pt x="777" y="21"/>
                  <a:pt x="777" y="21"/>
                </a:cubicBezTo>
                <a:cubicBezTo>
                  <a:pt x="719" y="91"/>
                  <a:pt x="719" y="91"/>
                  <a:pt x="719" y="91"/>
                </a:cubicBezTo>
                <a:cubicBezTo>
                  <a:pt x="715" y="90"/>
                  <a:pt x="710" y="88"/>
                  <a:pt x="706" y="88"/>
                </a:cubicBezTo>
                <a:cubicBezTo>
                  <a:pt x="678" y="0"/>
                  <a:pt x="678" y="0"/>
                  <a:pt x="678" y="0"/>
                </a:cubicBezTo>
                <a:cubicBezTo>
                  <a:pt x="546" y="0"/>
                  <a:pt x="546" y="0"/>
                  <a:pt x="546" y="0"/>
                </a:cubicBezTo>
                <a:cubicBezTo>
                  <a:pt x="518" y="88"/>
                  <a:pt x="518" y="88"/>
                  <a:pt x="518" y="88"/>
                </a:cubicBezTo>
                <a:cubicBezTo>
                  <a:pt x="510" y="89"/>
                  <a:pt x="503" y="91"/>
                  <a:pt x="495" y="93"/>
                </a:cubicBezTo>
                <a:cubicBezTo>
                  <a:pt x="436" y="25"/>
                  <a:pt x="436" y="25"/>
                  <a:pt x="436" y="25"/>
                </a:cubicBezTo>
                <a:cubicBezTo>
                  <a:pt x="314" y="77"/>
                  <a:pt x="314" y="77"/>
                  <a:pt x="314" y="77"/>
                </a:cubicBezTo>
                <a:cubicBezTo>
                  <a:pt x="323" y="166"/>
                  <a:pt x="323" y="166"/>
                  <a:pt x="323" y="166"/>
                </a:cubicBezTo>
                <a:cubicBezTo>
                  <a:pt x="319" y="169"/>
                  <a:pt x="315" y="172"/>
                  <a:pt x="311" y="175"/>
                </a:cubicBezTo>
                <a:cubicBezTo>
                  <a:pt x="231" y="133"/>
                  <a:pt x="231" y="133"/>
                  <a:pt x="231" y="133"/>
                </a:cubicBezTo>
                <a:cubicBezTo>
                  <a:pt x="137" y="227"/>
                  <a:pt x="137" y="227"/>
                  <a:pt x="137" y="227"/>
                </a:cubicBezTo>
                <a:cubicBezTo>
                  <a:pt x="179" y="307"/>
                  <a:pt x="179" y="307"/>
                  <a:pt x="179" y="307"/>
                </a:cubicBezTo>
                <a:cubicBezTo>
                  <a:pt x="174" y="313"/>
                  <a:pt x="169" y="320"/>
                  <a:pt x="165" y="328"/>
                </a:cubicBezTo>
                <a:cubicBezTo>
                  <a:pt x="76" y="321"/>
                  <a:pt x="76" y="321"/>
                  <a:pt x="76" y="321"/>
                </a:cubicBezTo>
                <a:cubicBezTo>
                  <a:pt x="26" y="444"/>
                  <a:pt x="26" y="444"/>
                  <a:pt x="26" y="444"/>
                </a:cubicBezTo>
                <a:cubicBezTo>
                  <a:pt x="95" y="500"/>
                  <a:pt x="95" y="500"/>
                  <a:pt x="95" y="500"/>
                </a:cubicBezTo>
                <a:cubicBezTo>
                  <a:pt x="94" y="505"/>
                  <a:pt x="89" y="510"/>
                  <a:pt x="88" y="515"/>
                </a:cubicBezTo>
                <a:cubicBezTo>
                  <a:pt x="0" y="543"/>
                  <a:pt x="0" y="543"/>
                  <a:pt x="0" y="543"/>
                </a:cubicBezTo>
                <a:cubicBezTo>
                  <a:pt x="0" y="675"/>
                  <a:pt x="0" y="675"/>
                  <a:pt x="0" y="675"/>
                </a:cubicBezTo>
                <a:cubicBezTo>
                  <a:pt x="88" y="702"/>
                  <a:pt x="88" y="702"/>
                  <a:pt x="88" y="702"/>
                </a:cubicBezTo>
                <a:cubicBezTo>
                  <a:pt x="90" y="711"/>
                  <a:pt x="93" y="719"/>
                  <a:pt x="95" y="727"/>
                </a:cubicBezTo>
                <a:cubicBezTo>
                  <a:pt x="29" y="785"/>
                  <a:pt x="29" y="785"/>
                  <a:pt x="29" y="785"/>
                </a:cubicBezTo>
                <a:cubicBezTo>
                  <a:pt x="81" y="907"/>
                  <a:pt x="81" y="907"/>
                  <a:pt x="81" y="907"/>
                </a:cubicBezTo>
                <a:cubicBezTo>
                  <a:pt x="169" y="898"/>
                  <a:pt x="169" y="898"/>
                  <a:pt x="169" y="898"/>
                </a:cubicBezTo>
                <a:cubicBezTo>
                  <a:pt x="172" y="903"/>
                  <a:pt x="175" y="907"/>
                  <a:pt x="178" y="912"/>
                </a:cubicBezTo>
                <a:cubicBezTo>
                  <a:pt x="138" y="990"/>
                  <a:pt x="138" y="990"/>
                  <a:pt x="138" y="990"/>
                </a:cubicBezTo>
                <a:cubicBezTo>
                  <a:pt x="232" y="1084"/>
                  <a:pt x="232" y="1084"/>
                  <a:pt x="232" y="1084"/>
                </a:cubicBezTo>
                <a:cubicBezTo>
                  <a:pt x="309" y="1043"/>
                  <a:pt x="309" y="1043"/>
                  <a:pt x="309" y="1043"/>
                </a:cubicBezTo>
                <a:cubicBezTo>
                  <a:pt x="317" y="1048"/>
                  <a:pt x="324" y="1053"/>
                  <a:pt x="332" y="1058"/>
                </a:cubicBezTo>
                <a:cubicBezTo>
                  <a:pt x="325" y="1146"/>
                  <a:pt x="325" y="1146"/>
                  <a:pt x="325" y="1146"/>
                </a:cubicBezTo>
                <a:cubicBezTo>
                  <a:pt x="448" y="1195"/>
                  <a:pt x="448" y="1195"/>
                  <a:pt x="448" y="1195"/>
                </a:cubicBezTo>
                <a:cubicBezTo>
                  <a:pt x="504" y="1127"/>
                  <a:pt x="504" y="1127"/>
                  <a:pt x="504" y="1127"/>
                </a:cubicBezTo>
                <a:cubicBezTo>
                  <a:pt x="509" y="1129"/>
                  <a:pt x="515" y="1133"/>
                  <a:pt x="520" y="1134"/>
                </a:cubicBezTo>
                <a:cubicBezTo>
                  <a:pt x="547" y="1222"/>
                  <a:pt x="547" y="1222"/>
                  <a:pt x="547" y="1222"/>
                </a:cubicBezTo>
                <a:cubicBezTo>
                  <a:pt x="680" y="1222"/>
                  <a:pt x="680" y="1222"/>
                  <a:pt x="680" y="1222"/>
                </a:cubicBezTo>
                <a:cubicBezTo>
                  <a:pt x="706" y="1134"/>
                  <a:pt x="706" y="1134"/>
                  <a:pt x="706" y="1134"/>
                </a:cubicBezTo>
                <a:cubicBezTo>
                  <a:pt x="715" y="1132"/>
                  <a:pt x="724" y="1129"/>
                  <a:pt x="733" y="1127"/>
                </a:cubicBezTo>
                <a:cubicBezTo>
                  <a:pt x="790" y="1192"/>
                  <a:pt x="790" y="1192"/>
                  <a:pt x="790" y="1192"/>
                </a:cubicBezTo>
                <a:cubicBezTo>
                  <a:pt x="912" y="1140"/>
                  <a:pt x="912" y="1140"/>
                  <a:pt x="912" y="1140"/>
                </a:cubicBezTo>
                <a:cubicBezTo>
                  <a:pt x="903" y="1052"/>
                  <a:pt x="903" y="1052"/>
                  <a:pt x="903" y="1052"/>
                </a:cubicBezTo>
                <a:cubicBezTo>
                  <a:pt x="908" y="1049"/>
                  <a:pt x="912" y="1046"/>
                  <a:pt x="917" y="1043"/>
                </a:cubicBezTo>
                <a:cubicBezTo>
                  <a:pt x="995" y="1083"/>
                  <a:pt x="995" y="1083"/>
                  <a:pt x="995" y="1083"/>
                </a:cubicBezTo>
                <a:cubicBezTo>
                  <a:pt x="1089" y="989"/>
                  <a:pt x="1089" y="989"/>
                  <a:pt x="1089" y="989"/>
                </a:cubicBezTo>
                <a:cubicBezTo>
                  <a:pt x="1048" y="911"/>
                  <a:pt x="1048" y="911"/>
                  <a:pt x="1048" y="911"/>
                </a:cubicBezTo>
                <a:cubicBezTo>
                  <a:pt x="1053" y="903"/>
                  <a:pt x="1058" y="896"/>
                  <a:pt x="1062" y="889"/>
                </a:cubicBezTo>
                <a:cubicBezTo>
                  <a:pt x="1151" y="895"/>
                  <a:pt x="1151" y="895"/>
                  <a:pt x="1151" y="895"/>
                </a:cubicBezTo>
                <a:cubicBezTo>
                  <a:pt x="1200" y="773"/>
                  <a:pt x="1200" y="773"/>
                  <a:pt x="1200" y="773"/>
                </a:cubicBezTo>
                <a:cubicBezTo>
                  <a:pt x="1131" y="716"/>
                  <a:pt x="1131" y="716"/>
                  <a:pt x="1131" y="716"/>
                </a:cubicBezTo>
                <a:cubicBezTo>
                  <a:pt x="1132" y="711"/>
                  <a:pt x="1136" y="706"/>
                  <a:pt x="1137" y="701"/>
                </a:cubicBezTo>
                <a:lnTo>
                  <a:pt x="1226" y="674"/>
                </a:lnTo>
                <a:close/>
              </a:path>
            </a:pathLst>
          </a:custGeom>
          <a:solidFill>
            <a:srgbClr val="009DA6"/>
          </a:solidFill>
          <a:ln w="9525">
            <a:noFill/>
          </a:ln>
        </p:spPr>
        <p:txBody>
          <a:bodyPr/>
          <a:p>
            <a:endParaRPr lang="zh-CN" altLang="en-US"/>
          </a:p>
        </p:txBody>
      </p:sp>
      <p:sp>
        <p:nvSpPr>
          <p:cNvPr id="17438" name="Freeform 59"/>
          <p:cNvSpPr/>
          <p:nvPr/>
        </p:nvSpPr>
        <p:spPr>
          <a:xfrm>
            <a:off x="4575175" y="2232025"/>
            <a:ext cx="1803400" cy="1803400"/>
          </a:xfrm>
          <a:custGeom>
            <a:avLst/>
            <a:gdLst>
              <a:gd name="G0" fmla="val 0"/>
            </a:gdLst>
            <a:ahLst/>
            <a:cxnLst>
              <a:cxn ang="0">
                <a:pos x="G0" y="2035765189"/>
              </a:cxn>
              <a:cxn ang="0">
                <a:pos x="2035766318" y="4349077"/>
              </a:cxn>
              <a:cxn ang="0">
                <a:pos x="4349079" y="2040114267"/>
              </a:cxn>
              <a:cxn ang="0">
                <a:pos x="2040115398" y="G0"/>
              </a:cxn>
              <a:cxn ang="0">
                <a:pos x="G0" y="2035765189"/>
              </a:cxn>
            </a:cxnLst>
            <a:pathLst>
              <a:path w="936" h="936">
                <a:moveTo>
                  <a:pt x="936" y="468"/>
                </a:moveTo>
                <a:cubicBezTo>
                  <a:pt x="935" y="209"/>
                  <a:pt x="726" y="0"/>
                  <a:pt x="468" y="1"/>
                </a:cubicBezTo>
                <a:cubicBezTo>
                  <a:pt x="209" y="1"/>
                  <a:pt x="0" y="211"/>
                  <a:pt x="1" y="469"/>
                </a:cubicBezTo>
                <a:cubicBezTo>
                  <a:pt x="1" y="727"/>
                  <a:pt x="210" y="936"/>
                  <a:pt x="469" y="936"/>
                </a:cubicBezTo>
                <a:cubicBezTo>
                  <a:pt x="727" y="935"/>
                  <a:pt x="936" y="726"/>
                  <a:pt x="936" y="468"/>
                </a:cubicBezTo>
                <a:close/>
              </a:path>
            </a:pathLst>
          </a:custGeom>
          <a:solidFill>
            <a:srgbClr val="EFF0F0"/>
          </a:solidFill>
          <a:ln w="9525">
            <a:noFill/>
          </a:ln>
        </p:spPr>
        <p:txBody>
          <a:bodyPr/>
          <a:p>
            <a:endParaRPr lang="zh-CN" altLang="en-US"/>
          </a:p>
        </p:txBody>
      </p:sp>
      <p:sp>
        <p:nvSpPr>
          <p:cNvPr id="17439" name="Freeform 60"/>
          <p:cNvSpPr/>
          <p:nvPr/>
        </p:nvSpPr>
        <p:spPr>
          <a:xfrm>
            <a:off x="4672013" y="2328863"/>
            <a:ext cx="1611312" cy="1611312"/>
          </a:xfrm>
          <a:custGeom>
            <a:avLst/>
            <a:gdLst>
              <a:gd name="G0" fmla="val 0"/>
            </a:gdLst>
            <a:ahLst/>
            <a:cxnLst>
              <a:cxn ang="0">
                <a:pos x="G0" y="1817592667"/>
              </a:cxn>
              <a:cxn ang="0">
                <a:pos x="1815824694" y="0"/>
              </a:cxn>
              <a:cxn ang="0">
                <a:pos x="0" y="1821940938"/>
              </a:cxn>
              <a:cxn ang="0">
                <a:pos x="1820168924" y="G0"/>
              </a:cxn>
              <a:cxn ang="0">
                <a:pos x="G0" y="1817592667"/>
              </a:cxn>
            </a:cxnLst>
            <a:pathLst>
              <a:path w="836" h="837">
                <a:moveTo>
                  <a:pt x="836" y="418"/>
                </a:moveTo>
                <a:cubicBezTo>
                  <a:pt x="836" y="187"/>
                  <a:pt x="648" y="0"/>
                  <a:pt x="418" y="0"/>
                </a:cubicBezTo>
                <a:cubicBezTo>
                  <a:pt x="187" y="0"/>
                  <a:pt x="0" y="188"/>
                  <a:pt x="0" y="419"/>
                </a:cubicBezTo>
                <a:cubicBezTo>
                  <a:pt x="0" y="650"/>
                  <a:pt x="188" y="837"/>
                  <a:pt x="419" y="836"/>
                </a:cubicBezTo>
                <a:cubicBezTo>
                  <a:pt x="649" y="836"/>
                  <a:pt x="836" y="649"/>
                  <a:pt x="836" y="418"/>
                </a:cubicBezTo>
                <a:close/>
              </a:path>
            </a:pathLst>
          </a:custGeom>
          <a:solidFill>
            <a:srgbClr val="009DA6"/>
          </a:solidFill>
          <a:ln w="9525">
            <a:noFill/>
          </a:ln>
        </p:spPr>
        <p:txBody>
          <a:bodyPr/>
          <a:p>
            <a:endParaRPr lang="zh-CN" altLang="en-US"/>
          </a:p>
        </p:txBody>
      </p:sp>
      <p:sp>
        <p:nvSpPr>
          <p:cNvPr id="17440" name="Freeform 69"/>
          <p:cNvSpPr/>
          <p:nvPr/>
        </p:nvSpPr>
        <p:spPr>
          <a:xfrm>
            <a:off x="6459538" y="1481138"/>
            <a:ext cx="1528762" cy="1527175"/>
          </a:xfrm>
          <a:custGeom>
            <a:avLst/>
            <a:gdLst>
              <a:gd name="G0" fmla="val 0"/>
            </a:gdLst>
            <a:ahLst/>
            <a:cxnLst>
              <a:cxn ang="0">
                <a:pos x="G0" y="1286087053"/>
              </a:cxn>
              <a:cxn ang="0">
                <a:pos x="G0" y="1177465402"/>
              </a:cxn>
              <a:cxn ang="0">
                <a:pos x="G0" y="673458860"/>
              </a:cxn>
              <a:cxn ang="0">
                <a:pos x="G0" y="703871304"/>
              </a:cxn>
              <a:cxn ang="0">
                <a:pos x="G0" y="238968403"/>
              </a:cxn>
              <a:cxn ang="0">
                <a:pos x="G0" y="360625885"/>
              </a:cxn>
              <a:cxn ang="0">
                <a:pos x="1941261445" y="17380465"/>
              </a:cxn>
              <a:cxn ang="0">
                <a:pos x="1771508431" y="230279133"/>
              </a:cxn>
              <a:cxn ang="0">
                <a:pos x="1288371170" y="52139471"/>
              </a:cxn>
              <a:cxn ang="0">
                <a:pos x="1183907184" y="330211514"/>
              </a:cxn>
              <a:cxn ang="0">
                <a:pos x="674653926" y="360625885"/>
              </a:cxn>
              <a:cxn ang="0">
                <a:pos x="705122267" y="634353294"/>
              </a:cxn>
              <a:cxn ang="0">
                <a:pos x="243744803" y="847253887"/>
              </a:cxn>
              <a:cxn ang="0">
                <a:pos x="361265823" y="1116636661"/>
              </a:cxn>
              <a:cxn ang="0">
                <a:pos x="21763651" y="1494643012"/>
              </a:cxn>
              <a:cxn ang="0">
                <a:pos x="230687768" y="1668438039"/>
              </a:cxn>
              <a:cxn ang="0">
                <a:pos x="52231993" y="2146374846"/>
              </a:cxn>
              <a:cxn ang="0">
                <a:pos x="330797482" y="G0"/>
              </a:cxn>
              <a:cxn ang="0">
                <a:pos x="361265823" y="G0"/>
              </a:cxn>
              <a:cxn ang="0">
                <a:pos x="631126623" y="G0"/>
              </a:cxn>
              <a:cxn ang="0">
                <a:pos x="848757357" y="G0"/>
              </a:cxn>
              <a:cxn ang="0">
                <a:pos x="1118618156" y="G0"/>
              </a:cxn>
              <a:cxn ang="0">
                <a:pos x="1497295287" y="G0"/>
              </a:cxn>
              <a:cxn ang="0">
                <a:pos x="1675751063" y="G0"/>
              </a:cxn>
              <a:cxn ang="0">
                <a:pos x="G0" y="G0"/>
              </a:cxn>
              <a:cxn ang="0">
                <a:pos x="G0" y="G0"/>
              </a:cxn>
              <a:cxn ang="0">
                <a:pos x="G0" y="G0"/>
              </a:cxn>
              <a:cxn ang="0">
                <a:pos x="G0" y="G0"/>
              </a:cxn>
              <a:cxn ang="0">
                <a:pos x="G0" y="G0"/>
              </a:cxn>
              <a:cxn ang="0">
                <a:pos x="G0" y="G0"/>
              </a:cxn>
              <a:cxn ang="0">
                <a:pos x="G0" y="1937820813"/>
              </a:cxn>
              <a:cxn ang="0">
                <a:pos x="G0" y="1764025786"/>
              </a:cxn>
            </a:cxnLst>
            <a:pathLst>
              <a:path w="793" h="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009DA6"/>
          </a:solidFill>
          <a:ln w="9525">
            <a:noFill/>
          </a:ln>
        </p:spPr>
        <p:txBody>
          <a:bodyPr/>
          <a:p>
            <a:endParaRPr lang="zh-CN" altLang="en-US"/>
          </a:p>
        </p:txBody>
      </p:sp>
      <p:sp>
        <p:nvSpPr>
          <p:cNvPr id="17441" name="Freeform 70"/>
          <p:cNvSpPr/>
          <p:nvPr/>
        </p:nvSpPr>
        <p:spPr>
          <a:xfrm>
            <a:off x="6597650" y="1619250"/>
            <a:ext cx="1247775" cy="1246188"/>
          </a:xfrm>
          <a:custGeom>
            <a:avLst/>
            <a:gdLst>
              <a:gd name="G0" fmla="val 0"/>
            </a:gdLst>
            <a:ahLst/>
            <a:cxnLst>
              <a:cxn ang="0">
                <a:pos x="G0" y="1218992765"/>
              </a:cxn>
              <a:cxn ang="0">
                <a:pos x="1217875198" y="104484928"/>
              </a:cxn>
              <a:cxn ang="0">
                <a:pos x="104388862" y="1597751356"/>
              </a:cxn>
              <a:cxn ang="0">
                <a:pos x="1596284824" y="G0"/>
              </a:cxn>
              <a:cxn ang="0">
                <a:pos x="G0" y="1218992765"/>
              </a:cxn>
            </a:cxnLst>
            <a:pathLst>
              <a:path w="647" h="646">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w="9525">
            <a:noFill/>
          </a:ln>
        </p:spPr>
        <p:txBody>
          <a:bodyPr/>
          <a:p>
            <a:endParaRPr lang="zh-CN" altLang="en-US"/>
          </a:p>
        </p:txBody>
      </p:sp>
      <p:sp>
        <p:nvSpPr>
          <p:cNvPr id="17442" name="Freeform 71"/>
          <p:cNvSpPr/>
          <p:nvPr/>
        </p:nvSpPr>
        <p:spPr>
          <a:xfrm>
            <a:off x="6665913" y="1685925"/>
            <a:ext cx="1114425" cy="1112838"/>
          </a:xfrm>
          <a:custGeom>
            <a:avLst/>
            <a:gdLst>
              <a:gd name="G0" fmla="val 0"/>
            </a:gdLst>
            <a:ahLst/>
            <a:cxnLst>
              <a:cxn ang="0">
                <a:pos x="G0" y="1085045734"/>
              </a:cxn>
              <a:cxn ang="0">
                <a:pos x="1087690226" y="95484070"/>
              </a:cxn>
              <a:cxn ang="0">
                <a:pos x="91366410" y="1423580342"/>
              </a:cxn>
              <a:cxn ang="0">
                <a:pos x="1422697829" y="G0"/>
              </a:cxn>
              <a:cxn ang="0">
                <a:pos x="G0" y="1085045734"/>
              </a:cxn>
            </a:cxnLst>
            <a:pathLst>
              <a:path w="578" h="578">
                <a:moveTo>
                  <a:pt x="556" y="250"/>
                </a:moveTo>
                <a:cubicBezTo>
                  <a:pt x="535" y="103"/>
                  <a:pt x="397" y="0"/>
                  <a:pt x="250" y="22"/>
                </a:cubicBezTo>
                <a:cubicBezTo>
                  <a:pt x="102" y="43"/>
                  <a:pt x="0" y="180"/>
                  <a:pt x="21" y="328"/>
                </a:cubicBezTo>
                <a:cubicBezTo>
                  <a:pt x="43" y="476"/>
                  <a:pt x="180" y="578"/>
                  <a:pt x="327" y="557"/>
                </a:cubicBezTo>
                <a:cubicBezTo>
                  <a:pt x="475" y="535"/>
                  <a:pt x="578" y="398"/>
                  <a:pt x="556" y="250"/>
                </a:cubicBezTo>
                <a:close/>
              </a:path>
            </a:pathLst>
          </a:custGeom>
          <a:solidFill>
            <a:srgbClr val="009DA6"/>
          </a:solidFill>
          <a:ln w="9525">
            <a:noFill/>
          </a:ln>
        </p:spPr>
        <p:txBody>
          <a:bodyPr/>
          <a:p>
            <a:endParaRPr lang="zh-CN" altLang="en-US"/>
          </a:p>
        </p:txBody>
      </p:sp>
      <p:sp>
        <p:nvSpPr>
          <p:cNvPr id="17443" name="文本框 37"/>
          <p:cNvSpPr txBox="1"/>
          <p:nvPr/>
        </p:nvSpPr>
        <p:spPr>
          <a:xfrm>
            <a:off x="5100638" y="2779713"/>
            <a:ext cx="754062" cy="708025"/>
          </a:xfrm>
          <a:prstGeom prst="rect">
            <a:avLst/>
          </a:prstGeom>
          <a:noFill/>
          <a:ln w="9525">
            <a:noFill/>
          </a:ln>
        </p:spPr>
        <p:txBody>
          <a:bodyPr wrap="none" anchor="t">
            <a:spAutoFit/>
          </a:bodyPr>
          <a:p>
            <a:r>
              <a:rPr lang="en-US" altLang="zh-CN" sz="4000" dirty="0">
                <a:solidFill>
                  <a:schemeClr val="bg1"/>
                </a:solidFill>
                <a:latin typeface="Arial" panose="020B0604020202020204" pitchFamily="34" charset="0"/>
                <a:ea typeface="Arial Unicode MS" panose="020B0604020202020204" pitchFamily="34" charset="-122"/>
              </a:rPr>
              <a:t>01</a:t>
            </a:r>
            <a:endParaRPr lang="zh-CN" altLang="en-US" sz="4000" dirty="0">
              <a:solidFill>
                <a:schemeClr val="bg1"/>
              </a:solidFill>
              <a:latin typeface="Arial" panose="020B0604020202020204" pitchFamily="34" charset="0"/>
              <a:ea typeface="Arial Unicode MS" panose="020B0604020202020204" pitchFamily="34" charset="-122"/>
            </a:endParaRPr>
          </a:p>
        </p:txBody>
      </p:sp>
      <p:sp>
        <p:nvSpPr>
          <p:cNvPr id="17444" name="文本框 42"/>
          <p:cNvSpPr txBox="1"/>
          <p:nvPr/>
        </p:nvSpPr>
        <p:spPr>
          <a:xfrm>
            <a:off x="6846888" y="1890713"/>
            <a:ext cx="755650" cy="708025"/>
          </a:xfrm>
          <a:prstGeom prst="rect">
            <a:avLst/>
          </a:prstGeom>
          <a:noFill/>
          <a:ln w="9525">
            <a:noFill/>
          </a:ln>
        </p:spPr>
        <p:txBody>
          <a:bodyPr wrap="none" anchor="t">
            <a:spAutoFit/>
          </a:bodyPr>
          <a:p>
            <a:r>
              <a:rPr lang="en-US" altLang="zh-CN" sz="4000" dirty="0">
                <a:solidFill>
                  <a:schemeClr val="bg1"/>
                </a:solidFill>
                <a:latin typeface="Arial" panose="020B0604020202020204" pitchFamily="34" charset="0"/>
                <a:ea typeface="Arial Unicode MS" panose="020B0604020202020204" pitchFamily="34" charset="-122"/>
              </a:rPr>
              <a:t>03</a:t>
            </a:r>
            <a:endParaRPr lang="zh-CN" altLang="en-US" sz="4000" dirty="0">
              <a:solidFill>
                <a:schemeClr val="bg1"/>
              </a:solidFill>
              <a:latin typeface="Arial" panose="020B0604020202020204" pitchFamily="34" charset="0"/>
              <a:ea typeface="Arial Unicode MS" panose="020B0604020202020204" pitchFamily="34" charset="-122"/>
            </a:endParaRPr>
          </a:p>
        </p:txBody>
      </p:sp>
      <p:sp>
        <p:nvSpPr>
          <p:cNvPr id="17445" name="文本框 43"/>
          <p:cNvSpPr txBox="1"/>
          <p:nvPr/>
        </p:nvSpPr>
        <p:spPr>
          <a:xfrm>
            <a:off x="6629400" y="4173538"/>
            <a:ext cx="755650" cy="708025"/>
          </a:xfrm>
          <a:prstGeom prst="rect">
            <a:avLst/>
          </a:prstGeom>
          <a:noFill/>
          <a:ln w="9525">
            <a:noFill/>
          </a:ln>
        </p:spPr>
        <p:txBody>
          <a:bodyPr wrap="none" anchor="t">
            <a:spAutoFit/>
          </a:bodyPr>
          <a:p>
            <a:r>
              <a:rPr lang="en-US" altLang="zh-CN" sz="4000" dirty="0">
                <a:solidFill>
                  <a:schemeClr val="bg1"/>
                </a:solidFill>
                <a:latin typeface="Arial" panose="020B0604020202020204" pitchFamily="34" charset="0"/>
                <a:ea typeface="Arial Unicode MS" panose="020B0604020202020204" pitchFamily="34" charset="-122"/>
              </a:rPr>
              <a:t>02</a:t>
            </a:r>
            <a:endParaRPr lang="zh-CN" altLang="en-US" sz="4000" dirty="0">
              <a:solidFill>
                <a:schemeClr val="bg1"/>
              </a:solidFill>
              <a:latin typeface="Arial" panose="020B0604020202020204" pitchFamily="34" charset="0"/>
              <a:ea typeface="Arial Unicode MS" panose="020B0604020202020204" pitchFamily="34" charset="-122"/>
            </a:endParaRPr>
          </a:p>
        </p:txBody>
      </p:sp>
      <p:grpSp>
        <p:nvGrpSpPr>
          <p:cNvPr id="17446" name="组合 6"/>
          <p:cNvGrpSpPr/>
          <p:nvPr/>
        </p:nvGrpSpPr>
        <p:grpSpPr>
          <a:xfrm>
            <a:off x="8253413" y="1978025"/>
            <a:ext cx="2443162" cy="766763"/>
            <a:chOff x="8177550" y="1978695"/>
            <a:chExt cx="2441694" cy="766396"/>
          </a:xfrm>
        </p:grpSpPr>
        <p:grpSp>
          <p:nvGrpSpPr>
            <p:cNvPr id="17447" name="组合 4"/>
            <p:cNvGrpSpPr/>
            <p:nvPr/>
          </p:nvGrpSpPr>
          <p:grpSpPr>
            <a:xfrm>
              <a:off x="8699901" y="1978695"/>
              <a:ext cx="1800493" cy="396583"/>
              <a:chOff x="8627587" y="2060247"/>
              <a:chExt cx="1800493" cy="396583"/>
            </a:xfrm>
          </p:grpSpPr>
          <p:sp>
            <p:nvSpPr>
              <p:cNvPr id="65" name="矩形 64"/>
              <p:cNvSpPr/>
              <p:nvPr/>
            </p:nvSpPr>
            <p:spPr>
              <a:xfrm>
                <a:off x="8640078" y="2082596"/>
                <a:ext cx="1775510" cy="351885"/>
              </a:xfrm>
              <a:prstGeom prst="rect">
                <a:avLst/>
              </a:prstGeom>
              <a:solidFill>
                <a:srgbClr val="3C6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49" name="矩形 38"/>
              <p:cNvSpPr/>
              <p:nvPr/>
            </p:nvSpPr>
            <p:spPr>
              <a:xfrm>
                <a:off x="8627587" y="2060247"/>
                <a:ext cx="1800493" cy="396583"/>
              </a:xfrm>
              <a:prstGeom prst="rect">
                <a:avLst/>
              </a:prstGeom>
              <a:noFill/>
              <a:ln w="9525">
                <a:noFill/>
              </a:ln>
            </p:spPr>
            <p:txBody>
              <a:bodyPr wrap="none" anchor="t">
                <a:spAutoFit/>
              </a:bodyPr>
              <a:p>
                <a:pPr algn="just">
                  <a:lnSpc>
                    <a:spcPct val="120000"/>
                  </a:lnSpc>
                </a:pPr>
                <a:r>
                  <a:rPr lang="zh-CN" altLang="en-US" sz="1800" b="1" dirty="0">
                    <a:solidFill>
                      <a:schemeClr val="bg1"/>
                    </a:solidFill>
                    <a:latin typeface="微软雅黑" panose="020B0503020204020204" pitchFamily="34" charset="-122"/>
                    <a:ea typeface="微软雅黑" panose="020B0503020204020204" pitchFamily="34" charset="-122"/>
                  </a:rPr>
                  <a:t>请在此输入标题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17450" name="矩形 3"/>
            <p:cNvSpPr/>
            <p:nvPr/>
          </p:nvSpPr>
          <p:spPr>
            <a:xfrm>
              <a:off x="8177550" y="2382299"/>
              <a:ext cx="2441694" cy="362792"/>
            </a:xfrm>
            <a:prstGeom prst="rect">
              <a:avLst/>
            </a:prstGeom>
            <a:noFill/>
            <a:ln w="9525">
              <a:noFill/>
            </a:ln>
          </p:spPr>
          <p:txBody>
            <a:bodyPr wrap="none" anchor="t">
              <a:spAutoFit/>
            </a:bodyPr>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7451" name="组合 65"/>
          <p:cNvGrpSpPr/>
          <p:nvPr/>
        </p:nvGrpSpPr>
        <p:grpSpPr>
          <a:xfrm>
            <a:off x="8253413" y="4011613"/>
            <a:ext cx="2443162" cy="766762"/>
            <a:chOff x="8177550" y="1978695"/>
            <a:chExt cx="2441694" cy="766396"/>
          </a:xfrm>
        </p:grpSpPr>
        <p:grpSp>
          <p:nvGrpSpPr>
            <p:cNvPr id="17452" name="组合 66"/>
            <p:cNvGrpSpPr/>
            <p:nvPr/>
          </p:nvGrpSpPr>
          <p:grpSpPr>
            <a:xfrm>
              <a:off x="8699901" y="1978695"/>
              <a:ext cx="1800493" cy="396583"/>
              <a:chOff x="8627587" y="2060247"/>
              <a:chExt cx="1800493" cy="396583"/>
            </a:xfrm>
          </p:grpSpPr>
          <p:sp>
            <p:nvSpPr>
              <p:cNvPr id="69" name="矩形 68"/>
              <p:cNvSpPr/>
              <p:nvPr/>
            </p:nvSpPr>
            <p:spPr>
              <a:xfrm>
                <a:off x="8640078" y="2082596"/>
                <a:ext cx="1775510" cy="351885"/>
              </a:xfrm>
              <a:prstGeom prst="rect">
                <a:avLst/>
              </a:prstGeom>
              <a:solidFill>
                <a:srgbClr val="3C6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54" name="矩形 38"/>
              <p:cNvSpPr/>
              <p:nvPr/>
            </p:nvSpPr>
            <p:spPr>
              <a:xfrm>
                <a:off x="8627587" y="2060247"/>
                <a:ext cx="1800493" cy="396583"/>
              </a:xfrm>
              <a:prstGeom prst="rect">
                <a:avLst/>
              </a:prstGeom>
              <a:noFill/>
              <a:ln w="9525">
                <a:noFill/>
              </a:ln>
            </p:spPr>
            <p:txBody>
              <a:bodyPr wrap="none" anchor="t">
                <a:spAutoFit/>
              </a:bodyPr>
              <a:p>
                <a:pPr algn="just">
                  <a:lnSpc>
                    <a:spcPct val="120000"/>
                  </a:lnSpc>
                </a:pPr>
                <a:r>
                  <a:rPr lang="zh-CN" altLang="en-US" sz="1800" b="1" dirty="0">
                    <a:solidFill>
                      <a:schemeClr val="bg1"/>
                    </a:solidFill>
                    <a:latin typeface="微软雅黑" panose="020B0503020204020204" pitchFamily="34" charset="-122"/>
                    <a:ea typeface="微软雅黑" panose="020B0503020204020204" pitchFamily="34" charset="-122"/>
                  </a:rPr>
                  <a:t>请在此输入标题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17455" name="矩形 67"/>
            <p:cNvSpPr/>
            <p:nvPr/>
          </p:nvSpPr>
          <p:spPr>
            <a:xfrm>
              <a:off x="8177550" y="2382299"/>
              <a:ext cx="2441694" cy="362792"/>
            </a:xfrm>
            <a:prstGeom prst="rect">
              <a:avLst/>
            </a:prstGeom>
            <a:noFill/>
            <a:ln w="9525">
              <a:noFill/>
            </a:ln>
          </p:spPr>
          <p:txBody>
            <a:bodyPr wrap="none" anchor="t">
              <a:spAutoFit/>
            </a:bodyPr>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7456" name="组合 7"/>
          <p:cNvGrpSpPr/>
          <p:nvPr/>
        </p:nvGrpSpPr>
        <p:grpSpPr>
          <a:xfrm>
            <a:off x="1493838" y="2763838"/>
            <a:ext cx="2443162" cy="765175"/>
            <a:chOff x="1417907" y="2763320"/>
            <a:chExt cx="2441694" cy="766396"/>
          </a:xfrm>
        </p:grpSpPr>
        <p:grpSp>
          <p:nvGrpSpPr>
            <p:cNvPr id="17457" name="组合 71"/>
            <p:cNvGrpSpPr/>
            <p:nvPr/>
          </p:nvGrpSpPr>
          <p:grpSpPr>
            <a:xfrm>
              <a:off x="1506807" y="2763320"/>
              <a:ext cx="1800493" cy="396583"/>
              <a:chOff x="8627587" y="2060247"/>
              <a:chExt cx="1800493" cy="396583"/>
            </a:xfrm>
          </p:grpSpPr>
          <p:sp>
            <p:nvSpPr>
              <p:cNvPr id="74" name="矩形 73"/>
              <p:cNvSpPr/>
              <p:nvPr/>
            </p:nvSpPr>
            <p:spPr>
              <a:xfrm>
                <a:off x="8640078" y="2082596"/>
                <a:ext cx="1775510" cy="351885"/>
              </a:xfrm>
              <a:prstGeom prst="rect">
                <a:avLst/>
              </a:prstGeom>
              <a:solidFill>
                <a:srgbClr val="3C6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59" name="矩形 38"/>
              <p:cNvSpPr/>
              <p:nvPr/>
            </p:nvSpPr>
            <p:spPr>
              <a:xfrm>
                <a:off x="8627587" y="2060247"/>
                <a:ext cx="1800493" cy="396583"/>
              </a:xfrm>
              <a:prstGeom prst="rect">
                <a:avLst/>
              </a:prstGeom>
              <a:noFill/>
              <a:ln w="9525">
                <a:noFill/>
              </a:ln>
            </p:spPr>
            <p:txBody>
              <a:bodyPr wrap="none" anchor="t">
                <a:spAutoFit/>
              </a:bodyPr>
              <a:p>
                <a:pPr algn="just">
                  <a:lnSpc>
                    <a:spcPct val="120000"/>
                  </a:lnSpc>
                </a:pPr>
                <a:r>
                  <a:rPr lang="zh-CN" altLang="en-US" sz="1800" b="1" dirty="0">
                    <a:solidFill>
                      <a:schemeClr val="bg1"/>
                    </a:solidFill>
                    <a:latin typeface="微软雅黑" panose="020B0503020204020204" pitchFamily="34" charset="-122"/>
                    <a:ea typeface="微软雅黑" panose="020B0503020204020204" pitchFamily="34" charset="-122"/>
                  </a:rPr>
                  <a:t>请在此输入标题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17460" name="矩形 72"/>
            <p:cNvSpPr/>
            <p:nvPr/>
          </p:nvSpPr>
          <p:spPr>
            <a:xfrm>
              <a:off x="1417907" y="3166924"/>
              <a:ext cx="2441694" cy="362792"/>
            </a:xfrm>
            <a:prstGeom prst="rect">
              <a:avLst/>
            </a:prstGeom>
            <a:noFill/>
            <a:ln w="9525">
              <a:noFill/>
            </a:ln>
          </p:spPr>
          <p:txBody>
            <a:bodyPr wrap="none" anchor="t">
              <a:spAutoFit/>
            </a:bodyPr>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36"/>
          <p:cNvGrpSpPr/>
          <p:nvPr/>
        </p:nvGrpSpPr>
        <p:grpSpPr>
          <a:xfrm>
            <a:off x="973138" y="1217613"/>
            <a:ext cx="4686300" cy="4673600"/>
            <a:chOff x="646845" y="1161163"/>
            <a:chExt cx="4687159" cy="4672207"/>
          </a:xfrm>
        </p:grpSpPr>
        <p:sp>
          <p:nvSpPr>
            <p:cNvPr id="18434" name="Title 2"/>
            <p:cNvSpPr/>
            <p:nvPr/>
          </p:nvSpPr>
          <p:spPr>
            <a:xfrm>
              <a:off x="646845" y="1161163"/>
              <a:ext cx="4687159" cy="4672207"/>
            </a:xfrm>
            <a:custGeom>
              <a:avLst/>
              <a:gdLst/>
              <a:ahLst/>
              <a:cxnLst>
                <a:cxn ang="0">
                  <a:pos x="0" y="2569886"/>
                </a:cxn>
                <a:cxn ang="0">
                  <a:pos x="4687159" y="0"/>
                </a:cxn>
                <a:cxn ang="0">
                  <a:pos x="4366312" y="4672207"/>
                </a:cxn>
                <a:cxn ang="0">
                  <a:pos x="0" y="4672207"/>
                </a:cxn>
                <a:cxn ang="0">
                  <a:pos x="0" y="2569886"/>
                </a:cxn>
              </a:cxnLst>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bg1">
                <a:alpha val="23999"/>
              </a:schemeClr>
            </a:solidFill>
            <a:ln w="9525">
              <a:noFill/>
            </a:ln>
          </p:spPr>
          <p:txBody>
            <a:bodyPr/>
            <a:p>
              <a:endParaRPr lang="zh-CN" altLang="en-US"/>
            </a:p>
          </p:txBody>
        </p:sp>
        <p:sp>
          <p:nvSpPr>
            <p:cNvPr id="18435" name="文本框 38"/>
            <p:cNvSpPr txBox="1"/>
            <p:nvPr/>
          </p:nvSpPr>
          <p:spPr>
            <a:xfrm>
              <a:off x="808086" y="2876056"/>
              <a:ext cx="4408199" cy="1691005"/>
            </a:xfrm>
            <a:prstGeom prst="rect">
              <a:avLst/>
            </a:prstGeom>
            <a:noFill/>
            <a:ln w="9525">
              <a:noFill/>
            </a:ln>
          </p:spPr>
          <p:txBody>
            <a:bodyPr wrap="square" anchor="t">
              <a:spAutoFit/>
            </a:bodyPr>
            <a:p>
              <a:pPr algn="just">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请在此输入您的文字内容请在此输入您的文字内容请在此输入您的文字内容请在此输入您的文字内容请在此输入您的文字内容请在此输入您的文字内容请在此输入点击即可编辑点击即可编辑点击即可编辑</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8436" name="矩形 39"/>
            <p:cNvSpPr/>
            <p:nvPr/>
          </p:nvSpPr>
          <p:spPr>
            <a:xfrm>
              <a:off x="2114841" y="2119216"/>
              <a:ext cx="1800493" cy="369332"/>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8437" name="组合 40"/>
          <p:cNvGrpSpPr/>
          <p:nvPr/>
        </p:nvGrpSpPr>
        <p:grpSpPr>
          <a:xfrm>
            <a:off x="498475" y="127000"/>
            <a:ext cx="4087813" cy="904875"/>
            <a:chOff x="498520" y="213800"/>
            <a:chExt cx="4088419" cy="903765"/>
          </a:xfrm>
        </p:grpSpPr>
        <p:sp>
          <p:nvSpPr>
            <p:cNvPr id="42" name="文本框 41"/>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8439" name="组合 42"/>
            <p:cNvGrpSpPr/>
            <p:nvPr/>
          </p:nvGrpSpPr>
          <p:grpSpPr>
            <a:xfrm>
              <a:off x="498520" y="213800"/>
              <a:ext cx="4088419" cy="903765"/>
              <a:chOff x="498520" y="213800"/>
              <a:chExt cx="4088419" cy="903765"/>
            </a:xfrm>
          </p:grpSpPr>
          <p:grpSp>
            <p:nvGrpSpPr>
              <p:cNvPr id="18440" name="组合 43"/>
              <p:cNvGrpSpPr/>
              <p:nvPr/>
            </p:nvGrpSpPr>
            <p:grpSpPr>
              <a:xfrm>
                <a:off x="498520" y="213800"/>
                <a:ext cx="903765" cy="903765"/>
                <a:chOff x="498520" y="213800"/>
                <a:chExt cx="903765" cy="903765"/>
              </a:xfrm>
            </p:grpSpPr>
            <p:grpSp>
              <p:nvGrpSpPr>
                <p:cNvPr id="18441" name="组合 45"/>
                <p:cNvGrpSpPr/>
                <p:nvPr/>
              </p:nvGrpSpPr>
              <p:grpSpPr>
                <a:xfrm>
                  <a:off x="498520" y="213800"/>
                  <a:ext cx="903765" cy="903765"/>
                  <a:chOff x="498520" y="213800"/>
                  <a:chExt cx="903765" cy="903765"/>
                </a:xfrm>
              </p:grpSpPr>
              <p:grpSp>
                <p:nvGrpSpPr>
                  <p:cNvPr id="18442" name="组合 52"/>
                  <p:cNvGrpSpPr/>
                  <p:nvPr/>
                </p:nvGrpSpPr>
                <p:grpSpPr>
                  <a:xfrm>
                    <a:off x="589982" y="305262"/>
                    <a:ext cx="720841" cy="720841"/>
                    <a:chOff x="573542" y="305262"/>
                    <a:chExt cx="720841" cy="720841"/>
                  </a:xfrm>
                </p:grpSpPr>
                <p:sp>
                  <p:nvSpPr>
                    <p:cNvPr id="55" name="椭圆 54"/>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空心弧 55"/>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4" name="空心弧 53"/>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8446" name="组合 46"/>
                <p:cNvGrpSpPr/>
                <p:nvPr/>
              </p:nvGrpSpPr>
              <p:grpSpPr>
                <a:xfrm>
                  <a:off x="729009" y="357828"/>
                  <a:ext cx="615600" cy="515271"/>
                  <a:chOff x="864524" y="364238"/>
                  <a:chExt cx="486738" cy="399393"/>
                </a:xfrm>
              </p:grpSpPr>
              <p:sp>
                <p:nvSpPr>
                  <p:cNvPr id="18447"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8448"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8449"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8450"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8451"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45" name="直接连接符 44"/>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6455246" y="2049884"/>
            <a:ext cx="3054207" cy="3009065"/>
            <a:chOff x="7751924" y="2466579"/>
            <a:chExt cx="3054207" cy="3009064"/>
          </a:xfrm>
          <a:scene3d>
            <a:camera prst="perspectiveFront" fov="7200000"/>
            <a:lightRig rig="threePt" dir="t"/>
          </a:scene3d>
        </p:grpSpPr>
        <p:sp>
          <p:nvSpPr>
            <p:cNvPr id="8" name="矩形 7"/>
            <p:cNvSpPr/>
            <p:nvPr/>
          </p:nvSpPr>
          <p:spPr>
            <a:xfrm>
              <a:off x="7864298" y="2466579"/>
              <a:ext cx="847486" cy="847486"/>
            </a:xfrm>
            <a:prstGeom prst="rect">
              <a:avLst/>
            </a:prstGeom>
            <a:solidFill>
              <a:schemeClr val="tx1">
                <a:alpha val="60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 name="矩形 62"/>
            <p:cNvSpPr/>
            <p:nvPr/>
          </p:nvSpPr>
          <p:spPr>
            <a:xfrm>
              <a:off x="8867811" y="2488054"/>
              <a:ext cx="862067" cy="862067"/>
            </a:xfrm>
            <a:prstGeom prst="rect">
              <a:avLst/>
            </a:prstGeom>
            <a:solidFill>
              <a:schemeClr val="bg1">
                <a:alpha val="28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4" name="矩形 63"/>
            <p:cNvSpPr/>
            <p:nvPr/>
          </p:nvSpPr>
          <p:spPr>
            <a:xfrm>
              <a:off x="9000173" y="3599286"/>
              <a:ext cx="486388" cy="486388"/>
            </a:xfrm>
            <a:prstGeom prst="rect">
              <a:avLst/>
            </a:prstGeom>
            <a:solidFill>
              <a:schemeClr val="tx1">
                <a:alpha val="67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5" name="矩形 64"/>
            <p:cNvSpPr/>
            <p:nvPr/>
          </p:nvSpPr>
          <p:spPr>
            <a:xfrm>
              <a:off x="9927898" y="3553743"/>
              <a:ext cx="878233" cy="878233"/>
            </a:xfrm>
            <a:prstGeom prst="rect">
              <a:avLst/>
            </a:prstGeom>
            <a:solidFill>
              <a:schemeClr val="tx1">
                <a:alpha val="57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 name="矩形 65"/>
            <p:cNvSpPr/>
            <p:nvPr/>
          </p:nvSpPr>
          <p:spPr>
            <a:xfrm>
              <a:off x="9981366" y="2500596"/>
              <a:ext cx="771298" cy="771298"/>
            </a:xfrm>
            <a:prstGeom prst="rect">
              <a:avLst/>
            </a:prstGeom>
            <a:solidFill>
              <a:srgbClr val="3C6E6D">
                <a:alpha val="69000"/>
              </a:srgb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 name="矩形 66"/>
            <p:cNvSpPr/>
            <p:nvPr/>
          </p:nvSpPr>
          <p:spPr>
            <a:xfrm>
              <a:off x="7751924" y="3553743"/>
              <a:ext cx="1072234" cy="1072234"/>
            </a:xfrm>
            <a:prstGeom prst="rect">
              <a:avLst/>
            </a:prstGeom>
            <a:solidFill>
              <a:srgbClr val="3C6E6D">
                <a:alpha val="50000"/>
              </a:srgb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9" name="矩形 68"/>
            <p:cNvSpPr/>
            <p:nvPr/>
          </p:nvSpPr>
          <p:spPr>
            <a:xfrm>
              <a:off x="9875304" y="4624655"/>
              <a:ext cx="850988" cy="850988"/>
            </a:xfrm>
            <a:prstGeom prst="rect">
              <a:avLst/>
            </a:prstGeom>
            <a:solidFill>
              <a:srgbClr val="3C6E6D">
                <a:alpha val="62000"/>
              </a:srgb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0" name="矩形 69"/>
            <p:cNvSpPr/>
            <p:nvPr/>
          </p:nvSpPr>
          <p:spPr>
            <a:xfrm>
              <a:off x="9369528" y="4036163"/>
              <a:ext cx="360350" cy="360350"/>
            </a:xfrm>
            <a:prstGeom prst="rect">
              <a:avLst/>
            </a:prstGeom>
            <a:solidFill>
              <a:srgbClr val="EB6100">
                <a:alpha val="82000"/>
              </a:srgb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1" name="矩形 70"/>
            <p:cNvSpPr/>
            <p:nvPr/>
          </p:nvSpPr>
          <p:spPr>
            <a:xfrm>
              <a:off x="8024176" y="4808104"/>
              <a:ext cx="615114" cy="615114"/>
            </a:xfrm>
            <a:prstGeom prst="rect">
              <a:avLst/>
            </a:prstGeom>
            <a:solidFill>
              <a:schemeClr val="tx1">
                <a:alpha val="69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 name="矩形 71"/>
            <p:cNvSpPr/>
            <p:nvPr/>
          </p:nvSpPr>
          <p:spPr>
            <a:xfrm>
              <a:off x="8949896" y="4705036"/>
              <a:ext cx="614802" cy="614802"/>
            </a:xfrm>
            <a:prstGeom prst="rect">
              <a:avLst/>
            </a:prstGeom>
            <a:solidFill>
              <a:schemeClr val="bg1">
                <a:alpha val="28000"/>
              </a:schemeClr>
            </a:solidFill>
            <a:ln>
              <a:noFill/>
            </a:ln>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3"/>
          <p:cNvGrpSpPr/>
          <p:nvPr/>
        </p:nvGrpSpPr>
        <p:grpSpPr>
          <a:xfrm>
            <a:off x="987425" y="1412875"/>
            <a:ext cx="10215563" cy="4278313"/>
            <a:chOff x="871657" y="1290781"/>
            <a:chExt cx="10215616" cy="4278026"/>
          </a:xfrm>
        </p:grpSpPr>
        <p:grpSp>
          <p:nvGrpSpPr>
            <p:cNvPr id="19458" name="组合 2"/>
            <p:cNvGrpSpPr/>
            <p:nvPr/>
          </p:nvGrpSpPr>
          <p:grpSpPr>
            <a:xfrm>
              <a:off x="6023198" y="1680424"/>
              <a:ext cx="5064075" cy="3498740"/>
              <a:chOff x="6023198" y="1917626"/>
              <a:chExt cx="5064075" cy="3498740"/>
            </a:xfrm>
          </p:grpSpPr>
          <p:grpSp>
            <p:nvGrpSpPr>
              <p:cNvPr id="19459" name="组合 13"/>
              <p:cNvGrpSpPr/>
              <p:nvPr/>
            </p:nvGrpSpPr>
            <p:grpSpPr>
              <a:xfrm>
                <a:off x="6023198" y="1917626"/>
                <a:ext cx="5064075" cy="942330"/>
                <a:chOff x="413001" y="2025512"/>
                <a:chExt cx="5064075" cy="942330"/>
              </a:xfrm>
            </p:grpSpPr>
            <p:sp>
              <p:nvSpPr>
                <p:cNvPr id="19460" name="矩形 24"/>
                <p:cNvSpPr/>
                <p:nvPr/>
              </p:nvSpPr>
              <p:spPr>
                <a:xfrm>
                  <a:off x="413001" y="2296622"/>
                  <a:ext cx="2134732"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点击添加标题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19461" name="组合 25"/>
                <p:cNvGrpSpPr/>
                <p:nvPr/>
              </p:nvGrpSpPr>
              <p:grpSpPr>
                <a:xfrm>
                  <a:off x="2506482" y="2025512"/>
                  <a:ext cx="2970594" cy="942330"/>
                  <a:chOff x="1515914" y="3931122"/>
                  <a:chExt cx="2970594" cy="942330"/>
                </a:xfrm>
              </p:grpSpPr>
              <p:cxnSp>
                <p:nvCxnSpPr>
                  <p:cNvPr id="27" name="直接连接符 26"/>
                  <p:cNvCxnSpPr/>
                  <p:nvPr/>
                </p:nvCxnSpPr>
                <p:spPr>
                  <a:xfrm>
                    <a:off x="1515914" y="3931122"/>
                    <a:ext cx="0" cy="9423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463" name="文本框 27"/>
                  <p:cNvSpPr txBox="1"/>
                  <p:nvPr/>
                </p:nvSpPr>
                <p:spPr>
                  <a:xfrm>
                    <a:off x="1729969" y="3996022"/>
                    <a:ext cx="2756539" cy="777457"/>
                  </a:xfrm>
                  <a:prstGeom prst="rect">
                    <a:avLst/>
                  </a:prstGeom>
                  <a:noFill/>
                  <a:ln w="9525">
                    <a:noFill/>
                  </a:ln>
                </p:spPr>
                <p:txBody>
                  <a:bodyPr wrap="square" anchor="t">
                    <a:spAutoFit/>
                  </a:bodyPr>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grpSp>
            <p:nvGrpSpPr>
              <p:cNvPr id="19464" name="组合 28"/>
              <p:cNvGrpSpPr/>
              <p:nvPr/>
            </p:nvGrpSpPr>
            <p:grpSpPr>
              <a:xfrm>
                <a:off x="6023198" y="3195831"/>
                <a:ext cx="5064075" cy="942330"/>
                <a:chOff x="413001" y="2025512"/>
                <a:chExt cx="5064075" cy="942330"/>
              </a:xfrm>
            </p:grpSpPr>
            <p:sp>
              <p:nvSpPr>
                <p:cNvPr id="19465" name="矩形 29"/>
                <p:cNvSpPr/>
                <p:nvPr/>
              </p:nvSpPr>
              <p:spPr>
                <a:xfrm>
                  <a:off x="413001" y="2296622"/>
                  <a:ext cx="2134732"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点击添加标题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19466" name="组合 30"/>
                <p:cNvGrpSpPr/>
                <p:nvPr/>
              </p:nvGrpSpPr>
              <p:grpSpPr>
                <a:xfrm>
                  <a:off x="2506482" y="2025512"/>
                  <a:ext cx="2970594" cy="942330"/>
                  <a:chOff x="1515914" y="3931122"/>
                  <a:chExt cx="2970594" cy="942330"/>
                </a:xfrm>
              </p:grpSpPr>
              <p:cxnSp>
                <p:nvCxnSpPr>
                  <p:cNvPr id="32" name="直接连接符 31"/>
                  <p:cNvCxnSpPr/>
                  <p:nvPr/>
                </p:nvCxnSpPr>
                <p:spPr>
                  <a:xfrm>
                    <a:off x="1515914" y="3931122"/>
                    <a:ext cx="0" cy="9423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468" name="文本框 32"/>
                  <p:cNvSpPr txBox="1"/>
                  <p:nvPr/>
                </p:nvSpPr>
                <p:spPr>
                  <a:xfrm>
                    <a:off x="1729969" y="3996022"/>
                    <a:ext cx="2756539" cy="777457"/>
                  </a:xfrm>
                  <a:prstGeom prst="rect">
                    <a:avLst/>
                  </a:prstGeom>
                  <a:noFill/>
                  <a:ln w="9525">
                    <a:noFill/>
                  </a:ln>
                </p:spPr>
                <p:txBody>
                  <a:bodyPr wrap="square" anchor="t">
                    <a:spAutoFit/>
                  </a:bodyPr>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grpSp>
            <p:nvGrpSpPr>
              <p:cNvPr id="19469" name="组合 33"/>
              <p:cNvGrpSpPr/>
              <p:nvPr/>
            </p:nvGrpSpPr>
            <p:grpSpPr>
              <a:xfrm>
                <a:off x="6023198" y="4474036"/>
                <a:ext cx="5064075" cy="942330"/>
                <a:chOff x="413001" y="2025512"/>
                <a:chExt cx="5064075" cy="942330"/>
              </a:xfrm>
            </p:grpSpPr>
            <p:sp>
              <p:nvSpPr>
                <p:cNvPr id="19470" name="矩形 34"/>
                <p:cNvSpPr/>
                <p:nvPr/>
              </p:nvSpPr>
              <p:spPr>
                <a:xfrm>
                  <a:off x="413001" y="2296622"/>
                  <a:ext cx="2134732"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点击添加标题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nvGrpSpPr>
                <p:cNvPr id="19471" name="组合 35"/>
                <p:cNvGrpSpPr/>
                <p:nvPr/>
              </p:nvGrpSpPr>
              <p:grpSpPr>
                <a:xfrm>
                  <a:off x="2506482" y="2025512"/>
                  <a:ext cx="2970594" cy="942330"/>
                  <a:chOff x="1515914" y="3931122"/>
                  <a:chExt cx="2970594" cy="942330"/>
                </a:xfrm>
              </p:grpSpPr>
              <p:cxnSp>
                <p:nvCxnSpPr>
                  <p:cNvPr id="37" name="直接连接符 36"/>
                  <p:cNvCxnSpPr/>
                  <p:nvPr/>
                </p:nvCxnSpPr>
                <p:spPr>
                  <a:xfrm>
                    <a:off x="1515914" y="3931122"/>
                    <a:ext cx="0" cy="9423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473" name="文本框 37"/>
                  <p:cNvSpPr txBox="1"/>
                  <p:nvPr/>
                </p:nvSpPr>
                <p:spPr>
                  <a:xfrm>
                    <a:off x="1729969" y="3996022"/>
                    <a:ext cx="2756539" cy="777457"/>
                  </a:xfrm>
                  <a:prstGeom prst="rect">
                    <a:avLst/>
                  </a:prstGeom>
                  <a:noFill/>
                  <a:ln w="9525">
                    <a:noFill/>
                  </a:ln>
                </p:spPr>
                <p:txBody>
                  <a:bodyPr wrap="square" anchor="t">
                    <a:spAutoFit/>
                  </a:bodyPr>
                  <a:p>
                    <a:pPr algn="ct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椭圆 1"/>
            <p:cNvSpPr/>
            <p:nvPr/>
          </p:nvSpPr>
          <p:spPr>
            <a:xfrm>
              <a:off x="871657" y="1290781"/>
              <a:ext cx="5151541" cy="4278026"/>
            </a:xfrm>
            <a:prstGeom prst="ellipse">
              <a:avLst/>
            </a:prstGeom>
            <a:blipFill dpi="0" rotWithShape="1">
              <a:blip r:embed="rId1" cstate="print"/>
              <a:srcRect/>
              <a:tile tx="0" ty="304800" sx="73000" sy="7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9475" name="组合 38"/>
          <p:cNvGrpSpPr/>
          <p:nvPr/>
        </p:nvGrpSpPr>
        <p:grpSpPr>
          <a:xfrm>
            <a:off x="498475" y="127000"/>
            <a:ext cx="4087813" cy="904875"/>
            <a:chOff x="498520" y="213800"/>
            <a:chExt cx="4088419" cy="903765"/>
          </a:xfrm>
        </p:grpSpPr>
        <p:sp>
          <p:nvSpPr>
            <p:cNvPr id="40" name="文本框 39"/>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9477" name="组合 40"/>
            <p:cNvGrpSpPr/>
            <p:nvPr/>
          </p:nvGrpSpPr>
          <p:grpSpPr>
            <a:xfrm>
              <a:off x="498520" y="213800"/>
              <a:ext cx="4088419" cy="903765"/>
              <a:chOff x="498520" y="213800"/>
              <a:chExt cx="4088419" cy="903765"/>
            </a:xfrm>
          </p:grpSpPr>
          <p:grpSp>
            <p:nvGrpSpPr>
              <p:cNvPr id="19478" name="组合 41"/>
              <p:cNvGrpSpPr/>
              <p:nvPr/>
            </p:nvGrpSpPr>
            <p:grpSpPr>
              <a:xfrm>
                <a:off x="498520" y="213800"/>
                <a:ext cx="903765" cy="903765"/>
                <a:chOff x="498520" y="213800"/>
                <a:chExt cx="903765" cy="903765"/>
              </a:xfrm>
            </p:grpSpPr>
            <p:grpSp>
              <p:nvGrpSpPr>
                <p:cNvPr id="19479" name="组合 43"/>
                <p:cNvGrpSpPr/>
                <p:nvPr/>
              </p:nvGrpSpPr>
              <p:grpSpPr>
                <a:xfrm>
                  <a:off x="498520" y="213800"/>
                  <a:ext cx="903765" cy="903765"/>
                  <a:chOff x="498520" y="213800"/>
                  <a:chExt cx="903765" cy="903765"/>
                </a:xfrm>
              </p:grpSpPr>
              <p:grpSp>
                <p:nvGrpSpPr>
                  <p:cNvPr id="19480" name="组合 50"/>
                  <p:cNvGrpSpPr/>
                  <p:nvPr/>
                </p:nvGrpSpPr>
                <p:grpSpPr>
                  <a:xfrm>
                    <a:off x="589982" y="305262"/>
                    <a:ext cx="720841" cy="720841"/>
                    <a:chOff x="573542" y="305262"/>
                    <a:chExt cx="720841" cy="720841"/>
                  </a:xfrm>
                </p:grpSpPr>
                <p:sp>
                  <p:nvSpPr>
                    <p:cNvPr id="53" name="椭圆 52"/>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空心弧 53"/>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2" name="空心弧 51"/>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9484" name="组合 44"/>
                <p:cNvGrpSpPr/>
                <p:nvPr/>
              </p:nvGrpSpPr>
              <p:grpSpPr>
                <a:xfrm>
                  <a:off x="729009" y="357828"/>
                  <a:ext cx="615600" cy="515271"/>
                  <a:chOff x="864524" y="364238"/>
                  <a:chExt cx="486738" cy="399393"/>
                </a:xfrm>
              </p:grpSpPr>
              <p:sp>
                <p:nvSpPr>
                  <p:cNvPr id="19485"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9486"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9487"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9488"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9489"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43" name="直接连接符 42"/>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flipH="1">
            <a:off x="1776413" y="1289050"/>
            <a:ext cx="2592388" cy="2592388"/>
          </a:xfrm>
          <a:prstGeom prst="ellipse">
            <a:avLst/>
          </a:prstGeom>
          <a:blipFill dpi="0" rotWithShape="1">
            <a:blip r:embed="rId1"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2" name="文本框 27"/>
          <p:cNvSpPr txBox="1"/>
          <p:nvPr/>
        </p:nvSpPr>
        <p:spPr>
          <a:xfrm>
            <a:off x="1716088" y="4518025"/>
            <a:ext cx="2711450" cy="1052513"/>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483" name="矩形 28"/>
          <p:cNvSpPr/>
          <p:nvPr/>
        </p:nvSpPr>
        <p:spPr>
          <a:xfrm>
            <a:off x="2147888" y="4097338"/>
            <a:ext cx="1800225" cy="369887"/>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4799013" y="1289050"/>
            <a:ext cx="2592388" cy="2592388"/>
          </a:xfrm>
          <a:prstGeom prst="ellipse">
            <a:avLst/>
          </a:prstGeom>
          <a:blipFill dpi="0" rotWithShape="1">
            <a:blip r:embed="rId2"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5" name="文本框 30"/>
          <p:cNvSpPr txBox="1"/>
          <p:nvPr/>
        </p:nvSpPr>
        <p:spPr>
          <a:xfrm>
            <a:off x="4738688" y="4518025"/>
            <a:ext cx="2713037" cy="1052513"/>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486" name="矩形 31"/>
          <p:cNvSpPr/>
          <p:nvPr/>
        </p:nvSpPr>
        <p:spPr>
          <a:xfrm>
            <a:off x="5172075" y="4097338"/>
            <a:ext cx="1800225" cy="369887"/>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7821613" y="1289050"/>
            <a:ext cx="2592388" cy="2592388"/>
          </a:xfrm>
          <a:prstGeom prst="ellipse">
            <a:avLst/>
          </a:prstGeom>
          <a:blipFill dpi="0" rotWithShape="1">
            <a:blip r:embed="rId3"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8" name="文本框 33"/>
          <p:cNvSpPr txBox="1"/>
          <p:nvPr/>
        </p:nvSpPr>
        <p:spPr>
          <a:xfrm>
            <a:off x="7762875" y="4518025"/>
            <a:ext cx="2711450" cy="1052513"/>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489" name="矩形 34"/>
          <p:cNvSpPr/>
          <p:nvPr/>
        </p:nvSpPr>
        <p:spPr>
          <a:xfrm>
            <a:off x="8218488" y="4097338"/>
            <a:ext cx="1800225" cy="369887"/>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20490" name="组合 26"/>
          <p:cNvGrpSpPr/>
          <p:nvPr/>
        </p:nvGrpSpPr>
        <p:grpSpPr>
          <a:xfrm>
            <a:off x="498475" y="127000"/>
            <a:ext cx="4087813" cy="904875"/>
            <a:chOff x="498520" y="213800"/>
            <a:chExt cx="4088419" cy="903765"/>
          </a:xfrm>
        </p:grpSpPr>
        <p:sp>
          <p:nvSpPr>
            <p:cNvPr id="30" name="文本框 29"/>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20492" name="组合 32"/>
            <p:cNvGrpSpPr/>
            <p:nvPr/>
          </p:nvGrpSpPr>
          <p:grpSpPr>
            <a:xfrm>
              <a:off x="498520" y="213800"/>
              <a:ext cx="4088419" cy="903765"/>
              <a:chOff x="498520" y="213800"/>
              <a:chExt cx="4088419" cy="903765"/>
            </a:xfrm>
          </p:grpSpPr>
          <p:grpSp>
            <p:nvGrpSpPr>
              <p:cNvPr id="20493" name="组合 35"/>
              <p:cNvGrpSpPr/>
              <p:nvPr/>
            </p:nvGrpSpPr>
            <p:grpSpPr>
              <a:xfrm>
                <a:off x="498520" y="213800"/>
                <a:ext cx="903765" cy="903765"/>
                <a:chOff x="498520" y="213800"/>
                <a:chExt cx="903765" cy="903765"/>
              </a:xfrm>
            </p:grpSpPr>
            <p:grpSp>
              <p:nvGrpSpPr>
                <p:cNvPr id="20494" name="组合 37"/>
                <p:cNvGrpSpPr/>
                <p:nvPr/>
              </p:nvGrpSpPr>
              <p:grpSpPr>
                <a:xfrm>
                  <a:off x="498520" y="213800"/>
                  <a:ext cx="903765" cy="903765"/>
                  <a:chOff x="498520" y="213800"/>
                  <a:chExt cx="903765" cy="903765"/>
                </a:xfrm>
              </p:grpSpPr>
              <p:grpSp>
                <p:nvGrpSpPr>
                  <p:cNvPr id="20495" name="组合 44"/>
                  <p:cNvGrpSpPr/>
                  <p:nvPr/>
                </p:nvGrpSpPr>
                <p:grpSpPr>
                  <a:xfrm>
                    <a:off x="589982" y="305262"/>
                    <a:ext cx="720841" cy="720841"/>
                    <a:chOff x="573542" y="305262"/>
                    <a:chExt cx="720841" cy="720841"/>
                  </a:xfrm>
                </p:grpSpPr>
                <p:sp>
                  <p:nvSpPr>
                    <p:cNvPr id="47" name="椭圆 46"/>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8" name="空心弧 47"/>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6" name="空心弧 45"/>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20499" name="组合 38"/>
                <p:cNvGrpSpPr/>
                <p:nvPr/>
              </p:nvGrpSpPr>
              <p:grpSpPr>
                <a:xfrm>
                  <a:off x="729009" y="357828"/>
                  <a:ext cx="615600" cy="515271"/>
                  <a:chOff x="864524" y="364238"/>
                  <a:chExt cx="486738" cy="399393"/>
                </a:xfrm>
              </p:grpSpPr>
              <p:sp>
                <p:nvSpPr>
                  <p:cNvPr id="20500"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20501"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20502"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20503"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20504"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37" name="直接连接符 36"/>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Freeform 18"/>
          <p:cNvSpPr/>
          <p:nvPr/>
        </p:nvSpPr>
        <p:spPr bwMode="auto">
          <a:xfrm>
            <a:off x="8432800" y="765175"/>
            <a:ext cx="3079750" cy="2703513"/>
          </a:xfrm>
          <a:custGeom>
            <a:avLst/>
            <a:gdLst>
              <a:gd name="T0" fmla="*/ 93 w 322"/>
              <a:gd name="T1" fmla="*/ 22 h 282"/>
              <a:gd name="T2" fmla="*/ 87 w 322"/>
              <a:gd name="T3" fmla="*/ 33 h 282"/>
              <a:gd name="T4" fmla="*/ 81 w 322"/>
              <a:gd name="T5" fmla="*/ 41 h 282"/>
              <a:gd name="T6" fmla="*/ 76 w 322"/>
              <a:gd name="T7" fmla="*/ 37 h 282"/>
              <a:gd name="T8" fmla="*/ 74 w 322"/>
              <a:gd name="T9" fmla="*/ 46 h 282"/>
              <a:gd name="T10" fmla="*/ 60 w 322"/>
              <a:gd name="T11" fmla="*/ 49 h 282"/>
              <a:gd name="T12" fmla="*/ 51 w 322"/>
              <a:gd name="T13" fmla="*/ 58 h 282"/>
              <a:gd name="T14" fmla="*/ 38 w 322"/>
              <a:gd name="T15" fmla="*/ 76 h 282"/>
              <a:gd name="T16" fmla="*/ 31 w 322"/>
              <a:gd name="T17" fmla="*/ 87 h 282"/>
              <a:gd name="T18" fmla="*/ 38 w 322"/>
              <a:gd name="T19" fmla="*/ 95 h 282"/>
              <a:gd name="T20" fmla="*/ 39 w 322"/>
              <a:gd name="T21" fmla="*/ 99 h 282"/>
              <a:gd name="T22" fmla="*/ 32 w 322"/>
              <a:gd name="T23" fmla="*/ 93 h 282"/>
              <a:gd name="T24" fmla="*/ 26 w 322"/>
              <a:gd name="T25" fmla="*/ 85 h 282"/>
              <a:gd name="T26" fmla="*/ 24 w 322"/>
              <a:gd name="T27" fmla="*/ 97 h 282"/>
              <a:gd name="T28" fmla="*/ 25 w 322"/>
              <a:gd name="T29" fmla="*/ 118 h 282"/>
              <a:gd name="T30" fmla="*/ 34 w 322"/>
              <a:gd name="T31" fmla="*/ 113 h 282"/>
              <a:gd name="T32" fmla="*/ 45 w 322"/>
              <a:gd name="T33" fmla="*/ 125 h 282"/>
              <a:gd name="T34" fmla="*/ 58 w 322"/>
              <a:gd name="T35" fmla="*/ 138 h 282"/>
              <a:gd name="T36" fmla="*/ 71 w 322"/>
              <a:gd name="T37" fmla="*/ 149 h 282"/>
              <a:gd name="T38" fmla="*/ 87 w 322"/>
              <a:gd name="T39" fmla="*/ 166 h 282"/>
              <a:gd name="T40" fmla="*/ 82 w 322"/>
              <a:gd name="T41" fmla="*/ 190 h 282"/>
              <a:gd name="T42" fmla="*/ 69 w 322"/>
              <a:gd name="T43" fmla="*/ 219 h 282"/>
              <a:gd name="T44" fmla="*/ 73 w 322"/>
              <a:gd name="T45" fmla="*/ 240 h 282"/>
              <a:gd name="T46" fmla="*/ 65 w 322"/>
              <a:gd name="T47" fmla="*/ 241 h 282"/>
              <a:gd name="T48" fmla="*/ 45 w 322"/>
              <a:gd name="T49" fmla="*/ 209 h 282"/>
              <a:gd name="T50" fmla="*/ 23 w 322"/>
              <a:gd name="T51" fmla="*/ 159 h 282"/>
              <a:gd name="T52" fmla="*/ 16 w 322"/>
              <a:gd name="T53" fmla="*/ 123 h 282"/>
              <a:gd name="T54" fmla="*/ 104 w 322"/>
              <a:gd name="T55" fmla="*/ 259 h 282"/>
              <a:gd name="T56" fmla="*/ 127 w 322"/>
              <a:gd name="T57" fmla="*/ 255 h 282"/>
              <a:gd name="T58" fmla="*/ 156 w 322"/>
              <a:gd name="T59" fmla="*/ 252 h 282"/>
              <a:gd name="T60" fmla="*/ 153 w 322"/>
              <a:gd name="T61" fmla="*/ 264 h 282"/>
              <a:gd name="T62" fmla="*/ 171 w 322"/>
              <a:gd name="T63" fmla="*/ 263 h 282"/>
              <a:gd name="T64" fmla="*/ 196 w 322"/>
              <a:gd name="T65" fmla="*/ 260 h 282"/>
              <a:gd name="T66" fmla="*/ 194 w 322"/>
              <a:gd name="T67" fmla="*/ 4 h 282"/>
              <a:gd name="T68" fmla="*/ 278 w 322"/>
              <a:gd name="T69" fmla="*/ 91 h 282"/>
              <a:gd name="T70" fmla="*/ 266 w 322"/>
              <a:gd name="T71" fmla="*/ 82 h 282"/>
              <a:gd name="T72" fmla="*/ 256 w 322"/>
              <a:gd name="T73" fmla="*/ 105 h 282"/>
              <a:gd name="T74" fmla="*/ 240 w 322"/>
              <a:gd name="T75" fmla="*/ 84 h 282"/>
              <a:gd name="T76" fmla="*/ 246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0 w 322"/>
              <a:gd name="T93" fmla="*/ 143 h 282"/>
              <a:gd name="T94" fmla="*/ 177 w 322"/>
              <a:gd name="T95" fmla="*/ 127 h 282"/>
              <a:gd name="T96" fmla="*/ 140 w 322"/>
              <a:gd name="T97" fmla="*/ 128 h 282"/>
              <a:gd name="T98" fmla="*/ 126 w 322"/>
              <a:gd name="T99" fmla="*/ 108 h 282"/>
              <a:gd name="T100" fmla="*/ 141 w 322"/>
              <a:gd name="T101" fmla="*/ 70 h 282"/>
              <a:gd name="T102" fmla="*/ 168 w 322"/>
              <a:gd name="T103" fmla="*/ 59 h 282"/>
              <a:gd name="T104" fmla="*/ 184 w 322"/>
              <a:gd name="T105" fmla="*/ 66 h 282"/>
              <a:gd name="T106" fmla="*/ 206 w 322"/>
              <a:gd name="T107" fmla="*/ 66 h 282"/>
              <a:gd name="T108" fmla="*/ 229 w 322"/>
              <a:gd name="T109" fmla="*/ 62 h 282"/>
              <a:gd name="T110" fmla="*/ 208 w 322"/>
              <a:gd name="T111" fmla="*/ 53 h 282"/>
              <a:gd name="T112" fmla="*/ 206 w 322"/>
              <a:gd name="T113" fmla="*/ 46 h 282"/>
              <a:gd name="T114" fmla="*/ 179 w 322"/>
              <a:gd name="T115" fmla="*/ 46 h 282"/>
              <a:gd name="T116" fmla="*/ 156 w 322"/>
              <a:gd name="T117" fmla="*/ 53 h 282"/>
              <a:gd name="T118" fmla="*/ 152 w 322"/>
              <a:gd name="T119" fmla="*/ 30 h 282"/>
              <a:gd name="T120" fmla="*/ 135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sp>
        <p:nvSpPr>
          <p:cNvPr id="38" name="Freeform 18"/>
          <p:cNvSpPr/>
          <p:nvPr/>
        </p:nvSpPr>
        <p:spPr bwMode="auto">
          <a:xfrm>
            <a:off x="677863" y="1825625"/>
            <a:ext cx="3079750" cy="2703513"/>
          </a:xfrm>
          <a:custGeom>
            <a:avLst/>
            <a:gdLst>
              <a:gd name="T0" fmla="*/ 93 w 322"/>
              <a:gd name="T1" fmla="*/ 22 h 282"/>
              <a:gd name="T2" fmla="*/ 87 w 322"/>
              <a:gd name="T3" fmla="*/ 33 h 282"/>
              <a:gd name="T4" fmla="*/ 81 w 322"/>
              <a:gd name="T5" fmla="*/ 41 h 282"/>
              <a:gd name="T6" fmla="*/ 76 w 322"/>
              <a:gd name="T7" fmla="*/ 37 h 282"/>
              <a:gd name="T8" fmla="*/ 74 w 322"/>
              <a:gd name="T9" fmla="*/ 46 h 282"/>
              <a:gd name="T10" fmla="*/ 60 w 322"/>
              <a:gd name="T11" fmla="*/ 49 h 282"/>
              <a:gd name="T12" fmla="*/ 51 w 322"/>
              <a:gd name="T13" fmla="*/ 58 h 282"/>
              <a:gd name="T14" fmla="*/ 38 w 322"/>
              <a:gd name="T15" fmla="*/ 76 h 282"/>
              <a:gd name="T16" fmla="*/ 31 w 322"/>
              <a:gd name="T17" fmla="*/ 87 h 282"/>
              <a:gd name="T18" fmla="*/ 38 w 322"/>
              <a:gd name="T19" fmla="*/ 95 h 282"/>
              <a:gd name="T20" fmla="*/ 39 w 322"/>
              <a:gd name="T21" fmla="*/ 99 h 282"/>
              <a:gd name="T22" fmla="*/ 32 w 322"/>
              <a:gd name="T23" fmla="*/ 93 h 282"/>
              <a:gd name="T24" fmla="*/ 26 w 322"/>
              <a:gd name="T25" fmla="*/ 85 h 282"/>
              <a:gd name="T26" fmla="*/ 24 w 322"/>
              <a:gd name="T27" fmla="*/ 97 h 282"/>
              <a:gd name="T28" fmla="*/ 25 w 322"/>
              <a:gd name="T29" fmla="*/ 118 h 282"/>
              <a:gd name="T30" fmla="*/ 34 w 322"/>
              <a:gd name="T31" fmla="*/ 113 h 282"/>
              <a:gd name="T32" fmla="*/ 45 w 322"/>
              <a:gd name="T33" fmla="*/ 125 h 282"/>
              <a:gd name="T34" fmla="*/ 58 w 322"/>
              <a:gd name="T35" fmla="*/ 138 h 282"/>
              <a:gd name="T36" fmla="*/ 71 w 322"/>
              <a:gd name="T37" fmla="*/ 149 h 282"/>
              <a:gd name="T38" fmla="*/ 87 w 322"/>
              <a:gd name="T39" fmla="*/ 166 h 282"/>
              <a:gd name="T40" fmla="*/ 82 w 322"/>
              <a:gd name="T41" fmla="*/ 190 h 282"/>
              <a:gd name="T42" fmla="*/ 69 w 322"/>
              <a:gd name="T43" fmla="*/ 219 h 282"/>
              <a:gd name="T44" fmla="*/ 73 w 322"/>
              <a:gd name="T45" fmla="*/ 240 h 282"/>
              <a:gd name="T46" fmla="*/ 65 w 322"/>
              <a:gd name="T47" fmla="*/ 241 h 282"/>
              <a:gd name="T48" fmla="*/ 45 w 322"/>
              <a:gd name="T49" fmla="*/ 209 h 282"/>
              <a:gd name="T50" fmla="*/ 23 w 322"/>
              <a:gd name="T51" fmla="*/ 159 h 282"/>
              <a:gd name="T52" fmla="*/ 16 w 322"/>
              <a:gd name="T53" fmla="*/ 123 h 282"/>
              <a:gd name="T54" fmla="*/ 104 w 322"/>
              <a:gd name="T55" fmla="*/ 259 h 282"/>
              <a:gd name="T56" fmla="*/ 127 w 322"/>
              <a:gd name="T57" fmla="*/ 255 h 282"/>
              <a:gd name="T58" fmla="*/ 156 w 322"/>
              <a:gd name="T59" fmla="*/ 252 h 282"/>
              <a:gd name="T60" fmla="*/ 153 w 322"/>
              <a:gd name="T61" fmla="*/ 264 h 282"/>
              <a:gd name="T62" fmla="*/ 171 w 322"/>
              <a:gd name="T63" fmla="*/ 263 h 282"/>
              <a:gd name="T64" fmla="*/ 196 w 322"/>
              <a:gd name="T65" fmla="*/ 260 h 282"/>
              <a:gd name="T66" fmla="*/ 194 w 322"/>
              <a:gd name="T67" fmla="*/ 4 h 282"/>
              <a:gd name="T68" fmla="*/ 278 w 322"/>
              <a:gd name="T69" fmla="*/ 91 h 282"/>
              <a:gd name="T70" fmla="*/ 266 w 322"/>
              <a:gd name="T71" fmla="*/ 82 h 282"/>
              <a:gd name="T72" fmla="*/ 256 w 322"/>
              <a:gd name="T73" fmla="*/ 105 h 282"/>
              <a:gd name="T74" fmla="*/ 240 w 322"/>
              <a:gd name="T75" fmla="*/ 84 h 282"/>
              <a:gd name="T76" fmla="*/ 246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0 w 322"/>
              <a:gd name="T93" fmla="*/ 143 h 282"/>
              <a:gd name="T94" fmla="*/ 177 w 322"/>
              <a:gd name="T95" fmla="*/ 127 h 282"/>
              <a:gd name="T96" fmla="*/ 140 w 322"/>
              <a:gd name="T97" fmla="*/ 128 h 282"/>
              <a:gd name="T98" fmla="*/ 126 w 322"/>
              <a:gd name="T99" fmla="*/ 108 h 282"/>
              <a:gd name="T100" fmla="*/ 141 w 322"/>
              <a:gd name="T101" fmla="*/ 70 h 282"/>
              <a:gd name="T102" fmla="*/ 168 w 322"/>
              <a:gd name="T103" fmla="*/ 59 h 282"/>
              <a:gd name="T104" fmla="*/ 184 w 322"/>
              <a:gd name="T105" fmla="*/ 66 h 282"/>
              <a:gd name="T106" fmla="*/ 206 w 322"/>
              <a:gd name="T107" fmla="*/ 66 h 282"/>
              <a:gd name="T108" fmla="*/ 229 w 322"/>
              <a:gd name="T109" fmla="*/ 62 h 282"/>
              <a:gd name="T110" fmla="*/ 208 w 322"/>
              <a:gd name="T111" fmla="*/ 53 h 282"/>
              <a:gd name="T112" fmla="*/ 206 w 322"/>
              <a:gd name="T113" fmla="*/ 46 h 282"/>
              <a:gd name="T114" fmla="*/ 179 w 322"/>
              <a:gd name="T115" fmla="*/ 46 h 282"/>
              <a:gd name="T116" fmla="*/ 156 w 322"/>
              <a:gd name="T117" fmla="*/ 53 h 282"/>
              <a:gd name="T118" fmla="*/ 152 w 322"/>
              <a:gd name="T119" fmla="*/ 30 h 282"/>
              <a:gd name="T120" fmla="*/ 135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grpSp>
        <p:nvGrpSpPr>
          <p:cNvPr id="21507" name="组合 4"/>
          <p:cNvGrpSpPr/>
          <p:nvPr/>
        </p:nvGrpSpPr>
        <p:grpSpPr>
          <a:xfrm>
            <a:off x="677863" y="4624388"/>
            <a:ext cx="3079750" cy="1470025"/>
            <a:chOff x="1156486" y="5055691"/>
            <a:chExt cx="3080539" cy="1470447"/>
          </a:xfrm>
        </p:grpSpPr>
        <p:sp>
          <p:nvSpPr>
            <p:cNvPr id="4" name="剪去对角的矩形 3"/>
            <p:cNvSpPr/>
            <p:nvPr/>
          </p:nvSpPr>
          <p:spPr>
            <a:xfrm>
              <a:off x="1156486" y="5055691"/>
              <a:ext cx="3080539" cy="1470447"/>
            </a:xfrm>
            <a:prstGeom prst="snip2DiagRect">
              <a:avLst/>
            </a:prstGeom>
            <a:solidFill>
              <a:srgbClr val="00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1509" name="组合 38"/>
            <p:cNvGrpSpPr/>
            <p:nvPr/>
          </p:nvGrpSpPr>
          <p:grpSpPr>
            <a:xfrm>
              <a:off x="1318486" y="5383971"/>
              <a:ext cx="2756539" cy="813887"/>
              <a:chOff x="1770416" y="4936952"/>
              <a:chExt cx="2756539" cy="813887"/>
            </a:xfrm>
          </p:grpSpPr>
          <p:sp>
            <p:nvSpPr>
              <p:cNvPr id="21510" name="文本框 39"/>
              <p:cNvSpPr txBox="1"/>
              <p:nvPr/>
            </p:nvSpPr>
            <p:spPr>
              <a:xfrm>
                <a:off x="1770416" y="5381507"/>
                <a:ext cx="2756539"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1511" name="文本框 40"/>
              <p:cNvSpPr txBox="1"/>
              <p:nvPr/>
            </p:nvSpPr>
            <p:spPr>
              <a:xfrm>
                <a:off x="2318439" y="4936952"/>
                <a:ext cx="1660494"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sp>
        <p:nvSpPr>
          <p:cNvPr id="50" name="Freeform 18"/>
          <p:cNvSpPr/>
          <p:nvPr/>
        </p:nvSpPr>
        <p:spPr bwMode="auto">
          <a:xfrm>
            <a:off x="4443413" y="3057525"/>
            <a:ext cx="3079750" cy="2703513"/>
          </a:xfrm>
          <a:custGeom>
            <a:avLst/>
            <a:gdLst>
              <a:gd name="T0" fmla="*/ 93 w 322"/>
              <a:gd name="T1" fmla="*/ 22 h 282"/>
              <a:gd name="T2" fmla="*/ 87 w 322"/>
              <a:gd name="T3" fmla="*/ 33 h 282"/>
              <a:gd name="T4" fmla="*/ 81 w 322"/>
              <a:gd name="T5" fmla="*/ 41 h 282"/>
              <a:gd name="T6" fmla="*/ 76 w 322"/>
              <a:gd name="T7" fmla="*/ 37 h 282"/>
              <a:gd name="T8" fmla="*/ 74 w 322"/>
              <a:gd name="T9" fmla="*/ 46 h 282"/>
              <a:gd name="T10" fmla="*/ 60 w 322"/>
              <a:gd name="T11" fmla="*/ 49 h 282"/>
              <a:gd name="T12" fmla="*/ 51 w 322"/>
              <a:gd name="T13" fmla="*/ 58 h 282"/>
              <a:gd name="T14" fmla="*/ 38 w 322"/>
              <a:gd name="T15" fmla="*/ 76 h 282"/>
              <a:gd name="T16" fmla="*/ 31 w 322"/>
              <a:gd name="T17" fmla="*/ 87 h 282"/>
              <a:gd name="T18" fmla="*/ 38 w 322"/>
              <a:gd name="T19" fmla="*/ 95 h 282"/>
              <a:gd name="T20" fmla="*/ 39 w 322"/>
              <a:gd name="T21" fmla="*/ 99 h 282"/>
              <a:gd name="T22" fmla="*/ 32 w 322"/>
              <a:gd name="T23" fmla="*/ 93 h 282"/>
              <a:gd name="T24" fmla="*/ 26 w 322"/>
              <a:gd name="T25" fmla="*/ 85 h 282"/>
              <a:gd name="T26" fmla="*/ 24 w 322"/>
              <a:gd name="T27" fmla="*/ 97 h 282"/>
              <a:gd name="T28" fmla="*/ 25 w 322"/>
              <a:gd name="T29" fmla="*/ 118 h 282"/>
              <a:gd name="T30" fmla="*/ 34 w 322"/>
              <a:gd name="T31" fmla="*/ 113 h 282"/>
              <a:gd name="T32" fmla="*/ 45 w 322"/>
              <a:gd name="T33" fmla="*/ 125 h 282"/>
              <a:gd name="T34" fmla="*/ 58 w 322"/>
              <a:gd name="T35" fmla="*/ 138 h 282"/>
              <a:gd name="T36" fmla="*/ 71 w 322"/>
              <a:gd name="T37" fmla="*/ 149 h 282"/>
              <a:gd name="T38" fmla="*/ 87 w 322"/>
              <a:gd name="T39" fmla="*/ 166 h 282"/>
              <a:gd name="T40" fmla="*/ 82 w 322"/>
              <a:gd name="T41" fmla="*/ 190 h 282"/>
              <a:gd name="T42" fmla="*/ 69 w 322"/>
              <a:gd name="T43" fmla="*/ 219 h 282"/>
              <a:gd name="T44" fmla="*/ 73 w 322"/>
              <a:gd name="T45" fmla="*/ 240 h 282"/>
              <a:gd name="T46" fmla="*/ 65 w 322"/>
              <a:gd name="T47" fmla="*/ 241 h 282"/>
              <a:gd name="T48" fmla="*/ 45 w 322"/>
              <a:gd name="T49" fmla="*/ 209 h 282"/>
              <a:gd name="T50" fmla="*/ 23 w 322"/>
              <a:gd name="T51" fmla="*/ 159 h 282"/>
              <a:gd name="T52" fmla="*/ 16 w 322"/>
              <a:gd name="T53" fmla="*/ 123 h 282"/>
              <a:gd name="T54" fmla="*/ 104 w 322"/>
              <a:gd name="T55" fmla="*/ 259 h 282"/>
              <a:gd name="T56" fmla="*/ 127 w 322"/>
              <a:gd name="T57" fmla="*/ 255 h 282"/>
              <a:gd name="T58" fmla="*/ 156 w 322"/>
              <a:gd name="T59" fmla="*/ 252 h 282"/>
              <a:gd name="T60" fmla="*/ 153 w 322"/>
              <a:gd name="T61" fmla="*/ 264 h 282"/>
              <a:gd name="T62" fmla="*/ 171 w 322"/>
              <a:gd name="T63" fmla="*/ 263 h 282"/>
              <a:gd name="T64" fmla="*/ 196 w 322"/>
              <a:gd name="T65" fmla="*/ 260 h 282"/>
              <a:gd name="T66" fmla="*/ 194 w 322"/>
              <a:gd name="T67" fmla="*/ 4 h 282"/>
              <a:gd name="T68" fmla="*/ 278 w 322"/>
              <a:gd name="T69" fmla="*/ 91 h 282"/>
              <a:gd name="T70" fmla="*/ 266 w 322"/>
              <a:gd name="T71" fmla="*/ 82 h 282"/>
              <a:gd name="T72" fmla="*/ 256 w 322"/>
              <a:gd name="T73" fmla="*/ 105 h 282"/>
              <a:gd name="T74" fmla="*/ 240 w 322"/>
              <a:gd name="T75" fmla="*/ 84 h 282"/>
              <a:gd name="T76" fmla="*/ 246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0 w 322"/>
              <a:gd name="T93" fmla="*/ 143 h 282"/>
              <a:gd name="T94" fmla="*/ 177 w 322"/>
              <a:gd name="T95" fmla="*/ 127 h 282"/>
              <a:gd name="T96" fmla="*/ 140 w 322"/>
              <a:gd name="T97" fmla="*/ 128 h 282"/>
              <a:gd name="T98" fmla="*/ 126 w 322"/>
              <a:gd name="T99" fmla="*/ 108 h 282"/>
              <a:gd name="T100" fmla="*/ 141 w 322"/>
              <a:gd name="T101" fmla="*/ 70 h 282"/>
              <a:gd name="T102" fmla="*/ 168 w 322"/>
              <a:gd name="T103" fmla="*/ 59 h 282"/>
              <a:gd name="T104" fmla="*/ 184 w 322"/>
              <a:gd name="T105" fmla="*/ 66 h 282"/>
              <a:gd name="T106" fmla="*/ 206 w 322"/>
              <a:gd name="T107" fmla="*/ 66 h 282"/>
              <a:gd name="T108" fmla="*/ 229 w 322"/>
              <a:gd name="T109" fmla="*/ 62 h 282"/>
              <a:gd name="T110" fmla="*/ 208 w 322"/>
              <a:gd name="T111" fmla="*/ 53 h 282"/>
              <a:gd name="T112" fmla="*/ 206 w 322"/>
              <a:gd name="T113" fmla="*/ 46 h 282"/>
              <a:gd name="T114" fmla="*/ 179 w 322"/>
              <a:gd name="T115" fmla="*/ 46 h 282"/>
              <a:gd name="T116" fmla="*/ 156 w 322"/>
              <a:gd name="T117" fmla="*/ 53 h 282"/>
              <a:gd name="T118" fmla="*/ 152 w 322"/>
              <a:gd name="T119" fmla="*/ 30 h 282"/>
              <a:gd name="T120" fmla="*/ 135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fontAlgn="auto"/>
            <a:endParaRPr lang="zh-CN" altLang="en-US" strike="noStrike" noProof="1"/>
          </a:p>
        </p:txBody>
      </p:sp>
      <p:cxnSp>
        <p:nvCxnSpPr>
          <p:cNvPr id="60" name="直接连接符 59"/>
          <p:cNvCxnSpPr>
            <a:endCxn id="50" idx="26"/>
          </p:cNvCxnSpPr>
          <p:nvPr/>
        </p:nvCxnSpPr>
        <p:spPr>
          <a:xfrm>
            <a:off x="3522663" y="3494088"/>
            <a:ext cx="1073150" cy="74295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50" idx="26"/>
          </p:cNvCxnSpPr>
          <p:nvPr/>
        </p:nvCxnSpPr>
        <p:spPr>
          <a:xfrm flipV="1">
            <a:off x="7361238" y="2819400"/>
            <a:ext cx="1311275" cy="142240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1515" name="组合 61"/>
          <p:cNvGrpSpPr/>
          <p:nvPr/>
        </p:nvGrpSpPr>
        <p:grpSpPr>
          <a:xfrm>
            <a:off x="4443413" y="1436688"/>
            <a:ext cx="3079750" cy="1470025"/>
            <a:chOff x="1156486" y="5055691"/>
            <a:chExt cx="3080539" cy="1470447"/>
          </a:xfrm>
        </p:grpSpPr>
        <p:sp>
          <p:nvSpPr>
            <p:cNvPr id="63" name="剪去对角的矩形 62"/>
            <p:cNvSpPr/>
            <p:nvPr/>
          </p:nvSpPr>
          <p:spPr>
            <a:xfrm>
              <a:off x="1156486" y="5055691"/>
              <a:ext cx="3080539" cy="1470447"/>
            </a:xfrm>
            <a:prstGeom prst="snip2DiagRect">
              <a:avLst/>
            </a:prstGeom>
            <a:solidFill>
              <a:srgbClr val="00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1517" name="组合 63"/>
            <p:cNvGrpSpPr/>
            <p:nvPr/>
          </p:nvGrpSpPr>
          <p:grpSpPr>
            <a:xfrm>
              <a:off x="1318486" y="5383971"/>
              <a:ext cx="2756539" cy="813887"/>
              <a:chOff x="1770416" y="4936952"/>
              <a:chExt cx="2756539" cy="813887"/>
            </a:xfrm>
          </p:grpSpPr>
          <p:sp>
            <p:nvSpPr>
              <p:cNvPr id="21518" name="文本框 64"/>
              <p:cNvSpPr txBox="1"/>
              <p:nvPr/>
            </p:nvSpPr>
            <p:spPr>
              <a:xfrm>
                <a:off x="1770416" y="5381507"/>
                <a:ext cx="2756539"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1519" name="文本框 65"/>
              <p:cNvSpPr txBox="1"/>
              <p:nvPr/>
            </p:nvSpPr>
            <p:spPr>
              <a:xfrm>
                <a:off x="2318439" y="4936952"/>
                <a:ext cx="1660494"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21520" name="组合 66"/>
          <p:cNvGrpSpPr/>
          <p:nvPr/>
        </p:nvGrpSpPr>
        <p:grpSpPr>
          <a:xfrm>
            <a:off x="8432800" y="3589338"/>
            <a:ext cx="3079750" cy="1470025"/>
            <a:chOff x="1156486" y="5055691"/>
            <a:chExt cx="3080539" cy="1470447"/>
          </a:xfrm>
        </p:grpSpPr>
        <p:sp>
          <p:nvSpPr>
            <p:cNvPr id="68" name="剪去对角的矩形 67"/>
            <p:cNvSpPr/>
            <p:nvPr/>
          </p:nvSpPr>
          <p:spPr>
            <a:xfrm>
              <a:off x="1156486" y="5055691"/>
              <a:ext cx="3080539" cy="1470447"/>
            </a:xfrm>
            <a:prstGeom prst="snip2DiagRect">
              <a:avLst/>
            </a:prstGeom>
            <a:solidFill>
              <a:srgbClr val="00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1522" name="组合 68"/>
            <p:cNvGrpSpPr/>
            <p:nvPr/>
          </p:nvGrpSpPr>
          <p:grpSpPr>
            <a:xfrm>
              <a:off x="1318486" y="5383971"/>
              <a:ext cx="2756539" cy="813887"/>
              <a:chOff x="1770416" y="4936952"/>
              <a:chExt cx="2756539" cy="813887"/>
            </a:xfrm>
          </p:grpSpPr>
          <p:sp>
            <p:nvSpPr>
              <p:cNvPr id="21523" name="文本框 69"/>
              <p:cNvSpPr txBox="1"/>
              <p:nvPr/>
            </p:nvSpPr>
            <p:spPr>
              <a:xfrm>
                <a:off x="1770416" y="5381507"/>
                <a:ext cx="2756539"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1524" name="文本框 70"/>
              <p:cNvSpPr txBox="1"/>
              <p:nvPr/>
            </p:nvSpPr>
            <p:spPr>
              <a:xfrm>
                <a:off x="2318439" y="4936952"/>
                <a:ext cx="1660494" cy="400110"/>
              </a:xfrm>
              <a:prstGeom prst="rect">
                <a:avLst/>
              </a:prstGeom>
              <a:noFill/>
              <a:ln w="9525">
                <a:noFill/>
              </a:ln>
            </p:spPr>
            <p:txBody>
              <a:bodyPr wrap="square" anchor="t">
                <a:spAutoFit/>
              </a:bodyPr>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21525" name="组合 27"/>
          <p:cNvGrpSpPr/>
          <p:nvPr/>
        </p:nvGrpSpPr>
        <p:grpSpPr>
          <a:xfrm>
            <a:off x="498475" y="127000"/>
            <a:ext cx="4087813" cy="904875"/>
            <a:chOff x="498520" y="213800"/>
            <a:chExt cx="4088419" cy="903765"/>
          </a:xfrm>
        </p:grpSpPr>
        <p:sp>
          <p:nvSpPr>
            <p:cNvPr id="29" name="文本框 28"/>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21527" name="组合 29"/>
            <p:cNvGrpSpPr/>
            <p:nvPr/>
          </p:nvGrpSpPr>
          <p:grpSpPr>
            <a:xfrm>
              <a:off x="498520" y="213800"/>
              <a:ext cx="4088419" cy="903765"/>
              <a:chOff x="498520" y="213800"/>
              <a:chExt cx="4088419" cy="903765"/>
            </a:xfrm>
          </p:grpSpPr>
          <p:grpSp>
            <p:nvGrpSpPr>
              <p:cNvPr id="21528" name="组合 30"/>
              <p:cNvGrpSpPr/>
              <p:nvPr/>
            </p:nvGrpSpPr>
            <p:grpSpPr>
              <a:xfrm>
                <a:off x="498520" y="213800"/>
                <a:ext cx="903765" cy="903765"/>
                <a:chOff x="498520" y="213800"/>
                <a:chExt cx="903765" cy="903765"/>
              </a:xfrm>
            </p:grpSpPr>
            <p:grpSp>
              <p:nvGrpSpPr>
                <p:cNvPr id="21529" name="组合 32"/>
                <p:cNvGrpSpPr/>
                <p:nvPr/>
              </p:nvGrpSpPr>
              <p:grpSpPr>
                <a:xfrm>
                  <a:off x="498520" y="213800"/>
                  <a:ext cx="903765" cy="903765"/>
                  <a:chOff x="498520" y="213800"/>
                  <a:chExt cx="903765" cy="903765"/>
                </a:xfrm>
              </p:grpSpPr>
              <p:grpSp>
                <p:nvGrpSpPr>
                  <p:cNvPr id="21530" name="组合 43"/>
                  <p:cNvGrpSpPr/>
                  <p:nvPr/>
                </p:nvGrpSpPr>
                <p:grpSpPr>
                  <a:xfrm>
                    <a:off x="589982" y="305262"/>
                    <a:ext cx="720841" cy="720841"/>
                    <a:chOff x="573542" y="305262"/>
                    <a:chExt cx="720841" cy="720841"/>
                  </a:xfrm>
                </p:grpSpPr>
                <p:sp>
                  <p:nvSpPr>
                    <p:cNvPr id="46" name="椭圆 45"/>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空心弧 46"/>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5" name="空心弧 44"/>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21534" name="组合 33"/>
                <p:cNvGrpSpPr/>
                <p:nvPr/>
              </p:nvGrpSpPr>
              <p:grpSpPr>
                <a:xfrm>
                  <a:off x="729009" y="357828"/>
                  <a:ext cx="615600" cy="515271"/>
                  <a:chOff x="864524" y="364238"/>
                  <a:chExt cx="486738" cy="399393"/>
                </a:xfrm>
              </p:grpSpPr>
              <p:sp>
                <p:nvSpPr>
                  <p:cNvPr id="21535"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21536"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21537"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21538"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21539"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32" name="直接连接符 31"/>
              <p:cNvCxnSpPr>
                <a:endCxn id="50" idx="26"/>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直角三角形 1"/>
          <p:cNvSpPr/>
          <p:nvPr/>
        </p:nvSpPr>
        <p:spPr>
          <a:xfrm>
            <a:off x="0" y="3487738"/>
            <a:ext cx="12190413" cy="3371850"/>
          </a:xfrm>
          <a:prstGeom prst="rtTriangle">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2530" name="组合 2"/>
          <p:cNvGrpSpPr/>
          <p:nvPr/>
        </p:nvGrpSpPr>
        <p:grpSpPr>
          <a:xfrm>
            <a:off x="3481388" y="2036763"/>
            <a:ext cx="2733675" cy="2535237"/>
            <a:chOff x="3481700" y="2036637"/>
            <a:chExt cx="2733040" cy="2535363"/>
          </a:xfrm>
        </p:grpSpPr>
        <p:sp>
          <p:nvSpPr>
            <p:cNvPr id="9" name="椭圆 8"/>
            <p:cNvSpPr/>
            <p:nvPr/>
          </p:nvSpPr>
          <p:spPr>
            <a:xfrm>
              <a:off x="3580539" y="2036637"/>
              <a:ext cx="2535363" cy="2535363"/>
            </a:xfrm>
            <a:prstGeom prst="ellips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532" name="矩形 10"/>
            <p:cNvSpPr/>
            <p:nvPr/>
          </p:nvSpPr>
          <p:spPr>
            <a:xfrm>
              <a:off x="3481700" y="3159364"/>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533" name="矩形 11"/>
            <p:cNvSpPr/>
            <p:nvPr/>
          </p:nvSpPr>
          <p:spPr>
            <a:xfrm>
              <a:off x="4310819" y="2377632"/>
              <a:ext cx="1074802" cy="769441"/>
            </a:xfrm>
            <a:prstGeom prst="rect">
              <a:avLst/>
            </a:prstGeom>
            <a:noFill/>
            <a:ln w="9525">
              <a:noFill/>
            </a:ln>
          </p:spPr>
          <p:txBody>
            <a:bodyPr wrap="square" anchor="t">
              <a:spAutoFit/>
            </a:bodyPr>
            <a:p>
              <a:pPr algn="ctr"/>
              <a:r>
                <a:rPr lang="en-US" altLang="zh-CN" sz="4400" b="1" i="1" dirty="0">
                  <a:solidFill>
                    <a:schemeClr val="bg1"/>
                  </a:solidFill>
                  <a:latin typeface="微软雅黑" panose="020B0503020204020204" pitchFamily="34" charset="-122"/>
                  <a:ea typeface="微软雅黑" panose="020B0503020204020204" pitchFamily="34" charset="-122"/>
                </a:rPr>
                <a:t>01</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sp>
          <p:nvSpPr>
            <p:cNvPr id="22534" name="矩形 28"/>
            <p:cNvSpPr/>
            <p:nvPr/>
          </p:nvSpPr>
          <p:spPr>
            <a:xfrm>
              <a:off x="3481700" y="3665627"/>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2535" name="组合 29"/>
          <p:cNvGrpSpPr/>
          <p:nvPr/>
        </p:nvGrpSpPr>
        <p:grpSpPr>
          <a:xfrm>
            <a:off x="6238875" y="2036763"/>
            <a:ext cx="2733675" cy="2535237"/>
            <a:chOff x="3481700" y="2036637"/>
            <a:chExt cx="2733040" cy="2535363"/>
          </a:xfrm>
        </p:grpSpPr>
        <p:sp>
          <p:nvSpPr>
            <p:cNvPr id="31" name="椭圆 30"/>
            <p:cNvSpPr/>
            <p:nvPr/>
          </p:nvSpPr>
          <p:spPr>
            <a:xfrm>
              <a:off x="3580539" y="2036637"/>
              <a:ext cx="2535363" cy="2535363"/>
            </a:xfrm>
            <a:prstGeom prst="ellips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537" name="矩形 31"/>
            <p:cNvSpPr/>
            <p:nvPr/>
          </p:nvSpPr>
          <p:spPr>
            <a:xfrm>
              <a:off x="3481700" y="3159364"/>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538" name="矩形 32"/>
            <p:cNvSpPr/>
            <p:nvPr/>
          </p:nvSpPr>
          <p:spPr>
            <a:xfrm>
              <a:off x="4310819" y="2377632"/>
              <a:ext cx="1074802" cy="769441"/>
            </a:xfrm>
            <a:prstGeom prst="rect">
              <a:avLst/>
            </a:prstGeom>
            <a:noFill/>
            <a:ln w="9525">
              <a:noFill/>
            </a:ln>
          </p:spPr>
          <p:txBody>
            <a:bodyPr wrap="square" anchor="t">
              <a:spAutoFit/>
            </a:bodyPr>
            <a:p>
              <a:pPr algn="ctr"/>
              <a:r>
                <a:rPr lang="en-US" altLang="zh-CN" sz="4400" b="1" i="1" dirty="0">
                  <a:solidFill>
                    <a:schemeClr val="bg1"/>
                  </a:solidFill>
                  <a:latin typeface="微软雅黑" panose="020B0503020204020204" pitchFamily="34" charset="-122"/>
                  <a:ea typeface="微软雅黑" panose="020B0503020204020204" pitchFamily="34" charset="-122"/>
                </a:rPr>
                <a:t>02</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sp>
          <p:nvSpPr>
            <p:cNvPr id="22539" name="矩形 33"/>
            <p:cNvSpPr/>
            <p:nvPr/>
          </p:nvSpPr>
          <p:spPr>
            <a:xfrm>
              <a:off x="3481700" y="3665627"/>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2540" name="组合 34"/>
          <p:cNvGrpSpPr/>
          <p:nvPr/>
        </p:nvGrpSpPr>
        <p:grpSpPr>
          <a:xfrm>
            <a:off x="8996363" y="2036763"/>
            <a:ext cx="2733675" cy="2535237"/>
            <a:chOff x="3481700" y="2036637"/>
            <a:chExt cx="2733040" cy="2535363"/>
          </a:xfrm>
        </p:grpSpPr>
        <p:sp>
          <p:nvSpPr>
            <p:cNvPr id="36" name="椭圆 35"/>
            <p:cNvSpPr/>
            <p:nvPr/>
          </p:nvSpPr>
          <p:spPr>
            <a:xfrm>
              <a:off x="3580539" y="2036637"/>
              <a:ext cx="2535363" cy="2535363"/>
            </a:xfrm>
            <a:prstGeom prst="ellipse">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542" name="矩形 36"/>
            <p:cNvSpPr/>
            <p:nvPr/>
          </p:nvSpPr>
          <p:spPr>
            <a:xfrm>
              <a:off x="3481700" y="3159364"/>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543" name="矩形 37"/>
            <p:cNvSpPr/>
            <p:nvPr/>
          </p:nvSpPr>
          <p:spPr>
            <a:xfrm>
              <a:off x="4310819" y="2377632"/>
              <a:ext cx="1074802" cy="769441"/>
            </a:xfrm>
            <a:prstGeom prst="rect">
              <a:avLst/>
            </a:prstGeom>
            <a:noFill/>
            <a:ln w="9525">
              <a:noFill/>
            </a:ln>
          </p:spPr>
          <p:txBody>
            <a:bodyPr wrap="square" anchor="t">
              <a:spAutoFit/>
            </a:bodyPr>
            <a:p>
              <a:pPr algn="ctr"/>
              <a:r>
                <a:rPr lang="en-US" altLang="zh-CN" sz="4400" b="1" i="1" dirty="0">
                  <a:solidFill>
                    <a:schemeClr val="bg1"/>
                  </a:solidFill>
                  <a:latin typeface="微软雅黑" panose="020B0503020204020204" pitchFamily="34" charset="-122"/>
                  <a:ea typeface="微软雅黑" panose="020B0503020204020204" pitchFamily="34" charset="-122"/>
                </a:rPr>
                <a:t>03</a:t>
              </a:r>
              <a:endParaRPr lang="zh-CN" altLang="en-US" sz="4400" b="1" i="1" dirty="0">
                <a:solidFill>
                  <a:schemeClr val="bg1"/>
                </a:solidFill>
                <a:latin typeface="微软雅黑" panose="020B0503020204020204" pitchFamily="34" charset="-122"/>
                <a:ea typeface="微软雅黑" panose="020B0503020204020204" pitchFamily="34" charset="-122"/>
              </a:endParaRPr>
            </a:p>
          </p:txBody>
        </p:sp>
        <p:sp>
          <p:nvSpPr>
            <p:cNvPr id="22544" name="矩形 38"/>
            <p:cNvSpPr/>
            <p:nvPr/>
          </p:nvSpPr>
          <p:spPr>
            <a:xfrm>
              <a:off x="3481700" y="3665627"/>
              <a:ext cx="2733040" cy="400110"/>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添加小标题</a:t>
              </a: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4" name="直角三角形 3"/>
          <p:cNvSpPr/>
          <p:nvPr/>
        </p:nvSpPr>
        <p:spPr>
          <a:xfrm flipH="1">
            <a:off x="8143875" y="4797425"/>
            <a:ext cx="4046538" cy="2062163"/>
          </a:xfrm>
          <a:prstGeom prst="rtTriangle">
            <a:avLst/>
          </a:prstGeom>
          <a:solidFill>
            <a:srgbClr val="EE266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2546" name="组合 25"/>
          <p:cNvGrpSpPr/>
          <p:nvPr/>
        </p:nvGrpSpPr>
        <p:grpSpPr>
          <a:xfrm>
            <a:off x="498475" y="127000"/>
            <a:ext cx="4087813" cy="904875"/>
            <a:chOff x="498520" y="213800"/>
            <a:chExt cx="4088419" cy="903765"/>
          </a:xfrm>
        </p:grpSpPr>
        <p:sp>
          <p:nvSpPr>
            <p:cNvPr id="27" name="文本框 26"/>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22548" name="组合 39"/>
            <p:cNvGrpSpPr/>
            <p:nvPr/>
          </p:nvGrpSpPr>
          <p:grpSpPr>
            <a:xfrm>
              <a:off x="498520" y="213800"/>
              <a:ext cx="4088419" cy="903765"/>
              <a:chOff x="498520" y="213800"/>
              <a:chExt cx="4088419" cy="903765"/>
            </a:xfrm>
          </p:grpSpPr>
          <p:grpSp>
            <p:nvGrpSpPr>
              <p:cNvPr id="22549" name="组合 40"/>
              <p:cNvGrpSpPr/>
              <p:nvPr/>
            </p:nvGrpSpPr>
            <p:grpSpPr>
              <a:xfrm>
                <a:off x="498520" y="213800"/>
                <a:ext cx="903765" cy="903765"/>
                <a:chOff x="498520" y="213800"/>
                <a:chExt cx="903765" cy="903765"/>
              </a:xfrm>
            </p:grpSpPr>
            <p:grpSp>
              <p:nvGrpSpPr>
                <p:cNvPr id="22550" name="组合 42"/>
                <p:cNvGrpSpPr/>
                <p:nvPr/>
              </p:nvGrpSpPr>
              <p:grpSpPr>
                <a:xfrm>
                  <a:off x="498520" y="213800"/>
                  <a:ext cx="903765" cy="903765"/>
                  <a:chOff x="498520" y="213800"/>
                  <a:chExt cx="903765" cy="903765"/>
                </a:xfrm>
              </p:grpSpPr>
              <p:grpSp>
                <p:nvGrpSpPr>
                  <p:cNvPr id="22551" name="组合 49"/>
                  <p:cNvGrpSpPr/>
                  <p:nvPr/>
                </p:nvGrpSpPr>
                <p:grpSpPr>
                  <a:xfrm>
                    <a:off x="589982" y="305262"/>
                    <a:ext cx="720841" cy="720841"/>
                    <a:chOff x="573542" y="305262"/>
                    <a:chExt cx="720841" cy="720841"/>
                  </a:xfrm>
                </p:grpSpPr>
                <p:sp>
                  <p:nvSpPr>
                    <p:cNvPr id="52" name="椭圆 51"/>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 name="空心弧 52"/>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1" name="空心弧 50"/>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22555" name="组合 43"/>
                <p:cNvGrpSpPr/>
                <p:nvPr/>
              </p:nvGrpSpPr>
              <p:grpSpPr>
                <a:xfrm>
                  <a:off x="729009" y="357828"/>
                  <a:ext cx="615600" cy="515271"/>
                  <a:chOff x="864524" y="364238"/>
                  <a:chExt cx="486738" cy="399393"/>
                </a:xfrm>
              </p:grpSpPr>
              <p:sp>
                <p:nvSpPr>
                  <p:cNvPr id="22556"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22557"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22558"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22559"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22560"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42" name="直接连接符 41"/>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Freeform 444"/>
          <p:cNvSpPr/>
          <p:nvPr/>
        </p:nvSpPr>
        <p:spPr>
          <a:xfrm>
            <a:off x="8599488" y="3376613"/>
            <a:ext cx="2460625" cy="2074862"/>
          </a:xfrm>
          <a:custGeom>
            <a:avLst/>
            <a:gdLst/>
            <a:ahLst/>
            <a:cxnLst>
              <a:cxn ang="0">
                <a:pos x="279742" y="446512"/>
              </a:cxn>
              <a:cxn ang="0">
                <a:pos x="2461196" y="0"/>
              </a:cxn>
              <a:cxn ang="0">
                <a:pos x="2302495" y="2075205"/>
              </a:cxn>
              <a:cxn ang="0">
                <a:pos x="0" y="1897676"/>
              </a:cxn>
              <a:cxn ang="0">
                <a:pos x="279742" y="446512"/>
              </a:cxn>
            </a:cxnLst>
            <a:pathLst>
              <a:path w="1830" h="1543">
                <a:moveTo>
                  <a:pt x="208" y="332"/>
                </a:moveTo>
                <a:lnTo>
                  <a:pt x="1830" y="0"/>
                </a:lnTo>
                <a:lnTo>
                  <a:pt x="1712" y="1543"/>
                </a:lnTo>
                <a:lnTo>
                  <a:pt x="0" y="1411"/>
                </a:lnTo>
                <a:lnTo>
                  <a:pt x="208" y="332"/>
                </a:lnTo>
                <a:close/>
              </a:path>
            </a:pathLst>
          </a:custGeom>
          <a:solidFill>
            <a:srgbClr val="383843"/>
          </a:solidFill>
          <a:ln w="9525">
            <a:noFill/>
          </a:ln>
        </p:spPr>
        <p:txBody>
          <a:bodyPr/>
          <a:p>
            <a:endParaRPr lang="zh-CN" altLang="en-US"/>
          </a:p>
        </p:txBody>
      </p:sp>
      <p:sp>
        <p:nvSpPr>
          <p:cNvPr id="5122" name="Freeform 446"/>
          <p:cNvSpPr/>
          <p:nvPr/>
        </p:nvSpPr>
        <p:spPr>
          <a:xfrm>
            <a:off x="6713538" y="5275263"/>
            <a:ext cx="4178300" cy="644525"/>
          </a:xfrm>
          <a:custGeom>
            <a:avLst/>
            <a:gdLst/>
            <a:ahLst/>
            <a:cxnLst>
              <a:cxn ang="0">
                <a:pos x="1875331" y="0"/>
              </a:cxn>
              <a:cxn ang="0">
                <a:pos x="4177308" y="197729"/>
              </a:cxn>
              <a:cxn ang="0">
                <a:pos x="4170940" y="325296"/>
              </a:cxn>
              <a:cxn ang="0">
                <a:pos x="1913538" y="644215"/>
              </a:cxn>
              <a:cxn ang="0">
                <a:pos x="35023" y="124378"/>
              </a:cxn>
              <a:cxn ang="0">
                <a:pos x="54126" y="41459"/>
              </a:cxn>
              <a:cxn ang="0">
                <a:pos x="1875331" y="0"/>
              </a:cxn>
            </a:cxnLst>
            <a:pathLst>
              <a:path w="1312" h="202">
                <a:moveTo>
                  <a:pt x="589" y="0"/>
                </a:moveTo>
                <a:cubicBezTo>
                  <a:pt x="1312" y="62"/>
                  <a:pt x="1312" y="62"/>
                  <a:pt x="1312" y="62"/>
                </a:cubicBezTo>
                <a:cubicBezTo>
                  <a:pt x="1310" y="102"/>
                  <a:pt x="1310" y="102"/>
                  <a:pt x="1310" y="102"/>
                </a:cubicBezTo>
                <a:cubicBezTo>
                  <a:pt x="601" y="202"/>
                  <a:pt x="601" y="202"/>
                  <a:pt x="601" y="202"/>
                </a:cubicBezTo>
                <a:cubicBezTo>
                  <a:pt x="11" y="39"/>
                  <a:pt x="11" y="39"/>
                  <a:pt x="11" y="39"/>
                </a:cubicBezTo>
                <a:cubicBezTo>
                  <a:pt x="11" y="39"/>
                  <a:pt x="0" y="23"/>
                  <a:pt x="17" y="13"/>
                </a:cubicBezTo>
                <a:lnTo>
                  <a:pt x="589" y="0"/>
                </a:lnTo>
                <a:close/>
              </a:path>
            </a:pathLst>
          </a:custGeom>
          <a:solidFill>
            <a:srgbClr val="383843"/>
          </a:solidFill>
          <a:ln w="9525">
            <a:noFill/>
          </a:ln>
        </p:spPr>
        <p:txBody>
          <a:bodyPr/>
          <a:p>
            <a:endParaRPr lang="zh-CN" altLang="en-US"/>
          </a:p>
        </p:txBody>
      </p:sp>
      <p:sp>
        <p:nvSpPr>
          <p:cNvPr id="5123" name="Freeform 452"/>
          <p:cNvSpPr/>
          <p:nvPr/>
        </p:nvSpPr>
        <p:spPr>
          <a:xfrm>
            <a:off x="8748713" y="3629025"/>
            <a:ext cx="2085975" cy="1603375"/>
          </a:xfrm>
          <a:custGeom>
            <a:avLst/>
            <a:gdLst/>
            <a:ahLst/>
            <a:cxnLst>
              <a:cxn ang="0">
                <a:pos x="229980" y="309330"/>
              </a:cxn>
              <a:cxn ang="0">
                <a:pos x="2085964" y="0"/>
              </a:cxn>
              <a:cxn ang="0">
                <a:pos x="1939368" y="1603139"/>
              </a:cxn>
              <a:cxn ang="0">
                <a:pos x="0" y="1503615"/>
              </a:cxn>
              <a:cxn ang="0">
                <a:pos x="229980" y="309330"/>
              </a:cxn>
            </a:cxnLst>
            <a:pathLst>
              <a:path w="1551" h="1192">
                <a:moveTo>
                  <a:pt x="171" y="230"/>
                </a:moveTo>
                <a:lnTo>
                  <a:pt x="1551" y="0"/>
                </a:lnTo>
                <a:lnTo>
                  <a:pt x="1442" y="1192"/>
                </a:lnTo>
                <a:lnTo>
                  <a:pt x="0" y="1118"/>
                </a:lnTo>
                <a:lnTo>
                  <a:pt x="171" y="230"/>
                </a:lnTo>
                <a:close/>
              </a:path>
            </a:pathLst>
          </a:custGeom>
          <a:solidFill>
            <a:srgbClr val="EB6100"/>
          </a:solidFill>
          <a:ln w="9525">
            <a:noFill/>
          </a:ln>
        </p:spPr>
        <p:txBody>
          <a:bodyPr/>
          <a:p>
            <a:endParaRPr lang="zh-CN" altLang="en-US"/>
          </a:p>
        </p:txBody>
      </p:sp>
      <p:grpSp>
        <p:nvGrpSpPr>
          <p:cNvPr id="5124" name="组合 2479"/>
          <p:cNvGrpSpPr/>
          <p:nvPr/>
        </p:nvGrpSpPr>
        <p:grpSpPr>
          <a:xfrm rot="635633">
            <a:off x="7145338" y="3286125"/>
            <a:ext cx="3470275" cy="2289175"/>
            <a:chOff x="4049713" y="1920875"/>
            <a:chExt cx="5841999" cy="3854450"/>
          </a:xfrm>
        </p:grpSpPr>
        <p:sp>
          <p:nvSpPr>
            <p:cNvPr id="5125" name="Freeform 5"/>
            <p:cNvSpPr>
              <a:spLocks noEditPoints="1"/>
            </p:cNvSpPr>
            <p:nvPr/>
          </p:nvSpPr>
          <p:spPr>
            <a:xfrm>
              <a:off x="9045576" y="4214813"/>
              <a:ext cx="184150" cy="241300"/>
            </a:xfrm>
            <a:custGeom>
              <a:avLst/>
              <a:gdLst/>
              <a:ahLst/>
              <a:cxnLst>
                <a:cxn ang="0">
                  <a:pos x="93954" y="41473"/>
                </a:cxn>
                <a:cxn ang="0">
                  <a:pos x="93954" y="41473"/>
                </a:cxn>
                <a:cxn ang="0">
                  <a:pos x="33823" y="120650"/>
                </a:cxn>
                <a:cxn ang="0">
                  <a:pos x="93954" y="199826"/>
                </a:cxn>
                <a:cxn ang="0">
                  <a:pos x="93954" y="199826"/>
                </a:cxn>
                <a:cxn ang="0">
                  <a:pos x="154084" y="120650"/>
                </a:cxn>
                <a:cxn ang="0">
                  <a:pos x="93954" y="41473"/>
                </a:cxn>
                <a:cxn ang="0">
                  <a:pos x="93954" y="207367"/>
                </a:cxn>
                <a:cxn ang="0">
                  <a:pos x="26307" y="120650"/>
                </a:cxn>
                <a:cxn ang="0">
                  <a:pos x="93954" y="33932"/>
                </a:cxn>
                <a:cxn ang="0">
                  <a:pos x="93954" y="33932"/>
                </a:cxn>
                <a:cxn ang="0">
                  <a:pos x="161601" y="120650"/>
                </a:cxn>
                <a:cxn ang="0">
                  <a:pos x="93954" y="207367"/>
                </a:cxn>
                <a:cxn ang="0">
                  <a:pos x="93954" y="207367"/>
                </a:cxn>
                <a:cxn ang="0">
                  <a:pos x="93954" y="0"/>
                </a:cxn>
                <a:cxn ang="0">
                  <a:pos x="93954" y="0"/>
                </a:cxn>
                <a:cxn ang="0">
                  <a:pos x="0" y="124420"/>
                </a:cxn>
                <a:cxn ang="0">
                  <a:pos x="90195" y="241300"/>
                </a:cxn>
                <a:cxn ang="0">
                  <a:pos x="93954" y="241300"/>
                </a:cxn>
                <a:cxn ang="0">
                  <a:pos x="184150" y="120650"/>
                </a:cxn>
                <a:cxn ang="0">
                  <a:pos x="93954" y="0"/>
                </a:cxn>
              </a:cxnLst>
              <a:pathLst>
                <a:path w="49" h="64">
                  <a:moveTo>
                    <a:pt x="25" y="11"/>
                  </a:moveTo>
                  <a:cubicBezTo>
                    <a:pt x="25" y="11"/>
                    <a:pt x="25" y="11"/>
                    <a:pt x="25" y="11"/>
                  </a:cubicBezTo>
                  <a:cubicBezTo>
                    <a:pt x="16" y="11"/>
                    <a:pt x="9" y="21"/>
                    <a:pt x="9" y="32"/>
                  </a:cubicBezTo>
                  <a:cubicBezTo>
                    <a:pt x="9" y="44"/>
                    <a:pt x="16" y="53"/>
                    <a:pt x="25" y="53"/>
                  </a:cubicBezTo>
                  <a:cubicBezTo>
                    <a:pt x="25" y="53"/>
                    <a:pt x="25" y="53"/>
                    <a:pt x="25" y="53"/>
                  </a:cubicBezTo>
                  <a:cubicBezTo>
                    <a:pt x="34" y="53"/>
                    <a:pt x="41" y="43"/>
                    <a:pt x="41" y="32"/>
                  </a:cubicBezTo>
                  <a:cubicBezTo>
                    <a:pt x="41" y="20"/>
                    <a:pt x="34" y="11"/>
                    <a:pt x="25" y="11"/>
                  </a:cubicBezTo>
                  <a:moveTo>
                    <a:pt x="25" y="55"/>
                  </a:moveTo>
                  <a:cubicBezTo>
                    <a:pt x="15" y="55"/>
                    <a:pt x="7" y="45"/>
                    <a:pt x="7" y="32"/>
                  </a:cubicBezTo>
                  <a:cubicBezTo>
                    <a:pt x="7" y="19"/>
                    <a:pt x="15" y="9"/>
                    <a:pt x="25" y="9"/>
                  </a:cubicBezTo>
                  <a:cubicBezTo>
                    <a:pt x="25" y="9"/>
                    <a:pt x="25" y="9"/>
                    <a:pt x="25" y="9"/>
                  </a:cubicBezTo>
                  <a:cubicBezTo>
                    <a:pt x="35" y="9"/>
                    <a:pt x="43" y="19"/>
                    <a:pt x="43" y="32"/>
                  </a:cubicBezTo>
                  <a:cubicBezTo>
                    <a:pt x="43" y="44"/>
                    <a:pt x="35" y="55"/>
                    <a:pt x="25" y="55"/>
                  </a:cubicBezTo>
                  <a:cubicBezTo>
                    <a:pt x="25" y="55"/>
                    <a:pt x="25" y="55"/>
                    <a:pt x="25" y="55"/>
                  </a:cubicBezTo>
                  <a:moveTo>
                    <a:pt x="25" y="0"/>
                  </a:moveTo>
                  <a:cubicBezTo>
                    <a:pt x="25" y="0"/>
                    <a:pt x="25" y="0"/>
                    <a:pt x="25" y="0"/>
                  </a:cubicBezTo>
                  <a:cubicBezTo>
                    <a:pt x="11" y="0"/>
                    <a:pt x="0" y="14"/>
                    <a:pt x="0" y="33"/>
                  </a:cubicBezTo>
                  <a:cubicBezTo>
                    <a:pt x="0" y="50"/>
                    <a:pt x="11" y="64"/>
                    <a:pt x="24" y="64"/>
                  </a:cubicBezTo>
                  <a:cubicBezTo>
                    <a:pt x="25" y="64"/>
                    <a:pt x="25" y="64"/>
                    <a:pt x="25" y="64"/>
                  </a:cubicBezTo>
                  <a:cubicBezTo>
                    <a:pt x="39" y="64"/>
                    <a:pt x="49" y="49"/>
                    <a:pt x="49" y="32"/>
                  </a:cubicBezTo>
                  <a:cubicBezTo>
                    <a:pt x="49" y="14"/>
                    <a:pt x="39" y="0"/>
                    <a:pt x="25" y="0"/>
                  </a:cubicBezTo>
                </a:path>
              </a:pathLst>
            </a:custGeom>
            <a:solidFill>
              <a:srgbClr val="FFFFFF"/>
            </a:solidFill>
            <a:ln w="9525">
              <a:noFill/>
            </a:ln>
          </p:spPr>
          <p:txBody>
            <a:bodyPr/>
            <a:p>
              <a:endParaRPr lang="zh-CN" altLang="en-US"/>
            </a:p>
          </p:txBody>
        </p:sp>
        <p:sp>
          <p:nvSpPr>
            <p:cNvPr id="5126" name="Freeform 6"/>
            <p:cNvSpPr/>
            <p:nvPr/>
          </p:nvSpPr>
          <p:spPr>
            <a:xfrm>
              <a:off x="9240838" y="4211638"/>
              <a:ext cx="38100" cy="241300"/>
            </a:xfrm>
            <a:custGeom>
              <a:avLst/>
              <a:gdLst/>
              <a:ahLst/>
              <a:cxnLst>
                <a:cxn ang="0">
                  <a:pos x="19050" y="0"/>
                </a:cxn>
                <a:cxn ang="0">
                  <a:pos x="19050" y="0"/>
                </a:cxn>
                <a:cxn ang="0">
                  <a:pos x="0" y="45243"/>
                </a:cxn>
                <a:cxn ang="0">
                  <a:pos x="15240" y="86717"/>
                </a:cxn>
                <a:cxn ang="0">
                  <a:pos x="15240" y="237529"/>
                </a:cxn>
                <a:cxn ang="0">
                  <a:pos x="19050" y="241300"/>
                </a:cxn>
                <a:cxn ang="0">
                  <a:pos x="19050" y="241300"/>
                </a:cxn>
                <a:cxn ang="0">
                  <a:pos x="22860" y="237529"/>
                </a:cxn>
                <a:cxn ang="0">
                  <a:pos x="22860" y="86717"/>
                </a:cxn>
                <a:cxn ang="0">
                  <a:pos x="38100" y="45243"/>
                </a:cxn>
                <a:cxn ang="0">
                  <a:pos x="19050" y="0"/>
                </a:cxn>
              </a:cxnLst>
              <a:pathLst>
                <a:path w="10" h="64">
                  <a:moveTo>
                    <a:pt x="5" y="0"/>
                  </a:moveTo>
                  <a:cubicBezTo>
                    <a:pt x="5" y="0"/>
                    <a:pt x="5" y="0"/>
                    <a:pt x="5" y="0"/>
                  </a:cubicBezTo>
                  <a:cubicBezTo>
                    <a:pt x="2" y="0"/>
                    <a:pt x="0" y="6"/>
                    <a:pt x="0" y="12"/>
                  </a:cubicBezTo>
                  <a:cubicBezTo>
                    <a:pt x="0" y="18"/>
                    <a:pt x="2" y="22"/>
                    <a:pt x="4" y="23"/>
                  </a:cubicBezTo>
                  <a:cubicBezTo>
                    <a:pt x="4" y="63"/>
                    <a:pt x="4" y="63"/>
                    <a:pt x="4" y="63"/>
                  </a:cubicBezTo>
                  <a:cubicBezTo>
                    <a:pt x="4" y="64"/>
                    <a:pt x="4" y="64"/>
                    <a:pt x="5" y="64"/>
                  </a:cubicBezTo>
                  <a:cubicBezTo>
                    <a:pt x="5" y="64"/>
                    <a:pt x="5" y="64"/>
                    <a:pt x="5" y="64"/>
                  </a:cubicBezTo>
                  <a:cubicBezTo>
                    <a:pt x="6" y="64"/>
                    <a:pt x="6" y="64"/>
                    <a:pt x="6" y="63"/>
                  </a:cubicBezTo>
                  <a:cubicBezTo>
                    <a:pt x="6" y="23"/>
                    <a:pt x="6" y="23"/>
                    <a:pt x="6" y="23"/>
                  </a:cubicBezTo>
                  <a:cubicBezTo>
                    <a:pt x="8" y="22"/>
                    <a:pt x="10" y="17"/>
                    <a:pt x="10" y="12"/>
                  </a:cubicBezTo>
                  <a:cubicBezTo>
                    <a:pt x="10" y="6"/>
                    <a:pt x="7" y="0"/>
                    <a:pt x="5" y="0"/>
                  </a:cubicBezTo>
                </a:path>
              </a:pathLst>
            </a:custGeom>
            <a:solidFill>
              <a:srgbClr val="FFFFFF"/>
            </a:solidFill>
            <a:ln w="9525">
              <a:noFill/>
            </a:ln>
          </p:spPr>
          <p:txBody>
            <a:bodyPr/>
            <a:p>
              <a:endParaRPr lang="zh-CN" altLang="en-US"/>
            </a:p>
          </p:txBody>
        </p:sp>
        <p:sp>
          <p:nvSpPr>
            <p:cNvPr id="5127" name="Freeform 7"/>
            <p:cNvSpPr/>
            <p:nvPr/>
          </p:nvSpPr>
          <p:spPr>
            <a:xfrm>
              <a:off x="9004301" y="4214813"/>
              <a:ext cx="30163" cy="249238"/>
            </a:xfrm>
            <a:custGeom>
              <a:avLst/>
              <a:gdLst/>
              <a:ahLst/>
              <a:cxnLst>
                <a:cxn ang="0">
                  <a:pos x="30163" y="0"/>
                </a:cxn>
                <a:cxn ang="0">
                  <a:pos x="26392" y="0"/>
                </a:cxn>
                <a:cxn ang="0">
                  <a:pos x="26392" y="37763"/>
                </a:cxn>
                <a:cxn ang="0">
                  <a:pos x="22622" y="37763"/>
                </a:cxn>
                <a:cxn ang="0">
                  <a:pos x="22622" y="0"/>
                </a:cxn>
                <a:cxn ang="0">
                  <a:pos x="22622" y="0"/>
                </a:cxn>
                <a:cxn ang="0">
                  <a:pos x="22622" y="0"/>
                </a:cxn>
                <a:cxn ang="0">
                  <a:pos x="18851" y="3776"/>
                </a:cxn>
                <a:cxn ang="0">
                  <a:pos x="18851" y="37763"/>
                </a:cxn>
                <a:cxn ang="0">
                  <a:pos x="15081" y="37763"/>
                </a:cxn>
                <a:cxn ang="0">
                  <a:pos x="15081" y="3776"/>
                </a:cxn>
                <a:cxn ang="0">
                  <a:pos x="11311" y="0"/>
                </a:cxn>
                <a:cxn ang="0">
                  <a:pos x="11311" y="0"/>
                </a:cxn>
                <a:cxn ang="0">
                  <a:pos x="11311" y="3776"/>
                </a:cxn>
                <a:cxn ang="0">
                  <a:pos x="11311" y="37763"/>
                </a:cxn>
                <a:cxn ang="0">
                  <a:pos x="7540" y="37763"/>
                </a:cxn>
                <a:cxn ang="0">
                  <a:pos x="7540" y="3776"/>
                </a:cxn>
                <a:cxn ang="0">
                  <a:pos x="3770" y="0"/>
                </a:cxn>
                <a:cxn ang="0">
                  <a:pos x="3770" y="0"/>
                </a:cxn>
                <a:cxn ang="0">
                  <a:pos x="3770" y="0"/>
                </a:cxn>
                <a:cxn ang="0">
                  <a:pos x="0" y="3776"/>
                </a:cxn>
                <a:cxn ang="0">
                  <a:pos x="0" y="83079"/>
                </a:cxn>
                <a:cxn ang="0">
                  <a:pos x="7540" y="90632"/>
                </a:cxn>
                <a:cxn ang="0">
                  <a:pos x="7540" y="90632"/>
                </a:cxn>
                <a:cxn ang="0">
                  <a:pos x="11311" y="90632"/>
                </a:cxn>
                <a:cxn ang="0">
                  <a:pos x="11311" y="245461"/>
                </a:cxn>
                <a:cxn ang="0">
                  <a:pos x="15081" y="249238"/>
                </a:cxn>
                <a:cxn ang="0">
                  <a:pos x="15081" y="249238"/>
                </a:cxn>
                <a:cxn ang="0">
                  <a:pos x="22622" y="241685"/>
                </a:cxn>
                <a:cxn ang="0">
                  <a:pos x="22622" y="90632"/>
                </a:cxn>
                <a:cxn ang="0">
                  <a:pos x="26392" y="90632"/>
                </a:cxn>
                <a:cxn ang="0">
                  <a:pos x="30163" y="83079"/>
                </a:cxn>
                <a:cxn ang="0">
                  <a:pos x="30163" y="0"/>
                </a:cxn>
                <a:cxn ang="0">
                  <a:pos x="30163" y="0"/>
                </a:cxn>
              </a:cxnLst>
              <a:pathLst>
                <a:path w="8" h="66">
                  <a:moveTo>
                    <a:pt x="8" y="0"/>
                  </a:moveTo>
                  <a:cubicBezTo>
                    <a:pt x="7" y="0"/>
                    <a:pt x="7" y="0"/>
                    <a:pt x="7" y="0"/>
                  </a:cubicBezTo>
                  <a:cubicBezTo>
                    <a:pt x="7" y="10"/>
                    <a:pt x="7" y="10"/>
                    <a:pt x="7" y="10"/>
                  </a:cubicBezTo>
                  <a:cubicBezTo>
                    <a:pt x="6" y="10"/>
                    <a:pt x="6" y="10"/>
                    <a:pt x="6" y="10"/>
                  </a:cubicBezTo>
                  <a:cubicBezTo>
                    <a:pt x="6" y="0"/>
                    <a:pt x="6" y="0"/>
                    <a:pt x="6" y="0"/>
                  </a:cubicBezTo>
                  <a:cubicBezTo>
                    <a:pt x="6" y="0"/>
                    <a:pt x="6" y="0"/>
                    <a:pt x="6" y="0"/>
                  </a:cubicBezTo>
                  <a:cubicBezTo>
                    <a:pt x="6" y="0"/>
                    <a:pt x="6" y="0"/>
                    <a:pt x="6" y="0"/>
                  </a:cubicBezTo>
                  <a:cubicBezTo>
                    <a:pt x="5" y="0"/>
                    <a:pt x="5" y="0"/>
                    <a:pt x="5" y="1"/>
                  </a:cubicBezTo>
                  <a:cubicBezTo>
                    <a:pt x="5" y="10"/>
                    <a:pt x="5" y="10"/>
                    <a:pt x="5" y="10"/>
                  </a:cubicBezTo>
                  <a:cubicBezTo>
                    <a:pt x="4" y="10"/>
                    <a:pt x="4" y="10"/>
                    <a:pt x="4" y="10"/>
                  </a:cubicBezTo>
                  <a:cubicBezTo>
                    <a:pt x="4" y="1"/>
                    <a:pt x="4" y="1"/>
                    <a:pt x="4" y="1"/>
                  </a:cubicBezTo>
                  <a:cubicBezTo>
                    <a:pt x="4" y="0"/>
                    <a:pt x="4" y="0"/>
                    <a:pt x="3" y="0"/>
                  </a:cubicBezTo>
                  <a:cubicBezTo>
                    <a:pt x="3" y="0"/>
                    <a:pt x="3" y="0"/>
                    <a:pt x="3" y="0"/>
                  </a:cubicBezTo>
                  <a:cubicBezTo>
                    <a:pt x="3" y="0"/>
                    <a:pt x="3" y="0"/>
                    <a:pt x="3" y="1"/>
                  </a:cubicBezTo>
                  <a:cubicBezTo>
                    <a:pt x="3" y="10"/>
                    <a:pt x="3" y="10"/>
                    <a:pt x="3" y="10"/>
                  </a:cubicBezTo>
                  <a:cubicBezTo>
                    <a:pt x="2" y="10"/>
                    <a:pt x="2" y="10"/>
                    <a:pt x="2" y="10"/>
                  </a:cubicBezTo>
                  <a:cubicBezTo>
                    <a:pt x="2" y="1"/>
                    <a:pt x="2" y="1"/>
                    <a:pt x="2" y="1"/>
                  </a:cubicBezTo>
                  <a:cubicBezTo>
                    <a:pt x="2" y="0"/>
                    <a:pt x="1" y="0"/>
                    <a:pt x="1" y="0"/>
                  </a:cubicBezTo>
                  <a:cubicBezTo>
                    <a:pt x="1" y="0"/>
                    <a:pt x="1" y="0"/>
                    <a:pt x="1" y="0"/>
                  </a:cubicBezTo>
                  <a:cubicBezTo>
                    <a:pt x="1" y="0"/>
                    <a:pt x="1" y="0"/>
                    <a:pt x="1" y="0"/>
                  </a:cubicBezTo>
                  <a:cubicBezTo>
                    <a:pt x="1" y="0"/>
                    <a:pt x="0" y="0"/>
                    <a:pt x="0" y="1"/>
                  </a:cubicBezTo>
                  <a:cubicBezTo>
                    <a:pt x="0" y="22"/>
                    <a:pt x="0" y="22"/>
                    <a:pt x="0" y="22"/>
                  </a:cubicBezTo>
                  <a:cubicBezTo>
                    <a:pt x="0" y="23"/>
                    <a:pt x="1" y="24"/>
                    <a:pt x="2" y="24"/>
                  </a:cubicBezTo>
                  <a:cubicBezTo>
                    <a:pt x="2" y="24"/>
                    <a:pt x="2" y="24"/>
                    <a:pt x="2" y="24"/>
                  </a:cubicBezTo>
                  <a:cubicBezTo>
                    <a:pt x="3" y="24"/>
                    <a:pt x="3" y="24"/>
                    <a:pt x="3" y="24"/>
                  </a:cubicBezTo>
                  <a:cubicBezTo>
                    <a:pt x="3" y="65"/>
                    <a:pt x="3" y="65"/>
                    <a:pt x="3" y="65"/>
                  </a:cubicBezTo>
                  <a:cubicBezTo>
                    <a:pt x="3" y="65"/>
                    <a:pt x="4" y="66"/>
                    <a:pt x="4" y="66"/>
                  </a:cubicBezTo>
                  <a:cubicBezTo>
                    <a:pt x="4" y="66"/>
                    <a:pt x="4" y="66"/>
                    <a:pt x="4" y="66"/>
                  </a:cubicBezTo>
                  <a:cubicBezTo>
                    <a:pt x="5" y="66"/>
                    <a:pt x="6" y="65"/>
                    <a:pt x="6" y="64"/>
                  </a:cubicBezTo>
                  <a:cubicBezTo>
                    <a:pt x="6" y="24"/>
                    <a:pt x="6" y="24"/>
                    <a:pt x="6" y="24"/>
                  </a:cubicBezTo>
                  <a:cubicBezTo>
                    <a:pt x="7" y="24"/>
                    <a:pt x="7" y="24"/>
                    <a:pt x="7" y="24"/>
                  </a:cubicBezTo>
                  <a:cubicBezTo>
                    <a:pt x="8" y="24"/>
                    <a:pt x="8" y="23"/>
                    <a:pt x="8" y="22"/>
                  </a:cubicBezTo>
                  <a:cubicBezTo>
                    <a:pt x="8" y="0"/>
                    <a:pt x="8" y="0"/>
                    <a:pt x="8" y="0"/>
                  </a:cubicBezTo>
                  <a:cubicBezTo>
                    <a:pt x="8" y="0"/>
                    <a:pt x="8" y="0"/>
                    <a:pt x="8" y="0"/>
                  </a:cubicBezTo>
                </a:path>
              </a:pathLst>
            </a:custGeom>
            <a:solidFill>
              <a:srgbClr val="FFFFFF"/>
            </a:solidFill>
            <a:ln w="9525">
              <a:noFill/>
            </a:ln>
          </p:spPr>
          <p:txBody>
            <a:bodyPr/>
            <a:p>
              <a:endParaRPr lang="zh-CN" altLang="en-US"/>
            </a:p>
          </p:txBody>
        </p:sp>
        <p:sp>
          <p:nvSpPr>
            <p:cNvPr id="5128" name="Freeform 8"/>
            <p:cNvSpPr>
              <a:spLocks noEditPoints="1"/>
            </p:cNvSpPr>
            <p:nvPr/>
          </p:nvSpPr>
          <p:spPr>
            <a:xfrm>
              <a:off x="7475538" y="3632200"/>
              <a:ext cx="79375" cy="87313"/>
            </a:xfrm>
            <a:custGeom>
              <a:avLst/>
              <a:gdLst/>
              <a:ahLst/>
              <a:cxnLst>
                <a:cxn ang="0">
                  <a:pos x="41577" y="64535"/>
                </a:cxn>
                <a:cxn ang="0">
                  <a:pos x="37797" y="64535"/>
                </a:cxn>
                <a:cxn ang="0">
                  <a:pos x="18898" y="41758"/>
                </a:cxn>
                <a:cxn ang="0">
                  <a:pos x="37797" y="18981"/>
                </a:cxn>
                <a:cxn ang="0">
                  <a:pos x="37797" y="18981"/>
                </a:cxn>
                <a:cxn ang="0">
                  <a:pos x="60476" y="45554"/>
                </a:cxn>
                <a:cxn ang="0">
                  <a:pos x="41577" y="64535"/>
                </a:cxn>
                <a:cxn ang="0">
                  <a:pos x="37797" y="0"/>
                </a:cxn>
                <a:cxn ang="0">
                  <a:pos x="0" y="41758"/>
                </a:cxn>
                <a:cxn ang="0">
                  <a:pos x="37797" y="87313"/>
                </a:cxn>
                <a:cxn ang="0">
                  <a:pos x="41577" y="87313"/>
                </a:cxn>
                <a:cxn ang="0">
                  <a:pos x="79375" y="45554"/>
                </a:cxn>
                <a:cxn ang="0">
                  <a:pos x="37797" y="0"/>
                </a:cxn>
                <a:cxn ang="0">
                  <a:pos x="37797" y="0"/>
                </a:cxn>
              </a:cxnLst>
              <a:pathLst>
                <a:path w="21" h="23">
                  <a:moveTo>
                    <a:pt x="11" y="17"/>
                  </a:moveTo>
                  <a:cubicBezTo>
                    <a:pt x="10" y="17"/>
                    <a:pt x="10" y="17"/>
                    <a:pt x="10" y="17"/>
                  </a:cubicBezTo>
                  <a:cubicBezTo>
                    <a:pt x="7" y="17"/>
                    <a:pt x="5" y="14"/>
                    <a:pt x="5" y="11"/>
                  </a:cubicBezTo>
                  <a:cubicBezTo>
                    <a:pt x="5" y="8"/>
                    <a:pt x="7" y="5"/>
                    <a:pt x="10" y="5"/>
                  </a:cubicBezTo>
                  <a:cubicBezTo>
                    <a:pt x="10" y="5"/>
                    <a:pt x="10" y="5"/>
                    <a:pt x="10" y="5"/>
                  </a:cubicBezTo>
                  <a:cubicBezTo>
                    <a:pt x="13" y="6"/>
                    <a:pt x="16" y="8"/>
                    <a:pt x="16" y="12"/>
                  </a:cubicBezTo>
                  <a:cubicBezTo>
                    <a:pt x="16" y="15"/>
                    <a:pt x="13" y="17"/>
                    <a:pt x="11" y="17"/>
                  </a:cubicBezTo>
                  <a:moveTo>
                    <a:pt x="10" y="0"/>
                  </a:moveTo>
                  <a:cubicBezTo>
                    <a:pt x="4" y="0"/>
                    <a:pt x="0" y="5"/>
                    <a:pt x="0" y="11"/>
                  </a:cubicBezTo>
                  <a:cubicBezTo>
                    <a:pt x="0" y="17"/>
                    <a:pt x="4" y="22"/>
                    <a:pt x="10" y="23"/>
                  </a:cubicBezTo>
                  <a:cubicBezTo>
                    <a:pt x="10" y="23"/>
                    <a:pt x="11" y="23"/>
                    <a:pt x="11" y="23"/>
                  </a:cubicBezTo>
                  <a:cubicBezTo>
                    <a:pt x="16" y="23"/>
                    <a:pt x="21" y="18"/>
                    <a:pt x="21" y="12"/>
                  </a:cubicBezTo>
                  <a:cubicBezTo>
                    <a:pt x="21" y="6"/>
                    <a:pt x="16" y="0"/>
                    <a:pt x="10" y="0"/>
                  </a:cubicBezTo>
                  <a:cubicBezTo>
                    <a:pt x="10" y="0"/>
                    <a:pt x="10" y="0"/>
                    <a:pt x="10" y="0"/>
                  </a:cubicBezTo>
                </a:path>
              </a:pathLst>
            </a:custGeom>
            <a:solidFill>
              <a:srgbClr val="FFFFFF"/>
            </a:solidFill>
            <a:ln w="9525">
              <a:noFill/>
            </a:ln>
          </p:spPr>
          <p:txBody>
            <a:bodyPr/>
            <a:p>
              <a:endParaRPr lang="zh-CN" altLang="en-US"/>
            </a:p>
          </p:txBody>
        </p:sp>
        <p:sp>
          <p:nvSpPr>
            <p:cNvPr id="5129" name="Freeform 9"/>
            <p:cNvSpPr>
              <a:spLocks noEditPoints="1"/>
            </p:cNvSpPr>
            <p:nvPr/>
          </p:nvSpPr>
          <p:spPr>
            <a:xfrm>
              <a:off x="7362826" y="3252788"/>
              <a:ext cx="563563" cy="338138"/>
            </a:xfrm>
            <a:custGeom>
              <a:avLst/>
              <a:gdLst/>
              <a:ahLst/>
              <a:cxnLst>
                <a:cxn ang="0">
                  <a:pos x="353166" y="300567"/>
                </a:cxn>
                <a:cxn ang="0">
                  <a:pos x="409522" y="244210"/>
                </a:cxn>
                <a:cxn ang="0">
                  <a:pos x="334380" y="300567"/>
                </a:cxn>
                <a:cxn ang="0">
                  <a:pos x="251724" y="232939"/>
                </a:cxn>
                <a:cxn ang="0">
                  <a:pos x="334380" y="300567"/>
                </a:cxn>
                <a:cxn ang="0">
                  <a:pos x="150283" y="285538"/>
                </a:cxn>
                <a:cxn ang="0">
                  <a:pos x="236696" y="232939"/>
                </a:cxn>
                <a:cxn ang="0">
                  <a:pos x="131498" y="285538"/>
                </a:cxn>
                <a:cxn ang="0">
                  <a:pos x="108955" y="221668"/>
                </a:cxn>
                <a:cxn ang="0">
                  <a:pos x="131498" y="285538"/>
                </a:cxn>
                <a:cxn ang="0">
                  <a:pos x="353166" y="221668"/>
                </a:cxn>
                <a:cxn ang="0">
                  <a:pos x="420793" y="157797"/>
                </a:cxn>
                <a:cxn ang="0">
                  <a:pos x="334380" y="221668"/>
                </a:cxn>
                <a:cxn ang="0">
                  <a:pos x="251724" y="142769"/>
                </a:cxn>
                <a:cxn ang="0">
                  <a:pos x="334380" y="221668"/>
                </a:cxn>
                <a:cxn ang="0">
                  <a:pos x="150283" y="206639"/>
                </a:cxn>
                <a:cxn ang="0">
                  <a:pos x="236696" y="139012"/>
                </a:cxn>
                <a:cxn ang="0">
                  <a:pos x="131498" y="206639"/>
                </a:cxn>
                <a:cxn ang="0">
                  <a:pos x="71384" y="127741"/>
                </a:cxn>
                <a:cxn ang="0">
                  <a:pos x="131498" y="206639"/>
                </a:cxn>
                <a:cxn ang="0">
                  <a:pos x="353166" y="131498"/>
                </a:cxn>
                <a:cxn ang="0">
                  <a:pos x="432064" y="82655"/>
                </a:cxn>
                <a:cxn ang="0">
                  <a:pos x="334380" y="131498"/>
                </a:cxn>
                <a:cxn ang="0">
                  <a:pos x="251724" y="63870"/>
                </a:cxn>
                <a:cxn ang="0">
                  <a:pos x="334380" y="131498"/>
                </a:cxn>
                <a:cxn ang="0">
                  <a:pos x="150283" y="116469"/>
                </a:cxn>
                <a:cxn ang="0">
                  <a:pos x="236696" y="63870"/>
                </a:cxn>
                <a:cxn ang="0">
                  <a:pos x="131498" y="112712"/>
                </a:cxn>
                <a:cxn ang="0">
                  <a:pos x="41327" y="45085"/>
                </a:cxn>
                <a:cxn ang="0">
                  <a:pos x="131498" y="112712"/>
                </a:cxn>
                <a:cxn ang="0">
                  <a:pos x="533506" y="0"/>
                </a:cxn>
                <a:cxn ang="0">
                  <a:pos x="533506" y="0"/>
                </a:cxn>
                <a:cxn ang="0">
                  <a:pos x="458364" y="52599"/>
                </a:cxn>
                <a:cxn ang="0">
                  <a:pos x="18785" y="11271"/>
                </a:cxn>
                <a:cxn ang="0">
                  <a:pos x="3757" y="15028"/>
                </a:cxn>
                <a:cxn ang="0">
                  <a:pos x="105198" y="308081"/>
                </a:cxn>
                <a:cxn ang="0">
                  <a:pos x="413279" y="338138"/>
                </a:cxn>
                <a:cxn ang="0">
                  <a:pos x="428307" y="323109"/>
                </a:cxn>
                <a:cxn ang="0">
                  <a:pos x="462121" y="60113"/>
                </a:cxn>
                <a:cxn ang="0">
                  <a:pos x="522235" y="18785"/>
                </a:cxn>
                <a:cxn ang="0">
                  <a:pos x="544777" y="41327"/>
                </a:cxn>
                <a:cxn ang="0">
                  <a:pos x="541020" y="0"/>
                </a:cxn>
              </a:cxnLst>
              <a:pathLst>
                <a:path w="150" h="90">
                  <a:moveTo>
                    <a:pt x="107" y="81"/>
                  </a:moveTo>
                  <a:cubicBezTo>
                    <a:pt x="94" y="80"/>
                    <a:pt x="94" y="80"/>
                    <a:pt x="94" y="80"/>
                  </a:cubicBezTo>
                  <a:cubicBezTo>
                    <a:pt x="94" y="64"/>
                    <a:pt x="94" y="64"/>
                    <a:pt x="94" y="64"/>
                  </a:cubicBezTo>
                  <a:cubicBezTo>
                    <a:pt x="109" y="65"/>
                    <a:pt x="109" y="65"/>
                    <a:pt x="109" y="65"/>
                  </a:cubicBezTo>
                  <a:cubicBezTo>
                    <a:pt x="107" y="81"/>
                    <a:pt x="107" y="81"/>
                    <a:pt x="107" y="81"/>
                  </a:cubicBezTo>
                  <a:moveTo>
                    <a:pt x="89" y="80"/>
                  </a:moveTo>
                  <a:cubicBezTo>
                    <a:pt x="67" y="78"/>
                    <a:pt x="67" y="78"/>
                    <a:pt x="67" y="78"/>
                  </a:cubicBezTo>
                  <a:cubicBezTo>
                    <a:pt x="67" y="62"/>
                    <a:pt x="67" y="62"/>
                    <a:pt x="67" y="62"/>
                  </a:cubicBezTo>
                  <a:cubicBezTo>
                    <a:pt x="89" y="64"/>
                    <a:pt x="89" y="64"/>
                    <a:pt x="89" y="64"/>
                  </a:cubicBezTo>
                  <a:cubicBezTo>
                    <a:pt x="89" y="80"/>
                    <a:pt x="89" y="80"/>
                    <a:pt x="89" y="80"/>
                  </a:cubicBezTo>
                  <a:moveTo>
                    <a:pt x="63" y="78"/>
                  </a:moveTo>
                  <a:cubicBezTo>
                    <a:pt x="40" y="76"/>
                    <a:pt x="40" y="76"/>
                    <a:pt x="40" y="76"/>
                  </a:cubicBezTo>
                  <a:cubicBezTo>
                    <a:pt x="40" y="60"/>
                    <a:pt x="40" y="60"/>
                    <a:pt x="40" y="60"/>
                  </a:cubicBezTo>
                  <a:cubicBezTo>
                    <a:pt x="63" y="62"/>
                    <a:pt x="63" y="62"/>
                    <a:pt x="63" y="62"/>
                  </a:cubicBezTo>
                  <a:cubicBezTo>
                    <a:pt x="63" y="78"/>
                    <a:pt x="63" y="78"/>
                    <a:pt x="63" y="78"/>
                  </a:cubicBezTo>
                  <a:moveTo>
                    <a:pt x="35" y="76"/>
                  </a:moveTo>
                  <a:cubicBezTo>
                    <a:pt x="35" y="76"/>
                    <a:pt x="35" y="76"/>
                    <a:pt x="35" y="76"/>
                  </a:cubicBezTo>
                  <a:cubicBezTo>
                    <a:pt x="29" y="59"/>
                    <a:pt x="29" y="59"/>
                    <a:pt x="29" y="59"/>
                  </a:cubicBezTo>
                  <a:cubicBezTo>
                    <a:pt x="35" y="60"/>
                    <a:pt x="35" y="60"/>
                    <a:pt x="35" y="60"/>
                  </a:cubicBezTo>
                  <a:cubicBezTo>
                    <a:pt x="35" y="76"/>
                    <a:pt x="35" y="76"/>
                    <a:pt x="35" y="76"/>
                  </a:cubicBezTo>
                  <a:moveTo>
                    <a:pt x="110" y="61"/>
                  </a:moveTo>
                  <a:cubicBezTo>
                    <a:pt x="94" y="59"/>
                    <a:pt x="94" y="59"/>
                    <a:pt x="94" y="59"/>
                  </a:cubicBezTo>
                  <a:cubicBezTo>
                    <a:pt x="94" y="40"/>
                    <a:pt x="94" y="40"/>
                    <a:pt x="94" y="40"/>
                  </a:cubicBezTo>
                  <a:cubicBezTo>
                    <a:pt x="112" y="42"/>
                    <a:pt x="112" y="42"/>
                    <a:pt x="112" y="42"/>
                  </a:cubicBezTo>
                  <a:cubicBezTo>
                    <a:pt x="110" y="61"/>
                    <a:pt x="110" y="61"/>
                    <a:pt x="110" y="61"/>
                  </a:cubicBezTo>
                  <a:moveTo>
                    <a:pt x="89" y="59"/>
                  </a:moveTo>
                  <a:cubicBezTo>
                    <a:pt x="67" y="57"/>
                    <a:pt x="67" y="57"/>
                    <a:pt x="67" y="57"/>
                  </a:cubicBezTo>
                  <a:cubicBezTo>
                    <a:pt x="67" y="38"/>
                    <a:pt x="67" y="38"/>
                    <a:pt x="67" y="38"/>
                  </a:cubicBezTo>
                  <a:cubicBezTo>
                    <a:pt x="89" y="40"/>
                    <a:pt x="89" y="40"/>
                    <a:pt x="89" y="40"/>
                  </a:cubicBezTo>
                  <a:cubicBezTo>
                    <a:pt x="89" y="59"/>
                    <a:pt x="89" y="59"/>
                    <a:pt x="89" y="59"/>
                  </a:cubicBezTo>
                  <a:moveTo>
                    <a:pt x="63" y="57"/>
                  </a:moveTo>
                  <a:cubicBezTo>
                    <a:pt x="40" y="55"/>
                    <a:pt x="40" y="55"/>
                    <a:pt x="40" y="55"/>
                  </a:cubicBezTo>
                  <a:cubicBezTo>
                    <a:pt x="40" y="36"/>
                    <a:pt x="40" y="36"/>
                    <a:pt x="40" y="36"/>
                  </a:cubicBezTo>
                  <a:cubicBezTo>
                    <a:pt x="63" y="37"/>
                    <a:pt x="63" y="37"/>
                    <a:pt x="63" y="37"/>
                  </a:cubicBezTo>
                  <a:cubicBezTo>
                    <a:pt x="63" y="57"/>
                    <a:pt x="63" y="57"/>
                    <a:pt x="63" y="57"/>
                  </a:cubicBezTo>
                  <a:moveTo>
                    <a:pt x="35" y="55"/>
                  </a:moveTo>
                  <a:cubicBezTo>
                    <a:pt x="27" y="54"/>
                    <a:pt x="27" y="54"/>
                    <a:pt x="27" y="54"/>
                  </a:cubicBezTo>
                  <a:cubicBezTo>
                    <a:pt x="19" y="34"/>
                    <a:pt x="19" y="34"/>
                    <a:pt x="19" y="34"/>
                  </a:cubicBezTo>
                  <a:cubicBezTo>
                    <a:pt x="35" y="35"/>
                    <a:pt x="35" y="35"/>
                    <a:pt x="35" y="35"/>
                  </a:cubicBezTo>
                  <a:cubicBezTo>
                    <a:pt x="35" y="55"/>
                    <a:pt x="35" y="55"/>
                    <a:pt x="35" y="55"/>
                  </a:cubicBezTo>
                  <a:moveTo>
                    <a:pt x="113" y="37"/>
                  </a:moveTo>
                  <a:cubicBezTo>
                    <a:pt x="94" y="35"/>
                    <a:pt x="94" y="35"/>
                    <a:pt x="94" y="35"/>
                  </a:cubicBezTo>
                  <a:cubicBezTo>
                    <a:pt x="94" y="20"/>
                    <a:pt x="94" y="20"/>
                    <a:pt x="94" y="20"/>
                  </a:cubicBezTo>
                  <a:cubicBezTo>
                    <a:pt x="115" y="22"/>
                    <a:pt x="115" y="22"/>
                    <a:pt x="115" y="22"/>
                  </a:cubicBezTo>
                  <a:cubicBezTo>
                    <a:pt x="113" y="37"/>
                    <a:pt x="113" y="37"/>
                    <a:pt x="113" y="37"/>
                  </a:cubicBezTo>
                  <a:moveTo>
                    <a:pt x="89" y="35"/>
                  </a:moveTo>
                  <a:cubicBezTo>
                    <a:pt x="67" y="33"/>
                    <a:pt x="67" y="33"/>
                    <a:pt x="67" y="33"/>
                  </a:cubicBezTo>
                  <a:cubicBezTo>
                    <a:pt x="67" y="17"/>
                    <a:pt x="67" y="17"/>
                    <a:pt x="67" y="17"/>
                  </a:cubicBezTo>
                  <a:cubicBezTo>
                    <a:pt x="89" y="19"/>
                    <a:pt x="89" y="19"/>
                    <a:pt x="89" y="19"/>
                  </a:cubicBezTo>
                  <a:cubicBezTo>
                    <a:pt x="89" y="35"/>
                    <a:pt x="89" y="35"/>
                    <a:pt x="89" y="35"/>
                  </a:cubicBezTo>
                  <a:moveTo>
                    <a:pt x="63" y="33"/>
                  </a:moveTo>
                  <a:cubicBezTo>
                    <a:pt x="40" y="31"/>
                    <a:pt x="40" y="31"/>
                    <a:pt x="40" y="31"/>
                  </a:cubicBezTo>
                  <a:cubicBezTo>
                    <a:pt x="40" y="15"/>
                    <a:pt x="40" y="15"/>
                    <a:pt x="40" y="15"/>
                  </a:cubicBezTo>
                  <a:cubicBezTo>
                    <a:pt x="63" y="17"/>
                    <a:pt x="63" y="17"/>
                    <a:pt x="63" y="17"/>
                  </a:cubicBezTo>
                  <a:cubicBezTo>
                    <a:pt x="63" y="33"/>
                    <a:pt x="63" y="33"/>
                    <a:pt x="63" y="33"/>
                  </a:cubicBezTo>
                  <a:moveTo>
                    <a:pt x="35" y="30"/>
                  </a:moveTo>
                  <a:cubicBezTo>
                    <a:pt x="17" y="29"/>
                    <a:pt x="17" y="29"/>
                    <a:pt x="17" y="29"/>
                  </a:cubicBezTo>
                  <a:cubicBezTo>
                    <a:pt x="11" y="12"/>
                    <a:pt x="11" y="12"/>
                    <a:pt x="11" y="12"/>
                  </a:cubicBezTo>
                  <a:cubicBezTo>
                    <a:pt x="35" y="15"/>
                    <a:pt x="35" y="15"/>
                    <a:pt x="35" y="15"/>
                  </a:cubicBezTo>
                  <a:cubicBezTo>
                    <a:pt x="35" y="30"/>
                    <a:pt x="35" y="30"/>
                    <a:pt x="35" y="30"/>
                  </a:cubicBezTo>
                  <a:moveTo>
                    <a:pt x="144" y="0"/>
                  </a:moveTo>
                  <a:cubicBezTo>
                    <a:pt x="144" y="0"/>
                    <a:pt x="143" y="0"/>
                    <a:pt x="142" y="0"/>
                  </a:cubicBezTo>
                  <a:cubicBezTo>
                    <a:pt x="142" y="0"/>
                    <a:pt x="142" y="0"/>
                    <a:pt x="142" y="0"/>
                  </a:cubicBezTo>
                  <a:cubicBezTo>
                    <a:pt x="142" y="0"/>
                    <a:pt x="142" y="0"/>
                    <a:pt x="142" y="0"/>
                  </a:cubicBezTo>
                  <a:cubicBezTo>
                    <a:pt x="141" y="1"/>
                    <a:pt x="141" y="1"/>
                    <a:pt x="141" y="1"/>
                  </a:cubicBezTo>
                  <a:cubicBezTo>
                    <a:pt x="122" y="14"/>
                    <a:pt x="122" y="14"/>
                    <a:pt x="122" y="14"/>
                  </a:cubicBezTo>
                  <a:cubicBezTo>
                    <a:pt x="121" y="14"/>
                    <a:pt x="121" y="14"/>
                    <a:pt x="120" y="14"/>
                  </a:cubicBezTo>
                  <a:cubicBezTo>
                    <a:pt x="5" y="3"/>
                    <a:pt x="5" y="3"/>
                    <a:pt x="5" y="3"/>
                  </a:cubicBezTo>
                  <a:cubicBezTo>
                    <a:pt x="5" y="3"/>
                    <a:pt x="4" y="3"/>
                    <a:pt x="4" y="3"/>
                  </a:cubicBezTo>
                  <a:cubicBezTo>
                    <a:pt x="3" y="3"/>
                    <a:pt x="2" y="3"/>
                    <a:pt x="1" y="4"/>
                  </a:cubicBezTo>
                  <a:cubicBezTo>
                    <a:pt x="0" y="6"/>
                    <a:pt x="0" y="7"/>
                    <a:pt x="1" y="9"/>
                  </a:cubicBezTo>
                  <a:cubicBezTo>
                    <a:pt x="28" y="82"/>
                    <a:pt x="28" y="82"/>
                    <a:pt x="28" y="82"/>
                  </a:cubicBezTo>
                  <a:cubicBezTo>
                    <a:pt x="29" y="84"/>
                    <a:pt x="31" y="85"/>
                    <a:pt x="32" y="85"/>
                  </a:cubicBezTo>
                  <a:cubicBezTo>
                    <a:pt x="110" y="90"/>
                    <a:pt x="110" y="90"/>
                    <a:pt x="110" y="90"/>
                  </a:cubicBezTo>
                  <a:cubicBezTo>
                    <a:pt x="110" y="90"/>
                    <a:pt x="110" y="90"/>
                    <a:pt x="110" y="90"/>
                  </a:cubicBezTo>
                  <a:cubicBezTo>
                    <a:pt x="112" y="90"/>
                    <a:pt x="113" y="88"/>
                    <a:pt x="114" y="86"/>
                  </a:cubicBezTo>
                  <a:cubicBezTo>
                    <a:pt x="124" y="19"/>
                    <a:pt x="124" y="19"/>
                    <a:pt x="124" y="19"/>
                  </a:cubicBezTo>
                  <a:cubicBezTo>
                    <a:pt x="124" y="18"/>
                    <a:pt x="124" y="17"/>
                    <a:pt x="123" y="16"/>
                  </a:cubicBezTo>
                  <a:cubicBezTo>
                    <a:pt x="139" y="5"/>
                    <a:pt x="139" y="5"/>
                    <a:pt x="139" y="5"/>
                  </a:cubicBezTo>
                  <a:cubicBezTo>
                    <a:pt x="139" y="5"/>
                    <a:pt x="139" y="5"/>
                    <a:pt x="139" y="5"/>
                  </a:cubicBezTo>
                  <a:cubicBezTo>
                    <a:pt x="140" y="8"/>
                    <a:pt x="142" y="11"/>
                    <a:pt x="145" y="11"/>
                  </a:cubicBezTo>
                  <a:cubicBezTo>
                    <a:pt x="145" y="11"/>
                    <a:pt x="145" y="11"/>
                    <a:pt x="145" y="11"/>
                  </a:cubicBezTo>
                  <a:cubicBezTo>
                    <a:pt x="148" y="11"/>
                    <a:pt x="150" y="9"/>
                    <a:pt x="150" y="6"/>
                  </a:cubicBezTo>
                  <a:cubicBezTo>
                    <a:pt x="150" y="3"/>
                    <a:pt x="147" y="0"/>
                    <a:pt x="144" y="0"/>
                  </a:cubicBezTo>
                  <a:cubicBezTo>
                    <a:pt x="144" y="0"/>
                    <a:pt x="144" y="0"/>
                    <a:pt x="144" y="0"/>
                  </a:cubicBezTo>
                </a:path>
              </a:pathLst>
            </a:custGeom>
            <a:solidFill>
              <a:srgbClr val="FFFFFF"/>
            </a:solidFill>
            <a:ln w="9525">
              <a:noFill/>
            </a:ln>
          </p:spPr>
          <p:txBody>
            <a:bodyPr/>
            <a:p>
              <a:endParaRPr lang="zh-CN" altLang="en-US"/>
            </a:p>
          </p:txBody>
        </p:sp>
        <p:sp>
          <p:nvSpPr>
            <p:cNvPr id="5130" name="Freeform 10"/>
            <p:cNvSpPr>
              <a:spLocks noEditPoints="1"/>
            </p:cNvSpPr>
            <p:nvPr/>
          </p:nvSpPr>
          <p:spPr>
            <a:xfrm>
              <a:off x="7685088" y="3609975"/>
              <a:ext cx="106363" cy="120650"/>
            </a:xfrm>
            <a:custGeom>
              <a:avLst/>
              <a:gdLst/>
              <a:ahLst/>
              <a:cxnLst>
                <a:cxn ang="0">
                  <a:pos x="53181" y="94257"/>
                </a:cxn>
                <a:cxn ang="0">
                  <a:pos x="53181" y="94257"/>
                </a:cxn>
                <a:cxn ang="0">
                  <a:pos x="22792" y="56554"/>
                </a:cxn>
                <a:cxn ang="0">
                  <a:pos x="53181" y="26392"/>
                </a:cxn>
                <a:cxn ang="0">
                  <a:pos x="53181" y="26392"/>
                </a:cxn>
                <a:cxn ang="0">
                  <a:pos x="83570" y="60325"/>
                </a:cxn>
                <a:cxn ang="0">
                  <a:pos x="53181" y="94257"/>
                </a:cxn>
                <a:cxn ang="0">
                  <a:pos x="49382" y="0"/>
                </a:cxn>
                <a:cxn ang="0">
                  <a:pos x="0" y="56554"/>
                </a:cxn>
                <a:cxn ang="0">
                  <a:pos x="53181" y="120650"/>
                </a:cxn>
                <a:cxn ang="0">
                  <a:pos x="56980" y="120650"/>
                </a:cxn>
                <a:cxn ang="0">
                  <a:pos x="106363" y="64095"/>
                </a:cxn>
                <a:cxn ang="0">
                  <a:pos x="53181" y="0"/>
                </a:cxn>
                <a:cxn ang="0">
                  <a:pos x="49382" y="0"/>
                </a:cxn>
              </a:cxnLst>
              <a:pathLst>
                <a:path w="28" h="32">
                  <a:moveTo>
                    <a:pt x="14" y="25"/>
                  </a:moveTo>
                  <a:cubicBezTo>
                    <a:pt x="14" y="25"/>
                    <a:pt x="14" y="25"/>
                    <a:pt x="14" y="25"/>
                  </a:cubicBezTo>
                  <a:cubicBezTo>
                    <a:pt x="9" y="25"/>
                    <a:pt x="6" y="21"/>
                    <a:pt x="6" y="15"/>
                  </a:cubicBezTo>
                  <a:cubicBezTo>
                    <a:pt x="6" y="10"/>
                    <a:pt x="9" y="7"/>
                    <a:pt x="14" y="7"/>
                  </a:cubicBezTo>
                  <a:cubicBezTo>
                    <a:pt x="14" y="7"/>
                    <a:pt x="14" y="7"/>
                    <a:pt x="14" y="7"/>
                  </a:cubicBezTo>
                  <a:cubicBezTo>
                    <a:pt x="19" y="7"/>
                    <a:pt x="22" y="11"/>
                    <a:pt x="22" y="16"/>
                  </a:cubicBezTo>
                  <a:cubicBezTo>
                    <a:pt x="22" y="21"/>
                    <a:pt x="19" y="25"/>
                    <a:pt x="14" y="25"/>
                  </a:cubicBezTo>
                  <a:moveTo>
                    <a:pt x="13" y="0"/>
                  </a:moveTo>
                  <a:cubicBezTo>
                    <a:pt x="6" y="0"/>
                    <a:pt x="0" y="7"/>
                    <a:pt x="0" y="15"/>
                  </a:cubicBezTo>
                  <a:cubicBezTo>
                    <a:pt x="0" y="24"/>
                    <a:pt x="6" y="31"/>
                    <a:pt x="14" y="32"/>
                  </a:cubicBezTo>
                  <a:cubicBezTo>
                    <a:pt x="14" y="32"/>
                    <a:pt x="14" y="32"/>
                    <a:pt x="15" y="32"/>
                  </a:cubicBezTo>
                  <a:cubicBezTo>
                    <a:pt x="22" y="32"/>
                    <a:pt x="28" y="25"/>
                    <a:pt x="28" y="17"/>
                  </a:cubicBezTo>
                  <a:cubicBezTo>
                    <a:pt x="28" y="8"/>
                    <a:pt x="22" y="1"/>
                    <a:pt x="14" y="0"/>
                  </a:cubicBezTo>
                  <a:cubicBezTo>
                    <a:pt x="14" y="0"/>
                    <a:pt x="13" y="0"/>
                    <a:pt x="13" y="0"/>
                  </a:cubicBezTo>
                </a:path>
              </a:pathLst>
            </a:custGeom>
            <a:solidFill>
              <a:srgbClr val="FFFFFF"/>
            </a:solidFill>
            <a:ln w="9525">
              <a:noFill/>
            </a:ln>
          </p:spPr>
          <p:txBody>
            <a:bodyPr/>
            <a:p>
              <a:endParaRPr lang="zh-CN" altLang="en-US"/>
            </a:p>
          </p:txBody>
        </p:sp>
        <p:sp>
          <p:nvSpPr>
            <p:cNvPr id="5131" name="Freeform 11"/>
            <p:cNvSpPr>
              <a:spLocks noEditPoints="1"/>
            </p:cNvSpPr>
            <p:nvPr/>
          </p:nvSpPr>
          <p:spPr>
            <a:xfrm>
              <a:off x="6461126" y="2695575"/>
              <a:ext cx="630238" cy="658813"/>
            </a:xfrm>
            <a:custGeom>
              <a:avLst/>
              <a:gdLst/>
              <a:ahLst/>
              <a:cxnLst>
                <a:cxn ang="0">
                  <a:pos x="273853" y="455522"/>
                </a:cxn>
                <a:cxn ang="0">
                  <a:pos x="221333" y="372699"/>
                </a:cxn>
                <a:cxn ang="0">
                  <a:pos x="311367" y="188232"/>
                </a:cxn>
                <a:cxn ang="0">
                  <a:pos x="356384" y="210820"/>
                </a:cxn>
                <a:cxn ang="0">
                  <a:pos x="352633" y="372699"/>
                </a:cxn>
                <a:cxn ang="0">
                  <a:pos x="281356" y="459286"/>
                </a:cxn>
                <a:cxn ang="0">
                  <a:pos x="93785" y="67763"/>
                </a:cxn>
                <a:cxn ang="0">
                  <a:pos x="101288" y="549638"/>
                </a:cxn>
                <a:cxn ang="0">
                  <a:pos x="375141" y="658813"/>
                </a:cxn>
                <a:cxn ang="0">
                  <a:pos x="630238" y="557167"/>
                </a:cxn>
                <a:cxn ang="0">
                  <a:pos x="622735" y="549638"/>
                </a:cxn>
                <a:cxn ang="0">
                  <a:pos x="540204" y="542108"/>
                </a:cxn>
                <a:cxn ang="0">
                  <a:pos x="371390" y="594814"/>
                </a:cxn>
                <a:cxn ang="0">
                  <a:pos x="153808" y="504462"/>
                </a:cxn>
                <a:cxn ang="0">
                  <a:pos x="153808" y="120468"/>
                </a:cxn>
                <a:cxn ang="0">
                  <a:pos x="348881" y="71528"/>
                </a:cxn>
                <a:cxn ang="0">
                  <a:pos x="562712" y="304936"/>
                </a:cxn>
                <a:cxn ang="0">
                  <a:pos x="495187" y="451757"/>
                </a:cxn>
                <a:cxn ang="0">
                  <a:pos x="446418" y="466816"/>
                </a:cxn>
                <a:cxn ang="0">
                  <a:pos x="438915" y="444228"/>
                </a:cxn>
                <a:cxn ang="0">
                  <a:pos x="491435" y="154350"/>
                </a:cxn>
                <a:cxn ang="0">
                  <a:pos x="405153" y="143056"/>
                </a:cxn>
                <a:cxn ang="0">
                  <a:pos x="401401" y="146821"/>
                </a:cxn>
                <a:cxn ang="0">
                  <a:pos x="363887" y="139291"/>
                </a:cxn>
                <a:cxn ang="0">
                  <a:pos x="288859" y="116704"/>
                </a:cxn>
                <a:cxn ang="0">
                  <a:pos x="120045" y="342582"/>
                </a:cxn>
                <a:cxn ang="0">
                  <a:pos x="266350" y="523285"/>
                </a:cxn>
                <a:cxn ang="0">
                  <a:pos x="315119" y="515756"/>
                </a:cxn>
                <a:cxn ang="0">
                  <a:pos x="423910" y="538344"/>
                </a:cxn>
                <a:cxn ang="0">
                  <a:pos x="562712" y="485639"/>
                </a:cxn>
                <a:cxn ang="0">
                  <a:pos x="592723" y="165644"/>
                </a:cxn>
                <a:cxn ang="0">
                  <a:pos x="345130" y="3764"/>
                </a:cxn>
              </a:cxnLst>
              <a:pathLst>
                <a:path w="168" h="175">
                  <a:moveTo>
                    <a:pt x="75" y="122"/>
                  </a:moveTo>
                  <a:cubicBezTo>
                    <a:pt x="75" y="122"/>
                    <a:pt x="74" y="122"/>
                    <a:pt x="73" y="121"/>
                  </a:cubicBezTo>
                  <a:cubicBezTo>
                    <a:pt x="69" y="121"/>
                    <a:pt x="66" y="119"/>
                    <a:pt x="63" y="115"/>
                  </a:cubicBezTo>
                  <a:cubicBezTo>
                    <a:pt x="60" y="110"/>
                    <a:pt x="59" y="105"/>
                    <a:pt x="59" y="99"/>
                  </a:cubicBezTo>
                  <a:cubicBezTo>
                    <a:pt x="59" y="86"/>
                    <a:pt x="61" y="74"/>
                    <a:pt x="66" y="64"/>
                  </a:cubicBezTo>
                  <a:cubicBezTo>
                    <a:pt x="70" y="55"/>
                    <a:pt x="76" y="50"/>
                    <a:pt x="83" y="50"/>
                  </a:cubicBezTo>
                  <a:cubicBezTo>
                    <a:pt x="84" y="50"/>
                    <a:pt x="84" y="50"/>
                    <a:pt x="85" y="50"/>
                  </a:cubicBezTo>
                  <a:cubicBezTo>
                    <a:pt x="89" y="51"/>
                    <a:pt x="93" y="53"/>
                    <a:pt x="95" y="56"/>
                  </a:cubicBezTo>
                  <a:cubicBezTo>
                    <a:pt x="98" y="60"/>
                    <a:pt x="99" y="65"/>
                    <a:pt x="99" y="70"/>
                  </a:cubicBezTo>
                  <a:cubicBezTo>
                    <a:pt x="99" y="79"/>
                    <a:pt x="97" y="89"/>
                    <a:pt x="94" y="99"/>
                  </a:cubicBezTo>
                  <a:cubicBezTo>
                    <a:pt x="91" y="109"/>
                    <a:pt x="88" y="115"/>
                    <a:pt x="85" y="118"/>
                  </a:cubicBezTo>
                  <a:cubicBezTo>
                    <a:pt x="82" y="120"/>
                    <a:pt x="79" y="122"/>
                    <a:pt x="75" y="122"/>
                  </a:cubicBezTo>
                  <a:moveTo>
                    <a:pt x="75" y="0"/>
                  </a:moveTo>
                  <a:cubicBezTo>
                    <a:pt x="55" y="0"/>
                    <a:pt x="38" y="6"/>
                    <a:pt x="25" y="18"/>
                  </a:cubicBezTo>
                  <a:cubicBezTo>
                    <a:pt x="9" y="34"/>
                    <a:pt x="0" y="55"/>
                    <a:pt x="0" y="81"/>
                  </a:cubicBezTo>
                  <a:cubicBezTo>
                    <a:pt x="0" y="107"/>
                    <a:pt x="9" y="129"/>
                    <a:pt x="27" y="146"/>
                  </a:cubicBezTo>
                  <a:cubicBezTo>
                    <a:pt x="45" y="163"/>
                    <a:pt x="66" y="173"/>
                    <a:pt x="91" y="175"/>
                  </a:cubicBezTo>
                  <a:cubicBezTo>
                    <a:pt x="94" y="175"/>
                    <a:pt x="97" y="175"/>
                    <a:pt x="100" y="175"/>
                  </a:cubicBezTo>
                  <a:cubicBezTo>
                    <a:pt x="112" y="175"/>
                    <a:pt x="123" y="174"/>
                    <a:pt x="134" y="170"/>
                  </a:cubicBezTo>
                  <a:cubicBezTo>
                    <a:pt x="147" y="166"/>
                    <a:pt x="159" y="158"/>
                    <a:pt x="168" y="148"/>
                  </a:cubicBezTo>
                  <a:cubicBezTo>
                    <a:pt x="168" y="148"/>
                    <a:pt x="168" y="147"/>
                    <a:pt x="168" y="147"/>
                  </a:cubicBezTo>
                  <a:cubicBezTo>
                    <a:pt x="168" y="146"/>
                    <a:pt x="167" y="146"/>
                    <a:pt x="166" y="146"/>
                  </a:cubicBezTo>
                  <a:cubicBezTo>
                    <a:pt x="145" y="144"/>
                    <a:pt x="145" y="144"/>
                    <a:pt x="145" y="144"/>
                  </a:cubicBezTo>
                  <a:cubicBezTo>
                    <a:pt x="144" y="144"/>
                    <a:pt x="144" y="144"/>
                    <a:pt x="144" y="144"/>
                  </a:cubicBezTo>
                  <a:cubicBezTo>
                    <a:pt x="136" y="149"/>
                    <a:pt x="128" y="153"/>
                    <a:pt x="119" y="155"/>
                  </a:cubicBezTo>
                  <a:cubicBezTo>
                    <a:pt x="113" y="157"/>
                    <a:pt x="106" y="158"/>
                    <a:pt x="99" y="158"/>
                  </a:cubicBezTo>
                  <a:cubicBezTo>
                    <a:pt x="97" y="158"/>
                    <a:pt x="94" y="157"/>
                    <a:pt x="91" y="157"/>
                  </a:cubicBezTo>
                  <a:cubicBezTo>
                    <a:pt x="71" y="155"/>
                    <a:pt x="54" y="148"/>
                    <a:pt x="41" y="134"/>
                  </a:cubicBezTo>
                  <a:cubicBezTo>
                    <a:pt x="27" y="121"/>
                    <a:pt x="21" y="103"/>
                    <a:pt x="21" y="82"/>
                  </a:cubicBezTo>
                  <a:cubicBezTo>
                    <a:pt x="21" y="60"/>
                    <a:pt x="28" y="43"/>
                    <a:pt x="41" y="32"/>
                  </a:cubicBezTo>
                  <a:cubicBezTo>
                    <a:pt x="52" y="23"/>
                    <a:pt x="65" y="18"/>
                    <a:pt x="81" y="18"/>
                  </a:cubicBezTo>
                  <a:cubicBezTo>
                    <a:pt x="85" y="18"/>
                    <a:pt x="89" y="19"/>
                    <a:pt x="93" y="19"/>
                  </a:cubicBezTo>
                  <a:cubicBezTo>
                    <a:pt x="110" y="22"/>
                    <a:pt x="124" y="29"/>
                    <a:pt x="135" y="40"/>
                  </a:cubicBezTo>
                  <a:cubicBezTo>
                    <a:pt x="145" y="51"/>
                    <a:pt x="150" y="65"/>
                    <a:pt x="150" y="81"/>
                  </a:cubicBezTo>
                  <a:cubicBezTo>
                    <a:pt x="150" y="90"/>
                    <a:pt x="148" y="98"/>
                    <a:pt x="145" y="105"/>
                  </a:cubicBezTo>
                  <a:cubicBezTo>
                    <a:pt x="141" y="112"/>
                    <a:pt x="137" y="117"/>
                    <a:pt x="132" y="120"/>
                  </a:cubicBezTo>
                  <a:cubicBezTo>
                    <a:pt x="128" y="122"/>
                    <a:pt x="124" y="124"/>
                    <a:pt x="121" y="124"/>
                  </a:cubicBezTo>
                  <a:cubicBezTo>
                    <a:pt x="120" y="124"/>
                    <a:pt x="120" y="124"/>
                    <a:pt x="119" y="124"/>
                  </a:cubicBezTo>
                  <a:cubicBezTo>
                    <a:pt x="117" y="123"/>
                    <a:pt x="117" y="123"/>
                    <a:pt x="117" y="121"/>
                  </a:cubicBezTo>
                  <a:cubicBezTo>
                    <a:pt x="117" y="121"/>
                    <a:pt x="117" y="120"/>
                    <a:pt x="117" y="118"/>
                  </a:cubicBezTo>
                  <a:cubicBezTo>
                    <a:pt x="131" y="42"/>
                    <a:pt x="131" y="42"/>
                    <a:pt x="131" y="42"/>
                  </a:cubicBezTo>
                  <a:cubicBezTo>
                    <a:pt x="131" y="42"/>
                    <a:pt x="131" y="41"/>
                    <a:pt x="131" y="41"/>
                  </a:cubicBezTo>
                  <a:cubicBezTo>
                    <a:pt x="130" y="41"/>
                    <a:pt x="130" y="40"/>
                    <a:pt x="129" y="40"/>
                  </a:cubicBezTo>
                  <a:cubicBezTo>
                    <a:pt x="108" y="38"/>
                    <a:pt x="108" y="38"/>
                    <a:pt x="108" y="38"/>
                  </a:cubicBezTo>
                  <a:cubicBezTo>
                    <a:pt x="108" y="38"/>
                    <a:pt x="108" y="38"/>
                    <a:pt x="108" y="38"/>
                  </a:cubicBezTo>
                  <a:cubicBezTo>
                    <a:pt x="108" y="38"/>
                    <a:pt x="107" y="38"/>
                    <a:pt x="107" y="39"/>
                  </a:cubicBezTo>
                  <a:cubicBezTo>
                    <a:pt x="106" y="46"/>
                    <a:pt x="106" y="46"/>
                    <a:pt x="106" y="46"/>
                  </a:cubicBezTo>
                  <a:cubicBezTo>
                    <a:pt x="103" y="42"/>
                    <a:pt x="100" y="39"/>
                    <a:pt x="97" y="37"/>
                  </a:cubicBezTo>
                  <a:cubicBezTo>
                    <a:pt x="92" y="34"/>
                    <a:pt x="87" y="32"/>
                    <a:pt x="82" y="31"/>
                  </a:cubicBezTo>
                  <a:cubicBezTo>
                    <a:pt x="80" y="31"/>
                    <a:pt x="78" y="31"/>
                    <a:pt x="77" y="31"/>
                  </a:cubicBezTo>
                  <a:cubicBezTo>
                    <a:pt x="65" y="31"/>
                    <a:pt x="55" y="36"/>
                    <a:pt x="47" y="47"/>
                  </a:cubicBezTo>
                  <a:cubicBezTo>
                    <a:pt x="37" y="59"/>
                    <a:pt x="32" y="74"/>
                    <a:pt x="32" y="91"/>
                  </a:cubicBezTo>
                  <a:cubicBezTo>
                    <a:pt x="32" y="104"/>
                    <a:pt x="36" y="115"/>
                    <a:pt x="43" y="124"/>
                  </a:cubicBezTo>
                  <a:cubicBezTo>
                    <a:pt x="50" y="133"/>
                    <a:pt x="59" y="138"/>
                    <a:pt x="71" y="139"/>
                  </a:cubicBezTo>
                  <a:cubicBezTo>
                    <a:pt x="72" y="139"/>
                    <a:pt x="73" y="139"/>
                    <a:pt x="75" y="139"/>
                  </a:cubicBezTo>
                  <a:cubicBezTo>
                    <a:pt x="78" y="139"/>
                    <a:pt x="81" y="138"/>
                    <a:pt x="84" y="137"/>
                  </a:cubicBezTo>
                  <a:cubicBezTo>
                    <a:pt x="88" y="136"/>
                    <a:pt x="91" y="134"/>
                    <a:pt x="96" y="131"/>
                  </a:cubicBezTo>
                  <a:cubicBezTo>
                    <a:pt x="98" y="138"/>
                    <a:pt x="104" y="142"/>
                    <a:pt x="113" y="143"/>
                  </a:cubicBezTo>
                  <a:cubicBezTo>
                    <a:pt x="114" y="143"/>
                    <a:pt x="116" y="143"/>
                    <a:pt x="117" y="143"/>
                  </a:cubicBezTo>
                  <a:cubicBezTo>
                    <a:pt x="128" y="143"/>
                    <a:pt x="139" y="138"/>
                    <a:pt x="150" y="129"/>
                  </a:cubicBezTo>
                  <a:cubicBezTo>
                    <a:pt x="162" y="118"/>
                    <a:pt x="168" y="103"/>
                    <a:pt x="168" y="83"/>
                  </a:cubicBezTo>
                  <a:cubicBezTo>
                    <a:pt x="168" y="68"/>
                    <a:pt x="165" y="55"/>
                    <a:pt x="158" y="44"/>
                  </a:cubicBezTo>
                  <a:cubicBezTo>
                    <a:pt x="151" y="32"/>
                    <a:pt x="143" y="23"/>
                    <a:pt x="133" y="16"/>
                  </a:cubicBezTo>
                  <a:cubicBezTo>
                    <a:pt x="122" y="9"/>
                    <a:pt x="109" y="4"/>
                    <a:pt x="92" y="1"/>
                  </a:cubicBezTo>
                  <a:cubicBezTo>
                    <a:pt x="86" y="1"/>
                    <a:pt x="81" y="0"/>
                    <a:pt x="75" y="0"/>
                  </a:cubicBezTo>
                </a:path>
              </a:pathLst>
            </a:custGeom>
            <a:solidFill>
              <a:srgbClr val="FFFFFF"/>
            </a:solidFill>
            <a:ln w="9525">
              <a:noFill/>
            </a:ln>
          </p:spPr>
          <p:txBody>
            <a:bodyPr/>
            <a:p>
              <a:endParaRPr lang="zh-CN" altLang="en-US"/>
            </a:p>
          </p:txBody>
        </p:sp>
        <p:sp>
          <p:nvSpPr>
            <p:cNvPr id="5132" name="Freeform 12"/>
            <p:cNvSpPr/>
            <p:nvPr/>
          </p:nvSpPr>
          <p:spPr>
            <a:xfrm>
              <a:off x="7937501" y="4357688"/>
              <a:ext cx="574675" cy="771525"/>
            </a:xfrm>
            <a:custGeom>
              <a:avLst/>
              <a:gdLst/>
              <a:ahLst/>
              <a:cxnLst>
                <a:cxn ang="0">
                  <a:pos x="574675" y="0"/>
                </a:cxn>
                <a:cxn ang="0">
                  <a:pos x="210338" y="150541"/>
                </a:cxn>
                <a:cxn ang="0">
                  <a:pos x="210338" y="605929"/>
                </a:cxn>
                <a:cxn ang="0">
                  <a:pos x="153997" y="590875"/>
                </a:cxn>
                <a:cxn ang="0">
                  <a:pos x="146485" y="590875"/>
                </a:cxn>
                <a:cxn ang="0">
                  <a:pos x="60096" y="609692"/>
                </a:cxn>
                <a:cxn ang="0">
                  <a:pos x="0" y="688727"/>
                </a:cxn>
                <a:cxn ang="0">
                  <a:pos x="41316" y="752707"/>
                </a:cxn>
                <a:cxn ang="0">
                  <a:pos x="108925" y="771525"/>
                </a:cxn>
                <a:cxn ang="0">
                  <a:pos x="112681" y="771525"/>
                </a:cxn>
                <a:cxn ang="0">
                  <a:pos x="202826" y="741416"/>
                </a:cxn>
                <a:cxn ang="0">
                  <a:pos x="255411" y="654855"/>
                </a:cxn>
                <a:cxn ang="0">
                  <a:pos x="255411" y="304846"/>
                </a:cxn>
                <a:cxn ang="0">
                  <a:pos x="533358" y="184413"/>
                </a:cxn>
                <a:cxn ang="0">
                  <a:pos x="533358" y="429043"/>
                </a:cxn>
                <a:cxn ang="0">
                  <a:pos x="477017" y="413989"/>
                </a:cxn>
                <a:cxn ang="0">
                  <a:pos x="465749" y="413989"/>
                </a:cxn>
                <a:cxn ang="0">
                  <a:pos x="390628" y="429043"/>
                </a:cxn>
                <a:cxn ang="0">
                  <a:pos x="334288" y="504313"/>
                </a:cxn>
                <a:cxn ang="0">
                  <a:pos x="371848" y="568294"/>
                </a:cxn>
                <a:cxn ang="0">
                  <a:pos x="435701" y="587111"/>
                </a:cxn>
                <a:cxn ang="0">
                  <a:pos x="443213" y="587111"/>
                </a:cxn>
                <a:cxn ang="0">
                  <a:pos x="525846" y="560766"/>
                </a:cxn>
                <a:cxn ang="0">
                  <a:pos x="574675" y="477969"/>
                </a:cxn>
                <a:cxn ang="0">
                  <a:pos x="574675" y="0"/>
                </a:cxn>
              </a:cxnLst>
              <a:pathLst>
                <a:path w="153" h="205">
                  <a:moveTo>
                    <a:pt x="153" y="0"/>
                  </a:moveTo>
                  <a:cubicBezTo>
                    <a:pt x="56" y="40"/>
                    <a:pt x="56" y="40"/>
                    <a:pt x="56" y="40"/>
                  </a:cubicBezTo>
                  <a:cubicBezTo>
                    <a:pt x="56" y="161"/>
                    <a:pt x="56" y="161"/>
                    <a:pt x="56" y="161"/>
                  </a:cubicBezTo>
                  <a:cubicBezTo>
                    <a:pt x="52" y="158"/>
                    <a:pt x="47" y="157"/>
                    <a:pt x="41" y="157"/>
                  </a:cubicBezTo>
                  <a:cubicBezTo>
                    <a:pt x="40" y="157"/>
                    <a:pt x="39" y="157"/>
                    <a:pt x="39" y="157"/>
                  </a:cubicBezTo>
                  <a:cubicBezTo>
                    <a:pt x="31" y="157"/>
                    <a:pt x="23" y="159"/>
                    <a:pt x="16" y="162"/>
                  </a:cubicBezTo>
                  <a:cubicBezTo>
                    <a:pt x="5" y="167"/>
                    <a:pt x="0" y="174"/>
                    <a:pt x="0" y="183"/>
                  </a:cubicBezTo>
                  <a:cubicBezTo>
                    <a:pt x="0" y="190"/>
                    <a:pt x="4" y="196"/>
                    <a:pt x="11" y="200"/>
                  </a:cubicBezTo>
                  <a:cubicBezTo>
                    <a:pt x="16" y="203"/>
                    <a:pt x="22" y="204"/>
                    <a:pt x="29" y="205"/>
                  </a:cubicBezTo>
                  <a:cubicBezTo>
                    <a:pt x="30" y="205"/>
                    <a:pt x="30" y="205"/>
                    <a:pt x="30" y="205"/>
                  </a:cubicBezTo>
                  <a:cubicBezTo>
                    <a:pt x="38" y="205"/>
                    <a:pt x="46" y="202"/>
                    <a:pt x="54" y="197"/>
                  </a:cubicBezTo>
                  <a:cubicBezTo>
                    <a:pt x="63" y="191"/>
                    <a:pt x="68" y="183"/>
                    <a:pt x="68" y="174"/>
                  </a:cubicBezTo>
                  <a:cubicBezTo>
                    <a:pt x="68" y="81"/>
                    <a:pt x="68" y="81"/>
                    <a:pt x="68" y="81"/>
                  </a:cubicBezTo>
                  <a:cubicBezTo>
                    <a:pt x="142" y="49"/>
                    <a:pt x="142" y="49"/>
                    <a:pt x="142" y="49"/>
                  </a:cubicBezTo>
                  <a:cubicBezTo>
                    <a:pt x="142" y="114"/>
                    <a:pt x="142" y="114"/>
                    <a:pt x="142" y="114"/>
                  </a:cubicBezTo>
                  <a:cubicBezTo>
                    <a:pt x="138" y="112"/>
                    <a:pt x="133" y="110"/>
                    <a:pt x="127" y="110"/>
                  </a:cubicBezTo>
                  <a:cubicBezTo>
                    <a:pt x="126" y="110"/>
                    <a:pt x="125" y="110"/>
                    <a:pt x="124" y="110"/>
                  </a:cubicBezTo>
                  <a:cubicBezTo>
                    <a:pt x="117" y="110"/>
                    <a:pt x="110" y="111"/>
                    <a:pt x="104" y="114"/>
                  </a:cubicBezTo>
                  <a:cubicBezTo>
                    <a:pt x="94" y="119"/>
                    <a:pt x="89" y="126"/>
                    <a:pt x="89" y="134"/>
                  </a:cubicBezTo>
                  <a:cubicBezTo>
                    <a:pt x="89" y="141"/>
                    <a:pt x="92" y="147"/>
                    <a:pt x="99" y="151"/>
                  </a:cubicBezTo>
                  <a:cubicBezTo>
                    <a:pt x="104" y="154"/>
                    <a:pt x="110" y="155"/>
                    <a:pt x="116" y="156"/>
                  </a:cubicBezTo>
                  <a:cubicBezTo>
                    <a:pt x="117" y="156"/>
                    <a:pt x="117" y="156"/>
                    <a:pt x="118" y="156"/>
                  </a:cubicBezTo>
                  <a:cubicBezTo>
                    <a:pt x="125" y="156"/>
                    <a:pt x="133" y="153"/>
                    <a:pt x="140" y="149"/>
                  </a:cubicBezTo>
                  <a:cubicBezTo>
                    <a:pt x="148" y="143"/>
                    <a:pt x="153" y="136"/>
                    <a:pt x="153" y="127"/>
                  </a:cubicBezTo>
                  <a:cubicBezTo>
                    <a:pt x="153" y="0"/>
                    <a:pt x="153" y="0"/>
                    <a:pt x="153" y="0"/>
                  </a:cubicBezTo>
                </a:path>
              </a:pathLst>
            </a:custGeom>
            <a:solidFill>
              <a:srgbClr val="FFFFFF"/>
            </a:solidFill>
            <a:ln w="9525">
              <a:noFill/>
            </a:ln>
          </p:spPr>
          <p:txBody>
            <a:bodyPr/>
            <a:p>
              <a:endParaRPr lang="zh-CN" altLang="en-US"/>
            </a:p>
          </p:txBody>
        </p:sp>
        <p:sp>
          <p:nvSpPr>
            <p:cNvPr id="5133" name="Freeform 13"/>
            <p:cNvSpPr>
              <a:spLocks noEditPoints="1"/>
            </p:cNvSpPr>
            <p:nvPr/>
          </p:nvSpPr>
          <p:spPr>
            <a:xfrm>
              <a:off x="8509001" y="4829175"/>
              <a:ext cx="300038" cy="374650"/>
            </a:xfrm>
            <a:custGeom>
              <a:avLst/>
              <a:gdLst/>
              <a:ahLst/>
              <a:cxnLst>
                <a:cxn ang="0">
                  <a:pos x="300038" y="172339"/>
                </a:cxn>
                <a:cxn ang="0">
                  <a:pos x="277535" y="247269"/>
                </a:cxn>
                <a:cxn ang="0">
                  <a:pos x="217527" y="333438"/>
                </a:cxn>
                <a:cxn ang="0">
                  <a:pos x="153769" y="374650"/>
                </a:cxn>
                <a:cxn ang="0">
                  <a:pos x="146268" y="374650"/>
                </a:cxn>
                <a:cxn ang="0">
                  <a:pos x="90011" y="348424"/>
                </a:cxn>
                <a:cxn ang="0">
                  <a:pos x="26253" y="273494"/>
                </a:cxn>
                <a:cxn ang="0">
                  <a:pos x="0" y="202311"/>
                </a:cxn>
                <a:cxn ang="0">
                  <a:pos x="0" y="202311"/>
                </a:cxn>
                <a:cxn ang="0">
                  <a:pos x="138767" y="374650"/>
                </a:cxn>
                <a:cxn ang="0">
                  <a:pos x="153769" y="374650"/>
                </a:cxn>
                <a:cxn ang="0">
                  <a:pos x="300038" y="172339"/>
                </a:cxn>
                <a:cxn ang="0">
                  <a:pos x="300038" y="172339"/>
                </a:cxn>
                <a:cxn ang="0">
                  <a:pos x="153769" y="3746"/>
                </a:cxn>
                <a:cxn ang="0">
                  <a:pos x="0" y="202311"/>
                </a:cxn>
                <a:cxn ang="0">
                  <a:pos x="0" y="202311"/>
                </a:cxn>
                <a:cxn ang="0">
                  <a:pos x="26253" y="127381"/>
                </a:cxn>
                <a:cxn ang="0">
                  <a:pos x="90011" y="41211"/>
                </a:cxn>
                <a:cxn ang="0">
                  <a:pos x="153769" y="3746"/>
                </a:cxn>
                <a:cxn ang="0">
                  <a:pos x="153769" y="3746"/>
                </a:cxn>
                <a:cxn ang="0">
                  <a:pos x="165020" y="0"/>
                </a:cxn>
                <a:cxn ang="0">
                  <a:pos x="153769" y="3746"/>
                </a:cxn>
                <a:cxn ang="0">
                  <a:pos x="153769" y="3746"/>
                </a:cxn>
                <a:cxn ang="0">
                  <a:pos x="157519" y="0"/>
                </a:cxn>
                <a:cxn ang="0">
                  <a:pos x="217527" y="29972"/>
                </a:cxn>
                <a:cxn ang="0">
                  <a:pos x="277535" y="104902"/>
                </a:cxn>
                <a:cxn ang="0">
                  <a:pos x="300038" y="172339"/>
                </a:cxn>
                <a:cxn ang="0">
                  <a:pos x="300038" y="172339"/>
                </a:cxn>
                <a:cxn ang="0">
                  <a:pos x="165020" y="0"/>
                </a:cxn>
              </a:cxnLst>
              <a:pathLst>
                <a:path w="80" h="100">
                  <a:moveTo>
                    <a:pt x="80" y="46"/>
                  </a:moveTo>
                  <a:cubicBezTo>
                    <a:pt x="80" y="53"/>
                    <a:pt x="78" y="60"/>
                    <a:pt x="74" y="66"/>
                  </a:cubicBezTo>
                  <a:cubicBezTo>
                    <a:pt x="71" y="75"/>
                    <a:pt x="65" y="83"/>
                    <a:pt x="58" y="89"/>
                  </a:cubicBezTo>
                  <a:cubicBezTo>
                    <a:pt x="53" y="95"/>
                    <a:pt x="47" y="99"/>
                    <a:pt x="41" y="100"/>
                  </a:cubicBezTo>
                  <a:cubicBezTo>
                    <a:pt x="40" y="100"/>
                    <a:pt x="40" y="100"/>
                    <a:pt x="39" y="100"/>
                  </a:cubicBezTo>
                  <a:cubicBezTo>
                    <a:pt x="33" y="100"/>
                    <a:pt x="28" y="97"/>
                    <a:pt x="24" y="93"/>
                  </a:cubicBezTo>
                  <a:cubicBezTo>
                    <a:pt x="16" y="89"/>
                    <a:pt x="10" y="82"/>
                    <a:pt x="7" y="73"/>
                  </a:cubicBezTo>
                  <a:cubicBezTo>
                    <a:pt x="3" y="68"/>
                    <a:pt x="0" y="62"/>
                    <a:pt x="0" y="54"/>
                  </a:cubicBezTo>
                  <a:cubicBezTo>
                    <a:pt x="0" y="54"/>
                    <a:pt x="0" y="54"/>
                    <a:pt x="0" y="54"/>
                  </a:cubicBezTo>
                  <a:cubicBezTo>
                    <a:pt x="0" y="80"/>
                    <a:pt x="17" y="100"/>
                    <a:pt x="37" y="100"/>
                  </a:cubicBezTo>
                  <a:cubicBezTo>
                    <a:pt x="38" y="100"/>
                    <a:pt x="40" y="100"/>
                    <a:pt x="41" y="100"/>
                  </a:cubicBezTo>
                  <a:cubicBezTo>
                    <a:pt x="63" y="97"/>
                    <a:pt x="80" y="73"/>
                    <a:pt x="80" y="46"/>
                  </a:cubicBezTo>
                  <a:cubicBezTo>
                    <a:pt x="80" y="46"/>
                    <a:pt x="80" y="46"/>
                    <a:pt x="80" y="46"/>
                  </a:cubicBezTo>
                  <a:moveTo>
                    <a:pt x="41" y="1"/>
                  </a:moveTo>
                  <a:cubicBezTo>
                    <a:pt x="19" y="2"/>
                    <a:pt x="0" y="26"/>
                    <a:pt x="0" y="54"/>
                  </a:cubicBezTo>
                  <a:cubicBezTo>
                    <a:pt x="0" y="54"/>
                    <a:pt x="0" y="54"/>
                    <a:pt x="0" y="54"/>
                  </a:cubicBezTo>
                  <a:cubicBezTo>
                    <a:pt x="0" y="47"/>
                    <a:pt x="3" y="40"/>
                    <a:pt x="7" y="34"/>
                  </a:cubicBezTo>
                  <a:cubicBezTo>
                    <a:pt x="10" y="24"/>
                    <a:pt x="16" y="16"/>
                    <a:pt x="24" y="11"/>
                  </a:cubicBezTo>
                  <a:cubicBezTo>
                    <a:pt x="29" y="5"/>
                    <a:pt x="35" y="1"/>
                    <a:pt x="41" y="1"/>
                  </a:cubicBezTo>
                  <a:cubicBezTo>
                    <a:pt x="41" y="1"/>
                    <a:pt x="41" y="1"/>
                    <a:pt x="41" y="1"/>
                  </a:cubicBezTo>
                  <a:moveTo>
                    <a:pt x="44" y="0"/>
                  </a:moveTo>
                  <a:cubicBezTo>
                    <a:pt x="43" y="0"/>
                    <a:pt x="42" y="0"/>
                    <a:pt x="41" y="1"/>
                  </a:cubicBezTo>
                  <a:cubicBezTo>
                    <a:pt x="41" y="1"/>
                    <a:pt x="41" y="1"/>
                    <a:pt x="41" y="1"/>
                  </a:cubicBezTo>
                  <a:cubicBezTo>
                    <a:pt x="41" y="0"/>
                    <a:pt x="42" y="0"/>
                    <a:pt x="42" y="0"/>
                  </a:cubicBezTo>
                  <a:cubicBezTo>
                    <a:pt x="48" y="0"/>
                    <a:pt x="54" y="3"/>
                    <a:pt x="58" y="8"/>
                  </a:cubicBezTo>
                  <a:cubicBezTo>
                    <a:pt x="65" y="12"/>
                    <a:pt x="71" y="19"/>
                    <a:pt x="74" y="28"/>
                  </a:cubicBezTo>
                  <a:cubicBezTo>
                    <a:pt x="78" y="33"/>
                    <a:pt x="80" y="39"/>
                    <a:pt x="80" y="46"/>
                  </a:cubicBezTo>
                  <a:cubicBezTo>
                    <a:pt x="80" y="46"/>
                    <a:pt x="80" y="46"/>
                    <a:pt x="80" y="46"/>
                  </a:cubicBezTo>
                  <a:cubicBezTo>
                    <a:pt x="80" y="20"/>
                    <a:pt x="64" y="0"/>
                    <a:pt x="44" y="0"/>
                  </a:cubicBezTo>
                </a:path>
              </a:pathLst>
            </a:custGeom>
            <a:solidFill>
              <a:srgbClr val="FFFFFF"/>
            </a:solidFill>
            <a:ln w="9525">
              <a:noFill/>
            </a:ln>
          </p:spPr>
          <p:txBody>
            <a:bodyPr/>
            <a:p>
              <a:endParaRPr lang="zh-CN" altLang="en-US"/>
            </a:p>
          </p:txBody>
        </p:sp>
        <p:sp>
          <p:nvSpPr>
            <p:cNvPr id="5134" name="Freeform 14"/>
            <p:cNvSpPr>
              <a:spLocks noEditPoints="1"/>
            </p:cNvSpPr>
            <p:nvPr/>
          </p:nvSpPr>
          <p:spPr>
            <a:xfrm>
              <a:off x="8509001" y="4884738"/>
              <a:ext cx="300038" cy="266700"/>
            </a:xfrm>
            <a:custGeom>
              <a:avLst/>
              <a:gdLst/>
              <a:ahLst/>
              <a:cxnLst>
                <a:cxn ang="0">
                  <a:pos x="123765" y="259187"/>
                </a:cxn>
                <a:cxn ang="0">
                  <a:pos x="135017" y="266700"/>
                </a:cxn>
                <a:cxn ang="0">
                  <a:pos x="150019" y="251674"/>
                </a:cxn>
                <a:cxn ang="0">
                  <a:pos x="120015" y="251674"/>
                </a:cxn>
                <a:cxn ang="0">
                  <a:pos x="157519" y="251674"/>
                </a:cxn>
                <a:cxn ang="0">
                  <a:pos x="183773" y="259187"/>
                </a:cxn>
                <a:cxn ang="0">
                  <a:pos x="187523" y="244161"/>
                </a:cxn>
                <a:cxn ang="0">
                  <a:pos x="78759" y="255430"/>
                </a:cxn>
                <a:cxn ang="0">
                  <a:pos x="108763" y="247918"/>
                </a:cxn>
                <a:cxn ang="0">
                  <a:pos x="236279" y="217867"/>
                </a:cxn>
                <a:cxn ang="0">
                  <a:pos x="195024" y="255430"/>
                </a:cxn>
                <a:cxn ang="0">
                  <a:pos x="236279" y="217867"/>
                </a:cxn>
                <a:cxn ang="0">
                  <a:pos x="0" y="146497"/>
                </a:cxn>
                <a:cxn ang="0">
                  <a:pos x="26253" y="217867"/>
                </a:cxn>
                <a:cxn ang="0">
                  <a:pos x="52506" y="225380"/>
                </a:cxn>
                <a:cxn ang="0">
                  <a:pos x="0" y="146497"/>
                </a:cxn>
                <a:cxn ang="0">
                  <a:pos x="285036" y="150253"/>
                </a:cxn>
                <a:cxn ang="0">
                  <a:pos x="243780" y="225380"/>
                </a:cxn>
                <a:cxn ang="0">
                  <a:pos x="300038" y="116446"/>
                </a:cxn>
                <a:cxn ang="0">
                  <a:pos x="300038" y="116446"/>
                </a:cxn>
                <a:cxn ang="0">
                  <a:pos x="26253" y="71370"/>
                </a:cxn>
                <a:cxn ang="0">
                  <a:pos x="18752" y="116446"/>
                </a:cxn>
                <a:cxn ang="0">
                  <a:pos x="60007" y="33807"/>
                </a:cxn>
                <a:cxn ang="0">
                  <a:pos x="255032" y="41319"/>
                </a:cxn>
                <a:cxn ang="0">
                  <a:pos x="300038" y="116446"/>
                </a:cxn>
                <a:cxn ang="0">
                  <a:pos x="243780" y="18781"/>
                </a:cxn>
                <a:cxn ang="0">
                  <a:pos x="78759" y="22538"/>
                </a:cxn>
                <a:cxn ang="0">
                  <a:pos x="108763" y="22538"/>
                </a:cxn>
                <a:cxn ang="0">
                  <a:pos x="195024" y="0"/>
                </a:cxn>
                <a:cxn ang="0">
                  <a:pos x="236279" y="30050"/>
                </a:cxn>
                <a:cxn ang="0">
                  <a:pos x="195024" y="0"/>
                </a:cxn>
                <a:cxn ang="0">
                  <a:pos x="123765" y="3756"/>
                </a:cxn>
                <a:cxn ang="0">
                  <a:pos x="120015" y="18781"/>
                </a:cxn>
                <a:cxn ang="0">
                  <a:pos x="150019" y="0"/>
                </a:cxn>
                <a:cxn ang="0">
                  <a:pos x="157519" y="0"/>
                </a:cxn>
                <a:cxn ang="0">
                  <a:pos x="168771" y="11269"/>
                </a:cxn>
                <a:cxn ang="0">
                  <a:pos x="183773" y="3756"/>
                </a:cxn>
                <a:cxn ang="0">
                  <a:pos x="168771" y="0"/>
                </a:cxn>
              </a:cxnLst>
              <a:pathLst>
                <a:path w="80" h="71">
                  <a:moveTo>
                    <a:pt x="32" y="67"/>
                  </a:moveTo>
                  <a:cubicBezTo>
                    <a:pt x="32" y="68"/>
                    <a:pt x="33" y="68"/>
                    <a:pt x="33" y="69"/>
                  </a:cubicBezTo>
                  <a:cubicBezTo>
                    <a:pt x="33" y="70"/>
                    <a:pt x="33" y="70"/>
                    <a:pt x="33" y="71"/>
                  </a:cubicBezTo>
                  <a:cubicBezTo>
                    <a:pt x="34" y="71"/>
                    <a:pt x="35" y="71"/>
                    <a:pt x="36" y="71"/>
                  </a:cubicBezTo>
                  <a:cubicBezTo>
                    <a:pt x="37" y="71"/>
                    <a:pt x="38" y="71"/>
                    <a:pt x="40" y="71"/>
                  </a:cubicBezTo>
                  <a:cubicBezTo>
                    <a:pt x="40" y="67"/>
                    <a:pt x="40" y="67"/>
                    <a:pt x="40" y="67"/>
                  </a:cubicBezTo>
                  <a:cubicBezTo>
                    <a:pt x="38" y="67"/>
                    <a:pt x="37" y="67"/>
                    <a:pt x="36" y="67"/>
                  </a:cubicBezTo>
                  <a:cubicBezTo>
                    <a:pt x="35" y="67"/>
                    <a:pt x="34" y="67"/>
                    <a:pt x="32" y="67"/>
                  </a:cubicBezTo>
                  <a:moveTo>
                    <a:pt x="50" y="65"/>
                  </a:moveTo>
                  <a:cubicBezTo>
                    <a:pt x="47" y="66"/>
                    <a:pt x="45" y="66"/>
                    <a:pt x="42" y="67"/>
                  </a:cubicBezTo>
                  <a:cubicBezTo>
                    <a:pt x="42" y="70"/>
                    <a:pt x="42" y="70"/>
                    <a:pt x="42" y="70"/>
                  </a:cubicBezTo>
                  <a:cubicBezTo>
                    <a:pt x="45" y="70"/>
                    <a:pt x="47" y="69"/>
                    <a:pt x="49" y="69"/>
                  </a:cubicBezTo>
                  <a:cubicBezTo>
                    <a:pt x="49" y="68"/>
                    <a:pt x="49" y="68"/>
                    <a:pt x="49" y="67"/>
                  </a:cubicBezTo>
                  <a:cubicBezTo>
                    <a:pt x="49" y="67"/>
                    <a:pt x="49" y="66"/>
                    <a:pt x="50" y="65"/>
                  </a:cubicBezTo>
                  <a:moveTo>
                    <a:pt x="18" y="63"/>
                  </a:moveTo>
                  <a:cubicBezTo>
                    <a:pt x="19" y="65"/>
                    <a:pt x="20" y="66"/>
                    <a:pt x="21" y="68"/>
                  </a:cubicBezTo>
                  <a:cubicBezTo>
                    <a:pt x="24" y="69"/>
                    <a:pt x="27" y="70"/>
                    <a:pt x="30" y="70"/>
                  </a:cubicBezTo>
                  <a:cubicBezTo>
                    <a:pt x="30" y="69"/>
                    <a:pt x="29" y="68"/>
                    <a:pt x="29" y="66"/>
                  </a:cubicBezTo>
                  <a:cubicBezTo>
                    <a:pt x="25" y="66"/>
                    <a:pt x="21" y="64"/>
                    <a:pt x="18" y="63"/>
                  </a:cubicBezTo>
                  <a:moveTo>
                    <a:pt x="63" y="58"/>
                  </a:moveTo>
                  <a:cubicBezTo>
                    <a:pt x="60" y="60"/>
                    <a:pt x="57" y="62"/>
                    <a:pt x="53" y="64"/>
                  </a:cubicBezTo>
                  <a:cubicBezTo>
                    <a:pt x="53" y="65"/>
                    <a:pt x="52" y="66"/>
                    <a:pt x="52" y="68"/>
                  </a:cubicBezTo>
                  <a:cubicBezTo>
                    <a:pt x="55" y="67"/>
                    <a:pt x="58" y="65"/>
                    <a:pt x="61" y="63"/>
                  </a:cubicBezTo>
                  <a:cubicBezTo>
                    <a:pt x="62" y="62"/>
                    <a:pt x="63" y="60"/>
                    <a:pt x="63" y="58"/>
                  </a:cubicBezTo>
                  <a:moveTo>
                    <a:pt x="0" y="39"/>
                  </a:moveTo>
                  <a:cubicBezTo>
                    <a:pt x="0" y="39"/>
                    <a:pt x="0" y="39"/>
                    <a:pt x="0" y="39"/>
                  </a:cubicBezTo>
                  <a:cubicBezTo>
                    <a:pt x="0" y="39"/>
                    <a:pt x="0" y="39"/>
                    <a:pt x="0" y="39"/>
                  </a:cubicBezTo>
                  <a:cubicBezTo>
                    <a:pt x="0" y="47"/>
                    <a:pt x="3" y="53"/>
                    <a:pt x="7" y="58"/>
                  </a:cubicBezTo>
                  <a:cubicBezTo>
                    <a:pt x="9" y="61"/>
                    <a:pt x="12" y="64"/>
                    <a:pt x="16" y="66"/>
                  </a:cubicBezTo>
                  <a:cubicBezTo>
                    <a:pt x="15" y="64"/>
                    <a:pt x="14" y="62"/>
                    <a:pt x="14" y="60"/>
                  </a:cubicBezTo>
                  <a:cubicBezTo>
                    <a:pt x="9" y="56"/>
                    <a:pt x="6" y="52"/>
                    <a:pt x="5" y="47"/>
                  </a:cubicBezTo>
                  <a:cubicBezTo>
                    <a:pt x="2" y="45"/>
                    <a:pt x="0" y="43"/>
                    <a:pt x="0" y="39"/>
                  </a:cubicBezTo>
                  <a:moveTo>
                    <a:pt x="80" y="31"/>
                  </a:moveTo>
                  <a:cubicBezTo>
                    <a:pt x="80" y="34"/>
                    <a:pt x="79" y="37"/>
                    <a:pt x="76" y="40"/>
                  </a:cubicBezTo>
                  <a:cubicBezTo>
                    <a:pt x="75" y="45"/>
                    <a:pt x="72" y="50"/>
                    <a:pt x="68" y="54"/>
                  </a:cubicBezTo>
                  <a:cubicBezTo>
                    <a:pt x="67" y="56"/>
                    <a:pt x="66" y="58"/>
                    <a:pt x="65" y="60"/>
                  </a:cubicBezTo>
                  <a:cubicBezTo>
                    <a:pt x="69" y="57"/>
                    <a:pt x="72" y="54"/>
                    <a:pt x="74" y="51"/>
                  </a:cubicBezTo>
                  <a:cubicBezTo>
                    <a:pt x="78" y="45"/>
                    <a:pt x="80" y="38"/>
                    <a:pt x="80" y="31"/>
                  </a:cubicBezTo>
                  <a:cubicBezTo>
                    <a:pt x="80" y="31"/>
                    <a:pt x="80" y="31"/>
                    <a:pt x="80" y="31"/>
                  </a:cubicBezTo>
                  <a:cubicBezTo>
                    <a:pt x="80" y="31"/>
                    <a:pt x="80" y="31"/>
                    <a:pt x="80" y="31"/>
                  </a:cubicBezTo>
                  <a:moveTo>
                    <a:pt x="16" y="9"/>
                  </a:moveTo>
                  <a:cubicBezTo>
                    <a:pt x="12" y="12"/>
                    <a:pt x="9" y="15"/>
                    <a:pt x="7" y="19"/>
                  </a:cubicBezTo>
                  <a:cubicBezTo>
                    <a:pt x="3" y="25"/>
                    <a:pt x="0" y="32"/>
                    <a:pt x="0" y="39"/>
                  </a:cubicBezTo>
                  <a:cubicBezTo>
                    <a:pt x="0" y="36"/>
                    <a:pt x="2" y="33"/>
                    <a:pt x="5" y="31"/>
                  </a:cubicBezTo>
                  <a:cubicBezTo>
                    <a:pt x="6" y="25"/>
                    <a:pt x="9" y="20"/>
                    <a:pt x="14" y="16"/>
                  </a:cubicBezTo>
                  <a:cubicBezTo>
                    <a:pt x="14" y="14"/>
                    <a:pt x="15" y="11"/>
                    <a:pt x="16" y="9"/>
                  </a:cubicBezTo>
                  <a:moveTo>
                    <a:pt x="65" y="5"/>
                  </a:moveTo>
                  <a:cubicBezTo>
                    <a:pt x="66" y="7"/>
                    <a:pt x="67" y="9"/>
                    <a:pt x="68" y="11"/>
                  </a:cubicBezTo>
                  <a:cubicBezTo>
                    <a:pt x="72" y="14"/>
                    <a:pt x="75" y="19"/>
                    <a:pt x="76" y="24"/>
                  </a:cubicBezTo>
                  <a:cubicBezTo>
                    <a:pt x="79" y="25"/>
                    <a:pt x="80" y="28"/>
                    <a:pt x="80" y="31"/>
                  </a:cubicBezTo>
                  <a:cubicBezTo>
                    <a:pt x="80" y="24"/>
                    <a:pt x="78" y="18"/>
                    <a:pt x="74" y="13"/>
                  </a:cubicBezTo>
                  <a:cubicBezTo>
                    <a:pt x="72" y="10"/>
                    <a:pt x="69" y="7"/>
                    <a:pt x="65" y="5"/>
                  </a:cubicBezTo>
                  <a:moveTo>
                    <a:pt x="30" y="2"/>
                  </a:moveTo>
                  <a:cubicBezTo>
                    <a:pt x="27" y="3"/>
                    <a:pt x="24" y="4"/>
                    <a:pt x="21" y="6"/>
                  </a:cubicBezTo>
                  <a:cubicBezTo>
                    <a:pt x="20" y="8"/>
                    <a:pt x="19" y="10"/>
                    <a:pt x="18" y="12"/>
                  </a:cubicBezTo>
                  <a:cubicBezTo>
                    <a:pt x="21" y="10"/>
                    <a:pt x="25" y="8"/>
                    <a:pt x="29" y="6"/>
                  </a:cubicBezTo>
                  <a:cubicBezTo>
                    <a:pt x="29" y="5"/>
                    <a:pt x="30" y="3"/>
                    <a:pt x="30" y="2"/>
                  </a:cubicBezTo>
                  <a:moveTo>
                    <a:pt x="52" y="0"/>
                  </a:moveTo>
                  <a:cubicBezTo>
                    <a:pt x="52" y="1"/>
                    <a:pt x="53" y="3"/>
                    <a:pt x="53" y="4"/>
                  </a:cubicBezTo>
                  <a:cubicBezTo>
                    <a:pt x="57" y="5"/>
                    <a:pt x="60" y="6"/>
                    <a:pt x="63" y="8"/>
                  </a:cubicBezTo>
                  <a:cubicBezTo>
                    <a:pt x="63" y="6"/>
                    <a:pt x="62" y="4"/>
                    <a:pt x="61" y="3"/>
                  </a:cubicBezTo>
                  <a:cubicBezTo>
                    <a:pt x="58" y="2"/>
                    <a:pt x="55" y="1"/>
                    <a:pt x="52" y="0"/>
                  </a:cubicBezTo>
                  <a:moveTo>
                    <a:pt x="40" y="0"/>
                  </a:moveTo>
                  <a:cubicBezTo>
                    <a:pt x="37" y="0"/>
                    <a:pt x="35" y="0"/>
                    <a:pt x="33" y="1"/>
                  </a:cubicBezTo>
                  <a:cubicBezTo>
                    <a:pt x="33" y="2"/>
                    <a:pt x="33" y="2"/>
                    <a:pt x="33" y="3"/>
                  </a:cubicBezTo>
                  <a:cubicBezTo>
                    <a:pt x="33" y="3"/>
                    <a:pt x="32" y="4"/>
                    <a:pt x="32" y="5"/>
                  </a:cubicBezTo>
                  <a:cubicBezTo>
                    <a:pt x="35" y="4"/>
                    <a:pt x="37" y="4"/>
                    <a:pt x="40" y="4"/>
                  </a:cubicBezTo>
                  <a:cubicBezTo>
                    <a:pt x="40" y="0"/>
                    <a:pt x="40" y="0"/>
                    <a:pt x="40" y="0"/>
                  </a:cubicBezTo>
                  <a:moveTo>
                    <a:pt x="45" y="0"/>
                  </a:moveTo>
                  <a:cubicBezTo>
                    <a:pt x="44" y="0"/>
                    <a:pt x="43" y="0"/>
                    <a:pt x="42" y="0"/>
                  </a:cubicBezTo>
                  <a:cubicBezTo>
                    <a:pt x="42" y="3"/>
                    <a:pt x="42" y="3"/>
                    <a:pt x="42" y="3"/>
                  </a:cubicBezTo>
                  <a:cubicBezTo>
                    <a:pt x="43" y="3"/>
                    <a:pt x="44" y="3"/>
                    <a:pt x="45" y="3"/>
                  </a:cubicBezTo>
                  <a:cubicBezTo>
                    <a:pt x="46" y="3"/>
                    <a:pt x="48" y="3"/>
                    <a:pt x="50" y="4"/>
                  </a:cubicBezTo>
                  <a:cubicBezTo>
                    <a:pt x="49" y="3"/>
                    <a:pt x="49" y="2"/>
                    <a:pt x="49" y="1"/>
                  </a:cubicBezTo>
                  <a:cubicBezTo>
                    <a:pt x="49" y="1"/>
                    <a:pt x="49" y="0"/>
                    <a:pt x="49" y="0"/>
                  </a:cubicBezTo>
                  <a:cubicBezTo>
                    <a:pt x="47" y="0"/>
                    <a:pt x="46" y="0"/>
                    <a:pt x="45" y="0"/>
                  </a:cubicBezTo>
                </a:path>
              </a:pathLst>
            </a:custGeom>
            <a:solidFill>
              <a:srgbClr val="FFFFFF"/>
            </a:solidFill>
            <a:ln w="9525">
              <a:noFill/>
            </a:ln>
          </p:spPr>
          <p:txBody>
            <a:bodyPr/>
            <a:p>
              <a:endParaRPr lang="zh-CN" altLang="en-US"/>
            </a:p>
          </p:txBody>
        </p:sp>
        <p:sp>
          <p:nvSpPr>
            <p:cNvPr id="5135" name="Freeform 15"/>
            <p:cNvSpPr>
              <a:spLocks noEditPoints="1"/>
            </p:cNvSpPr>
            <p:nvPr/>
          </p:nvSpPr>
          <p:spPr>
            <a:xfrm>
              <a:off x="8509001" y="4948238"/>
              <a:ext cx="300038" cy="136525"/>
            </a:xfrm>
            <a:custGeom>
              <a:avLst/>
              <a:gdLst/>
              <a:ahLst/>
              <a:cxnLst>
                <a:cxn ang="0">
                  <a:pos x="116264" y="121355"/>
                </a:cxn>
                <a:cxn ang="0">
                  <a:pos x="112514" y="136525"/>
                </a:cxn>
                <a:cxn ang="0">
                  <a:pos x="150019" y="136525"/>
                </a:cxn>
                <a:cxn ang="0">
                  <a:pos x="52506" y="113770"/>
                </a:cxn>
                <a:cxn ang="0">
                  <a:pos x="101262" y="136525"/>
                </a:cxn>
                <a:cxn ang="0">
                  <a:pos x="52506" y="113770"/>
                </a:cxn>
                <a:cxn ang="0">
                  <a:pos x="157519" y="121355"/>
                </a:cxn>
                <a:cxn ang="0">
                  <a:pos x="195024" y="128940"/>
                </a:cxn>
                <a:cxn ang="0">
                  <a:pos x="251281" y="94809"/>
                </a:cxn>
                <a:cxn ang="0">
                  <a:pos x="206276" y="125147"/>
                </a:cxn>
                <a:cxn ang="0">
                  <a:pos x="251281" y="94809"/>
                </a:cxn>
                <a:cxn ang="0">
                  <a:pos x="18752" y="53093"/>
                </a:cxn>
                <a:cxn ang="0">
                  <a:pos x="0" y="83431"/>
                </a:cxn>
                <a:cxn ang="0">
                  <a:pos x="0" y="83431"/>
                </a:cxn>
                <a:cxn ang="0">
                  <a:pos x="45005" y="125147"/>
                </a:cxn>
                <a:cxn ang="0">
                  <a:pos x="15001" y="91016"/>
                </a:cxn>
                <a:cxn ang="0">
                  <a:pos x="7500" y="75847"/>
                </a:cxn>
                <a:cxn ang="0">
                  <a:pos x="41255" y="49300"/>
                </a:cxn>
                <a:cxn ang="0">
                  <a:pos x="262533" y="11377"/>
                </a:cxn>
                <a:cxn ang="0">
                  <a:pos x="288786" y="49300"/>
                </a:cxn>
                <a:cxn ang="0">
                  <a:pos x="296287" y="60677"/>
                </a:cxn>
                <a:cxn ang="0">
                  <a:pos x="262533" y="87224"/>
                </a:cxn>
                <a:cxn ang="0">
                  <a:pos x="285036" y="87224"/>
                </a:cxn>
                <a:cxn ang="0">
                  <a:pos x="300038" y="53093"/>
                </a:cxn>
                <a:cxn ang="0">
                  <a:pos x="300038" y="53093"/>
                </a:cxn>
                <a:cxn ang="0">
                  <a:pos x="262533" y="11377"/>
                </a:cxn>
                <a:cxn ang="0">
                  <a:pos x="56257" y="26546"/>
                </a:cxn>
                <a:cxn ang="0">
                  <a:pos x="97512" y="26546"/>
                </a:cxn>
                <a:cxn ang="0">
                  <a:pos x="150019" y="3792"/>
                </a:cxn>
                <a:cxn ang="0">
                  <a:pos x="112514" y="22754"/>
                </a:cxn>
                <a:cxn ang="0">
                  <a:pos x="150019" y="3792"/>
                </a:cxn>
                <a:cxn ang="0">
                  <a:pos x="206276" y="15169"/>
                </a:cxn>
                <a:cxn ang="0">
                  <a:pos x="247531" y="7584"/>
                </a:cxn>
                <a:cxn ang="0">
                  <a:pos x="187523" y="0"/>
                </a:cxn>
                <a:cxn ang="0">
                  <a:pos x="157519" y="15169"/>
                </a:cxn>
                <a:cxn ang="0">
                  <a:pos x="195024" y="15169"/>
                </a:cxn>
                <a:cxn ang="0">
                  <a:pos x="187523" y="0"/>
                </a:cxn>
              </a:cxnLst>
              <a:pathLst>
                <a:path w="80" h="36">
                  <a:moveTo>
                    <a:pt x="40" y="32"/>
                  </a:moveTo>
                  <a:cubicBezTo>
                    <a:pt x="37" y="32"/>
                    <a:pt x="34" y="32"/>
                    <a:pt x="31" y="32"/>
                  </a:cubicBezTo>
                  <a:cubicBezTo>
                    <a:pt x="31" y="32"/>
                    <a:pt x="30" y="32"/>
                    <a:pt x="30" y="32"/>
                  </a:cubicBezTo>
                  <a:cubicBezTo>
                    <a:pt x="30" y="34"/>
                    <a:pt x="30" y="35"/>
                    <a:pt x="30" y="36"/>
                  </a:cubicBezTo>
                  <a:cubicBezTo>
                    <a:pt x="30" y="36"/>
                    <a:pt x="31" y="36"/>
                    <a:pt x="31" y="36"/>
                  </a:cubicBezTo>
                  <a:cubicBezTo>
                    <a:pt x="34" y="36"/>
                    <a:pt x="37" y="36"/>
                    <a:pt x="40" y="36"/>
                  </a:cubicBezTo>
                  <a:cubicBezTo>
                    <a:pt x="40" y="32"/>
                    <a:pt x="40" y="32"/>
                    <a:pt x="40" y="32"/>
                  </a:cubicBezTo>
                  <a:moveTo>
                    <a:pt x="14" y="30"/>
                  </a:moveTo>
                  <a:cubicBezTo>
                    <a:pt x="15" y="32"/>
                    <a:pt x="15" y="33"/>
                    <a:pt x="15" y="34"/>
                  </a:cubicBezTo>
                  <a:cubicBezTo>
                    <a:pt x="18" y="35"/>
                    <a:pt x="22" y="36"/>
                    <a:pt x="27" y="36"/>
                  </a:cubicBezTo>
                  <a:cubicBezTo>
                    <a:pt x="27" y="35"/>
                    <a:pt x="27" y="34"/>
                    <a:pt x="26" y="32"/>
                  </a:cubicBezTo>
                  <a:cubicBezTo>
                    <a:pt x="22" y="32"/>
                    <a:pt x="18" y="31"/>
                    <a:pt x="14" y="30"/>
                  </a:cubicBezTo>
                  <a:moveTo>
                    <a:pt x="52" y="30"/>
                  </a:moveTo>
                  <a:cubicBezTo>
                    <a:pt x="49" y="31"/>
                    <a:pt x="46" y="31"/>
                    <a:pt x="42" y="32"/>
                  </a:cubicBezTo>
                  <a:cubicBezTo>
                    <a:pt x="42" y="35"/>
                    <a:pt x="42" y="35"/>
                    <a:pt x="42" y="35"/>
                  </a:cubicBezTo>
                  <a:cubicBezTo>
                    <a:pt x="46" y="35"/>
                    <a:pt x="49" y="34"/>
                    <a:pt x="52" y="34"/>
                  </a:cubicBezTo>
                  <a:cubicBezTo>
                    <a:pt x="52" y="33"/>
                    <a:pt x="52" y="31"/>
                    <a:pt x="52" y="30"/>
                  </a:cubicBezTo>
                  <a:moveTo>
                    <a:pt x="67" y="25"/>
                  </a:moveTo>
                  <a:cubicBezTo>
                    <a:pt x="64" y="26"/>
                    <a:pt x="60" y="28"/>
                    <a:pt x="55" y="29"/>
                  </a:cubicBezTo>
                  <a:cubicBezTo>
                    <a:pt x="55" y="30"/>
                    <a:pt x="55" y="32"/>
                    <a:pt x="55" y="33"/>
                  </a:cubicBezTo>
                  <a:cubicBezTo>
                    <a:pt x="59" y="32"/>
                    <a:pt x="63" y="30"/>
                    <a:pt x="66" y="29"/>
                  </a:cubicBezTo>
                  <a:cubicBezTo>
                    <a:pt x="67" y="28"/>
                    <a:pt x="67" y="26"/>
                    <a:pt x="67" y="25"/>
                  </a:cubicBezTo>
                  <a:moveTo>
                    <a:pt x="12" y="9"/>
                  </a:moveTo>
                  <a:cubicBezTo>
                    <a:pt x="9" y="10"/>
                    <a:pt x="7" y="12"/>
                    <a:pt x="5" y="14"/>
                  </a:cubicBezTo>
                  <a:cubicBezTo>
                    <a:pt x="2" y="16"/>
                    <a:pt x="0" y="19"/>
                    <a:pt x="0" y="22"/>
                  </a:cubicBezTo>
                  <a:cubicBezTo>
                    <a:pt x="0" y="22"/>
                    <a:pt x="0" y="22"/>
                    <a:pt x="0" y="22"/>
                  </a:cubicBezTo>
                  <a:cubicBezTo>
                    <a:pt x="0" y="22"/>
                    <a:pt x="0" y="22"/>
                    <a:pt x="0" y="22"/>
                  </a:cubicBezTo>
                  <a:cubicBezTo>
                    <a:pt x="0" y="22"/>
                    <a:pt x="0" y="22"/>
                    <a:pt x="0" y="22"/>
                  </a:cubicBezTo>
                  <a:cubicBezTo>
                    <a:pt x="0" y="26"/>
                    <a:pt x="2" y="28"/>
                    <a:pt x="5" y="30"/>
                  </a:cubicBezTo>
                  <a:cubicBezTo>
                    <a:pt x="7" y="31"/>
                    <a:pt x="9" y="33"/>
                    <a:pt x="12" y="33"/>
                  </a:cubicBezTo>
                  <a:cubicBezTo>
                    <a:pt x="11" y="32"/>
                    <a:pt x="11" y="31"/>
                    <a:pt x="11" y="29"/>
                  </a:cubicBezTo>
                  <a:cubicBezTo>
                    <a:pt x="7" y="28"/>
                    <a:pt x="5" y="26"/>
                    <a:pt x="4" y="24"/>
                  </a:cubicBezTo>
                  <a:cubicBezTo>
                    <a:pt x="2" y="24"/>
                    <a:pt x="2" y="24"/>
                    <a:pt x="2" y="24"/>
                  </a:cubicBezTo>
                  <a:cubicBezTo>
                    <a:pt x="2" y="20"/>
                    <a:pt x="2" y="20"/>
                    <a:pt x="2" y="20"/>
                  </a:cubicBezTo>
                  <a:cubicBezTo>
                    <a:pt x="4" y="20"/>
                    <a:pt x="4" y="20"/>
                    <a:pt x="4" y="20"/>
                  </a:cubicBezTo>
                  <a:cubicBezTo>
                    <a:pt x="5" y="18"/>
                    <a:pt x="7" y="15"/>
                    <a:pt x="11" y="13"/>
                  </a:cubicBezTo>
                  <a:cubicBezTo>
                    <a:pt x="11" y="11"/>
                    <a:pt x="11" y="10"/>
                    <a:pt x="12" y="9"/>
                  </a:cubicBezTo>
                  <a:moveTo>
                    <a:pt x="70" y="3"/>
                  </a:moveTo>
                  <a:cubicBezTo>
                    <a:pt x="70" y="4"/>
                    <a:pt x="70" y="6"/>
                    <a:pt x="70" y="7"/>
                  </a:cubicBezTo>
                  <a:cubicBezTo>
                    <a:pt x="74" y="9"/>
                    <a:pt x="76" y="11"/>
                    <a:pt x="77" y="13"/>
                  </a:cubicBezTo>
                  <a:cubicBezTo>
                    <a:pt x="79" y="12"/>
                    <a:pt x="79" y="12"/>
                    <a:pt x="79" y="12"/>
                  </a:cubicBezTo>
                  <a:cubicBezTo>
                    <a:pt x="79" y="16"/>
                    <a:pt x="79" y="16"/>
                    <a:pt x="79" y="16"/>
                  </a:cubicBezTo>
                  <a:cubicBezTo>
                    <a:pt x="77" y="16"/>
                    <a:pt x="77" y="16"/>
                    <a:pt x="77" y="16"/>
                  </a:cubicBezTo>
                  <a:cubicBezTo>
                    <a:pt x="76" y="18"/>
                    <a:pt x="74" y="21"/>
                    <a:pt x="70" y="23"/>
                  </a:cubicBezTo>
                  <a:cubicBezTo>
                    <a:pt x="70" y="25"/>
                    <a:pt x="70" y="26"/>
                    <a:pt x="70" y="27"/>
                  </a:cubicBezTo>
                  <a:cubicBezTo>
                    <a:pt x="72" y="26"/>
                    <a:pt x="74" y="24"/>
                    <a:pt x="76" y="23"/>
                  </a:cubicBezTo>
                  <a:cubicBezTo>
                    <a:pt x="79" y="20"/>
                    <a:pt x="80" y="17"/>
                    <a:pt x="80" y="14"/>
                  </a:cubicBezTo>
                  <a:cubicBezTo>
                    <a:pt x="80" y="14"/>
                    <a:pt x="80" y="14"/>
                    <a:pt x="80" y="14"/>
                  </a:cubicBezTo>
                  <a:cubicBezTo>
                    <a:pt x="80" y="14"/>
                    <a:pt x="80" y="14"/>
                    <a:pt x="80" y="14"/>
                  </a:cubicBezTo>
                  <a:cubicBezTo>
                    <a:pt x="80" y="14"/>
                    <a:pt x="80" y="14"/>
                    <a:pt x="80" y="14"/>
                  </a:cubicBezTo>
                  <a:cubicBezTo>
                    <a:pt x="80" y="11"/>
                    <a:pt x="79" y="8"/>
                    <a:pt x="76" y="7"/>
                  </a:cubicBezTo>
                  <a:cubicBezTo>
                    <a:pt x="74" y="5"/>
                    <a:pt x="72" y="4"/>
                    <a:pt x="70" y="3"/>
                  </a:cubicBezTo>
                  <a:moveTo>
                    <a:pt x="27" y="3"/>
                  </a:moveTo>
                  <a:cubicBezTo>
                    <a:pt x="22" y="4"/>
                    <a:pt x="18" y="5"/>
                    <a:pt x="15" y="7"/>
                  </a:cubicBezTo>
                  <a:cubicBezTo>
                    <a:pt x="15" y="8"/>
                    <a:pt x="15" y="10"/>
                    <a:pt x="14" y="11"/>
                  </a:cubicBezTo>
                  <a:cubicBezTo>
                    <a:pt x="18" y="9"/>
                    <a:pt x="22" y="8"/>
                    <a:pt x="26" y="7"/>
                  </a:cubicBezTo>
                  <a:cubicBezTo>
                    <a:pt x="27" y="5"/>
                    <a:pt x="27" y="4"/>
                    <a:pt x="27" y="3"/>
                  </a:cubicBezTo>
                  <a:moveTo>
                    <a:pt x="40" y="1"/>
                  </a:moveTo>
                  <a:cubicBezTo>
                    <a:pt x="36" y="1"/>
                    <a:pt x="33" y="2"/>
                    <a:pt x="30" y="2"/>
                  </a:cubicBezTo>
                  <a:cubicBezTo>
                    <a:pt x="30" y="3"/>
                    <a:pt x="30" y="5"/>
                    <a:pt x="30" y="6"/>
                  </a:cubicBezTo>
                  <a:cubicBezTo>
                    <a:pt x="33" y="5"/>
                    <a:pt x="36" y="5"/>
                    <a:pt x="40" y="4"/>
                  </a:cubicBezTo>
                  <a:cubicBezTo>
                    <a:pt x="40" y="1"/>
                    <a:pt x="40" y="1"/>
                    <a:pt x="40" y="1"/>
                  </a:cubicBezTo>
                  <a:moveTo>
                    <a:pt x="55" y="0"/>
                  </a:moveTo>
                  <a:cubicBezTo>
                    <a:pt x="55" y="2"/>
                    <a:pt x="55" y="3"/>
                    <a:pt x="55" y="4"/>
                  </a:cubicBezTo>
                  <a:cubicBezTo>
                    <a:pt x="60" y="4"/>
                    <a:pt x="64" y="5"/>
                    <a:pt x="67" y="6"/>
                  </a:cubicBezTo>
                  <a:cubicBezTo>
                    <a:pt x="67" y="5"/>
                    <a:pt x="67" y="3"/>
                    <a:pt x="66" y="2"/>
                  </a:cubicBezTo>
                  <a:cubicBezTo>
                    <a:pt x="63" y="1"/>
                    <a:pt x="59" y="1"/>
                    <a:pt x="55" y="0"/>
                  </a:cubicBezTo>
                  <a:moveTo>
                    <a:pt x="50" y="0"/>
                  </a:moveTo>
                  <a:cubicBezTo>
                    <a:pt x="47" y="0"/>
                    <a:pt x="45" y="0"/>
                    <a:pt x="42" y="0"/>
                  </a:cubicBezTo>
                  <a:cubicBezTo>
                    <a:pt x="42" y="4"/>
                    <a:pt x="42" y="4"/>
                    <a:pt x="42" y="4"/>
                  </a:cubicBezTo>
                  <a:cubicBezTo>
                    <a:pt x="45" y="4"/>
                    <a:pt x="47" y="4"/>
                    <a:pt x="50" y="4"/>
                  </a:cubicBezTo>
                  <a:cubicBezTo>
                    <a:pt x="51" y="4"/>
                    <a:pt x="51" y="4"/>
                    <a:pt x="52" y="4"/>
                  </a:cubicBezTo>
                  <a:cubicBezTo>
                    <a:pt x="52" y="3"/>
                    <a:pt x="52" y="1"/>
                    <a:pt x="52" y="0"/>
                  </a:cubicBezTo>
                  <a:cubicBezTo>
                    <a:pt x="51" y="0"/>
                    <a:pt x="51" y="0"/>
                    <a:pt x="50" y="0"/>
                  </a:cubicBezTo>
                </a:path>
              </a:pathLst>
            </a:custGeom>
            <a:solidFill>
              <a:srgbClr val="FFFFFF"/>
            </a:solidFill>
            <a:ln w="9525">
              <a:noFill/>
            </a:ln>
          </p:spPr>
          <p:txBody>
            <a:bodyPr/>
            <a:p>
              <a:endParaRPr lang="zh-CN" altLang="en-US"/>
            </a:p>
          </p:txBody>
        </p:sp>
        <p:sp>
          <p:nvSpPr>
            <p:cNvPr id="5136" name="Freeform 16"/>
            <p:cNvSpPr>
              <a:spLocks noEditPoints="1"/>
            </p:cNvSpPr>
            <p:nvPr/>
          </p:nvSpPr>
          <p:spPr>
            <a:xfrm>
              <a:off x="8550276" y="4829175"/>
              <a:ext cx="222250" cy="374650"/>
            </a:xfrm>
            <a:custGeom>
              <a:avLst/>
              <a:gdLst/>
              <a:ahLst/>
              <a:cxnLst>
                <a:cxn ang="0">
                  <a:pos x="222250" y="183578"/>
                </a:cxn>
                <a:cxn ang="0">
                  <a:pos x="214716" y="183578"/>
                </a:cxn>
                <a:cxn ang="0">
                  <a:pos x="210949" y="213550"/>
                </a:cxn>
                <a:cxn ang="0">
                  <a:pos x="207182" y="228536"/>
                </a:cxn>
                <a:cxn ang="0">
                  <a:pos x="195881" y="273494"/>
                </a:cxn>
                <a:cxn ang="0">
                  <a:pos x="188347" y="292227"/>
                </a:cxn>
                <a:cxn ang="0">
                  <a:pos x="184580" y="303466"/>
                </a:cxn>
                <a:cxn ang="0">
                  <a:pos x="139377" y="352171"/>
                </a:cxn>
                <a:cxn ang="0">
                  <a:pos x="113008" y="374650"/>
                </a:cxn>
                <a:cxn ang="0">
                  <a:pos x="113008" y="374650"/>
                </a:cxn>
                <a:cxn ang="0">
                  <a:pos x="86639" y="355917"/>
                </a:cxn>
                <a:cxn ang="0">
                  <a:pos x="41436" y="318452"/>
                </a:cxn>
                <a:cxn ang="0">
                  <a:pos x="37669" y="310959"/>
                </a:cxn>
                <a:cxn ang="0">
                  <a:pos x="26368" y="292227"/>
                </a:cxn>
                <a:cxn ang="0">
                  <a:pos x="15067" y="247269"/>
                </a:cxn>
                <a:cxn ang="0">
                  <a:pos x="11300" y="232283"/>
                </a:cxn>
                <a:cxn ang="0">
                  <a:pos x="11300" y="206057"/>
                </a:cxn>
                <a:cxn ang="0">
                  <a:pos x="0" y="206057"/>
                </a:cxn>
                <a:cxn ang="0">
                  <a:pos x="0" y="228536"/>
                </a:cxn>
                <a:cxn ang="0">
                  <a:pos x="3766" y="243522"/>
                </a:cxn>
                <a:cxn ang="0">
                  <a:pos x="11300" y="280987"/>
                </a:cxn>
                <a:cxn ang="0">
                  <a:pos x="18834" y="303466"/>
                </a:cxn>
                <a:cxn ang="0">
                  <a:pos x="48970" y="348424"/>
                </a:cxn>
                <a:cxn ang="0">
                  <a:pos x="105474" y="374650"/>
                </a:cxn>
                <a:cxn ang="0">
                  <a:pos x="113008" y="374650"/>
                </a:cxn>
                <a:cxn ang="0">
                  <a:pos x="177046" y="333438"/>
                </a:cxn>
                <a:cxn ang="0">
                  <a:pos x="203415" y="280987"/>
                </a:cxn>
                <a:cxn ang="0">
                  <a:pos x="214716" y="258508"/>
                </a:cxn>
                <a:cxn ang="0">
                  <a:pos x="222250" y="221043"/>
                </a:cxn>
                <a:cxn ang="0">
                  <a:pos x="222250" y="206057"/>
                </a:cxn>
                <a:cxn ang="0">
                  <a:pos x="222250" y="183578"/>
                </a:cxn>
                <a:cxn ang="0">
                  <a:pos x="113008" y="3746"/>
                </a:cxn>
                <a:cxn ang="0">
                  <a:pos x="48970" y="41211"/>
                </a:cxn>
                <a:cxn ang="0">
                  <a:pos x="18834" y="89916"/>
                </a:cxn>
                <a:cxn ang="0">
                  <a:pos x="11300" y="116141"/>
                </a:cxn>
                <a:cxn ang="0">
                  <a:pos x="3766" y="153606"/>
                </a:cxn>
                <a:cxn ang="0">
                  <a:pos x="0" y="168592"/>
                </a:cxn>
                <a:cxn ang="0">
                  <a:pos x="0" y="191071"/>
                </a:cxn>
                <a:cxn ang="0">
                  <a:pos x="11300" y="191071"/>
                </a:cxn>
                <a:cxn ang="0">
                  <a:pos x="11300" y="161099"/>
                </a:cxn>
                <a:cxn ang="0">
                  <a:pos x="15067" y="146113"/>
                </a:cxn>
                <a:cxn ang="0">
                  <a:pos x="26368" y="101155"/>
                </a:cxn>
                <a:cxn ang="0">
                  <a:pos x="37669" y="78676"/>
                </a:cxn>
                <a:cxn ang="0">
                  <a:pos x="41436" y="71183"/>
                </a:cxn>
                <a:cxn ang="0">
                  <a:pos x="86639" y="22479"/>
                </a:cxn>
                <a:cxn ang="0">
                  <a:pos x="113008" y="3746"/>
                </a:cxn>
                <a:cxn ang="0">
                  <a:pos x="116775" y="0"/>
                </a:cxn>
                <a:cxn ang="0">
                  <a:pos x="113008" y="3746"/>
                </a:cxn>
                <a:cxn ang="0">
                  <a:pos x="113008" y="3746"/>
                </a:cxn>
                <a:cxn ang="0">
                  <a:pos x="139377" y="18732"/>
                </a:cxn>
                <a:cxn ang="0">
                  <a:pos x="184580" y="59944"/>
                </a:cxn>
                <a:cxn ang="0">
                  <a:pos x="188347" y="67437"/>
                </a:cxn>
                <a:cxn ang="0">
                  <a:pos x="195881" y="86169"/>
                </a:cxn>
                <a:cxn ang="0">
                  <a:pos x="207182" y="127381"/>
                </a:cxn>
                <a:cxn ang="0">
                  <a:pos x="210949" y="142367"/>
                </a:cxn>
                <a:cxn ang="0">
                  <a:pos x="214716" y="172339"/>
                </a:cxn>
                <a:cxn ang="0">
                  <a:pos x="222250" y="168592"/>
                </a:cxn>
                <a:cxn ang="0">
                  <a:pos x="222250" y="146113"/>
                </a:cxn>
                <a:cxn ang="0">
                  <a:pos x="222250" y="131127"/>
                </a:cxn>
                <a:cxn ang="0">
                  <a:pos x="214716" y="97409"/>
                </a:cxn>
                <a:cxn ang="0">
                  <a:pos x="203415" y="74930"/>
                </a:cxn>
                <a:cxn ang="0">
                  <a:pos x="177046" y="29972"/>
                </a:cxn>
                <a:cxn ang="0">
                  <a:pos x="116775" y="0"/>
                </a:cxn>
              </a:cxnLst>
              <a:pathLst>
                <a:path w="59" h="100">
                  <a:moveTo>
                    <a:pt x="59" y="49"/>
                  </a:moveTo>
                  <a:cubicBezTo>
                    <a:pt x="57" y="49"/>
                    <a:pt x="57" y="49"/>
                    <a:pt x="57" y="49"/>
                  </a:cubicBezTo>
                  <a:cubicBezTo>
                    <a:pt x="57" y="52"/>
                    <a:pt x="56" y="54"/>
                    <a:pt x="56" y="57"/>
                  </a:cubicBezTo>
                  <a:cubicBezTo>
                    <a:pt x="56" y="58"/>
                    <a:pt x="56" y="60"/>
                    <a:pt x="55" y="61"/>
                  </a:cubicBezTo>
                  <a:cubicBezTo>
                    <a:pt x="55" y="65"/>
                    <a:pt x="54" y="69"/>
                    <a:pt x="52" y="73"/>
                  </a:cubicBezTo>
                  <a:cubicBezTo>
                    <a:pt x="52" y="75"/>
                    <a:pt x="51" y="77"/>
                    <a:pt x="50" y="78"/>
                  </a:cubicBezTo>
                  <a:cubicBezTo>
                    <a:pt x="50" y="79"/>
                    <a:pt x="49" y="80"/>
                    <a:pt x="49" y="81"/>
                  </a:cubicBezTo>
                  <a:cubicBezTo>
                    <a:pt x="45" y="86"/>
                    <a:pt x="41" y="91"/>
                    <a:pt x="37" y="94"/>
                  </a:cubicBezTo>
                  <a:cubicBezTo>
                    <a:pt x="35" y="97"/>
                    <a:pt x="33" y="99"/>
                    <a:pt x="30" y="100"/>
                  </a:cubicBezTo>
                  <a:cubicBezTo>
                    <a:pt x="30" y="100"/>
                    <a:pt x="30" y="100"/>
                    <a:pt x="30" y="100"/>
                  </a:cubicBezTo>
                  <a:cubicBezTo>
                    <a:pt x="27" y="100"/>
                    <a:pt x="25" y="98"/>
                    <a:pt x="23" y="95"/>
                  </a:cubicBezTo>
                  <a:cubicBezTo>
                    <a:pt x="19" y="94"/>
                    <a:pt x="14" y="90"/>
                    <a:pt x="11" y="85"/>
                  </a:cubicBezTo>
                  <a:cubicBezTo>
                    <a:pt x="11" y="84"/>
                    <a:pt x="10" y="84"/>
                    <a:pt x="10" y="83"/>
                  </a:cubicBezTo>
                  <a:cubicBezTo>
                    <a:pt x="9" y="81"/>
                    <a:pt x="8" y="80"/>
                    <a:pt x="7" y="78"/>
                  </a:cubicBezTo>
                  <a:cubicBezTo>
                    <a:pt x="6" y="74"/>
                    <a:pt x="5" y="71"/>
                    <a:pt x="4" y="66"/>
                  </a:cubicBezTo>
                  <a:cubicBezTo>
                    <a:pt x="4" y="65"/>
                    <a:pt x="4" y="64"/>
                    <a:pt x="3" y="62"/>
                  </a:cubicBezTo>
                  <a:cubicBezTo>
                    <a:pt x="3" y="60"/>
                    <a:pt x="3" y="57"/>
                    <a:pt x="3" y="55"/>
                  </a:cubicBezTo>
                  <a:cubicBezTo>
                    <a:pt x="0" y="55"/>
                    <a:pt x="0" y="55"/>
                    <a:pt x="0" y="55"/>
                  </a:cubicBezTo>
                  <a:cubicBezTo>
                    <a:pt x="0" y="57"/>
                    <a:pt x="0" y="59"/>
                    <a:pt x="0" y="61"/>
                  </a:cubicBezTo>
                  <a:cubicBezTo>
                    <a:pt x="0" y="63"/>
                    <a:pt x="0" y="64"/>
                    <a:pt x="1" y="65"/>
                  </a:cubicBezTo>
                  <a:cubicBezTo>
                    <a:pt x="1" y="69"/>
                    <a:pt x="2" y="72"/>
                    <a:pt x="3" y="75"/>
                  </a:cubicBezTo>
                  <a:cubicBezTo>
                    <a:pt x="3" y="77"/>
                    <a:pt x="4" y="79"/>
                    <a:pt x="5" y="81"/>
                  </a:cubicBezTo>
                  <a:cubicBezTo>
                    <a:pt x="7" y="86"/>
                    <a:pt x="10" y="90"/>
                    <a:pt x="13" y="93"/>
                  </a:cubicBezTo>
                  <a:cubicBezTo>
                    <a:pt x="17" y="97"/>
                    <a:pt x="22" y="100"/>
                    <a:pt x="28" y="100"/>
                  </a:cubicBezTo>
                  <a:cubicBezTo>
                    <a:pt x="29" y="100"/>
                    <a:pt x="29" y="100"/>
                    <a:pt x="30" y="100"/>
                  </a:cubicBezTo>
                  <a:cubicBezTo>
                    <a:pt x="36" y="99"/>
                    <a:pt x="42" y="95"/>
                    <a:pt x="47" y="89"/>
                  </a:cubicBezTo>
                  <a:cubicBezTo>
                    <a:pt x="50" y="85"/>
                    <a:pt x="52" y="80"/>
                    <a:pt x="54" y="75"/>
                  </a:cubicBezTo>
                  <a:cubicBezTo>
                    <a:pt x="55" y="73"/>
                    <a:pt x="56" y="71"/>
                    <a:pt x="57" y="69"/>
                  </a:cubicBezTo>
                  <a:cubicBezTo>
                    <a:pt x="57" y="66"/>
                    <a:pt x="58" y="63"/>
                    <a:pt x="59" y="59"/>
                  </a:cubicBezTo>
                  <a:cubicBezTo>
                    <a:pt x="59" y="58"/>
                    <a:pt x="59" y="57"/>
                    <a:pt x="59" y="55"/>
                  </a:cubicBezTo>
                  <a:cubicBezTo>
                    <a:pt x="59" y="53"/>
                    <a:pt x="59" y="51"/>
                    <a:pt x="59" y="49"/>
                  </a:cubicBezTo>
                  <a:moveTo>
                    <a:pt x="30" y="1"/>
                  </a:moveTo>
                  <a:cubicBezTo>
                    <a:pt x="24" y="1"/>
                    <a:pt x="18" y="5"/>
                    <a:pt x="13" y="11"/>
                  </a:cubicBezTo>
                  <a:cubicBezTo>
                    <a:pt x="10" y="15"/>
                    <a:pt x="7" y="19"/>
                    <a:pt x="5" y="24"/>
                  </a:cubicBezTo>
                  <a:cubicBezTo>
                    <a:pt x="4" y="26"/>
                    <a:pt x="3" y="29"/>
                    <a:pt x="3" y="31"/>
                  </a:cubicBezTo>
                  <a:cubicBezTo>
                    <a:pt x="2" y="34"/>
                    <a:pt x="1" y="37"/>
                    <a:pt x="1" y="41"/>
                  </a:cubicBezTo>
                  <a:cubicBezTo>
                    <a:pt x="0" y="42"/>
                    <a:pt x="0" y="43"/>
                    <a:pt x="0" y="45"/>
                  </a:cubicBezTo>
                  <a:cubicBezTo>
                    <a:pt x="0" y="47"/>
                    <a:pt x="0" y="49"/>
                    <a:pt x="0" y="51"/>
                  </a:cubicBezTo>
                  <a:cubicBezTo>
                    <a:pt x="3" y="51"/>
                    <a:pt x="3" y="51"/>
                    <a:pt x="3" y="51"/>
                  </a:cubicBezTo>
                  <a:cubicBezTo>
                    <a:pt x="3" y="48"/>
                    <a:pt x="3" y="46"/>
                    <a:pt x="3" y="43"/>
                  </a:cubicBezTo>
                  <a:cubicBezTo>
                    <a:pt x="4" y="42"/>
                    <a:pt x="4" y="40"/>
                    <a:pt x="4" y="39"/>
                  </a:cubicBezTo>
                  <a:cubicBezTo>
                    <a:pt x="5" y="35"/>
                    <a:pt x="6" y="31"/>
                    <a:pt x="7" y="27"/>
                  </a:cubicBezTo>
                  <a:cubicBezTo>
                    <a:pt x="8" y="25"/>
                    <a:pt x="9" y="23"/>
                    <a:pt x="10" y="21"/>
                  </a:cubicBezTo>
                  <a:cubicBezTo>
                    <a:pt x="10" y="20"/>
                    <a:pt x="11" y="20"/>
                    <a:pt x="11" y="19"/>
                  </a:cubicBezTo>
                  <a:cubicBezTo>
                    <a:pt x="14" y="13"/>
                    <a:pt x="19" y="9"/>
                    <a:pt x="23" y="6"/>
                  </a:cubicBezTo>
                  <a:cubicBezTo>
                    <a:pt x="25" y="3"/>
                    <a:pt x="27" y="1"/>
                    <a:pt x="30" y="1"/>
                  </a:cubicBezTo>
                  <a:moveTo>
                    <a:pt x="31" y="0"/>
                  </a:moveTo>
                  <a:cubicBezTo>
                    <a:pt x="31" y="0"/>
                    <a:pt x="30" y="0"/>
                    <a:pt x="30" y="1"/>
                  </a:cubicBezTo>
                  <a:cubicBezTo>
                    <a:pt x="30" y="1"/>
                    <a:pt x="30" y="1"/>
                    <a:pt x="30" y="1"/>
                  </a:cubicBezTo>
                  <a:cubicBezTo>
                    <a:pt x="33" y="1"/>
                    <a:pt x="35" y="2"/>
                    <a:pt x="37" y="5"/>
                  </a:cubicBezTo>
                  <a:cubicBezTo>
                    <a:pt x="41" y="7"/>
                    <a:pt x="45" y="11"/>
                    <a:pt x="49" y="16"/>
                  </a:cubicBezTo>
                  <a:cubicBezTo>
                    <a:pt x="49" y="16"/>
                    <a:pt x="49" y="17"/>
                    <a:pt x="50" y="18"/>
                  </a:cubicBezTo>
                  <a:cubicBezTo>
                    <a:pt x="51" y="19"/>
                    <a:pt x="52" y="21"/>
                    <a:pt x="52" y="23"/>
                  </a:cubicBezTo>
                  <a:cubicBezTo>
                    <a:pt x="54" y="26"/>
                    <a:pt x="55" y="30"/>
                    <a:pt x="55" y="34"/>
                  </a:cubicBezTo>
                  <a:cubicBezTo>
                    <a:pt x="56" y="35"/>
                    <a:pt x="56" y="37"/>
                    <a:pt x="56" y="38"/>
                  </a:cubicBezTo>
                  <a:cubicBezTo>
                    <a:pt x="56" y="40"/>
                    <a:pt x="57" y="43"/>
                    <a:pt x="57" y="46"/>
                  </a:cubicBezTo>
                  <a:cubicBezTo>
                    <a:pt x="59" y="45"/>
                    <a:pt x="59" y="45"/>
                    <a:pt x="59" y="45"/>
                  </a:cubicBezTo>
                  <a:cubicBezTo>
                    <a:pt x="59" y="43"/>
                    <a:pt x="59" y="41"/>
                    <a:pt x="59" y="39"/>
                  </a:cubicBezTo>
                  <a:cubicBezTo>
                    <a:pt x="59" y="38"/>
                    <a:pt x="59" y="36"/>
                    <a:pt x="59" y="35"/>
                  </a:cubicBezTo>
                  <a:cubicBezTo>
                    <a:pt x="58" y="32"/>
                    <a:pt x="57" y="29"/>
                    <a:pt x="57" y="26"/>
                  </a:cubicBezTo>
                  <a:cubicBezTo>
                    <a:pt x="56" y="24"/>
                    <a:pt x="55" y="22"/>
                    <a:pt x="54" y="20"/>
                  </a:cubicBezTo>
                  <a:cubicBezTo>
                    <a:pt x="52" y="15"/>
                    <a:pt x="50" y="11"/>
                    <a:pt x="47" y="8"/>
                  </a:cubicBezTo>
                  <a:cubicBezTo>
                    <a:pt x="43" y="3"/>
                    <a:pt x="37" y="0"/>
                    <a:pt x="31" y="0"/>
                  </a:cubicBezTo>
                </a:path>
              </a:pathLst>
            </a:custGeom>
            <a:solidFill>
              <a:srgbClr val="FFFFFF"/>
            </a:solidFill>
            <a:ln w="9525">
              <a:noFill/>
            </a:ln>
          </p:spPr>
          <p:txBody>
            <a:bodyPr/>
            <a:p>
              <a:endParaRPr lang="zh-CN" altLang="en-US"/>
            </a:p>
          </p:txBody>
        </p:sp>
        <p:sp>
          <p:nvSpPr>
            <p:cNvPr id="5137" name="Freeform 17"/>
            <p:cNvSpPr>
              <a:spLocks noEditPoints="1"/>
            </p:cNvSpPr>
            <p:nvPr/>
          </p:nvSpPr>
          <p:spPr>
            <a:xfrm>
              <a:off x="8605838" y="4832350"/>
              <a:ext cx="112713" cy="371475"/>
            </a:xfrm>
            <a:custGeom>
              <a:avLst/>
              <a:gdLst/>
              <a:ahLst/>
              <a:cxnLst>
                <a:cxn ang="0">
                  <a:pos x="101441" y="187613"/>
                </a:cxn>
                <a:cxn ang="0">
                  <a:pos x="97684" y="243897"/>
                </a:cxn>
                <a:cxn ang="0">
                  <a:pos x="86413" y="303934"/>
                </a:cxn>
                <a:cxn ang="0">
                  <a:pos x="60113" y="352713"/>
                </a:cxn>
                <a:cxn ang="0">
                  <a:pos x="52599" y="363970"/>
                </a:cxn>
                <a:cxn ang="0">
                  <a:pos x="26299" y="318943"/>
                </a:cxn>
                <a:cxn ang="0">
                  <a:pos x="22542" y="303934"/>
                </a:cxn>
                <a:cxn ang="0">
                  <a:pos x="15028" y="236393"/>
                </a:cxn>
                <a:cxn ang="0">
                  <a:pos x="0" y="195118"/>
                </a:cxn>
                <a:cxn ang="0">
                  <a:pos x="3757" y="251402"/>
                </a:cxn>
                <a:cxn ang="0">
                  <a:pos x="15028" y="315190"/>
                </a:cxn>
                <a:cxn ang="0">
                  <a:pos x="30056" y="352713"/>
                </a:cxn>
                <a:cxn ang="0">
                  <a:pos x="56356" y="371475"/>
                </a:cxn>
                <a:cxn ang="0">
                  <a:pos x="97684" y="307686"/>
                </a:cxn>
                <a:cxn ang="0">
                  <a:pos x="101441" y="292677"/>
                </a:cxn>
                <a:cxn ang="0">
                  <a:pos x="108955" y="225136"/>
                </a:cxn>
                <a:cxn ang="0">
                  <a:pos x="56356" y="0"/>
                </a:cxn>
                <a:cxn ang="0">
                  <a:pos x="56356" y="0"/>
                </a:cxn>
                <a:cxn ang="0">
                  <a:pos x="56356" y="0"/>
                </a:cxn>
                <a:cxn ang="0">
                  <a:pos x="30056" y="18761"/>
                </a:cxn>
                <a:cxn ang="0">
                  <a:pos x="15028" y="60036"/>
                </a:cxn>
                <a:cxn ang="0">
                  <a:pos x="3757" y="127577"/>
                </a:cxn>
                <a:cxn ang="0">
                  <a:pos x="0" y="183861"/>
                </a:cxn>
                <a:cxn ang="0">
                  <a:pos x="15028" y="138834"/>
                </a:cxn>
                <a:cxn ang="0">
                  <a:pos x="22542" y="71293"/>
                </a:cxn>
                <a:cxn ang="0">
                  <a:pos x="26299" y="56284"/>
                </a:cxn>
                <a:cxn ang="0">
                  <a:pos x="52599" y="3752"/>
                </a:cxn>
                <a:cxn ang="0">
                  <a:pos x="60113" y="11256"/>
                </a:cxn>
                <a:cxn ang="0">
                  <a:pos x="86413" y="56284"/>
                </a:cxn>
                <a:cxn ang="0">
                  <a:pos x="97684" y="116320"/>
                </a:cxn>
                <a:cxn ang="0">
                  <a:pos x="101441" y="172604"/>
                </a:cxn>
                <a:cxn ang="0">
                  <a:pos x="108955" y="131329"/>
                </a:cxn>
                <a:cxn ang="0">
                  <a:pos x="101441" y="67540"/>
                </a:cxn>
                <a:cxn ang="0">
                  <a:pos x="97684" y="52531"/>
                </a:cxn>
                <a:cxn ang="0">
                  <a:pos x="56356" y="0"/>
                </a:cxn>
              </a:cxnLst>
              <a:pathLst>
                <a:path w="30" h="99">
                  <a:moveTo>
                    <a:pt x="30" y="49"/>
                  </a:moveTo>
                  <a:cubicBezTo>
                    <a:pt x="27" y="50"/>
                    <a:pt x="27" y="50"/>
                    <a:pt x="27" y="50"/>
                  </a:cubicBezTo>
                  <a:cubicBezTo>
                    <a:pt x="27" y="54"/>
                    <a:pt x="27" y="57"/>
                    <a:pt x="26" y="61"/>
                  </a:cubicBezTo>
                  <a:cubicBezTo>
                    <a:pt x="26" y="62"/>
                    <a:pt x="26" y="64"/>
                    <a:pt x="26" y="65"/>
                  </a:cubicBezTo>
                  <a:cubicBezTo>
                    <a:pt x="25" y="70"/>
                    <a:pt x="25" y="75"/>
                    <a:pt x="24" y="79"/>
                  </a:cubicBezTo>
                  <a:cubicBezTo>
                    <a:pt x="23" y="80"/>
                    <a:pt x="23" y="81"/>
                    <a:pt x="23" y="81"/>
                  </a:cubicBezTo>
                  <a:cubicBezTo>
                    <a:pt x="23" y="82"/>
                    <a:pt x="23" y="82"/>
                    <a:pt x="23" y="83"/>
                  </a:cubicBezTo>
                  <a:cubicBezTo>
                    <a:pt x="21" y="89"/>
                    <a:pt x="18" y="93"/>
                    <a:pt x="16" y="94"/>
                  </a:cubicBezTo>
                  <a:cubicBezTo>
                    <a:pt x="16" y="97"/>
                    <a:pt x="16" y="97"/>
                    <a:pt x="16" y="97"/>
                  </a:cubicBezTo>
                  <a:cubicBezTo>
                    <a:pt x="14" y="97"/>
                    <a:pt x="14" y="97"/>
                    <a:pt x="14" y="97"/>
                  </a:cubicBezTo>
                  <a:cubicBezTo>
                    <a:pt x="14" y="95"/>
                    <a:pt x="14" y="95"/>
                    <a:pt x="14" y="95"/>
                  </a:cubicBezTo>
                  <a:cubicBezTo>
                    <a:pt x="12" y="94"/>
                    <a:pt x="9" y="90"/>
                    <a:pt x="7" y="85"/>
                  </a:cubicBezTo>
                  <a:cubicBezTo>
                    <a:pt x="7" y="84"/>
                    <a:pt x="7" y="84"/>
                    <a:pt x="7" y="83"/>
                  </a:cubicBezTo>
                  <a:cubicBezTo>
                    <a:pt x="7" y="82"/>
                    <a:pt x="6" y="82"/>
                    <a:pt x="6" y="81"/>
                  </a:cubicBezTo>
                  <a:cubicBezTo>
                    <a:pt x="5" y="77"/>
                    <a:pt x="4" y="72"/>
                    <a:pt x="4" y="67"/>
                  </a:cubicBezTo>
                  <a:cubicBezTo>
                    <a:pt x="4" y="66"/>
                    <a:pt x="4" y="65"/>
                    <a:pt x="4" y="63"/>
                  </a:cubicBezTo>
                  <a:cubicBezTo>
                    <a:pt x="3" y="60"/>
                    <a:pt x="3" y="56"/>
                    <a:pt x="3" y="52"/>
                  </a:cubicBezTo>
                  <a:cubicBezTo>
                    <a:pt x="0" y="52"/>
                    <a:pt x="0" y="52"/>
                    <a:pt x="0" y="52"/>
                  </a:cubicBezTo>
                  <a:cubicBezTo>
                    <a:pt x="0" y="56"/>
                    <a:pt x="0" y="60"/>
                    <a:pt x="0" y="63"/>
                  </a:cubicBezTo>
                  <a:cubicBezTo>
                    <a:pt x="1" y="65"/>
                    <a:pt x="1" y="66"/>
                    <a:pt x="1" y="67"/>
                  </a:cubicBezTo>
                  <a:cubicBezTo>
                    <a:pt x="1" y="72"/>
                    <a:pt x="2" y="76"/>
                    <a:pt x="3" y="80"/>
                  </a:cubicBezTo>
                  <a:cubicBezTo>
                    <a:pt x="3" y="82"/>
                    <a:pt x="4" y="83"/>
                    <a:pt x="4" y="84"/>
                  </a:cubicBezTo>
                  <a:cubicBezTo>
                    <a:pt x="4" y="84"/>
                    <a:pt x="4" y="85"/>
                    <a:pt x="4" y="85"/>
                  </a:cubicBezTo>
                  <a:cubicBezTo>
                    <a:pt x="5" y="89"/>
                    <a:pt x="7" y="92"/>
                    <a:pt x="8" y="94"/>
                  </a:cubicBezTo>
                  <a:cubicBezTo>
                    <a:pt x="10" y="97"/>
                    <a:pt x="12" y="99"/>
                    <a:pt x="15" y="99"/>
                  </a:cubicBezTo>
                  <a:cubicBezTo>
                    <a:pt x="15" y="99"/>
                    <a:pt x="15" y="99"/>
                    <a:pt x="15" y="99"/>
                  </a:cubicBezTo>
                  <a:cubicBezTo>
                    <a:pt x="18" y="98"/>
                    <a:pt x="20" y="96"/>
                    <a:pt x="22" y="93"/>
                  </a:cubicBezTo>
                  <a:cubicBezTo>
                    <a:pt x="23" y="90"/>
                    <a:pt x="25" y="86"/>
                    <a:pt x="26" y="82"/>
                  </a:cubicBezTo>
                  <a:cubicBezTo>
                    <a:pt x="26" y="82"/>
                    <a:pt x="26" y="82"/>
                    <a:pt x="26" y="82"/>
                  </a:cubicBezTo>
                  <a:cubicBezTo>
                    <a:pt x="26" y="80"/>
                    <a:pt x="27" y="79"/>
                    <a:pt x="27" y="78"/>
                  </a:cubicBezTo>
                  <a:cubicBezTo>
                    <a:pt x="28" y="74"/>
                    <a:pt x="29" y="69"/>
                    <a:pt x="29" y="64"/>
                  </a:cubicBezTo>
                  <a:cubicBezTo>
                    <a:pt x="29" y="63"/>
                    <a:pt x="29" y="61"/>
                    <a:pt x="29" y="60"/>
                  </a:cubicBezTo>
                  <a:cubicBezTo>
                    <a:pt x="30" y="57"/>
                    <a:pt x="30" y="53"/>
                    <a:pt x="30" y="49"/>
                  </a:cubicBezTo>
                  <a:moveTo>
                    <a:pt x="15" y="0"/>
                  </a:moveTo>
                  <a:cubicBezTo>
                    <a:pt x="15"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12" y="0"/>
                    <a:pt x="10" y="2"/>
                    <a:pt x="8" y="5"/>
                  </a:cubicBezTo>
                  <a:cubicBezTo>
                    <a:pt x="7" y="8"/>
                    <a:pt x="5" y="12"/>
                    <a:pt x="4" y="16"/>
                  </a:cubicBezTo>
                  <a:cubicBezTo>
                    <a:pt x="4" y="16"/>
                    <a:pt x="4" y="16"/>
                    <a:pt x="4" y="16"/>
                  </a:cubicBezTo>
                  <a:cubicBezTo>
                    <a:pt x="4" y="17"/>
                    <a:pt x="3" y="19"/>
                    <a:pt x="3" y="20"/>
                  </a:cubicBezTo>
                  <a:cubicBezTo>
                    <a:pt x="2" y="24"/>
                    <a:pt x="1" y="29"/>
                    <a:pt x="1" y="34"/>
                  </a:cubicBezTo>
                  <a:cubicBezTo>
                    <a:pt x="1" y="35"/>
                    <a:pt x="1" y="36"/>
                    <a:pt x="0" y="38"/>
                  </a:cubicBezTo>
                  <a:cubicBezTo>
                    <a:pt x="0" y="41"/>
                    <a:pt x="0" y="45"/>
                    <a:pt x="0" y="49"/>
                  </a:cubicBezTo>
                  <a:cubicBezTo>
                    <a:pt x="3" y="48"/>
                    <a:pt x="3" y="48"/>
                    <a:pt x="3" y="48"/>
                  </a:cubicBezTo>
                  <a:cubicBezTo>
                    <a:pt x="3" y="44"/>
                    <a:pt x="3" y="41"/>
                    <a:pt x="4" y="37"/>
                  </a:cubicBezTo>
                  <a:cubicBezTo>
                    <a:pt x="4" y="36"/>
                    <a:pt x="4" y="34"/>
                    <a:pt x="4" y="33"/>
                  </a:cubicBezTo>
                  <a:cubicBezTo>
                    <a:pt x="4" y="28"/>
                    <a:pt x="5" y="23"/>
                    <a:pt x="6" y="19"/>
                  </a:cubicBezTo>
                  <a:cubicBezTo>
                    <a:pt x="6" y="18"/>
                    <a:pt x="7" y="17"/>
                    <a:pt x="7" y="17"/>
                  </a:cubicBezTo>
                  <a:cubicBezTo>
                    <a:pt x="7" y="16"/>
                    <a:pt x="7" y="16"/>
                    <a:pt x="7" y="15"/>
                  </a:cubicBezTo>
                  <a:cubicBezTo>
                    <a:pt x="9" y="9"/>
                    <a:pt x="12" y="5"/>
                    <a:pt x="14" y="4"/>
                  </a:cubicBezTo>
                  <a:cubicBezTo>
                    <a:pt x="14" y="1"/>
                    <a:pt x="14" y="1"/>
                    <a:pt x="14" y="1"/>
                  </a:cubicBezTo>
                  <a:cubicBezTo>
                    <a:pt x="16" y="1"/>
                    <a:pt x="16" y="1"/>
                    <a:pt x="16" y="1"/>
                  </a:cubicBezTo>
                  <a:cubicBezTo>
                    <a:pt x="16" y="3"/>
                    <a:pt x="16" y="3"/>
                    <a:pt x="16" y="3"/>
                  </a:cubicBezTo>
                  <a:cubicBezTo>
                    <a:pt x="18" y="4"/>
                    <a:pt x="21" y="8"/>
                    <a:pt x="23" y="14"/>
                  </a:cubicBezTo>
                  <a:cubicBezTo>
                    <a:pt x="23" y="14"/>
                    <a:pt x="23" y="15"/>
                    <a:pt x="23" y="15"/>
                  </a:cubicBezTo>
                  <a:cubicBezTo>
                    <a:pt x="23" y="16"/>
                    <a:pt x="23" y="17"/>
                    <a:pt x="24" y="18"/>
                  </a:cubicBezTo>
                  <a:cubicBezTo>
                    <a:pt x="25" y="21"/>
                    <a:pt x="25" y="26"/>
                    <a:pt x="26" y="31"/>
                  </a:cubicBezTo>
                  <a:cubicBezTo>
                    <a:pt x="26" y="32"/>
                    <a:pt x="26" y="34"/>
                    <a:pt x="26" y="35"/>
                  </a:cubicBezTo>
                  <a:cubicBezTo>
                    <a:pt x="27" y="38"/>
                    <a:pt x="27" y="42"/>
                    <a:pt x="27" y="46"/>
                  </a:cubicBezTo>
                  <a:cubicBezTo>
                    <a:pt x="30" y="46"/>
                    <a:pt x="30" y="46"/>
                    <a:pt x="30" y="46"/>
                  </a:cubicBezTo>
                  <a:cubicBezTo>
                    <a:pt x="30" y="42"/>
                    <a:pt x="30" y="38"/>
                    <a:pt x="29" y="35"/>
                  </a:cubicBezTo>
                  <a:cubicBezTo>
                    <a:pt x="29" y="34"/>
                    <a:pt x="29" y="33"/>
                    <a:pt x="29" y="31"/>
                  </a:cubicBezTo>
                  <a:cubicBezTo>
                    <a:pt x="29" y="26"/>
                    <a:pt x="28" y="22"/>
                    <a:pt x="27" y="18"/>
                  </a:cubicBezTo>
                  <a:cubicBezTo>
                    <a:pt x="27" y="17"/>
                    <a:pt x="26" y="15"/>
                    <a:pt x="26" y="14"/>
                  </a:cubicBezTo>
                  <a:cubicBezTo>
                    <a:pt x="26" y="14"/>
                    <a:pt x="26" y="14"/>
                    <a:pt x="26" y="14"/>
                  </a:cubicBezTo>
                  <a:cubicBezTo>
                    <a:pt x="25" y="10"/>
                    <a:pt x="23" y="7"/>
                    <a:pt x="22" y="4"/>
                  </a:cubicBezTo>
                  <a:cubicBezTo>
                    <a:pt x="20" y="1"/>
                    <a:pt x="18" y="0"/>
                    <a:pt x="15" y="0"/>
                  </a:cubicBezTo>
                </a:path>
              </a:pathLst>
            </a:custGeom>
            <a:solidFill>
              <a:srgbClr val="FFFFFF"/>
            </a:solidFill>
            <a:ln w="9525">
              <a:noFill/>
            </a:ln>
          </p:spPr>
          <p:txBody>
            <a:bodyPr/>
            <a:p>
              <a:endParaRPr lang="zh-CN" altLang="en-US"/>
            </a:p>
          </p:txBody>
        </p:sp>
        <p:sp>
          <p:nvSpPr>
            <p:cNvPr id="5138" name="Freeform 18"/>
            <p:cNvSpPr>
              <a:spLocks noEditPoints="1"/>
            </p:cNvSpPr>
            <p:nvPr/>
          </p:nvSpPr>
          <p:spPr>
            <a:xfrm>
              <a:off x="8659813" y="4835525"/>
              <a:ext cx="6350" cy="361950"/>
            </a:xfrm>
            <a:custGeom>
              <a:avLst/>
              <a:gdLst/>
              <a:ahLst/>
              <a:cxnLst>
                <a:cxn ang="0">
                  <a:pos x="6350" y="188912"/>
                </a:cxn>
                <a:cxn ang="0">
                  <a:pos x="0" y="188912"/>
                </a:cxn>
                <a:cxn ang="0">
                  <a:pos x="0" y="233362"/>
                </a:cxn>
                <a:cxn ang="0">
                  <a:pos x="0" y="249237"/>
                </a:cxn>
                <a:cxn ang="0">
                  <a:pos x="0" y="301625"/>
                </a:cxn>
                <a:cxn ang="0">
                  <a:pos x="0" y="315912"/>
                </a:cxn>
                <a:cxn ang="0">
                  <a:pos x="0" y="354012"/>
                </a:cxn>
                <a:cxn ang="0">
                  <a:pos x="0" y="361950"/>
                </a:cxn>
                <a:cxn ang="0">
                  <a:pos x="6350" y="361950"/>
                </a:cxn>
                <a:cxn ang="0">
                  <a:pos x="6350" y="350837"/>
                </a:cxn>
                <a:cxn ang="0">
                  <a:pos x="6350" y="312737"/>
                </a:cxn>
                <a:cxn ang="0">
                  <a:pos x="6350" y="301625"/>
                </a:cxn>
                <a:cxn ang="0">
                  <a:pos x="6350" y="244475"/>
                </a:cxn>
                <a:cxn ang="0">
                  <a:pos x="6350" y="233362"/>
                </a:cxn>
                <a:cxn ang="0">
                  <a:pos x="6350" y="188912"/>
                </a:cxn>
                <a:cxn ang="0">
                  <a:pos x="6350" y="0"/>
                </a:cxn>
                <a:cxn ang="0">
                  <a:pos x="0" y="0"/>
                </a:cxn>
                <a:cxn ang="0">
                  <a:pos x="0" y="11112"/>
                </a:cxn>
                <a:cxn ang="0">
                  <a:pos x="0" y="49212"/>
                </a:cxn>
                <a:cxn ang="0">
                  <a:pos x="0" y="65087"/>
                </a:cxn>
                <a:cxn ang="0">
                  <a:pos x="0" y="117475"/>
                </a:cxn>
                <a:cxn ang="0">
                  <a:pos x="0" y="128587"/>
                </a:cxn>
                <a:cxn ang="0">
                  <a:pos x="0" y="173037"/>
                </a:cxn>
                <a:cxn ang="0">
                  <a:pos x="6350" y="173037"/>
                </a:cxn>
                <a:cxn ang="0">
                  <a:pos x="6350" y="128587"/>
                </a:cxn>
                <a:cxn ang="0">
                  <a:pos x="6350" y="112712"/>
                </a:cxn>
                <a:cxn ang="0">
                  <a:pos x="6350" y="60325"/>
                </a:cxn>
                <a:cxn ang="0">
                  <a:pos x="6350" y="49212"/>
                </a:cxn>
                <a:cxn ang="0">
                  <a:pos x="6350" y="7937"/>
                </a:cxn>
                <a:cxn ang="0">
                  <a:pos x="6350" y="0"/>
                </a:cxn>
              </a:cxnLst>
              <a:pathLst>
                <a:path w="4" h="228">
                  <a:moveTo>
                    <a:pt x="4" y="119"/>
                  </a:moveTo>
                  <a:lnTo>
                    <a:pt x="0" y="119"/>
                  </a:lnTo>
                  <a:lnTo>
                    <a:pt x="0" y="147"/>
                  </a:lnTo>
                  <a:lnTo>
                    <a:pt x="0" y="157"/>
                  </a:lnTo>
                  <a:lnTo>
                    <a:pt x="0" y="190"/>
                  </a:lnTo>
                  <a:lnTo>
                    <a:pt x="0" y="199"/>
                  </a:lnTo>
                  <a:lnTo>
                    <a:pt x="0" y="223"/>
                  </a:lnTo>
                  <a:lnTo>
                    <a:pt x="0" y="228"/>
                  </a:lnTo>
                  <a:lnTo>
                    <a:pt x="4" y="228"/>
                  </a:lnTo>
                  <a:lnTo>
                    <a:pt x="4" y="221"/>
                  </a:lnTo>
                  <a:lnTo>
                    <a:pt x="4" y="197"/>
                  </a:lnTo>
                  <a:lnTo>
                    <a:pt x="4" y="190"/>
                  </a:lnTo>
                  <a:lnTo>
                    <a:pt x="4" y="154"/>
                  </a:lnTo>
                  <a:lnTo>
                    <a:pt x="4" y="147"/>
                  </a:lnTo>
                  <a:lnTo>
                    <a:pt x="4" y="119"/>
                  </a:lnTo>
                  <a:close/>
                  <a:moveTo>
                    <a:pt x="4" y="0"/>
                  </a:moveTo>
                  <a:lnTo>
                    <a:pt x="0" y="0"/>
                  </a:lnTo>
                  <a:lnTo>
                    <a:pt x="0" y="7"/>
                  </a:lnTo>
                  <a:lnTo>
                    <a:pt x="0" y="31"/>
                  </a:lnTo>
                  <a:lnTo>
                    <a:pt x="0" y="41"/>
                  </a:lnTo>
                  <a:lnTo>
                    <a:pt x="0" y="74"/>
                  </a:lnTo>
                  <a:lnTo>
                    <a:pt x="0" y="81"/>
                  </a:lnTo>
                  <a:lnTo>
                    <a:pt x="0" y="109"/>
                  </a:lnTo>
                  <a:lnTo>
                    <a:pt x="4" y="109"/>
                  </a:lnTo>
                  <a:lnTo>
                    <a:pt x="4" y="81"/>
                  </a:lnTo>
                  <a:lnTo>
                    <a:pt x="4" y="71"/>
                  </a:lnTo>
                  <a:lnTo>
                    <a:pt x="4" y="38"/>
                  </a:lnTo>
                  <a:lnTo>
                    <a:pt x="4" y="31"/>
                  </a:lnTo>
                  <a:lnTo>
                    <a:pt x="4" y="5"/>
                  </a:lnTo>
                  <a:lnTo>
                    <a:pt x="4" y="0"/>
                  </a:lnTo>
                  <a:close/>
                </a:path>
              </a:pathLst>
            </a:custGeom>
            <a:solidFill>
              <a:srgbClr val="FFFFFF"/>
            </a:solidFill>
            <a:ln w="9525">
              <a:noFill/>
            </a:ln>
          </p:spPr>
          <p:txBody>
            <a:bodyPr/>
            <a:p>
              <a:endParaRPr lang="zh-CN" altLang="en-US"/>
            </a:p>
          </p:txBody>
        </p:sp>
        <p:sp>
          <p:nvSpPr>
            <p:cNvPr id="5139" name="Freeform 19"/>
            <p:cNvSpPr>
              <a:spLocks noEditPoints="1"/>
            </p:cNvSpPr>
            <p:nvPr/>
          </p:nvSpPr>
          <p:spPr>
            <a:xfrm>
              <a:off x="8659813" y="4835525"/>
              <a:ext cx="6350" cy="361950"/>
            </a:xfrm>
            <a:custGeom>
              <a:avLst/>
              <a:gdLst/>
              <a:ahLst/>
              <a:cxnLst>
                <a:cxn ang="0">
                  <a:pos x="6350" y="188912"/>
                </a:cxn>
                <a:cxn ang="0">
                  <a:pos x="0" y="188912"/>
                </a:cxn>
                <a:cxn ang="0">
                  <a:pos x="0" y="233362"/>
                </a:cxn>
                <a:cxn ang="0">
                  <a:pos x="0" y="249237"/>
                </a:cxn>
                <a:cxn ang="0">
                  <a:pos x="0" y="301625"/>
                </a:cxn>
                <a:cxn ang="0">
                  <a:pos x="0" y="315912"/>
                </a:cxn>
                <a:cxn ang="0">
                  <a:pos x="0" y="354012"/>
                </a:cxn>
                <a:cxn ang="0">
                  <a:pos x="0" y="361950"/>
                </a:cxn>
                <a:cxn ang="0">
                  <a:pos x="6350" y="361950"/>
                </a:cxn>
                <a:cxn ang="0">
                  <a:pos x="6350" y="350837"/>
                </a:cxn>
                <a:cxn ang="0">
                  <a:pos x="6350" y="312737"/>
                </a:cxn>
                <a:cxn ang="0">
                  <a:pos x="6350" y="301625"/>
                </a:cxn>
                <a:cxn ang="0">
                  <a:pos x="6350" y="244475"/>
                </a:cxn>
                <a:cxn ang="0">
                  <a:pos x="6350" y="233362"/>
                </a:cxn>
                <a:cxn ang="0">
                  <a:pos x="6350" y="188912"/>
                </a:cxn>
                <a:cxn ang="0">
                  <a:pos x="6350" y="0"/>
                </a:cxn>
                <a:cxn ang="0">
                  <a:pos x="0" y="0"/>
                </a:cxn>
                <a:cxn ang="0">
                  <a:pos x="0" y="11112"/>
                </a:cxn>
                <a:cxn ang="0">
                  <a:pos x="0" y="49212"/>
                </a:cxn>
                <a:cxn ang="0">
                  <a:pos x="0" y="65087"/>
                </a:cxn>
                <a:cxn ang="0">
                  <a:pos x="0" y="117475"/>
                </a:cxn>
                <a:cxn ang="0">
                  <a:pos x="0" y="128587"/>
                </a:cxn>
                <a:cxn ang="0">
                  <a:pos x="0" y="173037"/>
                </a:cxn>
                <a:cxn ang="0">
                  <a:pos x="6350" y="173037"/>
                </a:cxn>
                <a:cxn ang="0">
                  <a:pos x="6350" y="128587"/>
                </a:cxn>
                <a:cxn ang="0">
                  <a:pos x="6350" y="112712"/>
                </a:cxn>
                <a:cxn ang="0">
                  <a:pos x="6350" y="60325"/>
                </a:cxn>
                <a:cxn ang="0">
                  <a:pos x="6350" y="49212"/>
                </a:cxn>
                <a:cxn ang="0">
                  <a:pos x="6350" y="7937"/>
                </a:cxn>
                <a:cxn ang="0">
                  <a:pos x="6350" y="0"/>
                </a:cxn>
              </a:cxnLst>
              <a:pathLst>
                <a:path w="4" h="228">
                  <a:moveTo>
                    <a:pt x="4" y="119"/>
                  </a:moveTo>
                  <a:lnTo>
                    <a:pt x="0" y="119"/>
                  </a:lnTo>
                  <a:lnTo>
                    <a:pt x="0" y="147"/>
                  </a:lnTo>
                  <a:lnTo>
                    <a:pt x="0" y="157"/>
                  </a:lnTo>
                  <a:lnTo>
                    <a:pt x="0" y="190"/>
                  </a:lnTo>
                  <a:lnTo>
                    <a:pt x="0" y="199"/>
                  </a:lnTo>
                  <a:lnTo>
                    <a:pt x="0" y="223"/>
                  </a:lnTo>
                  <a:lnTo>
                    <a:pt x="0" y="228"/>
                  </a:lnTo>
                  <a:lnTo>
                    <a:pt x="4" y="228"/>
                  </a:lnTo>
                  <a:lnTo>
                    <a:pt x="4" y="221"/>
                  </a:lnTo>
                  <a:lnTo>
                    <a:pt x="4" y="197"/>
                  </a:lnTo>
                  <a:lnTo>
                    <a:pt x="4" y="190"/>
                  </a:lnTo>
                  <a:lnTo>
                    <a:pt x="4" y="154"/>
                  </a:lnTo>
                  <a:lnTo>
                    <a:pt x="4" y="147"/>
                  </a:lnTo>
                  <a:lnTo>
                    <a:pt x="4" y="119"/>
                  </a:lnTo>
                  <a:moveTo>
                    <a:pt x="4" y="0"/>
                  </a:moveTo>
                  <a:lnTo>
                    <a:pt x="0" y="0"/>
                  </a:lnTo>
                  <a:lnTo>
                    <a:pt x="0" y="7"/>
                  </a:lnTo>
                  <a:lnTo>
                    <a:pt x="0" y="31"/>
                  </a:lnTo>
                  <a:lnTo>
                    <a:pt x="0" y="41"/>
                  </a:lnTo>
                  <a:lnTo>
                    <a:pt x="0" y="74"/>
                  </a:lnTo>
                  <a:lnTo>
                    <a:pt x="0" y="81"/>
                  </a:lnTo>
                  <a:lnTo>
                    <a:pt x="0" y="109"/>
                  </a:lnTo>
                  <a:lnTo>
                    <a:pt x="4" y="109"/>
                  </a:lnTo>
                  <a:lnTo>
                    <a:pt x="4" y="81"/>
                  </a:lnTo>
                  <a:lnTo>
                    <a:pt x="4" y="71"/>
                  </a:lnTo>
                  <a:lnTo>
                    <a:pt x="4" y="38"/>
                  </a:lnTo>
                  <a:lnTo>
                    <a:pt x="4" y="31"/>
                  </a:lnTo>
                  <a:lnTo>
                    <a:pt x="4" y="5"/>
                  </a:lnTo>
                  <a:lnTo>
                    <a:pt x="4" y="0"/>
                  </a:lnTo>
                </a:path>
              </a:pathLst>
            </a:custGeom>
            <a:noFill/>
            <a:ln w="9525">
              <a:noFill/>
            </a:ln>
          </p:spPr>
          <p:txBody>
            <a:bodyPr/>
            <a:p>
              <a:endParaRPr lang="zh-CN" altLang="en-US"/>
            </a:p>
          </p:txBody>
        </p:sp>
        <p:sp>
          <p:nvSpPr>
            <p:cNvPr id="5140" name="Freeform 20"/>
            <p:cNvSpPr/>
            <p:nvPr/>
          </p:nvSpPr>
          <p:spPr>
            <a:xfrm>
              <a:off x="8516938" y="4994275"/>
              <a:ext cx="288925" cy="44450"/>
            </a:xfrm>
            <a:custGeom>
              <a:avLst/>
              <a:gdLst/>
              <a:ahLst/>
              <a:cxnLst>
                <a:cxn ang="0">
                  <a:pos x="288925" y="0"/>
                </a:cxn>
                <a:cxn ang="0">
                  <a:pos x="280987" y="3175"/>
                </a:cxn>
                <a:cxn ang="0">
                  <a:pos x="255587" y="3175"/>
                </a:cxn>
                <a:cxn ang="0">
                  <a:pos x="247650" y="6350"/>
                </a:cxn>
                <a:cxn ang="0">
                  <a:pos x="201612" y="11112"/>
                </a:cxn>
                <a:cxn ang="0">
                  <a:pos x="190500" y="11112"/>
                </a:cxn>
                <a:cxn ang="0">
                  <a:pos x="149225" y="14287"/>
                </a:cxn>
                <a:cxn ang="0">
                  <a:pos x="142875" y="14287"/>
                </a:cxn>
                <a:cxn ang="0">
                  <a:pos x="101600" y="19050"/>
                </a:cxn>
                <a:cxn ang="0">
                  <a:pos x="88900" y="22225"/>
                </a:cxn>
                <a:cxn ang="0">
                  <a:pos x="44450" y="25400"/>
                </a:cxn>
                <a:cxn ang="0">
                  <a:pos x="33337" y="25400"/>
                </a:cxn>
                <a:cxn ang="0">
                  <a:pos x="6350" y="30162"/>
                </a:cxn>
                <a:cxn ang="0">
                  <a:pos x="0" y="30162"/>
                </a:cxn>
                <a:cxn ang="0">
                  <a:pos x="0" y="44450"/>
                </a:cxn>
                <a:cxn ang="0">
                  <a:pos x="6350" y="44450"/>
                </a:cxn>
                <a:cxn ang="0">
                  <a:pos x="33337" y="41275"/>
                </a:cxn>
                <a:cxn ang="0">
                  <a:pos x="44450" y="41275"/>
                </a:cxn>
                <a:cxn ang="0">
                  <a:pos x="88900" y="33337"/>
                </a:cxn>
                <a:cxn ang="0">
                  <a:pos x="101600" y="33337"/>
                </a:cxn>
                <a:cxn ang="0">
                  <a:pos x="142875" y="30162"/>
                </a:cxn>
                <a:cxn ang="0">
                  <a:pos x="149225" y="30162"/>
                </a:cxn>
                <a:cxn ang="0">
                  <a:pos x="190500" y="25400"/>
                </a:cxn>
                <a:cxn ang="0">
                  <a:pos x="201612" y="22225"/>
                </a:cxn>
                <a:cxn ang="0">
                  <a:pos x="247650" y="19050"/>
                </a:cxn>
                <a:cxn ang="0">
                  <a:pos x="255587" y="19050"/>
                </a:cxn>
                <a:cxn ang="0">
                  <a:pos x="280987" y="14287"/>
                </a:cxn>
                <a:cxn ang="0">
                  <a:pos x="288925" y="14287"/>
                </a:cxn>
                <a:cxn ang="0">
                  <a:pos x="288925" y="0"/>
                </a:cxn>
              </a:cxnLst>
              <a:pathLst>
                <a:path w="182" h="28">
                  <a:moveTo>
                    <a:pt x="182" y="0"/>
                  </a:moveTo>
                  <a:lnTo>
                    <a:pt x="177" y="2"/>
                  </a:lnTo>
                  <a:lnTo>
                    <a:pt x="161" y="2"/>
                  </a:lnTo>
                  <a:lnTo>
                    <a:pt x="156" y="4"/>
                  </a:lnTo>
                  <a:lnTo>
                    <a:pt x="127" y="7"/>
                  </a:lnTo>
                  <a:lnTo>
                    <a:pt x="120" y="7"/>
                  </a:lnTo>
                  <a:lnTo>
                    <a:pt x="94" y="9"/>
                  </a:lnTo>
                  <a:lnTo>
                    <a:pt x="90" y="9"/>
                  </a:lnTo>
                  <a:lnTo>
                    <a:pt x="64" y="12"/>
                  </a:lnTo>
                  <a:lnTo>
                    <a:pt x="56" y="14"/>
                  </a:lnTo>
                  <a:lnTo>
                    <a:pt x="28" y="16"/>
                  </a:lnTo>
                  <a:lnTo>
                    <a:pt x="21" y="16"/>
                  </a:lnTo>
                  <a:lnTo>
                    <a:pt x="4" y="19"/>
                  </a:lnTo>
                  <a:lnTo>
                    <a:pt x="0" y="19"/>
                  </a:lnTo>
                  <a:lnTo>
                    <a:pt x="0" y="28"/>
                  </a:lnTo>
                  <a:lnTo>
                    <a:pt x="4" y="28"/>
                  </a:lnTo>
                  <a:lnTo>
                    <a:pt x="21" y="26"/>
                  </a:lnTo>
                  <a:lnTo>
                    <a:pt x="28" y="26"/>
                  </a:lnTo>
                  <a:lnTo>
                    <a:pt x="56" y="21"/>
                  </a:lnTo>
                  <a:lnTo>
                    <a:pt x="64" y="21"/>
                  </a:lnTo>
                  <a:lnTo>
                    <a:pt x="90" y="19"/>
                  </a:lnTo>
                  <a:lnTo>
                    <a:pt x="94" y="19"/>
                  </a:lnTo>
                  <a:lnTo>
                    <a:pt x="120" y="16"/>
                  </a:lnTo>
                  <a:lnTo>
                    <a:pt x="127" y="14"/>
                  </a:lnTo>
                  <a:lnTo>
                    <a:pt x="156" y="12"/>
                  </a:lnTo>
                  <a:lnTo>
                    <a:pt x="161" y="12"/>
                  </a:lnTo>
                  <a:lnTo>
                    <a:pt x="177" y="9"/>
                  </a:lnTo>
                  <a:lnTo>
                    <a:pt x="182" y="9"/>
                  </a:lnTo>
                  <a:lnTo>
                    <a:pt x="182" y="0"/>
                  </a:lnTo>
                  <a:close/>
                </a:path>
              </a:pathLst>
            </a:custGeom>
            <a:solidFill>
              <a:srgbClr val="FFFFFF"/>
            </a:solidFill>
            <a:ln w="9525">
              <a:noFill/>
            </a:ln>
          </p:spPr>
          <p:txBody>
            <a:bodyPr/>
            <a:p>
              <a:endParaRPr lang="zh-CN" altLang="en-US"/>
            </a:p>
          </p:txBody>
        </p:sp>
        <p:sp>
          <p:nvSpPr>
            <p:cNvPr id="5141" name="Freeform 21"/>
            <p:cNvSpPr/>
            <p:nvPr/>
          </p:nvSpPr>
          <p:spPr>
            <a:xfrm>
              <a:off x="8516938" y="4994275"/>
              <a:ext cx="288925" cy="44450"/>
            </a:xfrm>
            <a:custGeom>
              <a:avLst/>
              <a:gdLst/>
              <a:ahLst/>
              <a:cxnLst>
                <a:cxn ang="0">
                  <a:pos x="288925" y="0"/>
                </a:cxn>
                <a:cxn ang="0">
                  <a:pos x="280987" y="3175"/>
                </a:cxn>
                <a:cxn ang="0">
                  <a:pos x="255587" y="3175"/>
                </a:cxn>
                <a:cxn ang="0">
                  <a:pos x="247650" y="6350"/>
                </a:cxn>
                <a:cxn ang="0">
                  <a:pos x="201612" y="11112"/>
                </a:cxn>
                <a:cxn ang="0">
                  <a:pos x="190500" y="11112"/>
                </a:cxn>
                <a:cxn ang="0">
                  <a:pos x="149225" y="14287"/>
                </a:cxn>
                <a:cxn ang="0">
                  <a:pos x="142875" y="14287"/>
                </a:cxn>
                <a:cxn ang="0">
                  <a:pos x="101600" y="19050"/>
                </a:cxn>
                <a:cxn ang="0">
                  <a:pos x="88900" y="22225"/>
                </a:cxn>
                <a:cxn ang="0">
                  <a:pos x="44450" y="25400"/>
                </a:cxn>
                <a:cxn ang="0">
                  <a:pos x="33337" y="25400"/>
                </a:cxn>
                <a:cxn ang="0">
                  <a:pos x="6350" y="30162"/>
                </a:cxn>
                <a:cxn ang="0">
                  <a:pos x="0" y="30162"/>
                </a:cxn>
                <a:cxn ang="0">
                  <a:pos x="0" y="44450"/>
                </a:cxn>
                <a:cxn ang="0">
                  <a:pos x="6350" y="44450"/>
                </a:cxn>
                <a:cxn ang="0">
                  <a:pos x="33337" y="41275"/>
                </a:cxn>
                <a:cxn ang="0">
                  <a:pos x="44450" y="41275"/>
                </a:cxn>
                <a:cxn ang="0">
                  <a:pos x="88900" y="33337"/>
                </a:cxn>
                <a:cxn ang="0">
                  <a:pos x="101600" y="33337"/>
                </a:cxn>
                <a:cxn ang="0">
                  <a:pos x="142875" y="30162"/>
                </a:cxn>
                <a:cxn ang="0">
                  <a:pos x="149225" y="30162"/>
                </a:cxn>
                <a:cxn ang="0">
                  <a:pos x="190500" y="25400"/>
                </a:cxn>
                <a:cxn ang="0">
                  <a:pos x="201612" y="22225"/>
                </a:cxn>
                <a:cxn ang="0">
                  <a:pos x="247650" y="19050"/>
                </a:cxn>
                <a:cxn ang="0">
                  <a:pos x="255587" y="19050"/>
                </a:cxn>
                <a:cxn ang="0">
                  <a:pos x="280987" y="14287"/>
                </a:cxn>
                <a:cxn ang="0">
                  <a:pos x="288925" y="14287"/>
                </a:cxn>
                <a:cxn ang="0">
                  <a:pos x="288925" y="0"/>
                </a:cxn>
              </a:cxnLst>
              <a:pathLst>
                <a:path w="182" h="28">
                  <a:moveTo>
                    <a:pt x="182" y="0"/>
                  </a:moveTo>
                  <a:lnTo>
                    <a:pt x="177" y="2"/>
                  </a:lnTo>
                  <a:lnTo>
                    <a:pt x="161" y="2"/>
                  </a:lnTo>
                  <a:lnTo>
                    <a:pt x="156" y="4"/>
                  </a:lnTo>
                  <a:lnTo>
                    <a:pt x="127" y="7"/>
                  </a:lnTo>
                  <a:lnTo>
                    <a:pt x="120" y="7"/>
                  </a:lnTo>
                  <a:lnTo>
                    <a:pt x="94" y="9"/>
                  </a:lnTo>
                  <a:lnTo>
                    <a:pt x="90" y="9"/>
                  </a:lnTo>
                  <a:lnTo>
                    <a:pt x="64" y="12"/>
                  </a:lnTo>
                  <a:lnTo>
                    <a:pt x="56" y="14"/>
                  </a:lnTo>
                  <a:lnTo>
                    <a:pt x="28" y="16"/>
                  </a:lnTo>
                  <a:lnTo>
                    <a:pt x="21" y="16"/>
                  </a:lnTo>
                  <a:lnTo>
                    <a:pt x="4" y="19"/>
                  </a:lnTo>
                  <a:lnTo>
                    <a:pt x="0" y="19"/>
                  </a:lnTo>
                  <a:lnTo>
                    <a:pt x="0" y="28"/>
                  </a:lnTo>
                  <a:lnTo>
                    <a:pt x="4" y="28"/>
                  </a:lnTo>
                  <a:lnTo>
                    <a:pt x="21" y="26"/>
                  </a:lnTo>
                  <a:lnTo>
                    <a:pt x="28" y="26"/>
                  </a:lnTo>
                  <a:lnTo>
                    <a:pt x="56" y="21"/>
                  </a:lnTo>
                  <a:lnTo>
                    <a:pt x="64" y="21"/>
                  </a:lnTo>
                  <a:lnTo>
                    <a:pt x="90" y="19"/>
                  </a:lnTo>
                  <a:lnTo>
                    <a:pt x="94" y="19"/>
                  </a:lnTo>
                  <a:lnTo>
                    <a:pt x="120" y="16"/>
                  </a:lnTo>
                  <a:lnTo>
                    <a:pt x="127" y="14"/>
                  </a:lnTo>
                  <a:lnTo>
                    <a:pt x="156" y="12"/>
                  </a:lnTo>
                  <a:lnTo>
                    <a:pt x="161" y="12"/>
                  </a:lnTo>
                  <a:lnTo>
                    <a:pt x="177" y="9"/>
                  </a:lnTo>
                  <a:lnTo>
                    <a:pt x="182" y="9"/>
                  </a:lnTo>
                  <a:lnTo>
                    <a:pt x="182" y="0"/>
                  </a:lnTo>
                </a:path>
              </a:pathLst>
            </a:custGeom>
            <a:noFill/>
            <a:ln w="9525">
              <a:noFill/>
            </a:ln>
          </p:spPr>
          <p:txBody>
            <a:bodyPr/>
            <a:p>
              <a:endParaRPr lang="zh-CN" altLang="en-US"/>
            </a:p>
          </p:txBody>
        </p:sp>
        <p:sp>
          <p:nvSpPr>
            <p:cNvPr id="5142" name="Freeform 22"/>
            <p:cNvSpPr>
              <a:spLocks noEditPoints="1"/>
            </p:cNvSpPr>
            <p:nvPr/>
          </p:nvSpPr>
          <p:spPr>
            <a:xfrm>
              <a:off x="6508751" y="4225925"/>
              <a:ext cx="873125" cy="466725"/>
            </a:xfrm>
            <a:custGeom>
              <a:avLst/>
              <a:gdLst/>
              <a:ahLst/>
              <a:cxnLst>
                <a:cxn ang="0">
                  <a:pos x="609682" y="207015"/>
                </a:cxn>
                <a:cxn ang="0">
                  <a:pos x="587101" y="180667"/>
                </a:cxn>
                <a:cxn ang="0">
                  <a:pos x="609682" y="154320"/>
                </a:cxn>
                <a:cxn ang="0">
                  <a:pos x="609682" y="154320"/>
                </a:cxn>
                <a:cxn ang="0">
                  <a:pos x="636026" y="180667"/>
                </a:cxn>
                <a:cxn ang="0">
                  <a:pos x="609682" y="207015"/>
                </a:cxn>
                <a:cxn ang="0">
                  <a:pos x="609682" y="207015"/>
                </a:cxn>
                <a:cxn ang="0">
                  <a:pos x="553230" y="173139"/>
                </a:cxn>
                <a:cxn ang="0">
                  <a:pos x="526885" y="146792"/>
                </a:cxn>
                <a:cxn ang="0">
                  <a:pos x="553230" y="120445"/>
                </a:cxn>
                <a:cxn ang="0">
                  <a:pos x="553230" y="120445"/>
                </a:cxn>
                <a:cxn ang="0">
                  <a:pos x="579574" y="143028"/>
                </a:cxn>
                <a:cxn ang="0">
                  <a:pos x="553230" y="173139"/>
                </a:cxn>
                <a:cxn ang="0">
                  <a:pos x="553230" y="173139"/>
                </a:cxn>
                <a:cxn ang="0">
                  <a:pos x="666134" y="169376"/>
                </a:cxn>
                <a:cxn ang="0">
                  <a:pos x="643553" y="143028"/>
                </a:cxn>
                <a:cxn ang="0">
                  <a:pos x="666134" y="116681"/>
                </a:cxn>
                <a:cxn ang="0">
                  <a:pos x="669897" y="116681"/>
                </a:cxn>
                <a:cxn ang="0">
                  <a:pos x="692478" y="143028"/>
                </a:cxn>
                <a:cxn ang="0">
                  <a:pos x="666134" y="169376"/>
                </a:cxn>
                <a:cxn ang="0">
                  <a:pos x="666134" y="169376"/>
                </a:cxn>
                <a:cxn ang="0">
                  <a:pos x="334948" y="222070"/>
                </a:cxn>
                <a:cxn ang="0">
                  <a:pos x="267206" y="154320"/>
                </a:cxn>
                <a:cxn ang="0">
                  <a:pos x="334948" y="82806"/>
                </a:cxn>
                <a:cxn ang="0">
                  <a:pos x="334948" y="82806"/>
                </a:cxn>
                <a:cxn ang="0">
                  <a:pos x="402691" y="150556"/>
                </a:cxn>
                <a:cxn ang="0">
                  <a:pos x="334948" y="222070"/>
                </a:cxn>
                <a:cxn ang="0">
                  <a:pos x="334948" y="222070"/>
                </a:cxn>
                <a:cxn ang="0">
                  <a:pos x="609682" y="135500"/>
                </a:cxn>
                <a:cxn ang="0">
                  <a:pos x="587101" y="109153"/>
                </a:cxn>
                <a:cxn ang="0">
                  <a:pos x="609682" y="82806"/>
                </a:cxn>
                <a:cxn ang="0">
                  <a:pos x="609682" y="82806"/>
                </a:cxn>
                <a:cxn ang="0">
                  <a:pos x="636026" y="109153"/>
                </a:cxn>
                <a:cxn ang="0">
                  <a:pos x="609682" y="135500"/>
                </a:cxn>
                <a:cxn ang="0">
                  <a:pos x="609682" y="135500"/>
                </a:cxn>
                <a:cxn ang="0">
                  <a:pos x="466670" y="0"/>
                </a:cxn>
                <a:cxn ang="0">
                  <a:pos x="462906" y="0"/>
                </a:cxn>
                <a:cxn ang="0">
                  <a:pos x="139248" y="161848"/>
                </a:cxn>
                <a:cxn ang="0">
                  <a:pos x="11290" y="380155"/>
                </a:cxn>
                <a:cxn ang="0">
                  <a:pos x="45161" y="459197"/>
                </a:cxn>
                <a:cxn ang="0">
                  <a:pos x="75269" y="466725"/>
                </a:cxn>
                <a:cxn ang="0">
                  <a:pos x="127957" y="444141"/>
                </a:cxn>
                <a:cxn ang="0">
                  <a:pos x="267206" y="293585"/>
                </a:cxn>
                <a:cxn ang="0">
                  <a:pos x="436562" y="312404"/>
                </a:cxn>
                <a:cxn ang="0">
                  <a:pos x="462906" y="312404"/>
                </a:cxn>
                <a:cxn ang="0">
                  <a:pos x="666134" y="278529"/>
                </a:cxn>
                <a:cxn ang="0">
                  <a:pos x="763984" y="410266"/>
                </a:cxn>
                <a:cxn ang="0">
                  <a:pos x="812909" y="425321"/>
                </a:cxn>
                <a:cxn ang="0">
                  <a:pos x="839253" y="417794"/>
                </a:cxn>
                <a:cxn ang="0">
                  <a:pos x="873125" y="353807"/>
                </a:cxn>
                <a:cxn ang="0">
                  <a:pos x="779038" y="150556"/>
                </a:cxn>
                <a:cxn ang="0">
                  <a:pos x="466670" y="0"/>
                </a:cxn>
              </a:cxnLst>
              <a:pathLst>
                <a:path w="232" h="124">
                  <a:moveTo>
                    <a:pt x="162" y="55"/>
                  </a:moveTo>
                  <a:cubicBezTo>
                    <a:pt x="158" y="55"/>
                    <a:pt x="156" y="52"/>
                    <a:pt x="156" y="48"/>
                  </a:cubicBezTo>
                  <a:cubicBezTo>
                    <a:pt x="156" y="44"/>
                    <a:pt x="159" y="41"/>
                    <a:pt x="162" y="41"/>
                  </a:cubicBezTo>
                  <a:cubicBezTo>
                    <a:pt x="162" y="41"/>
                    <a:pt x="162" y="41"/>
                    <a:pt x="162" y="41"/>
                  </a:cubicBezTo>
                  <a:cubicBezTo>
                    <a:pt x="166" y="41"/>
                    <a:pt x="169" y="44"/>
                    <a:pt x="169" y="48"/>
                  </a:cubicBezTo>
                  <a:cubicBezTo>
                    <a:pt x="169" y="52"/>
                    <a:pt x="166" y="55"/>
                    <a:pt x="162" y="55"/>
                  </a:cubicBezTo>
                  <a:cubicBezTo>
                    <a:pt x="162" y="55"/>
                    <a:pt x="162" y="55"/>
                    <a:pt x="162" y="55"/>
                  </a:cubicBezTo>
                  <a:moveTo>
                    <a:pt x="147" y="46"/>
                  </a:moveTo>
                  <a:cubicBezTo>
                    <a:pt x="143" y="46"/>
                    <a:pt x="140" y="43"/>
                    <a:pt x="140" y="39"/>
                  </a:cubicBezTo>
                  <a:cubicBezTo>
                    <a:pt x="140" y="35"/>
                    <a:pt x="143" y="32"/>
                    <a:pt x="147" y="32"/>
                  </a:cubicBezTo>
                  <a:cubicBezTo>
                    <a:pt x="147" y="32"/>
                    <a:pt x="147" y="32"/>
                    <a:pt x="147" y="32"/>
                  </a:cubicBezTo>
                  <a:cubicBezTo>
                    <a:pt x="151" y="31"/>
                    <a:pt x="154" y="35"/>
                    <a:pt x="154" y="38"/>
                  </a:cubicBezTo>
                  <a:cubicBezTo>
                    <a:pt x="154" y="42"/>
                    <a:pt x="151" y="46"/>
                    <a:pt x="147" y="46"/>
                  </a:cubicBezTo>
                  <a:cubicBezTo>
                    <a:pt x="147" y="46"/>
                    <a:pt x="147" y="46"/>
                    <a:pt x="147" y="46"/>
                  </a:cubicBezTo>
                  <a:moveTo>
                    <a:pt x="177" y="45"/>
                  </a:moveTo>
                  <a:cubicBezTo>
                    <a:pt x="174" y="45"/>
                    <a:pt x="171" y="42"/>
                    <a:pt x="171" y="38"/>
                  </a:cubicBezTo>
                  <a:cubicBezTo>
                    <a:pt x="171" y="34"/>
                    <a:pt x="174" y="31"/>
                    <a:pt x="177" y="31"/>
                  </a:cubicBezTo>
                  <a:cubicBezTo>
                    <a:pt x="178" y="31"/>
                    <a:pt x="178" y="31"/>
                    <a:pt x="178" y="31"/>
                  </a:cubicBezTo>
                  <a:cubicBezTo>
                    <a:pt x="181" y="31"/>
                    <a:pt x="184" y="34"/>
                    <a:pt x="184" y="38"/>
                  </a:cubicBezTo>
                  <a:cubicBezTo>
                    <a:pt x="184" y="42"/>
                    <a:pt x="181" y="45"/>
                    <a:pt x="177" y="45"/>
                  </a:cubicBezTo>
                  <a:cubicBezTo>
                    <a:pt x="177" y="45"/>
                    <a:pt x="177" y="45"/>
                    <a:pt x="177" y="45"/>
                  </a:cubicBezTo>
                  <a:moveTo>
                    <a:pt x="89" y="59"/>
                  </a:moveTo>
                  <a:cubicBezTo>
                    <a:pt x="79" y="59"/>
                    <a:pt x="71" y="51"/>
                    <a:pt x="71" y="41"/>
                  </a:cubicBezTo>
                  <a:cubicBezTo>
                    <a:pt x="71" y="31"/>
                    <a:pt x="79" y="22"/>
                    <a:pt x="89" y="22"/>
                  </a:cubicBezTo>
                  <a:cubicBezTo>
                    <a:pt x="89" y="22"/>
                    <a:pt x="89" y="22"/>
                    <a:pt x="89" y="22"/>
                  </a:cubicBezTo>
                  <a:cubicBezTo>
                    <a:pt x="99" y="22"/>
                    <a:pt x="107" y="30"/>
                    <a:pt x="107" y="40"/>
                  </a:cubicBezTo>
                  <a:cubicBezTo>
                    <a:pt x="107" y="51"/>
                    <a:pt x="99" y="59"/>
                    <a:pt x="89" y="59"/>
                  </a:cubicBezTo>
                  <a:cubicBezTo>
                    <a:pt x="89" y="59"/>
                    <a:pt x="89" y="59"/>
                    <a:pt x="89" y="59"/>
                  </a:cubicBezTo>
                  <a:moveTo>
                    <a:pt x="162" y="36"/>
                  </a:moveTo>
                  <a:cubicBezTo>
                    <a:pt x="159" y="36"/>
                    <a:pt x="156" y="33"/>
                    <a:pt x="156" y="29"/>
                  </a:cubicBezTo>
                  <a:cubicBezTo>
                    <a:pt x="156" y="26"/>
                    <a:pt x="159" y="22"/>
                    <a:pt x="162" y="22"/>
                  </a:cubicBezTo>
                  <a:cubicBezTo>
                    <a:pt x="162" y="22"/>
                    <a:pt x="162" y="22"/>
                    <a:pt x="162" y="22"/>
                  </a:cubicBezTo>
                  <a:cubicBezTo>
                    <a:pt x="166" y="22"/>
                    <a:pt x="169" y="25"/>
                    <a:pt x="169" y="29"/>
                  </a:cubicBezTo>
                  <a:cubicBezTo>
                    <a:pt x="169" y="33"/>
                    <a:pt x="166" y="36"/>
                    <a:pt x="162" y="36"/>
                  </a:cubicBezTo>
                  <a:cubicBezTo>
                    <a:pt x="162" y="36"/>
                    <a:pt x="162" y="36"/>
                    <a:pt x="162" y="36"/>
                  </a:cubicBezTo>
                  <a:moveTo>
                    <a:pt x="124" y="0"/>
                  </a:moveTo>
                  <a:cubicBezTo>
                    <a:pt x="123" y="0"/>
                    <a:pt x="123" y="0"/>
                    <a:pt x="123" y="0"/>
                  </a:cubicBezTo>
                  <a:cubicBezTo>
                    <a:pt x="61" y="0"/>
                    <a:pt x="37" y="43"/>
                    <a:pt x="37" y="43"/>
                  </a:cubicBezTo>
                  <a:cubicBezTo>
                    <a:pt x="3" y="101"/>
                    <a:pt x="3" y="101"/>
                    <a:pt x="3" y="101"/>
                  </a:cubicBezTo>
                  <a:cubicBezTo>
                    <a:pt x="3" y="101"/>
                    <a:pt x="0" y="115"/>
                    <a:pt x="12" y="122"/>
                  </a:cubicBezTo>
                  <a:cubicBezTo>
                    <a:pt x="14" y="123"/>
                    <a:pt x="17" y="124"/>
                    <a:pt x="20" y="124"/>
                  </a:cubicBezTo>
                  <a:cubicBezTo>
                    <a:pt x="28" y="124"/>
                    <a:pt x="34" y="118"/>
                    <a:pt x="34" y="118"/>
                  </a:cubicBezTo>
                  <a:cubicBezTo>
                    <a:pt x="71" y="78"/>
                    <a:pt x="71" y="78"/>
                    <a:pt x="71" y="78"/>
                  </a:cubicBezTo>
                  <a:cubicBezTo>
                    <a:pt x="71" y="78"/>
                    <a:pt x="89" y="83"/>
                    <a:pt x="116" y="83"/>
                  </a:cubicBezTo>
                  <a:cubicBezTo>
                    <a:pt x="118" y="83"/>
                    <a:pt x="121" y="83"/>
                    <a:pt x="123" y="83"/>
                  </a:cubicBezTo>
                  <a:cubicBezTo>
                    <a:pt x="153" y="82"/>
                    <a:pt x="177" y="74"/>
                    <a:pt x="177" y="74"/>
                  </a:cubicBezTo>
                  <a:cubicBezTo>
                    <a:pt x="203" y="109"/>
                    <a:pt x="203" y="109"/>
                    <a:pt x="203" y="109"/>
                  </a:cubicBezTo>
                  <a:cubicBezTo>
                    <a:pt x="203" y="109"/>
                    <a:pt x="209" y="113"/>
                    <a:pt x="216" y="113"/>
                  </a:cubicBezTo>
                  <a:cubicBezTo>
                    <a:pt x="218" y="113"/>
                    <a:pt x="221" y="113"/>
                    <a:pt x="223" y="111"/>
                  </a:cubicBezTo>
                  <a:cubicBezTo>
                    <a:pt x="232" y="106"/>
                    <a:pt x="232" y="94"/>
                    <a:pt x="232" y="94"/>
                  </a:cubicBezTo>
                  <a:cubicBezTo>
                    <a:pt x="207" y="40"/>
                    <a:pt x="207" y="40"/>
                    <a:pt x="207" y="40"/>
                  </a:cubicBezTo>
                  <a:cubicBezTo>
                    <a:pt x="207" y="40"/>
                    <a:pt x="183" y="0"/>
                    <a:pt x="124" y="0"/>
                  </a:cubicBezTo>
                </a:path>
              </a:pathLst>
            </a:custGeom>
            <a:solidFill>
              <a:srgbClr val="FFFFFF"/>
            </a:solidFill>
            <a:ln w="9525">
              <a:noFill/>
            </a:ln>
          </p:spPr>
          <p:txBody>
            <a:bodyPr/>
            <a:p>
              <a:endParaRPr lang="zh-CN" altLang="en-US"/>
            </a:p>
          </p:txBody>
        </p:sp>
        <p:sp>
          <p:nvSpPr>
            <p:cNvPr id="5143" name="Freeform 23"/>
            <p:cNvSpPr/>
            <p:nvPr/>
          </p:nvSpPr>
          <p:spPr>
            <a:xfrm>
              <a:off x="6783388" y="4316413"/>
              <a:ext cx="120650" cy="128588"/>
            </a:xfrm>
            <a:custGeom>
              <a:avLst/>
              <a:gdLst/>
              <a:ahLst/>
              <a:cxnLst>
                <a:cxn ang="0">
                  <a:pos x="76200" y="0"/>
                </a:cxn>
                <a:cxn ang="0">
                  <a:pos x="46037" y="0"/>
                </a:cxn>
                <a:cxn ang="0">
                  <a:pos x="46037" y="49212"/>
                </a:cxn>
                <a:cxn ang="0">
                  <a:pos x="0" y="49212"/>
                </a:cxn>
                <a:cxn ang="0">
                  <a:pos x="0" y="79375"/>
                </a:cxn>
                <a:cxn ang="0">
                  <a:pos x="46037" y="79375"/>
                </a:cxn>
                <a:cxn ang="0">
                  <a:pos x="46037" y="128588"/>
                </a:cxn>
                <a:cxn ang="0">
                  <a:pos x="76200" y="128588"/>
                </a:cxn>
                <a:cxn ang="0">
                  <a:pos x="76200" y="79375"/>
                </a:cxn>
                <a:cxn ang="0">
                  <a:pos x="120650" y="76200"/>
                </a:cxn>
                <a:cxn ang="0">
                  <a:pos x="120650" y="49212"/>
                </a:cxn>
                <a:cxn ang="0">
                  <a:pos x="76200" y="49212"/>
                </a:cxn>
                <a:cxn ang="0">
                  <a:pos x="76200" y="0"/>
                </a:cxn>
              </a:cxnLst>
              <a:pathLst>
                <a:path w="76" h="81">
                  <a:moveTo>
                    <a:pt x="48" y="0"/>
                  </a:moveTo>
                  <a:lnTo>
                    <a:pt x="29" y="0"/>
                  </a:lnTo>
                  <a:lnTo>
                    <a:pt x="29" y="31"/>
                  </a:lnTo>
                  <a:lnTo>
                    <a:pt x="0" y="31"/>
                  </a:lnTo>
                  <a:lnTo>
                    <a:pt x="0" y="50"/>
                  </a:lnTo>
                  <a:lnTo>
                    <a:pt x="29" y="50"/>
                  </a:lnTo>
                  <a:lnTo>
                    <a:pt x="29" y="81"/>
                  </a:lnTo>
                  <a:lnTo>
                    <a:pt x="48" y="81"/>
                  </a:lnTo>
                  <a:lnTo>
                    <a:pt x="48" y="50"/>
                  </a:lnTo>
                  <a:lnTo>
                    <a:pt x="76" y="48"/>
                  </a:lnTo>
                  <a:lnTo>
                    <a:pt x="76" y="31"/>
                  </a:lnTo>
                  <a:lnTo>
                    <a:pt x="48" y="31"/>
                  </a:lnTo>
                  <a:lnTo>
                    <a:pt x="48" y="0"/>
                  </a:lnTo>
                  <a:close/>
                </a:path>
              </a:pathLst>
            </a:custGeom>
            <a:solidFill>
              <a:srgbClr val="FFFFFF"/>
            </a:solidFill>
            <a:ln w="9525">
              <a:noFill/>
            </a:ln>
          </p:spPr>
          <p:txBody>
            <a:bodyPr/>
            <a:p>
              <a:endParaRPr lang="zh-CN" altLang="en-US"/>
            </a:p>
          </p:txBody>
        </p:sp>
        <p:sp>
          <p:nvSpPr>
            <p:cNvPr id="5144" name="Freeform 24"/>
            <p:cNvSpPr/>
            <p:nvPr/>
          </p:nvSpPr>
          <p:spPr>
            <a:xfrm>
              <a:off x="6783388" y="4316413"/>
              <a:ext cx="120650" cy="128588"/>
            </a:xfrm>
            <a:custGeom>
              <a:avLst/>
              <a:gdLst/>
              <a:ahLst/>
              <a:cxnLst>
                <a:cxn ang="0">
                  <a:pos x="76200" y="0"/>
                </a:cxn>
                <a:cxn ang="0">
                  <a:pos x="46037" y="0"/>
                </a:cxn>
                <a:cxn ang="0">
                  <a:pos x="46037" y="49212"/>
                </a:cxn>
                <a:cxn ang="0">
                  <a:pos x="0" y="49212"/>
                </a:cxn>
                <a:cxn ang="0">
                  <a:pos x="0" y="79375"/>
                </a:cxn>
                <a:cxn ang="0">
                  <a:pos x="46037" y="79375"/>
                </a:cxn>
                <a:cxn ang="0">
                  <a:pos x="46037" y="128588"/>
                </a:cxn>
                <a:cxn ang="0">
                  <a:pos x="76200" y="128588"/>
                </a:cxn>
                <a:cxn ang="0">
                  <a:pos x="76200" y="79375"/>
                </a:cxn>
                <a:cxn ang="0">
                  <a:pos x="120650" y="76200"/>
                </a:cxn>
                <a:cxn ang="0">
                  <a:pos x="120650" y="49212"/>
                </a:cxn>
                <a:cxn ang="0">
                  <a:pos x="76200" y="49212"/>
                </a:cxn>
                <a:cxn ang="0">
                  <a:pos x="76200" y="0"/>
                </a:cxn>
              </a:cxnLst>
              <a:pathLst>
                <a:path w="76" h="81">
                  <a:moveTo>
                    <a:pt x="48" y="0"/>
                  </a:moveTo>
                  <a:lnTo>
                    <a:pt x="29" y="0"/>
                  </a:lnTo>
                  <a:lnTo>
                    <a:pt x="29" y="31"/>
                  </a:lnTo>
                  <a:lnTo>
                    <a:pt x="0" y="31"/>
                  </a:lnTo>
                  <a:lnTo>
                    <a:pt x="0" y="50"/>
                  </a:lnTo>
                  <a:lnTo>
                    <a:pt x="29" y="50"/>
                  </a:lnTo>
                  <a:lnTo>
                    <a:pt x="29" y="81"/>
                  </a:lnTo>
                  <a:lnTo>
                    <a:pt x="48" y="81"/>
                  </a:lnTo>
                  <a:lnTo>
                    <a:pt x="48" y="50"/>
                  </a:lnTo>
                  <a:lnTo>
                    <a:pt x="76" y="48"/>
                  </a:lnTo>
                  <a:lnTo>
                    <a:pt x="76" y="31"/>
                  </a:lnTo>
                  <a:lnTo>
                    <a:pt x="48" y="31"/>
                  </a:lnTo>
                  <a:lnTo>
                    <a:pt x="48" y="0"/>
                  </a:lnTo>
                </a:path>
              </a:pathLst>
            </a:custGeom>
            <a:noFill/>
            <a:ln w="9525">
              <a:noFill/>
            </a:ln>
          </p:spPr>
          <p:txBody>
            <a:bodyPr/>
            <a:p>
              <a:endParaRPr lang="zh-CN" altLang="en-US"/>
            </a:p>
          </p:txBody>
        </p:sp>
        <p:sp>
          <p:nvSpPr>
            <p:cNvPr id="5145" name="Freeform 25"/>
            <p:cNvSpPr>
              <a:spLocks noEditPoints="1"/>
            </p:cNvSpPr>
            <p:nvPr/>
          </p:nvSpPr>
          <p:spPr>
            <a:xfrm>
              <a:off x="6411913" y="3409950"/>
              <a:ext cx="781050" cy="587375"/>
            </a:xfrm>
            <a:custGeom>
              <a:avLst/>
              <a:gdLst/>
              <a:ahLst/>
              <a:cxnLst>
                <a:cxn ang="0">
                  <a:pos x="733425" y="534987"/>
                </a:cxn>
                <a:cxn ang="0">
                  <a:pos x="60325" y="519112"/>
                </a:cxn>
                <a:cxn ang="0">
                  <a:pos x="60325" y="90487"/>
                </a:cxn>
                <a:cxn ang="0">
                  <a:pos x="406400" y="369887"/>
                </a:cxn>
                <a:cxn ang="0">
                  <a:pos x="733425" y="136525"/>
                </a:cxn>
                <a:cxn ang="0">
                  <a:pos x="733425" y="534987"/>
                </a:cxn>
                <a:cxn ang="0">
                  <a:pos x="406400" y="301625"/>
                </a:cxn>
                <a:cxn ang="0">
                  <a:pos x="115887" y="65087"/>
                </a:cxn>
                <a:cxn ang="0">
                  <a:pos x="684212" y="106362"/>
                </a:cxn>
                <a:cxn ang="0">
                  <a:pos x="406400" y="301625"/>
                </a:cxn>
                <a:cxn ang="0">
                  <a:pos x="0" y="0"/>
                </a:cxn>
                <a:cxn ang="0">
                  <a:pos x="0" y="576262"/>
                </a:cxn>
                <a:cxn ang="0">
                  <a:pos x="781050" y="587375"/>
                </a:cxn>
                <a:cxn ang="0">
                  <a:pos x="781050" y="57150"/>
                </a:cxn>
                <a:cxn ang="0">
                  <a:pos x="0" y="0"/>
                </a:cxn>
              </a:cxnLst>
              <a:pathLst>
                <a:path w="492" h="370">
                  <a:moveTo>
                    <a:pt x="462" y="337"/>
                  </a:moveTo>
                  <a:lnTo>
                    <a:pt x="38" y="327"/>
                  </a:lnTo>
                  <a:lnTo>
                    <a:pt x="38" y="57"/>
                  </a:lnTo>
                  <a:lnTo>
                    <a:pt x="256" y="233"/>
                  </a:lnTo>
                  <a:lnTo>
                    <a:pt x="462" y="86"/>
                  </a:lnTo>
                  <a:lnTo>
                    <a:pt x="462" y="337"/>
                  </a:lnTo>
                  <a:close/>
                  <a:moveTo>
                    <a:pt x="256" y="190"/>
                  </a:moveTo>
                  <a:lnTo>
                    <a:pt x="73" y="41"/>
                  </a:lnTo>
                  <a:lnTo>
                    <a:pt x="431" y="67"/>
                  </a:lnTo>
                  <a:lnTo>
                    <a:pt x="256" y="190"/>
                  </a:lnTo>
                  <a:close/>
                  <a:moveTo>
                    <a:pt x="0" y="0"/>
                  </a:moveTo>
                  <a:lnTo>
                    <a:pt x="0" y="363"/>
                  </a:lnTo>
                  <a:lnTo>
                    <a:pt x="492" y="370"/>
                  </a:lnTo>
                  <a:lnTo>
                    <a:pt x="492" y="36"/>
                  </a:lnTo>
                  <a:lnTo>
                    <a:pt x="0" y="0"/>
                  </a:lnTo>
                  <a:close/>
                </a:path>
              </a:pathLst>
            </a:custGeom>
            <a:solidFill>
              <a:srgbClr val="FFFFFF"/>
            </a:solidFill>
            <a:ln w="9525">
              <a:noFill/>
            </a:ln>
          </p:spPr>
          <p:txBody>
            <a:bodyPr/>
            <a:p>
              <a:endParaRPr lang="zh-CN" altLang="en-US"/>
            </a:p>
          </p:txBody>
        </p:sp>
        <p:sp>
          <p:nvSpPr>
            <p:cNvPr id="5146" name="Freeform 26"/>
            <p:cNvSpPr>
              <a:spLocks noEditPoints="1"/>
            </p:cNvSpPr>
            <p:nvPr/>
          </p:nvSpPr>
          <p:spPr>
            <a:xfrm>
              <a:off x="6411913" y="3409950"/>
              <a:ext cx="781050" cy="587375"/>
            </a:xfrm>
            <a:custGeom>
              <a:avLst/>
              <a:gdLst/>
              <a:ahLst/>
              <a:cxnLst>
                <a:cxn ang="0">
                  <a:pos x="733425" y="534987"/>
                </a:cxn>
                <a:cxn ang="0">
                  <a:pos x="60325" y="519112"/>
                </a:cxn>
                <a:cxn ang="0">
                  <a:pos x="60325" y="90487"/>
                </a:cxn>
                <a:cxn ang="0">
                  <a:pos x="406400" y="369887"/>
                </a:cxn>
                <a:cxn ang="0">
                  <a:pos x="733425" y="136525"/>
                </a:cxn>
                <a:cxn ang="0">
                  <a:pos x="733425" y="534987"/>
                </a:cxn>
                <a:cxn ang="0">
                  <a:pos x="406400" y="301625"/>
                </a:cxn>
                <a:cxn ang="0">
                  <a:pos x="115887" y="65087"/>
                </a:cxn>
                <a:cxn ang="0">
                  <a:pos x="684212" y="106362"/>
                </a:cxn>
                <a:cxn ang="0">
                  <a:pos x="406400" y="301625"/>
                </a:cxn>
                <a:cxn ang="0">
                  <a:pos x="0" y="0"/>
                </a:cxn>
                <a:cxn ang="0">
                  <a:pos x="0" y="576262"/>
                </a:cxn>
                <a:cxn ang="0">
                  <a:pos x="781050" y="587375"/>
                </a:cxn>
                <a:cxn ang="0">
                  <a:pos x="781050" y="57150"/>
                </a:cxn>
                <a:cxn ang="0">
                  <a:pos x="0" y="0"/>
                </a:cxn>
              </a:cxnLst>
              <a:pathLst>
                <a:path w="492" h="370">
                  <a:moveTo>
                    <a:pt x="462" y="337"/>
                  </a:moveTo>
                  <a:lnTo>
                    <a:pt x="38" y="327"/>
                  </a:lnTo>
                  <a:lnTo>
                    <a:pt x="38" y="57"/>
                  </a:lnTo>
                  <a:lnTo>
                    <a:pt x="256" y="233"/>
                  </a:lnTo>
                  <a:lnTo>
                    <a:pt x="462" y="86"/>
                  </a:lnTo>
                  <a:lnTo>
                    <a:pt x="462" y="337"/>
                  </a:lnTo>
                  <a:moveTo>
                    <a:pt x="256" y="190"/>
                  </a:moveTo>
                  <a:lnTo>
                    <a:pt x="73" y="41"/>
                  </a:lnTo>
                  <a:lnTo>
                    <a:pt x="431" y="67"/>
                  </a:lnTo>
                  <a:lnTo>
                    <a:pt x="256" y="190"/>
                  </a:lnTo>
                  <a:moveTo>
                    <a:pt x="0" y="0"/>
                  </a:moveTo>
                  <a:lnTo>
                    <a:pt x="0" y="363"/>
                  </a:lnTo>
                  <a:lnTo>
                    <a:pt x="492" y="370"/>
                  </a:lnTo>
                  <a:lnTo>
                    <a:pt x="492" y="36"/>
                  </a:lnTo>
                  <a:lnTo>
                    <a:pt x="0" y="0"/>
                  </a:lnTo>
                </a:path>
              </a:pathLst>
            </a:custGeom>
            <a:noFill/>
            <a:ln w="9525">
              <a:noFill/>
            </a:ln>
          </p:spPr>
          <p:txBody>
            <a:bodyPr/>
            <a:p>
              <a:endParaRPr lang="zh-CN" altLang="en-US"/>
            </a:p>
          </p:txBody>
        </p:sp>
        <p:sp>
          <p:nvSpPr>
            <p:cNvPr id="5147" name="Freeform 27"/>
            <p:cNvSpPr/>
            <p:nvPr/>
          </p:nvSpPr>
          <p:spPr>
            <a:xfrm>
              <a:off x="6926263" y="4783138"/>
              <a:ext cx="200025" cy="87313"/>
            </a:xfrm>
            <a:custGeom>
              <a:avLst/>
              <a:gdLst/>
              <a:ahLst/>
              <a:cxnLst>
                <a:cxn ang="0">
                  <a:pos x="177380" y="0"/>
                </a:cxn>
                <a:cxn ang="0">
                  <a:pos x="173606" y="0"/>
                </a:cxn>
                <a:cxn ang="0">
                  <a:pos x="30192" y="11388"/>
                </a:cxn>
                <a:cxn ang="0">
                  <a:pos x="0" y="41758"/>
                </a:cxn>
                <a:cxn ang="0">
                  <a:pos x="0" y="87313"/>
                </a:cxn>
                <a:cxn ang="0">
                  <a:pos x="26418" y="87313"/>
                </a:cxn>
                <a:cxn ang="0">
                  <a:pos x="26418" y="53147"/>
                </a:cxn>
                <a:cxn ang="0">
                  <a:pos x="49062" y="30369"/>
                </a:cxn>
                <a:cxn ang="0">
                  <a:pos x="158510" y="26573"/>
                </a:cxn>
                <a:cxn ang="0">
                  <a:pos x="158510" y="26573"/>
                </a:cxn>
                <a:cxn ang="0">
                  <a:pos x="177380" y="45554"/>
                </a:cxn>
                <a:cxn ang="0">
                  <a:pos x="177380" y="75924"/>
                </a:cxn>
                <a:cxn ang="0">
                  <a:pos x="200025" y="75924"/>
                </a:cxn>
                <a:cxn ang="0">
                  <a:pos x="200025" y="26573"/>
                </a:cxn>
                <a:cxn ang="0">
                  <a:pos x="177380" y="0"/>
                </a:cxn>
              </a:cxnLst>
              <a:pathLst>
                <a:path w="53" h="23">
                  <a:moveTo>
                    <a:pt x="47" y="0"/>
                  </a:moveTo>
                  <a:cubicBezTo>
                    <a:pt x="47" y="0"/>
                    <a:pt x="47" y="0"/>
                    <a:pt x="46" y="0"/>
                  </a:cubicBezTo>
                  <a:cubicBezTo>
                    <a:pt x="8" y="3"/>
                    <a:pt x="8" y="3"/>
                    <a:pt x="8" y="3"/>
                  </a:cubicBezTo>
                  <a:cubicBezTo>
                    <a:pt x="4" y="3"/>
                    <a:pt x="0" y="6"/>
                    <a:pt x="0" y="11"/>
                  </a:cubicBezTo>
                  <a:cubicBezTo>
                    <a:pt x="0" y="23"/>
                    <a:pt x="0" y="23"/>
                    <a:pt x="0" y="23"/>
                  </a:cubicBezTo>
                  <a:cubicBezTo>
                    <a:pt x="7" y="23"/>
                    <a:pt x="7" y="23"/>
                    <a:pt x="7" y="23"/>
                  </a:cubicBezTo>
                  <a:cubicBezTo>
                    <a:pt x="7" y="14"/>
                    <a:pt x="7" y="14"/>
                    <a:pt x="7" y="14"/>
                  </a:cubicBezTo>
                  <a:cubicBezTo>
                    <a:pt x="7" y="11"/>
                    <a:pt x="10" y="9"/>
                    <a:pt x="13" y="8"/>
                  </a:cubicBezTo>
                  <a:cubicBezTo>
                    <a:pt x="42" y="7"/>
                    <a:pt x="42" y="7"/>
                    <a:pt x="42" y="7"/>
                  </a:cubicBezTo>
                  <a:cubicBezTo>
                    <a:pt x="42" y="7"/>
                    <a:pt x="42" y="7"/>
                    <a:pt x="42" y="7"/>
                  </a:cubicBezTo>
                  <a:cubicBezTo>
                    <a:pt x="45" y="7"/>
                    <a:pt x="47" y="9"/>
                    <a:pt x="47" y="12"/>
                  </a:cubicBezTo>
                  <a:cubicBezTo>
                    <a:pt x="47" y="20"/>
                    <a:pt x="47" y="20"/>
                    <a:pt x="47" y="20"/>
                  </a:cubicBezTo>
                  <a:cubicBezTo>
                    <a:pt x="53" y="20"/>
                    <a:pt x="53" y="20"/>
                    <a:pt x="53" y="20"/>
                  </a:cubicBezTo>
                  <a:cubicBezTo>
                    <a:pt x="53" y="7"/>
                    <a:pt x="53" y="7"/>
                    <a:pt x="53" y="7"/>
                  </a:cubicBezTo>
                  <a:cubicBezTo>
                    <a:pt x="53" y="3"/>
                    <a:pt x="51" y="0"/>
                    <a:pt x="47" y="0"/>
                  </a:cubicBezTo>
                </a:path>
              </a:pathLst>
            </a:custGeom>
            <a:solidFill>
              <a:srgbClr val="FFFFFF"/>
            </a:solidFill>
            <a:ln w="9525">
              <a:noFill/>
            </a:ln>
          </p:spPr>
          <p:txBody>
            <a:bodyPr/>
            <a:p>
              <a:endParaRPr lang="zh-CN" altLang="en-US"/>
            </a:p>
          </p:txBody>
        </p:sp>
        <p:sp>
          <p:nvSpPr>
            <p:cNvPr id="5148" name="Freeform 28"/>
            <p:cNvSpPr/>
            <p:nvPr/>
          </p:nvSpPr>
          <p:spPr>
            <a:xfrm>
              <a:off x="6777038" y="4862513"/>
              <a:ext cx="492125" cy="371475"/>
            </a:xfrm>
            <a:custGeom>
              <a:avLst/>
              <a:gdLst/>
              <a:ahLst/>
              <a:cxnLst>
                <a:cxn ang="0">
                  <a:pos x="462071" y="0"/>
                </a:cxn>
                <a:cxn ang="0">
                  <a:pos x="462071" y="0"/>
                </a:cxn>
                <a:cxn ang="0">
                  <a:pos x="33810" y="30018"/>
                </a:cxn>
                <a:cxn ang="0">
                  <a:pos x="0" y="71293"/>
                </a:cxn>
                <a:cxn ang="0">
                  <a:pos x="0" y="341456"/>
                </a:cxn>
                <a:cxn ang="0">
                  <a:pos x="30053" y="371475"/>
                </a:cxn>
                <a:cxn ang="0">
                  <a:pos x="33810" y="371475"/>
                </a:cxn>
                <a:cxn ang="0">
                  <a:pos x="462071" y="326447"/>
                </a:cxn>
                <a:cxn ang="0">
                  <a:pos x="492125" y="288925"/>
                </a:cxn>
                <a:cxn ang="0">
                  <a:pos x="492125" y="33770"/>
                </a:cxn>
                <a:cxn ang="0">
                  <a:pos x="462071" y="0"/>
                </a:cxn>
              </a:cxnLst>
              <a:pathLst>
                <a:path w="131" h="99">
                  <a:moveTo>
                    <a:pt x="123" y="0"/>
                  </a:moveTo>
                  <a:cubicBezTo>
                    <a:pt x="123" y="0"/>
                    <a:pt x="123" y="0"/>
                    <a:pt x="123" y="0"/>
                  </a:cubicBezTo>
                  <a:cubicBezTo>
                    <a:pt x="9" y="8"/>
                    <a:pt x="9" y="8"/>
                    <a:pt x="9" y="8"/>
                  </a:cubicBezTo>
                  <a:cubicBezTo>
                    <a:pt x="4" y="9"/>
                    <a:pt x="0" y="13"/>
                    <a:pt x="0" y="19"/>
                  </a:cubicBezTo>
                  <a:cubicBezTo>
                    <a:pt x="0" y="91"/>
                    <a:pt x="0" y="91"/>
                    <a:pt x="0" y="91"/>
                  </a:cubicBezTo>
                  <a:cubicBezTo>
                    <a:pt x="0" y="96"/>
                    <a:pt x="3" y="99"/>
                    <a:pt x="8" y="99"/>
                  </a:cubicBezTo>
                  <a:cubicBezTo>
                    <a:pt x="9" y="99"/>
                    <a:pt x="9" y="99"/>
                    <a:pt x="9" y="99"/>
                  </a:cubicBezTo>
                  <a:cubicBezTo>
                    <a:pt x="123" y="87"/>
                    <a:pt x="123" y="87"/>
                    <a:pt x="123" y="87"/>
                  </a:cubicBezTo>
                  <a:cubicBezTo>
                    <a:pt x="128" y="87"/>
                    <a:pt x="131" y="82"/>
                    <a:pt x="131" y="77"/>
                  </a:cubicBezTo>
                  <a:cubicBezTo>
                    <a:pt x="131" y="9"/>
                    <a:pt x="131" y="9"/>
                    <a:pt x="131" y="9"/>
                  </a:cubicBezTo>
                  <a:cubicBezTo>
                    <a:pt x="131" y="4"/>
                    <a:pt x="128" y="0"/>
                    <a:pt x="123" y="0"/>
                  </a:cubicBezTo>
                </a:path>
              </a:pathLst>
            </a:custGeom>
            <a:solidFill>
              <a:srgbClr val="FFFFFF"/>
            </a:solidFill>
            <a:ln w="9525">
              <a:noFill/>
            </a:ln>
          </p:spPr>
          <p:txBody>
            <a:bodyPr/>
            <a:p>
              <a:endParaRPr lang="zh-CN" altLang="en-US"/>
            </a:p>
          </p:txBody>
        </p:sp>
        <p:sp>
          <p:nvSpPr>
            <p:cNvPr id="5149" name="Freeform 29"/>
            <p:cNvSpPr/>
            <p:nvPr/>
          </p:nvSpPr>
          <p:spPr>
            <a:xfrm>
              <a:off x="6840538" y="4862513"/>
              <a:ext cx="63500" cy="14288"/>
            </a:xfrm>
            <a:custGeom>
              <a:avLst/>
              <a:gdLst/>
              <a:ahLst/>
              <a:cxnLst>
                <a:cxn ang="0">
                  <a:pos x="59764" y="0"/>
                </a:cxn>
                <a:cxn ang="0">
                  <a:pos x="56029" y="0"/>
                </a:cxn>
                <a:cxn ang="0">
                  <a:pos x="3735" y="0"/>
                </a:cxn>
                <a:cxn ang="0">
                  <a:pos x="0" y="7144"/>
                </a:cxn>
                <a:cxn ang="0">
                  <a:pos x="3735" y="14288"/>
                </a:cxn>
                <a:cxn ang="0">
                  <a:pos x="3735" y="14288"/>
                </a:cxn>
                <a:cxn ang="0">
                  <a:pos x="56029" y="10716"/>
                </a:cxn>
                <a:cxn ang="0">
                  <a:pos x="63500" y="3572"/>
                </a:cxn>
                <a:cxn ang="0">
                  <a:pos x="59764" y="0"/>
                </a:cxn>
              </a:cxnLst>
              <a:pathLst>
                <a:path w="17" h="4">
                  <a:moveTo>
                    <a:pt x="16" y="0"/>
                  </a:moveTo>
                  <a:cubicBezTo>
                    <a:pt x="16" y="0"/>
                    <a:pt x="15" y="0"/>
                    <a:pt x="15" y="0"/>
                  </a:cubicBezTo>
                  <a:cubicBezTo>
                    <a:pt x="1" y="0"/>
                    <a:pt x="1" y="0"/>
                    <a:pt x="1" y="0"/>
                  </a:cubicBezTo>
                  <a:cubicBezTo>
                    <a:pt x="0" y="1"/>
                    <a:pt x="0" y="1"/>
                    <a:pt x="0" y="2"/>
                  </a:cubicBezTo>
                  <a:cubicBezTo>
                    <a:pt x="0" y="3"/>
                    <a:pt x="0" y="4"/>
                    <a:pt x="1" y="4"/>
                  </a:cubicBezTo>
                  <a:cubicBezTo>
                    <a:pt x="1" y="4"/>
                    <a:pt x="1" y="4"/>
                    <a:pt x="1" y="4"/>
                  </a:cubicBezTo>
                  <a:cubicBezTo>
                    <a:pt x="15" y="3"/>
                    <a:pt x="15" y="3"/>
                    <a:pt x="15" y="3"/>
                  </a:cubicBezTo>
                  <a:cubicBezTo>
                    <a:pt x="16" y="3"/>
                    <a:pt x="17" y="2"/>
                    <a:pt x="17" y="1"/>
                  </a:cubicBezTo>
                  <a:cubicBezTo>
                    <a:pt x="17" y="0"/>
                    <a:pt x="16" y="0"/>
                    <a:pt x="16" y="0"/>
                  </a:cubicBezTo>
                </a:path>
              </a:pathLst>
            </a:custGeom>
            <a:solidFill>
              <a:srgbClr val="FFFFFF"/>
            </a:solidFill>
            <a:ln w="9525">
              <a:noFill/>
            </a:ln>
          </p:spPr>
          <p:txBody>
            <a:bodyPr/>
            <a:p>
              <a:endParaRPr lang="zh-CN" altLang="en-US"/>
            </a:p>
          </p:txBody>
        </p:sp>
        <p:sp>
          <p:nvSpPr>
            <p:cNvPr id="5150" name="Freeform 30"/>
            <p:cNvSpPr/>
            <p:nvPr/>
          </p:nvSpPr>
          <p:spPr>
            <a:xfrm>
              <a:off x="7145338" y="4840288"/>
              <a:ext cx="63500" cy="14288"/>
            </a:xfrm>
            <a:custGeom>
              <a:avLst/>
              <a:gdLst/>
              <a:ahLst/>
              <a:cxnLst>
                <a:cxn ang="0">
                  <a:pos x="56029" y="0"/>
                </a:cxn>
                <a:cxn ang="0">
                  <a:pos x="56029" y="0"/>
                </a:cxn>
                <a:cxn ang="0">
                  <a:pos x="7470" y="3572"/>
                </a:cxn>
                <a:cxn ang="0">
                  <a:pos x="0" y="10716"/>
                </a:cxn>
                <a:cxn ang="0">
                  <a:pos x="7470" y="14288"/>
                </a:cxn>
                <a:cxn ang="0">
                  <a:pos x="7470" y="14288"/>
                </a:cxn>
                <a:cxn ang="0">
                  <a:pos x="56029" y="10716"/>
                </a:cxn>
                <a:cxn ang="0">
                  <a:pos x="63500" y="7144"/>
                </a:cxn>
                <a:cxn ang="0">
                  <a:pos x="56029" y="0"/>
                </a:cxn>
              </a:cxnLst>
              <a:pathLst>
                <a:path w="17" h="4">
                  <a:moveTo>
                    <a:pt x="15" y="0"/>
                  </a:moveTo>
                  <a:cubicBezTo>
                    <a:pt x="15" y="0"/>
                    <a:pt x="15" y="0"/>
                    <a:pt x="15" y="0"/>
                  </a:cubicBezTo>
                  <a:cubicBezTo>
                    <a:pt x="2" y="1"/>
                    <a:pt x="2" y="1"/>
                    <a:pt x="2" y="1"/>
                  </a:cubicBezTo>
                  <a:cubicBezTo>
                    <a:pt x="1" y="1"/>
                    <a:pt x="0" y="2"/>
                    <a:pt x="0" y="3"/>
                  </a:cubicBezTo>
                  <a:cubicBezTo>
                    <a:pt x="0" y="3"/>
                    <a:pt x="1" y="4"/>
                    <a:pt x="2" y="4"/>
                  </a:cubicBezTo>
                  <a:cubicBezTo>
                    <a:pt x="2" y="4"/>
                    <a:pt x="2" y="4"/>
                    <a:pt x="2" y="4"/>
                  </a:cubicBezTo>
                  <a:cubicBezTo>
                    <a:pt x="15" y="3"/>
                    <a:pt x="15" y="3"/>
                    <a:pt x="15" y="3"/>
                  </a:cubicBezTo>
                  <a:cubicBezTo>
                    <a:pt x="16" y="3"/>
                    <a:pt x="17" y="2"/>
                    <a:pt x="17" y="2"/>
                  </a:cubicBezTo>
                  <a:cubicBezTo>
                    <a:pt x="17" y="1"/>
                    <a:pt x="16" y="0"/>
                    <a:pt x="15" y="0"/>
                  </a:cubicBezTo>
                </a:path>
              </a:pathLst>
            </a:custGeom>
            <a:solidFill>
              <a:srgbClr val="FFFFFF"/>
            </a:solidFill>
            <a:ln w="9525">
              <a:noFill/>
            </a:ln>
          </p:spPr>
          <p:txBody>
            <a:bodyPr/>
            <a:p>
              <a:endParaRPr lang="zh-CN" altLang="en-US"/>
            </a:p>
          </p:txBody>
        </p:sp>
        <p:sp>
          <p:nvSpPr>
            <p:cNvPr id="5151" name="Freeform 31"/>
            <p:cNvSpPr>
              <a:spLocks noEditPoints="1"/>
            </p:cNvSpPr>
            <p:nvPr/>
          </p:nvSpPr>
          <p:spPr>
            <a:xfrm>
              <a:off x="7340601" y="4610100"/>
              <a:ext cx="401638" cy="436563"/>
            </a:xfrm>
            <a:custGeom>
              <a:avLst/>
              <a:gdLst/>
              <a:ahLst/>
              <a:cxnLst>
                <a:cxn ang="0">
                  <a:pos x="105101" y="225808"/>
                </a:cxn>
                <a:cxn ang="0">
                  <a:pos x="213956" y="105377"/>
                </a:cxn>
                <a:cxn ang="0">
                  <a:pos x="206449" y="327422"/>
                </a:cxn>
                <a:cxn ang="0">
                  <a:pos x="225217" y="0"/>
                </a:cxn>
                <a:cxn ang="0">
                  <a:pos x="180174" y="11290"/>
                </a:cxn>
                <a:cxn ang="0">
                  <a:pos x="172666" y="37634"/>
                </a:cxn>
                <a:cxn ang="0">
                  <a:pos x="138884" y="48925"/>
                </a:cxn>
                <a:cxn ang="0">
                  <a:pos x="123869" y="30107"/>
                </a:cxn>
                <a:cxn ang="0">
                  <a:pos x="112608" y="26344"/>
                </a:cxn>
                <a:cxn ang="0">
                  <a:pos x="78826" y="67742"/>
                </a:cxn>
                <a:cxn ang="0">
                  <a:pos x="86333" y="90323"/>
                </a:cxn>
                <a:cxn ang="0">
                  <a:pos x="56304" y="124194"/>
                </a:cxn>
                <a:cxn ang="0">
                  <a:pos x="41289" y="112904"/>
                </a:cxn>
                <a:cxn ang="0">
                  <a:pos x="30029" y="116667"/>
                </a:cxn>
                <a:cxn ang="0">
                  <a:pos x="18768" y="169356"/>
                </a:cxn>
                <a:cxn ang="0">
                  <a:pos x="37536" y="184410"/>
                </a:cxn>
                <a:cxn ang="0">
                  <a:pos x="33782" y="229571"/>
                </a:cxn>
                <a:cxn ang="0">
                  <a:pos x="11260" y="233335"/>
                </a:cxn>
                <a:cxn ang="0">
                  <a:pos x="7507" y="286024"/>
                </a:cxn>
                <a:cxn ang="0">
                  <a:pos x="18768" y="293550"/>
                </a:cxn>
                <a:cxn ang="0">
                  <a:pos x="33782" y="286024"/>
                </a:cxn>
                <a:cxn ang="0">
                  <a:pos x="56304" y="323658"/>
                </a:cxn>
                <a:cxn ang="0">
                  <a:pos x="41289" y="346239"/>
                </a:cxn>
                <a:cxn ang="0">
                  <a:pos x="67565" y="391401"/>
                </a:cxn>
                <a:cxn ang="0">
                  <a:pos x="78826" y="387637"/>
                </a:cxn>
                <a:cxn ang="0">
                  <a:pos x="93840" y="372583"/>
                </a:cxn>
                <a:cxn ang="0">
                  <a:pos x="127623" y="391401"/>
                </a:cxn>
                <a:cxn ang="0">
                  <a:pos x="127623" y="417745"/>
                </a:cxn>
                <a:cxn ang="0">
                  <a:pos x="168913" y="436563"/>
                </a:cxn>
                <a:cxn ang="0">
                  <a:pos x="180174" y="429036"/>
                </a:cxn>
                <a:cxn ang="0">
                  <a:pos x="191434" y="406455"/>
                </a:cxn>
                <a:cxn ang="0">
                  <a:pos x="191434" y="406455"/>
                </a:cxn>
                <a:cxn ang="0">
                  <a:pos x="221463" y="402691"/>
                </a:cxn>
                <a:cxn ang="0">
                  <a:pos x="232724" y="410218"/>
                </a:cxn>
                <a:cxn ang="0">
                  <a:pos x="240232" y="432799"/>
                </a:cxn>
                <a:cxn ang="0">
                  <a:pos x="281521" y="413982"/>
                </a:cxn>
                <a:cxn ang="0">
                  <a:pos x="281521" y="391401"/>
                </a:cxn>
                <a:cxn ang="0">
                  <a:pos x="311550" y="357530"/>
                </a:cxn>
                <a:cxn ang="0">
                  <a:pos x="322811" y="357530"/>
                </a:cxn>
                <a:cxn ang="0">
                  <a:pos x="334072" y="368820"/>
                </a:cxn>
                <a:cxn ang="0">
                  <a:pos x="367855" y="331185"/>
                </a:cxn>
                <a:cxn ang="0">
                  <a:pos x="356594" y="312368"/>
                </a:cxn>
                <a:cxn ang="0">
                  <a:pos x="364101" y="267206"/>
                </a:cxn>
                <a:cxn ang="0">
                  <a:pos x="375362" y="259679"/>
                </a:cxn>
                <a:cxn ang="0">
                  <a:pos x="390377" y="263443"/>
                </a:cxn>
                <a:cxn ang="0">
                  <a:pos x="401638" y="214518"/>
                </a:cxn>
                <a:cxn ang="0">
                  <a:pos x="401638" y="203227"/>
                </a:cxn>
                <a:cxn ang="0">
                  <a:pos x="382869" y="206991"/>
                </a:cxn>
                <a:cxn ang="0">
                  <a:pos x="375362" y="195700"/>
                </a:cxn>
                <a:cxn ang="0">
                  <a:pos x="375362" y="150538"/>
                </a:cxn>
                <a:cxn ang="0">
                  <a:pos x="390377" y="135485"/>
                </a:cxn>
                <a:cxn ang="0">
                  <a:pos x="367855" y="94086"/>
                </a:cxn>
                <a:cxn ang="0">
                  <a:pos x="356594" y="101613"/>
                </a:cxn>
                <a:cxn ang="0">
                  <a:pos x="341579" y="101613"/>
                </a:cxn>
                <a:cxn ang="0">
                  <a:pos x="322811" y="63979"/>
                </a:cxn>
                <a:cxn ang="0">
                  <a:pos x="330319" y="41398"/>
                </a:cxn>
                <a:cxn ang="0">
                  <a:pos x="292782" y="18817"/>
                </a:cxn>
                <a:cxn ang="0">
                  <a:pos x="281521" y="33871"/>
                </a:cxn>
                <a:cxn ang="0">
                  <a:pos x="270261" y="41398"/>
                </a:cxn>
                <a:cxn ang="0">
                  <a:pos x="232724" y="22580"/>
                </a:cxn>
                <a:cxn ang="0">
                  <a:pos x="225217" y="0"/>
                </a:cxn>
              </a:cxnLst>
              <a:pathLst>
                <a:path w="107" h="116">
                  <a:moveTo>
                    <a:pt x="53" y="87"/>
                  </a:moveTo>
                  <a:cubicBezTo>
                    <a:pt x="39" y="87"/>
                    <a:pt x="28" y="75"/>
                    <a:pt x="28" y="60"/>
                  </a:cubicBezTo>
                  <a:cubicBezTo>
                    <a:pt x="28" y="43"/>
                    <a:pt x="40" y="29"/>
                    <a:pt x="55" y="28"/>
                  </a:cubicBezTo>
                  <a:cubicBezTo>
                    <a:pt x="56" y="28"/>
                    <a:pt x="56" y="28"/>
                    <a:pt x="57" y="28"/>
                  </a:cubicBezTo>
                  <a:cubicBezTo>
                    <a:pt x="71" y="28"/>
                    <a:pt x="82" y="40"/>
                    <a:pt x="82" y="56"/>
                  </a:cubicBezTo>
                  <a:cubicBezTo>
                    <a:pt x="82" y="72"/>
                    <a:pt x="70" y="86"/>
                    <a:pt x="55" y="87"/>
                  </a:cubicBezTo>
                  <a:cubicBezTo>
                    <a:pt x="54" y="87"/>
                    <a:pt x="54" y="87"/>
                    <a:pt x="53" y="87"/>
                  </a:cubicBezTo>
                  <a:moveTo>
                    <a:pt x="60" y="0"/>
                  </a:moveTo>
                  <a:cubicBezTo>
                    <a:pt x="50" y="0"/>
                    <a:pt x="50" y="0"/>
                    <a:pt x="50" y="0"/>
                  </a:cubicBezTo>
                  <a:cubicBezTo>
                    <a:pt x="48" y="0"/>
                    <a:pt x="47" y="2"/>
                    <a:pt x="48" y="3"/>
                  </a:cubicBezTo>
                  <a:cubicBezTo>
                    <a:pt x="48" y="7"/>
                    <a:pt x="48" y="7"/>
                    <a:pt x="48" y="7"/>
                  </a:cubicBezTo>
                  <a:cubicBezTo>
                    <a:pt x="48" y="8"/>
                    <a:pt x="47" y="9"/>
                    <a:pt x="46" y="10"/>
                  </a:cubicBezTo>
                  <a:cubicBezTo>
                    <a:pt x="38" y="13"/>
                    <a:pt x="38" y="13"/>
                    <a:pt x="38" y="13"/>
                  </a:cubicBezTo>
                  <a:cubicBezTo>
                    <a:pt x="38" y="13"/>
                    <a:pt x="37" y="13"/>
                    <a:pt x="37" y="13"/>
                  </a:cubicBezTo>
                  <a:cubicBezTo>
                    <a:pt x="36" y="13"/>
                    <a:pt x="35" y="12"/>
                    <a:pt x="35" y="11"/>
                  </a:cubicBezTo>
                  <a:cubicBezTo>
                    <a:pt x="33" y="8"/>
                    <a:pt x="33" y="8"/>
                    <a:pt x="33" y="8"/>
                  </a:cubicBezTo>
                  <a:cubicBezTo>
                    <a:pt x="33" y="7"/>
                    <a:pt x="32" y="7"/>
                    <a:pt x="32" y="7"/>
                  </a:cubicBezTo>
                  <a:cubicBezTo>
                    <a:pt x="31" y="7"/>
                    <a:pt x="31" y="7"/>
                    <a:pt x="30" y="7"/>
                  </a:cubicBezTo>
                  <a:cubicBezTo>
                    <a:pt x="21" y="14"/>
                    <a:pt x="21" y="14"/>
                    <a:pt x="21" y="14"/>
                  </a:cubicBezTo>
                  <a:cubicBezTo>
                    <a:pt x="20" y="15"/>
                    <a:pt x="20" y="17"/>
                    <a:pt x="21" y="18"/>
                  </a:cubicBezTo>
                  <a:cubicBezTo>
                    <a:pt x="23" y="20"/>
                    <a:pt x="23" y="20"/>
                    <a:pt x="23" y="20"/>
                  </a:cubicBezTo>
                  <a:cubicBezTo>
                    <a:pt x="24" y="21"/>
                    <a:pt x="24" y="23"/>
                    <a:pt x="23" y="24"/>
                  </a:cubicBezTo>
                  <a:cubicBezTo>
                    <a:pt x="17" y="31"/>
                    <a:pt x="17" y="31"/>
                    <a:pt x="17" y="31"/>
                  </a:cubicBezTo>
                  <a:cubicBezTo>
                    <a:pt x="17" y="32"/>
                    <a:pt x="16" y="33"/>
                    <a:pt x="15" y="33"/>
                  </a:cubicBezTo>
                  <a:cubicBezTo>
                    <a:pt x="15" y="33"/>
                    <a:pt x="14" y="32"/>
                    <a:pt x="14" y="32"/>
                  </a:cubicBezTo>
                  <a:cubicBezTo>
                    <a:pt x="11" y="30"/>
                    <a:pt x="11" y="30"/>
                    <a:pt x="11" y="30"/>
                  </a:cubicBezTo>
                  <a:cubicBezTo>
                    <a:pt x="11" y="30"/>
                    <a:pt x="10" y="30"/>
                    <a:pt x="10" y="30"/>
                  </a:cubicBezTo>
                  <a:cubicBezTo>
                    <a:pt x="9" y="30"/>
                    <a:pt x="8" y="31"/>
                    <a:pt x="8" y="31"/>
                  </a:cubicBezTo>
                  <a:cubicBezTo>
                    <a:pt x="3" y="42"/>
                    <a:pt x="3" y="42"/>
                    <a:pt x="3" y="42"/>
                  </a:cubicBezTo>
                  <a:cubicBezTo>
                    <a:pt x="3" y="44"/>
                    <a:pt x="4" y="45"/>
                    <a:pt x="5" y="45"/>
                  </a:cubicBezTo>
                  <a:cubicBezTo>
                    <a:pt x="8" y="46"/>
                    <a:pt x="8" y="46"/>
                    <a:pt x="8" y="46"/>
                  </a:cubicBezTo>
                  <a:cubicBezTo>
                    <a:pt x="9" y="47"/>
                    <a:pt x="10" y="48"/>
                    <a:pt x="10" y="49"/>
                  </a:cubicBezTo>
                  <a:cubicBezTo>
                    <a:pt x="10" y="49"/>
                    <a:pt x="9" y="56"/>
                    <a:pt x="9" y="61"/>
                  </a:cubicBezTo>
                  <a:cubicBezTo>
                    <a:pt x="9" y="61"/>
                    <a:pt x="9" y="61"/>
                    <a:pt x="9" y="61"/>
                  </a:cubicBezTo>
                  <a:cubicBezTo>
                    <a:pt x="9" y="61"/>
                    <a:pt x="8" y="61"/>
                    <a:pt x="6" y="61"/>
                  </a:cubicBezTo>
                  <a:cubicBezTo>
                    <a:pt x="3" y="62"/>
                    <a:pt x="3" y="62"/>
                    <a:pt x="3" y="62"/>
                  </a:cubicBezTo>
                  <a:cubicBezTo>
                    <a:pt x="1" y="62"/>
                    <a:pt x="0" y="63"/>
                    <a:pt x="1" y="64"/>
                  </a:cubicBezTo>
                  <a:cubicBezTo>
                    <a:pt x="2" y="76"/>
                    <a:pt x="2" y="76"/>
                    <a:pt x="2" y="76"/>
                  </a:cubicBezTo>
                  <a:cubicBezTo>
                    <a:pt x="2" y="77"/>
                    <a:pt x="3" y="78"/>
                    <a:pt x="4" y="78"/>
                  </a:cubicBezTo>
                  <a:cubicBezTo>
                    <a:pt x="4" y="78"/>
                    <a:pt x="5" y="78"/>
                    <a:pt x="5" y="78"/>
                  </a:cubicBezTo>
                  <a:cubicBezTo>
                    <a:pt x="8" y="76"/>
                    <a:pt x="8" y="76"/>
                    <a:pt x="8" y="76"/>
                  </a:cubicBezTo>
                  <a:cubicBezTo>
                    <a:pt x="9" y="76"/>
                    <a:pt x="9" y="76"/>
                    <a:pt x="9" y="76"/>
                  </a:cubicBezTo>
                  <a:cubicBezTo>
                    <a:pt x="10" y="76"/>
                    <a:pt x="11" y="77"/>
                    <a:pt x="11" y="78"/>
                  </a:cubicBezTo>
                  <a:cubicBezTo>
                    <a:pt x="15" y="86"/>
                    <a:pt x="15" y="86"/>
                    <a:pt x="15" y="86"/>
                  </a:cubicBezTo>
                  <a:cubicBezTo>
                    <a:pt x="16" y="87"/>
                    <a:pt x="15" y="89"/>
                    <a:pt x="14" y="90"/>
                  </a:cubicBezTo>
                  <a:cubicBezTo>
                    <a:pt x="11" y="92"/>
                    <a:pt x="11" y="92"/>
                    <a:pt x="11" y="92"/>
                  </a:cubicBezTo>
                  <a:cubicBezTo>
                    <a:pt x="10" y="93"/>
                    <a:pt x="10" y="94"/>
                    <a:pt x="11" y="95"/>
                  </a:cubicBezTo>
                  <a:cubicBezTo>
                    <a:pt x="18" y="104"/>
                    <a:pt x="18" y="104"/>
                    <a:pt x="18" y="104"/>
                  </a:cubicBezTo>
                  <a:cubicBezTo>
                    <a:pt x="18" y="104"/>
                    <a:pt x="19" y="104"/>
                    <a:pt x="19" y="104"/>
                  </a:cubicBezTo>
                  <a:cubicBezTo>
                    <a:pt x="20" y="104"/>
                    <a:pt x="21" y="104"/>
                    <a:pt x="21" y="103"/>
                  </a:cubicBezTo>
                  <a:cubicBezTo>
                    <a:pt x="23" y="100"/>
                    <a:pt x="23" y="100"/>
                    <a:pt x="23" y="100"/>
                  </a:cubicBezTo>
                  <a:cubicBezTo>
                    <a:pt x="24" y="100"/>
                    <a:pt x="25" y="99"/>
                    <a:pt x="25" y="99"/>
                  </a:cubicBezTo>
                  <a:cubicBezTo>
                    <a:pt x="26" y="99"/>
                    <a:pt x="26" y="99"/>
                    <a:pt x="27" y="100"/>
                  </a:cubicBezTo>
                  <a:cubicBezTo>
                    <a:pt x="34" y="104"/>
                    <a:pt x="34" y="104"/>
                    <a:pt x="34" y="104"/>
                  </a:cubicBezTo>
                  <a:cubicBezTo>
                    <a:pt x="35" y="104"/>
                    <a:pt x="36" y="106"/>
                    <a:pt x="35" y="107"/>
                  </a:cubicBezTo>
                  <a:cubicBezTo>
                    <a:pt x="34" y="111"/>
                    <a:pt x="34" y="111"/>
                    <a:pt x="34" y="111"/>
                  </a:cubicBezTo>
                  <a:cubicBezTo>
                    <a:pt x="33" y="112"/>
                    <a:pt x="34" y="114"/>
                    <a:pt x="35" y="114"/>
                  </a:cubicBezTo>
                  <a:cubicBezTo>
                    <a:pt x="45" y="116"/>
                    <a:pt x="45" y="116"/>
                    <a:pt x="45" y="116"/>
                  </a:cubicBezTo>
                  <a:cubicBezTo>
                    <a:pt x="45" y="116"/>
                    <a:pt x="45" y="116"/>
                    <a:pt x="45" y="116"/>
                  </a:cubicBezTo>
                  <a:cubicBezTo>
                    <a:pt x="47" y="116"/>
                    <a:pt x="48" y="115"/>
                    <a:pt x="48" y="114"/>
                  </a:cubicBezTo>
                  <a:cubicBezTo>
                    <a:pt x="48" y="110"/>
                    <a:pt x="48" y="110"/>
                    <a:pt x="48" y="110"/>
                  </a:cubicBezTo>
                  <a:cubicBezTo>
                    <a:pt x="48" y="109"/>
                    <a:pt x="50" y="108"/>
                    <a:pt x="51" y="108"/>
                  </a:cubicBezTo>
                  <a:cubicBezTo>
                    <a:pt x="51" y="108"/>
                    <a:pt x="51" y="108"/>
                    <a:pt x="51" y="108"/>
                  </a:cubicBezTo>
                  <a:cubicBezTo>
                    <a:pt x="51" y="108"/>
                    <a:pt x="51" y="108"/>
                    <a:pt x="51" y="108"/>
                  </a:cubicBezTo>
                  <a:cubicBezTo>
                    <a:pt x="52" y="108"/>
                    <a:pt x="53" y="108"/>
                    <a:pt x="55" y="108"/>
                  </a:cubicBezTo>
                  <a:cubicBezTo>
                    <a:pt x="57" y="108"/>
                    <a:pt x="59" y="107"/>
                    <a:pt x="59" y="107"/>
                  </a:cubicBezTo>
                  <a:cubicBezTo>
                    <a:pt x="59" y="107"/>
                    <a:pt x="59" y="107"/>
                    <a:pt x="60" y="107"/>
                  </a:cubicBezTo>
                  <a:cubicBezTo>
                    <a:pt x="61" y="107"/>
                    <a:pt x="62" y="108"/>
                    <a:pt x="62" y="109"/>
                  </a:cubicBezTo>
                  <a:cubicBezTo>
                    <a:pt x="62" y="113"/>
                    <a:pt x="62" y="113"/>
                    <a:pt x="62" y="113"/>
                  </a:cubicBezTo>
                  <a:cubicBezTo>
                    <a:pt x="62" y="114"/>
                    <a:pt x="63" y="115"/>
                    <a:pt x="64" y="115"/>
                  </a:cubicBezTo>
                  <a:cubicBezTo>
                    <a:pt x="64" y="115"/>
                    <a:pt x="65" y="114"/>
                    <a:pt x="65" y="114"/>
                  </a:cubicBezTo>
                  <a:cubicBezTo>
                    <a:pt x="75" y="110"/>
                    <a:pt x="75" y="110"/>
                    <a:pt x="75" y="110"/>
                  </a:cubicBezTo>
                  <a:cubicBezTo>
                    <a:pt x="76" y="110"/>
                    <a:pt x="77" y="108"/>
                    <a:pt x="76" y="107"/>
                  </a:cubicBezTo>
                  <a:cubicBezTo>
                    <a:pt x="75" y="104"/>
                    <a:pt x="75" y="104"/>
                    <a:pt x="75" y="104"/>
                  </a:cubicBezTo>
                  <a:cubicBezTo>
                    <a:pt x="74" y="103"/>
                    <a:pt x="75" y="101"/>
                    <a:pt x="76" y="100"/>
                  </a:cubicBezTo>
                  <a:cubicBezTo>
                    <a:pt x="83" y="95"/>
                    <a:pt x="83" y="95"/>
                    <a:pt x="83" y="95"/>
                  </a:cubicBezTo>
                  <a:cubicBezTo>
                    <a:pt x="83" y="94"/>
                    <a:pt x="84" y="94"/>
                    <a:pt x="84" y="94"/>
                  </a:cubicBezTo>
                  <a:cubicBezTo>
                    <a:pt x="85" y="94"/>
                    <a:pt x="85" y="94"/>
                    <a:pt x="86" y="95"/>
                  </a:cubicBezTo>
                  <a:cubicBezTo>
                    <a:pt x="88" y="97"/>
                    <a:pt x="88" y="97"/>
                    <a:pt x="88" y="97"/>
                  </a:cubicBezTo>
                  <a:cubicBezTo>
                    <a:pt x="88" y="98"/>
                    <a:pt x="89" y="98"/>
                    <a:pt x="89" y="98"/>
                  </a:cubicBezTo>
                  <a:cubicBezTo>
                    <a:pt x="90" y="98"/>
                    <a:pt x="91" y="98"/>
                    <a:pt x="91" y="97"/>
                  </a:cubicBezTo>
                  <a:cubicBezTo>
                    <a:pt x="98" y="88"/>
                    <a:pt x="98" y="88"/>
                    <a:pt x="98" y="88"/>
                  </a:cubicBezTo>
                  <a:cubicBezTo>
                    <a:pt x="99" y="87"/>
                    <a:pt x="98" y="85"/>
                    <a:pt x="97" y="85"/>
                  </a:cubicBezTo>
                  <a:cubicBezTo>
                    <a:pt x="95" y="83"/>
                    <a:pt x="95" y="83"/>
                    <a:pt x="95" y="83"/>
                  </a:cubicBezTo>
                  <a:cubicBezTo>
                    <a:pt x="94" y="82"/>
                    <a:pt x="93" y="81"/>
                    <a:pt x="94" y="80"/>
                  </a:cubicBezTo>
                  <a:cubicBezTo>
                    <a:pt x="97" y="71"/>
                    <a:pt x="97" y="71"/>
                    <a:pt x="97" y="71"/>
                  </a:cubicBezTo>
                  <a:cubicBezTo>
                    <a:pt x="98" y="70"/>
                    <a:pt x="99" y="69"/>
                    <a:pt x="100" y="69"/>
                  </a:cubicBezTo>
                  <a:cubicBezTo>
                    <a:pt x="100" y="69"/>
                    <a:pt x="100" y="69"/>
                    <a:pt x="100" y="69"/>
                  </a:cubicBezTo>
                  <a:cubicBezTo>
                    <a:pt x="103" y="70"/>
                    <a:pt x="103" y="70"/>
                    <a:pt x="103" y="70"/>
                  </a:cubicBezTo>
                  <a:cubicBezTo>
                    <a:pt x="103" y="70"/>
                    <a:pt x="103" y="70"/>
                    <a:pt x="104" y="70"/>
                  </a:cubicBezTo>
                  <a:cubicBezTo>
                    <a:pt x="105" y="70"/>
                    <a:pt x="105" y="69"/>
                    <a:pt x="106" y="68"/>
                  </a:cubicBezTo>
                  <a:cubicBezTo>
                    <a:pt x="107" y="57"/>
                    <a:pt x="107" y="57"/>
                    <a:pt x="107" y="57"/>
                  </a:cubicBezTo>
                  <a:cubicBezTo>
                    <a:pt x="107" y="56"/>
                    <a:pt x="107" y="54"/>
                    <a:pt x="107" y="54"/>
                  </a:cubicBezTo>
                  <a:cubicBezTo>
                    <a:pt x="107" y="54"/>
                    <a:pt x="107" y="54"/>
                    <a:pt x="107" y="54"/>
                  </a:cubicBezTo>
                  <a:cubicBezTo>
                    <a:pt x="107" y="54"/>
                    <a:pt x="106" y="54"/>
                    <a:pt x="105" y="54"/>
                  </a:cubicBezTo>
                  <a:cubicBezTo>
                    <a:pt x="102" y="55"/>
                    <a:pt x="102" y="55"/>
                    <a:pt x="102" y="55"/>
                  </a:cubicBezTo>
                  <a:cubicBezTo>
                    <a:pt x="102" y="55"/>
                    <a:pt x="102" y="55"/>
                    <a:pt x="102" y="55"/>
                  </a:cubicBezTo>
                  <a:cubicBezTo>
                    <a:pt x="101" y="55"/>
                    <a:pt x="100" y="54"/>
                    <a:pt x="100" y="52"/>
                  </a:cubicBezTo>
                  <a:cubicBezTo>
                    <a:pt x="98" y="44"/>
                    <a:pt x="98" y="44"/>
                    <a:pt x="98" y="44"/>
                  </a:cubicBezTo>
                  <a:cubicBezTo>
                    <a:pt x="98" y="42"/>
                    <a:pt x="99" y="41"/>
                    <a:pt x="100" y="40"/>
                  </a:cubicBezTo>
                  <a:cubicBezTo>
                    <a:pt x="103" y="39"/>
                    <a:pt x="103" y="39"/>
                    <a:pt x="103" y="39"/>
                  </a:cubicBezTo>
                  <a:cubicBezTo>
                    <a:pt x="104" y="39"/>
                    <a:pt x="105" y="37"/>
                    <a:pt x="104" y="36"/>
                  </a:cubicBezTo>
                  <a:cubicBezTo>
                    <a:pt x="100" y="26"/>
                    <a:pt x="100" y="26"/>
                    <a:pt x="100" y="26"/>
                  </a:cubicBezTo>
                  <a:cubicBezTo>
                    <a:pt x="100" y="25"/>
                    <a:pt x="99" y="25"/>
                    <a:pt x="98" y="25"/>
                  </a:cubicBezTo>
                  <a:cubicBezTo>
                    <a:pt x="98" y="25"/>
                    <a:pt x="98" y="25"/>
                    <a:pt x="97" y="25"/>
                  </a:cubicBezTo>
                  <a:cubicBezTo>
                    <a:pt x="95" y="27"/>
                    <a:pt x="95" y="27"/>
                    <a:pt x="95" y="27"/>
                  </a:cubicBezTo>
                  <a:cubicBezTo>
                    <a:pt x="94" y="28"/>
                    <a:pt x="94" y="28"/>
                    <a:pt x="93" y="28"/>
                  </a:cubicBezTo>
                  <a:cubicBezTo>
                    <a:pt x="92" y="28"/>
                    <a:pt x="92" y="28"/>
                    <a:pt x="91" y="27"/>
                  </a:cubicBezTo>
                  <a:cubicBezTo>
                    <a:pt x="86" y="20"/>
                    <a:pt x="86" y="20"/>
                    <a:pt x="86" y="20"/>
                  </a:cubicBezTo>
                  <a:cubicBezTo>
                    <a:pt x="85" y="20"/>
                    <a:pt x="85" y="18"/>
                    <a:pt x="86" y="17"/>
                  </a:cubicBezTo>
                  <a:cubicBezTo>
                    <a:pt x="88" y="14"/>
                    <a:pt x="88" y="14"/>
                    <a:pt x="88" y="14"/>
                  </a:cubicBezTo>
                  <a:cubicBezTo>
                    <a:pt x="89" y="13"/>
                    <a:pt x="89" y="11"/>
                    <a:pt x="88" y="11"/>
                  </a:cubicBezTo>
                  <a:cubicBezTo>
                    <a:pt x="79" y="5"/>
                    <a:pt x="79" y="5"/>
                    <a:pt x="79" y="5"/>
                  </a:cubicBezTo>
                  <a:cubicBezTo>
                    <a:pt x="79" y="5"/>
                    <a:pt x="78" y="5"/>
                    <a:pt x="78" y="5"/>
                  </a:cubicBezTo>
                  <a:cubicBezTo>
                    <a:pt x="77" y="5"/>
                    <a:pt x="76" y="5"/>
                    <a:pt x="76" y="6"/>
                  </a:cubicBezTo>
                  <a:cubicBezTo>
                    <a:pt x="75" y="9"/>
                    <a:pt x="75" y="9"/>
                    <a:pt x="75" y="9"/>
                  </a:cubicBezTo>
                  <a:cubicBezTo>
                    <a:pt x="74" y="10"/>
                    <a:pt x="73" y="11"/>
                    <a:pt x="72" y="11"/>
                  </a:cubicBezTo>
                  <a:cubicBezTo>
                    <a:pt x="72" y="11"/>
                    <a:pt x="72" y="11"/>
                    <a:pt x="72" y="11"/>
                  </a:cubicBezTo>
                  <a:cubicBezTo>
                    <a:pt x="64" y="9"/>
                    <a:pt x="64" y="9"/>
                    <a:pt x="64" y="9"/>
                  </a:cubicBezTo>
                  <a:cubicBezTo>
                    <a:pt x="62" y="9"/>
                    <a:pt x="62" y="7"/>
                    <a:pt x="62" y="6"/>
                  </a:cubicBezTo>
                  <a:cubicBezTo>
                    <a:pt x="62" y="2"/>
                    <a:pt x="62" y="2"/>
                    <a:pt x="62" y="2"/>
                  </a:cubicBezTo>
                  <a:cubicBezTo>
                    <a:pt x="62" y="1"/>
                    <a:pt x="61" y="0"/>
                    <a:pt x="60" y="0"/>
                  </a:cubicBezTo>
                </a:path>
              </a:pathLst>
            </a:custGeom>
            <a:solidFill>
              <a:srgbClr val="FFFFFF"/>
            </a:solidFill>
            <a:ln w="9525">
              <a:noFill/>
            </a:ln>
          </p:spPr>
          <p:txBody>
            <a:bodyPr/>
            <a:p>
              <a:endParaRPr lang="zh-CN" altLang="en-US"/>
            </a:p>
          </p:txBody>
        </p:sp>
        <p:sp>
          <p:nvSpPr>
            <p:cNvPr id="5152" name="Freeform 32"/>
            <p:cNvSpPr/>
            <p:nvPr/>
          </p:nvSpPr>
          <p:spPr>
            <a:xfrm>
              <a:off x="7464426" y="4738688"/>
              <a:ext cx="165100" cy="176213"/>
            </a:xfrm>
            <a:custGeom>
              <a:avLst/>
              <a:gdLst/>
              <a:ahLst/>
              <a:cxnLst>
                <a:cxn ang="0">
                  <a:pos x="86302" y="0"/>
                </a:cxn>
                <a:cxn ang="0">
                  <a:pos x="82550" y="0"/>
                </a:cxn>
                <a:cxn ang="0">
                  <a:pos x="0" y="93730"/>
                </a:cxn>
                <a:cxn ang="0">
                  <a:pos x="75045" y="176213"/>
                </a:cxn>
                <a:cxn ang="0">
                  <a:pos x="82550" y="176213"/>
                </a:cxn>
                <a:cxn ang="0">
                  <a:pos x="165100" y="82482"/>
                </a:cxn>
                <a:cxn ang="0">
                  <a:pos x="86302" y="0"/>
                </a:cxn>
              </a:cxnLst>
              <a:pathLst>
                <a:path w="44" h="47">
                  <a:moveTo>
                    <a:pt x="23" y="0"/>
                  </a:moveTo>
                  <a:cubicBezTo>
                    <a:pt x="23" y="0"/>
                    <a:pt x="22" y="0"/>
                    <a:pt x="22" y="0"/>
                  </a:cubicBezTo>
                  <a:cubicBezTo>
                    <a:pt x="10" y="1"/>
                    <a:pt x="0" y="12"/>
                    <a:pt x="0" y="25"/>
                  </a:cubicBezTo>
                  <a:cubicBezTo>
                    <a:pt x="0" y="38"/>
                    <a:pt x="9" y="47"/>
                    <a:pt x="20" y="47"/>
                  </a:cubicBezTo>
                  <a:cubicBezTo>
                    <a:pt x="21" y="47"/>
                    <a:pt x="22" y="47"/>
                    <a:pt x="22" y="47"/>
                  </a:cubicBezTo>
                  <a:cubicBezTo>
                    <a:pt x="34" y="46"/>
                    <a:pt x="44" y="35"/>
                    <a:pt x="44" y="22"/>
                  </a:cubicBezTo>
                  <a:cubicBezTo>
                    <a:pt x="44" y="10"/>
                    <a:pt x="35" y="0"/>
                    <a:pt x="23" y="0"/>
                  </a:cubicBezTo>
                </a:path>
              </a:pathLst>
            </a:custGeom>
            <a:solidFill>
              <a:srgbClr val="FFFFFF"/>
            </a:solidFill>
            <a:ln w="9525">
              <a:noFill/>
            </a:ln>
          </p:spPr>
          <p:txBody>
            <a:bodyPr/>
            <a:p>
              <a:endParaRPr lang="zh-CN" altLang="en-US"/>
            </a:p>
          </p:txBody>
        </p:sp>
        <p:sp>
          <p:nvSpPr>
            <p:cNvPr id="5153" name="Freeform 33"/>
            <p:cNvSpPr>
              <a:spLocks noEditPoints="1"/>
            </p:cNvSpPr>
            <p:nvPr/>
          </p:nvSpPr>
          <p:spPr>
            <a:xfrm>
              <a:off x="7723188" y="4629150"/>
              <a:ext cx="236538" cy="263525"/>
            </a:xfrm>
            <a:custGeom>
              <a:avLst/>
              <a:gdLst/>
              <a:ahLst/>
              <a:cxnLst>
                <a:cxn ang="0">
                  <a:pos x="60073" y="135527"/>
                </a:cxn>
                <a:cxn ang="0">
                  <a:pos x="123900" y="63998"/>
                </a:cxn>
                <a:cxn ang="0">
                  <a:pos x="120146" y="199526"/>
                </a:cxn>
                <a:cxn ang="0">
                  <a:pos x="131410" y="0"/>
                </a:cxn>
                <a:cxn ang="0">
                  <a:pos x="105128" y="7529"/>
                </a:cxn>
                <a:cxn ang="0">
                  <a:pos x="101373" y="22587"/>
                </a:cxn>
                <a:cxn ang="0">
                  <a:pos x="82600" y="30117"/>
                </a:cxn>
                <a:cxn ang="0">
                  <a:pos x="71336" y="18823"/>
                </a:cxn>
                <a:cxn ang="0">
                  <a:pos x="67582" y="18823"/>
                </a:cxn>
                <a:cxn ang="0">
                  <a:pos x="45054" y="41411"/>
                </a:cxn>
                <a:cxn ang="0">
                  <a:pos x="48809" y="56469"/>
                </a:cxn>
                <a:cxn ang="0">
                  <a:pos x="33791" y="75292"/>
                </a:cxn>
                <a:cxn ang="0">
                  <a:pos x="26282" y="67763"/>
                </a:cxn>
                <a:cxn ang="0">
                  <a:pos x="18772" y="71528"/>
                </a:cxn>
                <a:cxn ang="0">
                  <a:pos x="11263" y="105410"/>
                </a:cxn>
                <a:cxn ang="0">
                  <a:pos x="22527" y="112939"/>
                </a:cxn>
                <a:cxn ang="0">
                  <a:pos x="18772" y="139291"/>
                </a:cxn>
                <a:cxn ang="0">
                  <a:pos x="7509" y="139291"/>
                </a:cxn>
                <a:cxn ang="0">
                  <a:pos x="3754" y="173173"/>
                </a:cxn>
                <a:cxn ang="0">
                  <a:pos x="11263" y="176938"/>
                </a:cxn>
                <a:cxn ang="0">
                  <a:pos x="18772" y="173173"/>
                </a:cxn>
                <a:cxn ang="0">
                  <a:pos x="33791" y="195761"/>
                </a:cxn>
                <a:cxn ang="0">
                  <a:pos x="26282" y="207055"/>
                </a:cxn>
                <a:cxn ang="0">
                  <a:pos x="37545" y="233407"/>
                </a:cxn>
                <a:cxn ang="0">
                  <a:pos x="45054" y="233407"/>
                </a:cxn>
                <a:cxn ang="0">
                  <a:pos x="56318" y="225878"/>
                </a:cxn>
                <a:cxn ang="0">
                  <a:pos x="75091" y="237172"/>
                </a:cxn>
                <a:cxn ang="0">
                  <a:pos x="71336" y="252231"/>
                </a:cxn>
                <a:cxn ang="0">
                  <a:pos x="97618" y="263525"/>
                </a:cxn>
                <a:cxn ang="0">
                  <a:pos x="105128" y="259760"/>
                </a:cxn>
                <a:cxn ang="0">
                  <a:pos x="108882" y="244701"/>
                </a:cxn>
                <a:cxn ang="0">
                  <a:pos x="112637" y="244701"/>
                </a:cxn>
                <a:cxn ang="0">
                  <a:pos x="127655" y="244701"/>
                </a:cxn>
                <a:cxn ang="0">
                  <a:pos x="135164" y="248466"/>
                </a:cxn>
                <a:cxn ang="0">
                  <a:pos x="138919" y="259760"/>
                </a:cxn>
                <a:cxn ang="0">
                  <a:pos x="165201" y="252231"/>
                </a:cxn>
                <a:cxn ang="0">
                  <a:pos x="165201" y="237172"/>
                </a:cxn>
                <a:cxn ang="0">
                  <a:pos x="180219" y="218349"/>
                </a:cxn>
                <a:cxn ang="0">
                  <a:pos x="187728" y="218349"/>
                </a:cxn>
                <a:cxn ang="0">
                  <a:pos x="195237" y="225878"/>
                </a:cxn>
                <a:cxn ang="0">
                  <a:pos x="214010" y="203290"/>
                </a:cxn>
                <a:cxn ang="0">
                  <a:pos x="206501" y="191996"/>
                </a:cxn>
                <a:cxn ang="0">
                  <a:pos x="214010" y="161879"/>
                </a:cxn>
                <a:cxn ang="0">
                  <a:pos x="217765" y="158115"/>
                </a:cxn>
                <a:cxn ang="0">
                  <a:pos x="229028" y="161879"/>
                </a:cxn>
                <a:cxn ang="0">
                  <a:pos x="236538" y="131762"/>
                </a:cxn>
                <a:cxn ang="0">
                  <a:pos x="236538" y="124233"/>
                </a:cxn>
                <a:cxn ang="0">
                  <a:pos x="225274" y="124233"/>
                </a:cxn>
                <a:cxn ang="0">
                  <a:pos x="217765" y="120468"/>
                </a:cxn>
                <a:cxn ang="0">
                  <a:pos x="217765" y="94116"/>
                </a:cxn>
                <a:cxn ang="0">
                  <a:pos x="229028" y="82822"/>
                </a:cxn>
                <a:cxn ang="0">
                  <a:pos x="217765" y="56469"/>
                </a:cxn>
                <a:cxn ang="0">
                  <a:pos x="206501" y="63998"/>
                </a:cxn>
                <a:cxn ang="0">
                  <a:pos x="198992" y="63998"/>
                </a:cxn>
                <a:cxn ang="0">
                  <a:pos x="187728" y="37646"/>
                </a:cxn>
                <a:cxn ang="0">
                  <a:pos x="191483" y="26352"/>
                </a:cxn>
                <a:cxn ang="0">
                  <a:pos x="168955" y="11293"/>
                </a:cxn>
                <a:cxn ang="0">
                  <a:pos x="161446" y="22587"/>
                </a:cxn>
                <a:cxn ang="0">
                  <a:pos x="157692" y="26352"/>
                </a:cxn>
                <a:cxn ang="0">
                  <a:pos x="135164" y="15058"/>
                </a:cxn>
                <a:cxn ang="0">
                  <a:pos x="131410" y="0"/>
                </a:cxn>
              </a:cxnLst>
              <a:pathLst>
                <a:path w="63" h="70">
                  <a:moveTo>
                    <a:pt x="31" y="53"/>
                  </a:moveTo>
                  <a:cubicBezTo>
                    <a:pt x="23" y="53"/>
                    <a:pt x="16" y="46"/>
                    <a:pt x="16" y="36"/>
                  </a:cubicBezTo>
                  <a:cubicBezTo>
                    <a:pt x="16" y="26"/>
                    <a:pt x="23" y="18"/>
                    <a:pt x="32" y="17"/>
                  </a:cubicBezTo>
                  <a:cubicBezTo>
                    <a:pt x="32" y="17"/>
                    <a:pt x="33" y="17"/>
                    <a:pt x="33" y="17"/>
                  </a:cubicBezTo>
                  <a:cubicBezTo>
                    <a:pt x="41" y="17"/>
                    <a:pt x="48" y="25"/>
                    <a:pt x="48" y="34"/>
                  </a:cubicBezTo>
                  <a:cubicBezTo>
                    <a:pt x="48" y="44"/>
                    <a:pt x="41" y="52"/>
                    <a:pt x="32" y="53"/>
                  </a:cubicBezTo>
                  <a:cubicBezTo>
                    <a:pt x="32" y="53"/>
                    <a:pt x="31" y="53"/>
                    <a:pt x="31" y="53"/>
                  </a:cubicBezTo>
                  <a:moveTo>
                    <a:pt x="35" y="0"/>
                  </a:moveTo>
                  <a:cubicBezTo>
                    <a:pt x="29" y="0"/>
                    <a:pt x="29" y="0"/>
                    <a:pt x="29" y="0"/>
                  </a:cubicBezTo>
                  <a:cubicBezTo>
                    <a:pt x="28" y="0"/>
                    <a:pt x="28" y="1"/>
                    <a:pt x="28" y="2"/>
                  </a:cubicBezTo>
                  <a:cubicBezTo>
                    <a:pt x="28" y="4"/>
                    <a:pt x="28" y="4"/>
                    <a:pt x="28" y="4"/>
                  </a:cubicBezTo>
                  <a:cubicBezTo>
                    <a:pt x="28" y="5"/>
                    <a:pt x="28" y="6"/>
                    <a:pt x="27" y="6"/>
                  </a:cubicBezTo>
                  <a:cubicBezTo>
                    <a:pt x="22" y="8"/>
                    <a:pt x="22" y="8"/>
                    <a:pt x="22" y="8"/>
                  </a:cubicBezTo>
                  <a:cubicBezTo>
                    <a:pt x="22" y="8"/>
                    <a:pt x="22" y="8"/>
                    <a:pt x="22" y="8"/>
                  </a:cubicBezTo>
                  <a:cubicBezTo>
                    <a:pt x="21" y="8"/>
                    <a:pt x="20" y="8"/>
                    <a:pt x="20" y="7"/>
                  </a:cubicBezTo>
                  <a:cubicBezTo>
                    <a:pt x="19" y="5"/>
                    <a:pt x="19" y="5"/>
                    <a:pt x="19" y="5"/>
                  </a:cubicBezTo>
                  <a:cubicBezTo>
                    <a:pt x="19" y="5"/>
                    <a:pt x="19" y="4"/>
                    <a:pt x="18" y="4"/>
                  </a:cubicBezTo>
                  <a:cubicBezTo>
                    <a:pt x="18" y="4"/>
                    <a:pt x="18" y="5"/>
                    <a:pt x="18" y="5"/>
                  </a:cubicBezTo>
                  <a:cubicBezTo>
                    <a:pt x="12" y="9"/>
                    <a:pt x="12" y="9"/>
                    <a:pt x="12" y="9"/>
                  </a:cubicBezTo>
                  <a:cubicBezTo>
                    <a:pt x="12" y="9"/>
                    <a:pt x="12" y="10"/>
                    <a:pt x="12" y="11"/>
                  </a:cubicBezTo>
                  <a:cubicBezTo>
                    <a:pt x="13" y="12"/>
                    <a:pt x="13" y="12"/>
                    <a:pt x="13" y="12"/>
                  </a:cubicBezTo>
                  <a:cubicBezTo>
                    <a:pt x="14" y="13"/>
                    <a:pt x="14" y="14"/>
                    <a:pt x="13" y="15"/>
                  </a:cubicBezTo>
                  <a:cubicBezTo>
                    <a:pt x="10" y="19"/>
                    <a:pt x="10" y="19"/>
                    <a:pt x="10" y="19"/>
                  </a:cubicBezTo>
                  <a:cubicBezTo>
                    <a:pt x="10" y="20"/>
                    <a:pt x="9" y="20"/>
                    <a:pt x="9" y="20"/>
                  </a:cubicBezTo>
                  <a:cubicBezTo>
                    <a:pt x="9" y="20"/>
                    <a:pt x="8" y="20"/>
                    <a:pt x="8" y="20"/>
                  </a:cubicBezTo>
                  <a:cubicBezTo>
                    <a:pt x="7" y="18"/>
                    <a:pt x="7" y="18"/>
                    <a:pt x="7" y="18"/>
                  </a:cubicBezTo>
                  <a:cubicBezTo>
                    <a:pt x="6" y="18"/>
                    <a:pt x="6" y="18"/>
                    <a:pt x="6" y="18"/>
                  </a:cubicBezTo>
                  <a:cubicBezTo>
                    <a:pt x="5" y="18"/>
                    <a:pt x="5" y="19"/>
                    <a:pt x="5" y="19"/>
                  </a:cubicBezTo>
                  <a:cubicBezTo>
                    <a:pt x="2" y="26"/>
                    <a:pt x="2" y="26"/>
                    <a:pt x="2" y="26"/>
                  </a:cubicBezTo>
                  <a:cubicBezTo>
                    <a:pt x="2" y="27"/>
                    <a:pt x="2" y="27"/>
                    <a:pt x="3" y="28"/>
                  </a:cubicBezTo>
                  <a:cubicBezTo>
                    <a:pt x="5" y="28"/>
                    <a:pt x="5" y="28"/>
                    <a:pt x="5" y="28"/>
                  </a:cubicBezTo>
                  <a:cubicBezTo>
                    <a:pt x="6" y="28"/>
                    <a:pt x="6" y="29"/>
                    <a:pt x="6" y="30"/>
                  </a:cubicBezTo>
                  <a:cubicBezTo>
                    <a:pt x="6" y="30"/>
                    <a:pt x="5" y="34"/>
                    <a:pt x="5" y="37"/>
                  </a:cubicBezTo>
                  <a:cubicBezTo>
                    <a:pt x="5" y="37"/>
                    <a:pt x="5" y="37"/>
                    <a:pt x="5" y="37"/>
                  </a:cubicBezTo>
                  <a:cubicBezTo>
                    <a:pt x="5" y="37"/>
                    <a:pt x="4" y="37"/>
                    <a:pt x="4" y="37"/>
                  </a:cubicBezTo>
                  <a:cubicBezTo>
                    <a:pt x="2" y="37"/>
                    <a:pt x="2" y="37"/>
                    <a:pt x="2" y="37"/>
                  </a:cubicBezTo>
                  <a:cubicBezTo>
                    <a:pt x="1" y="37"/>
                    <a:pt x="0" y="38"/>
                    <a:pt x="0" y="39"/>
                  </a:cubicBezTo>
                  <a:cubicBezTo>
                    <a:pt x="1" y="46"/>
                    <a:pt x="1" y="46"/>
                    <a:pt x="1" y="46"/>
                  </a:cubicBezTo>
                  <a:cubicBezTo>
                    <a:pt x="1" y="46"/>
                    <a:pt x="2" y="47"/>
                    <a:pt x="2" y="47"/>
                  </a:cubicBezTo>
                  <a:cubicBezTo>
                    <a:pt x="3" y="47"/>
                    <a:pt x="3" y="47"/>
                    <a:pt x="3" y="47"/>
                  </a:cubicBezTo>
                  <a:cubicBezTo>
                    <a:pt x="5" y="46"/>
                    <a:pt x="5" y="46"/>
                    <a:pt x="5" y="46"/>
                  </a:cubicBezTo>
                  <a:cubicBezTo>
                    <a:pt x="5" y="46"/>
                    <a:pt x="5" y="46"/>
                    <a:pt x="5" y="46"/>
                  </a:cubicBezTo>
                  <a:cubicBezTo>
                    <a:pt x="6" y="46"/>
                    <a:pt x="6" y="46"/>
                    <a:pt x="7" y="47"/>
                  </a:cubicBezTo>
                  <a:cubicBezTo>
                    <a:pt x="9" y="52"/>
                    <a:pt x="9" y="52"/>
                    <a:pt x="9" y="52"/>
                  </a:cubicBezTo>
                  <a:cubicBezTo>
                    <a:pt x="9" y="53"/>
                    <a:pt x="9" y="54"/>
                    <a:pt x="8" y="54"/>
                  </a:cubicBezTo>
                  <a:cubicBezTo>
                    <a:pt x="7" y="55"/>
                    <a:pt x="7" y="55"/>
                    <a:pt x="7" y="55"/>
                  </a:cubicBezTo>
                  <a:cubicBezTo>
                    <a:pt x="6" y="56"/>
                    <a:pt x="6" y="57"/>
                    <a:pt x="6" y="57"/>
                  </a:cubicBezTo>
                  <a:cubicBezTo>
                    <a:pt x="10" y="62"/>
                    <a:pt x="10" y="62"/>
                    <a:pt x="10" y="62"/>
                  </a:cubicBezTo>
                  <a:cubicBezTo>
                    <a:pt x="11" y="63"/>
                    <a:pt x="11" y="63"/>
                    <a:pt x="11" y="63"/>
                  </a:cubicBezTo>
                  <a:cubicBezTo>
                    <a:pt x="12" y="63"/>
                    <a:pt x="12" y="63"/>
                    <a:pt x="12" y="62"/>
                  </a:cubicBezTo>
                  <a:cubicBezTo>
                    <a:pt x="14" y="60"/>
                    <a:pt x="14" y="60"/>
                    <a:pt x="14" y="60"/>
                  </a:cubicBezTo>
                  <a:cubicBezTo>
                    <a:pt x="14" y="60"/>
                    <a:pt x="14" y="60"/>
                    <a:pt x="15" y="60"/>
                  </a:cubicBezTo>
                  <a:cubicBezTo>
                    <a:pt x="15" y="60"/>
                    <a:pt x="15" y="60"/>
                    <a:pt x="16" y="60"/>
                  </a:cubicBezTo>
                  <a:cubicBezTo>
                    <a:pt x="20" y="63"/>
                    <a:pt x="20" y="63"/>
                    <a:pt x="20" y="63"/>
                  </a:cubicBezTo>
                  <a:cubicBezTo>
                    <a:pt x="20" y="63"/>
                    <a:pt x="21" y="64"/>
                    <a:pt x="20" y="65"/>
                  </a:cubicBezTo>
                  <a:cubicBezTo>
                    <a:pt x="19" y="67"/>
                    <a:pt x="19" y="67"/>
                    <a:pt x="19" y="67"/>
                  </a:cubicBezTo>
                  <a:cubicBezTo>
                    <a:pt x="19" y="68"/>
                    <a:pt x="19" y="69"/>
                    <a:pt x="20" y="69"/>
                  </a:cubicBezTo>
                  <a:cubicBezTo>
                    <a:pt x="26" y="70"/>
                    <a:pt x="26" y="70"/>
                    <a:pt x="26" y="70"/>
                  </a:cubicBezTo>
                  <a:cubicBezTo>
                    <a:pt x="26" y="70"/>
                    <a:pt x="26" y="70"/>
                    <a:pt x="26" y="70"/>
                  </a:cubicBezTo>
                  <a:cubicBezTo>
                    <a:pt x="27" y="70"/>
                    <a:pt x="28" y="70"/>
                    <a:pt x="28" y="69"/>
                  </a:cubicBezTo>
                  <a:cubicBezTo>
                    <a:pt x="28" y="67"/>
                    <a:pt x="28" y="67"/>
                    <a:pt x="28" y="67"/>
                  </a:cubicBezTo>
                  <a:cubicBezTo>
                    <a:pt x="28" y="66"/>
                    <a:pt x="29" y="65"/>
                    <a:pt x="29" y="65"/>
                  </a:cubicBezTo>
                  <a:cubicBezTo>
                    <a:pt x="30" y="65"/>
                    <a:pt x="30" y="65"/>
                    <a:pt x="30" y="65"/>
                  </a:cubicBezTo>
                  <a:cubicBezTo>
                    <a:pt x="30" y="65"/>
                    <a:pt x="30" y="65"/>
                    <a:pt x="30" y="65"/>
                  </a:cubicBezTo>
                  <a:cubicBezTo>
                    <a:pt x="31" y="65"/>
                    <a:pt x="31" y="65"/>
                    <a:pt x="32" y="65"/>
                  </a:cubicBezTo>
                  <a:cubicBezTo>
                    <a:pt x="33" y="65"/>
                    <a:pt x="34" y="65"/>
                    <a:pt x="34" y="65"/>
                  </a:cubicBezTo>
                  <a:cubicBezTo>
                    <a:pt x="34" y="65"/>
                    <a:pt x="35" y="65"/>
                    <a:pt x="35" y="65"/>
                  </a:cubicBezTo>
                  <a:cubicBezTo>
                    <a:pt x="35" y="65"/>
                    <a:pt x="36" y="65"/>
                    <a:pt x="36" y="66"/>
                  </a:cubicBezTo>
                  <a:cubicBezTo>
                    <a:pt x="36" y="68"/>
                    <a:pt x="36" y="68"/>
                    <a:pt x="36" y="68"/>
                  </a:cubicBezTo>
                  <a:cubicBezTo>
                    <a:pt x="36" y="69"/>
                    <a:pt x="37" y="69"/>
                    <a:pt x="37" y="69"/>
                  </a:cubicBezTo>
                  <a:cubicBezTo>
                    <a:pt x="37" y="69"/>
                    <a:pt x="38" y="69"/>
                    <a:pt x="38" y="69"/>
                  </a:cubicBezTo>
                  <a:cubicBezTo>
                    <a:pt x="44" y="67"/>
                    <a:pt x="44" y="67"/>
                    <a:pt x="44" y="67"/>
                  </a:cubicBezTo>
                  <a:cubicBezTo>
                    <a:pt x="44" y="67"/>
                    <a:pt x="45" y="66"/>
                    <a:pt x="44" y="65"/>
                  </a:cubicBezTo>
                  <a:cubicBezTo>
                    <a:pt x="44" y="63"/>
                    <a:pt x="44" y="63"/>
                    <a:pt x="44" y="63"/>
                  </a:cubicBezTo>
                  <a:cubicBezTo>
                    <a:pt x="43" y="62"/>
                    <a:pt x="43" y="61"/>
                    <a:pt x="44" y="61"/>
                  </a:cubicBezTo>
                  <a:cubicBezTo>
                    <a:pt x="48" y="58"/>
                    <a:pt x="48" y="58"/>
                    <a:pt x="48" y="58"/>
                  </a:cubicBezTo>
                  <a:cubicBezTo>
                    <a:pt x="48" y="57"/>
                    <a:pt x="49" y="57"/>
                    <a:pt x="49" y="57"/>
                  </a:cubicBezTo>
                  <a:cubicBezTo>
                    <a:pt x="50" y="57"/>
                    <a:pt x="50" y="57"/>
                    <a:pt x="50" y="58"/>
                  </a:cubicBezTo>
                  <a:cubicBezTo>
                    <a:pt x="51" y="59"/>
                    <a:pt x="51" y="59"/>
                    <a:pt x="51" y="59"/>
                  </a:cubicBezTo>
                  <a:cubicBezTo>
                    <a:pt x="52" y="60"/>
                    <a:pt x="52" y="60"/>
                    <a:pt x="52" y="60"/>
                  </a:cubicBezTo>
                  <a:cubicBezTo>
                    <a:pt x="53" y="60"/>
                    <a:pt x="53" y="60"/>
                    <a:pt x="53" y="59"/>
                  </a:cubicBezTo>
                  <a:cubicBezTo>
                    <a:pt x="57" y="54"/>
                    <a:pt x="57" y="54"/>
                    <a:pt x="57" y="54"/>
                  </a:cubicBezTo>
                  <a:cubicBezTo>
                    <a:pt x="58" y="53"/>
                    <a:pt x="57" y="52"/>
                    <a:pt x="57" y="52"/>
                  </a:cubicBezTo>
                  <a:cubicBezTo>
                    <a:pt x="55" y="51"/>
                    <a:pt x="55" y="51"/>
                    <a:pt x="55" y="51"/>
                  </a:cubicBezTo>
                  <a:cubicBezTo>
                    <a:pt x="55" y="50"/>
                    <a:pt x="54" y="49"/>
                    <a:pt x="55" y="49"/>
                  </a:cubicBezTo>
                  <a:cubicBezTo>
                    <a:pt x="57" y="43"/>
                    <a:pt x="57" y="43"/>
                    <a:pt x="57" y="43"/>
                  </a:cubicBezTo>
                  <a:cubicBezTo>
                    <a:pt x="57" y="43"/>
                    <a:pt x="58" y="42"/>
                    <a:pt x="58" y="42"/>
                  </a:cubicBezTo>
                  <a:cubicBezTo>
                    <a:pt x="58" y="42"/>
                    <a:pt x="58" y="42"/>
                    <a:pt x="58" y="42"/>
                  </a:cubicBezTo>
                  <a:cubicBezTo>
                    <a:pt x="60" y="43"/>
                    <a:pt x="60" y="43"/>
                    <a:pt x="60" y="43"/>
                  </a:cubicBezTo>
                  <a:cubicBezTo>
                    <a:pt x="60" y="43"/>
                    <a:pt x="60" y="43"/>
                    <a:pt x="61" y="43"/>
                  </a:cubicBezTo>
                  <a:cubicBezTo>
                    <a:pt x="61" y="43"/>
                    <a:pt x="62" y="42"/>
                    <a:pt x="62" y="42"/>
                  </a:cubicBezTo>
                  <a:cubicBezTo>
                    <a:pt x="63" y="35"/>
                    <a:pt x="63" y="35"/>
                    <a:pt x="63" y="35"/>
                  </a:cubicBezTo>
                  <a:cubicBezTo>
                    <a:pt x="63" y="34"/>
                    <a:pt x="63" y="33"/>
                    <a:pt x="63" y="33"/>
                  </a:cubicBezTo>
                  <a:cubicBezTo>
                    <a:pt x="63" y="33"/>
                    <a:pt x="63" y="33"/>
                    <a:pt x="63" y="33"/>
                  </a:cubicBezTo>
                  <a:cubicBezTo>
                    <a:pt x="62" y="33"/>
                    <a:pt x="62" y="33"/>
                    <a:pt x="61" y="33"/>
                  </a:cubicBezTo>
                  <a:cubicBezTo>
                    <a:pt x="60" y="33"/>
                    <a:pt x="60" y="33"/>
                    <a:pt x="60" y="33"/>
                  </a:cubicBezTo>
                  <a:cubicBezTo>
                    <a:pt x="60" y="33"/>
                    <a:pt x="60" y="33"/>
                    <a:pt x="59" y="33"/>
                  </a:cubicBezTo>
                  <a:cubicBezTo>
                    <a:pt x="59" y="33"/>
                    <a:pt x="58" y="33"/>
                    <a:pt x="58" y="32"/>
                  </a:cubicBezTo>
                  <a:cubicBezTo>
                    <a:pt x="57" y="27"/>
                    <a:pt x="57" y="27"/>
                    <a:pt x="57" y="27"/>
                  </a:cubicBezTo>
                  <a:cubicBezTo>
                    <a:pt x="57" y="26"/>
                    <a:pt x="58" y="25"/>
                    <a:pt x="58" y="25"/>
                  </a:cubicBezTo>
                  <a:cubicBezTo>
                    <a:pt x="60" y="24"/>
                    <a:pt x="60" y="24"/>
                    <a:pt x="60" y="24"/>
                  </a:cubicBezTo>
                  <a:cubicBezTo>
                    <a:pt x="61" y="24"/>
                    <a:pt x="61" y="23"/>
                    <a:pt x="61" y="22"/>
                  </a:cubicBezTo>
                  <a:cubicBezTo>
                    <a:pt x="59" y="16"/>
                    <a:pt x="59" y="16"/>
                    <a:pt x="59" y="16"/>
                  </a:cubicBezTo>
                  <a:cubicBezTo>
                    <a:pt x="58" y="16"/>
                    <a:pt x="58" y="15"/>
                    <a:pt x="58" y="15"/>
                  </a:cubicBezTo>
                  <a:cubicBezTo>
                    <a:pt x="57" y="15"/>
                    <a:pt x="57" y="15"/>
                    <a:pt x="57" y="16"/>
                  </a:cubicBezTo>
                  <a:cubicBezTo>
                    <a:pt x="55" y="17"/>
                    <a:pt x="55" y="17"/>
                    <a:pt x="55" y="17"/>
                  </a:cubicBezTo>
                  <a:cubicBezTo>
                    <a:pt x="55" y="17"/>
                    <a:pt x="55" y="17"/>
                    <a:pt x="54" y="17"/>
                  </a:cubicBezTo>
                  <a:cubicBezTo>
                    <a:pt x="54" y="17"/>
                    <a:pt x="54" y="17"/>
                    <a:pt x="53" y="17"/>
                  </a:cubicBezTo>
                  <a:cubicBezTo>
                    <a:pt x="50" y="13"/>
                    <a:pt x="50" y="13"/>
                    <a:pt x="50" y="13"/>
                  </a:cubicBezTo>
                  <a:cubicBezTo>
                    <a:pt x="50" y="12"/>
                    <a:pt x="50" y="11"/>
                    <a:pt x="50" y="10"/>
                  </a:cubicBezTo>
                  <a:cubicBezTo>
                    <a:pt x="51" y="9"/>
                    <a:pt x="51" y="9"/>
                    <a:pt x="51" y="9"/>
                  </a:cubicBezTo>
                  <a:cubicBezTo>
                    <a:pt x="52" y="8"/>
                    <a:pt x="52" y="7"/>
                    <a:pt x="51" y="7"/>
                  </a:cubicBezTo>
                  <a:cubicBezTo>
                    <a:pt x="46" y="3"/>
                    <a:pt x="46" y="3"/>
                    <a:pt x="46" y="3"/>
                  </a:cubicBezTo>
                  <a:cubicBezTo>
                    <a:pt x="46" y="3"/>
                    <a:pt x="46" y="3"/>
                    <a:pt x="45" y="3"/>
                  </a:cubicBezTo>
                  <a:cubicBezTo>
                    <a:pt x="45" y="3"/>
                    <a:pt x="44" y="3"/>
                    <a:pt x="44" y="4"/>
                  </a:cubicBezTo>
                  <a:cubicBezTo>
                    <a:pt x="43" y="6"/>
                    <a:pt x="43" y="6"/>
                    <a:pt x="43" y="6"/>
                  </a:cubicBezTo>
                  <a:cubicBezTo>
                    <a:pt x="43" y="7"/>
                    <a:pt x="43" y="7"/>
                    <a:pt x="42" y="7"/>
                  </a:cubicBezTo>
                  <a:cubicBezTo>
                    <a:pt x="42" y="7"/>
                    <a:pt x="42" y="7"/>
                    <a:pt x="42" y="7"/>
                  </a:cubicBezTo>
                  <a:cubicBezTo>
                    <a:pt x="37" y="6"/>
                    <a:pt x="37" y="6"/>
                    <a:pt x="37" y="6"/>
                  </a:cubicBezTo>
                  <a:cubicBezTo>
                    <a:pt x="36" y="5"/>
                    <a:pt x="36" y="5"/>
                    <a:pt x="36" y="4"/>
                  </a:cubicBezTo>
                  <a:cubicBezTo>
                    <a:pt x="36" y="2"/>
                    <a:pt x="36" y="2"/>
                    <a:pt x="36" y="2"/>
                  </a:cubicBezTo>
                  <a:cubicBezTo>
                    <a:pt x="36" y="1"/>
                    <a:pt x="36" y="0"/>
                    <a:pt x="35" y="0"/>
                  </a:cubicBezTo>
                </a:path>
              </a:pathLst>
            </a:custGeom>
            <a:solidFill>
              <a:srgbClr val="FFFFFF"/>
            </a:solidFill>
            <a:ln w="9525">
              <a:noFill/>
            </a:ln>
          </p:spPr>
          <p:txBody>
            <a:bodyPr/>
            <a:p>
              <a:endParaRPr lang="zh-CN" altLang="en-US"/>
            </a:p>
          </p:txBody>
        </p:sp>
        <p:sp>
          <p:nvSpPr>
            <p:cNvPr id="5154" name="Freeform 34"/>
            <p:cNvSpPr/>
            <p:nvPr/>
          </p:nvSpPr>
          <p:spPr>
            <a:xfrm>
              <a:off x="7797801" y="4711700"/>
              <a:ext cx="87313" cy="98425"/>
            </a:xfrm>
            <a:custGeom>
              <a:avLst/>
              <a:gdLst/>
              <a:ahLst/>
              <a:cxnLst>
                <a:cxn ang="0">
                  <a:pos x="49350" y="0"/>
                </a:cxn>
                <a:cxn ang="0">
                  <a:pos x="45554" y="0"/>
                </a:cxn>
                <a:cxn ang="0">
                  <a:pos x="0" y="52998"/>
                </a:cxn>
                <a:cxn ang="0">
                  <a:pos x="41758" y="98425"/>
                </a:cxn>
                <a:cxn ang="0">
                  <a:pos x="45554" y="98425"/>
                </a:cxn>
                <a:cxn ang="0">
                  <a:pos x="87313" y="45426"/>
                </a:cxn>
                <a:cxn ang="0">
                  <a:pos x="49350" y="0"/>
                </a:cxn>
              </a:cxnLst>
              <a:pathLst>
                <a:path w="23" h="26">
                  <a:moveTo>
                    <a:pt x="13" y="0"/>
                  </a:moveTo>
                  <a:cubicBezTo>
                    <a:pt x="12" y="0"/>
                    <a:pt x="12" y="0"/>
                    <a:pt x="12" y="0"/>
                  </a:cubicBezTo>
                  <a:cubicBezTo>
                    <a:pt x="6" y="0"/>
                    <a:pt x="0" y="7"/>
                    <a:pt x="0" y="14"/>
                  </a:cubicBezTo>
                  <a:cubicBezTo>
                    <a:pt x="0" y="21"/>
                    <a:pt x="5" y="26"/>
                    <a:pt x="11" y="26"/>
                  </a:cubicBezTo>
                  <a:cubicBezTo>
                    <a:pt x="11" y="26"/>
                    <a:pt x="12" y="26"/>
                    <a:pt x="12" y="26"/>
                  </a:cubicBezTo>
                  <a:cubicBezTo>
                    <a:pt x="18" y="26"/>
                    <a:pt x="23" y="19"/>
                    <a:pt x="23" y="12"/>
                  </a:cubicBezTo>
                  <a:cubicBezTo>
                    <a:pt x="23" y="5"/>
                    <a:pt x="19" y="0"/>
                    <a:pt x="13" y="0"/>
                  </a:cubicBezTo>
                </a:path>
              </a:pathLst>
            </a:custGeom>
            <a:solidFill>
              <a:srgbClr val="FFFFFF"/>
            </a:solidFill>
            <a:ln w="9525">
              <a:noFill/>
            </a:ln>
          </p:spPr>
          <p:txBody>
            <a:bodyPr/>
            <a:p>
              <a:endParaRPr lang="zh-CN" altLang="en-US"/>
            </a:p>
          </p:txBody>
        </p:sp>
        <p:sp>
          <p:nvSpPr>
            <p:cNvPr id="5155" name="Freeform 35"/>
            <p:cNvSpPr/>
            <p:nvPr/>
          </p:nvSpPr>
          <p:spPr>
            <a:xfrm>
              <a:off x="8388351" y="3824288"/>
              <a:ext cx="173038" cy="338138"/>
            </a:xfrm>
            <a:custGeom>
              <a:avLst/>
              <a:gdLst/>
              <a:ahLst/>
              <a:cxnLst>
                <a:cxn ang="0">
                  <a:pos x="0" y="0"/>
                </a:cxn>
                <a:cxn ang="0">
                  <a:pos x="0" y="338138"/>
                </a:cxn>
                <a:cxn ang="0">
                  <a:pos x="173038" y="338138"/>
                </a:cxn>
                <a:cxn ang="0">
                  <a:pos x="173038" y="7937"/>
                </a:cxn>
                <a:cxn ang="0">
                  <a:pos x="0" y="0"/>
                </a:cxn>
              </a:cxnLst>
              <a:pathLst>
                <a:path w="109" h="213">
                  <a:moveTo>
                    <a:pt x="0" y="0"/>
                  </a:moveTo>
                  <a:lnTo>
                    <a:pt x="0" y="213"/>
                  </a:lnTo>
                  <a:lnTo>
                    <a:pt x="109" y="213"/>
                  </a:lnTo>
                  <a:lnTo>
                    <a:pt x="109" y="5"/>
                  </a:lnTo>
                  <a:lnTo>
                    <a:pt x="0" y="0"/>
                  </a:lnTo>
                  <a:close/>
                </a:path>
              </a:pathLst>
            </a:custGeom>
            <a:solidFill>
              <a:srgbClr val="FFFFFF"/>
            </a:solidFill>
            <a:ln w="9525">
              <a:noFill/>
            </a:ln>
          </p:spPr>
          <p:txBody>
            <a:bodyPr/>
            <a:p>
              <a:endParaRPr lang="zh-CN" altLang="en-US"/>
            </a:p>
          </p:txBody>
        </p:sp>
        <p:sp>
          <p:nvSpPr>
            <p:cNvPr id="5156" name="Freeform 36"/>
            <p:cNvSpPr/>
            <p:nvPr/>
          </p:nvSpPr>
          <p:spPr>
            <a:xfrm>
              <a:off x="8388351" y="3824288"/>
              <a:ext cx="173038" cy="338138"/>
            </a:xfrm>
            <a:custGeom>
              <a:avLst/>
              <a:gdLst/>
              <a:ahLst/>
              <a:cxnLst>
                <a:cxn ang="0">
                  <a:pos x="0" y="0"/>
                </a:cxn>
                <a:cxn ang="0">
                  <a:pos x="0" y="338138"/>
                </a:cxn>
                <a:cxn ang="0">
                  <a:pos x="173038" y="338138"/>
                </a:cxn>
                <a:cxn ang="0">
                  <a:pos x="173038" y="7937"/>
                </a:cxn>
                <a:cxn ang="0">
                  <a:pos x="0" y="0"/>
                </a:cxn>
              </a:cxnLst>
              <a:pathLst>
                <a:path w="109" h="213">
                  <a:moveTo>
                    <a:pt x="0" y="0"/>
                  </a:moveTo>
                  <a:lnTo>
                    <a:pt x="0" y="213"/>
                  </a:lnTo>
                  <a:lnTo>
                    <a:pt x="109" y="213"/>
                  </a:lnTo>
                  <a:lnTo>
                    <a:pt x="109" y="5"/>
                  </a:lnTo>
                  <a:lnTo>
                    <a:pt x="0" y="0"/>
                  </a:lnTo>
                </a:path>
              </a:pathLst>
            </a:custGeom>
            <a:noFill/>
            <a:ln w="9525">
              <a:noFill/>
            </a:ln>
          </p:spPr>
          <p:txBody>
            <a:bodyPr/>
            <a:p>
              <a:endParaRPr lang="zh-CN" altLang="en-US"/>
            </a:p>
          </p:txBody>
        </p:sp>
        <p:sp>
          <p:nvSpPr>
            <p:cNvPr id="5157" name="Freeform 37"/>
            <p:cNvSpPr/>
            <p:nvPr/>
          </p:nvSpPr>
          <p:spPr>
            <a:xfrm>
              <a:off x="8369301" y="3749675"/>
              <a:ext cx="206375" cy="71438"/>
            </a:xfrm>
            <a:custGeom>
              <a:avLst/>
              <a:gdLst/>
              <a:ahLst/>
              <a:cxnLst>
                <a:cxn ang="0">
                  <a:pos x="65087" y="0"/>
                </a:cxn>
                <a:cxn ang="0">
                  <a:pos x="65087" y="22225"/>
                </a:cxn>
                <a:cxn ang="0">
                  <a:pos x="0" y="17462"/>
                </a:cxn>
                <a:cxn ang="0">
                  <a:pos x="0" y="63500"/>
                </a:cxn>
                <a:cxn ang="0">
                  <a:pos x="206375" y="71438"/>
                </a:cxn>
                <a:cxn ang="0">
                  <a:pos x="206375" y="30162"/>
                </a:cxn>
                <a:cxn ang="0">
                  <a:pos x="147637" y="25400"/>
                </a:cxn>
                <a:cxn ang="0">
                  <a:pos x="147637" y="3175"/>
                </a:cxn>
                <a:cxn ang="0">
                  <a:pos x="65087" y="0"/>
                </a:cxn>
              </a:cxnLst>
              <a:pathLst>
                <a:path w="130" h="45">
                  <a:moveTo>
                    <a:pt x="41" y="0"/>
                  </a:moveTo>
                  <a:lnTo>
                    <a:pt x="41" y="14"/>
                  </a:lnTo>
                  <a:lnTo>
                    <a:pt x="0" y="11"/>
                  </a:lnTo>
                  <a:lnTo>
                    <a:pt x="0" y="40"/>
                  </a:lnTo>
                  <a:lnTo>
                    <a:pt x="130" y="45"/>
                  </a:lnTo>
                  <a:lnTo>
                    <a:pt x="130" y="19"/>
                  </a:lnTo>
                  <a:lnTo>
                    <a:pt x="93" y="16"/>
                  </a:lnTo>
                  <a:lnTo>
                    <a:pt x="93" y="2"/>
                  </a:lnTo>
                  <a:lnTo>
                    <a:pt x="41" y="0"/>
                  </a:lnTo>
                  <a:close/>
                </a:path>
              </a:pathLst>
            </a:custGeom>
            <a:solidFill>
              <a:srgbClr val="FFFFFF"/>
            </a:solidFill>
            <a:ln w="9525">
              <a:noFill/>
            </a:ln>
          </p:spPr>
          <p:txBody>
            <a:bodyPr/>
            <a:p>
              <a:endParaRPr lang="zh-CN" altLang="en-US"/>
            </a:p>
          </p:txBody>
        </p:sp>
        <p:sp>
          <p:nvSpPr>
            <p:cNvPr id="5158" name="Freeform 38"/>
            <p:cNvSpPr/>
            <p:nvPr/>
          </p:nvSpPr>
          <p:spPr>
            <a:xfrm>
              <a:off x="8369301" y="3749675"/>
              <a:ext cx="206375" cy="71438"/>
            </a:xfrm>
            <a:custGeom>
              <a:avLst/>
              <a:gdLst/>
              <a:ahLst/>
              <a:cxnLst>
                <a:cxn ang="0">
                  <a:pos x="65087" y="0"/>
                </a:cxn>
                <a:cxn ang="0">
                  <a:pos x="65087" y="22225"/>
                </a:cxn>
                <a:cxn ang="0">
                  <a:pos x="0" y="17462"/>
                </a:cxn>
                <a:cxn ang="0">
                  <a:pos x="0" y="63500"/>
                </a:cxn>
                <a:cxn ang="0">
                  <a:pos x="206375" y="71438"/>
                </a:cxn>
                <a:cxn ang="0">
                  <a:pos x="206375" y="30162"/>
                </a:cxn>
                <a:cxn ang="0">
                  <a:pos x="147637" y="25400"/>
                </a:cxn>
                <a:cxn ang="0">
                  <a:pos x="147637" y="3175"/>
                </a:cxn>
                <a:cxn ang="0">
                  <a:pos x="65087" y="0"/>
                </a:cxn>
              </a:cxnLst>
              <a:pathLst>
                <a:path w="130" h="45">
                  <a:moveTo>
                    <a:pt x="41" y="0"/>
                  </a:moveTo>
                  <a:lnTo>
                    <a:pt x="41" y="14"/>
                  </a:lnTo>
                  <a:lnTo>
                    <a:pt x="0" y="11"/>
                  </a:lnTo>
                  <a:lnTo>
                    <a:pt x="0" y="40"/>
                  </a:lnTo>
                  <a:lnTo>
                    <a:pt x="130" y="45"/>
                  </a:lnTo>
                  <a:lnTo>
                    <a:pt x="130" y="19"/>
                  </a:lnTo>
                  <a:lnTo>
                    <a:pt x="93" y="16"/>
                  </a:lnTo>
                  <a:lnTo>
                    <a:pt x="93" y="2"/>
                  </a:lnTo>
                  <a:lnTo>
                    <a:pt x="41" y="0"/>
                  </a:lnTo>
                </a:path>
              </a:pathLst>
            </a:custGeom>
            <a:noFill/>
            <a:ln w="9525">
              <a:noFill/>
            </a:ln>
          </p:spPr>
          <p:txBody>
            <a:bodyPr/>
            <a:p>
              <a:endParaRPr lang="zh-CN" altLang="en-US"/>
            </a:p>
          </p:txBody>
        </p:sp>
        <p:sp>
          <p:nvSpPr>
            <p:cNvPr id="5159" name="Freeform 39"/>
            <p:cNvSpPr/>
            <p:nvPr/>
          </p:nvSpPr>
          <p:spPr>
            <a:xfrm>
              <a:off x="8369301" y="4173538"/>
              <a:ext cx="206375" cy="65088"/>
            </a:xfrm>
            <a:custGeom>
              <a:avLst/>
              <a:gdLst/>
              <a:ahLst/>
              <a:cxnLst>
                <a:cxn ang="0">
                  <a:pos x="206375" y="0"/>
                </a:cxn>
                <a:cxn ang="0">
                  <a:pos x="0" y="0"/>
                </a:cxn>
                <a:cxn ang="0">
                  <a:pos x="0" y="41275"/>
                </a:cxn>
                <a:cxn ang="0">
                  <a:pos x="65087" y="41275"/>
                </a:cxn>
                <a:cxn ang="0">
                  <a:pos x="65087" y="65088"/>
                </a:cxn>
                <a:cxn ang="0">
                  <a:pos x="147637" y="65088"/>
                </a:cxn>
                <a:cxn ang="0">
                  <a:pos x="147637" y="41275"/>
                </a:cxn>
                <a:cxn ang="0">
                  <a:pos x="206375" y="41275"/>
                </a:cxn>
                <a:cxn ang="0">
                  <a:pos x="206375" y="0"/>
                </a:cxn>
              </a:cxnLst>
              <a:pathLst>
                <a:path w="130" h="41">
                  <a:moveTo>
                    <a:pt x="130" y="0"/>
                  </a:moveTo>
                  <a:lnTo>
                    <a:pt x="0" y="0"/>
                  </a:lnTo>
                  <a:lnTo>
                    <a:pt x="0" y="26"/>
                  </a:lnTo>
                  <a:lnTo>
                    <a:pt x="41" y="26"/>
                  </a:lnTo>
                  <a:lnTo>
                    <a:pt x="41" y="41"/>
                  </a:lnTo>
                  <a:lnTo>
                    <a:pt x="93" y="41"/>
                  </a:lnTo>
                  <a:lnTo>
                    <a:pt x="93" y="26"/>
                  </a:lnTo>
                  <a:lnTo>
                    <a:pt x="130" y="26"/>
                  </a:lnTo>
                  <a:lnTo>
                    <a:pt x="130" y="0"/>
                  </a:lnTo>
                  <a:close/>
                </a:path>
              </a:pathLst>
            </a:custGeom>
            <a:solidFill>
              <a:srgbClr val="FFFFFF"/>
            </a:solidFill>
            <a:ln w="9525">
              <a:noFill/>
            </a:ln>
          </p:spPr>
          <p:txBody>
            <a:bodyPr/>
            <a:p>
              <a:endParaRPr lang="zh-CN" altLang="en-US"/>
            </a:p>
          </p:txBody>
        </p:sp>
        <p:sp>
          <p:nvSpPr>
            <p:cNvPr id="5160" name="Freeform 40"/>
            <p:cNvSpPr/>
            <p:nvPr/>
          </p:nvSpPr>
          <p:spPr>
            <a:xfrm>
              <a:off x="8369301" y="4173538"/>
              <a:ext cx="206375" cy="65088"/>
            </a:xfrm>
            <a:custGeom>
              <a:avLst/>
              <a:gdLst/>
              <a:ahLst/>
              <a:cxnLst>
                <a:cxn ang="0">
                  <a:pos x="206375" y="0"/>
                </a:cxn>
                <a:cxn ang="0">
                  <a:pos x="0" y="0"/>
                </a:cxn>
                <a:cxn ang="0">
                  <a:pos x="0" y="41275"/>
                </a:cxn>
                <a:cxn ang="0">
                  <a:pos x="65087" y="41275"/>
                </a:cxn>
                <a:cxn ang="0">
                  <a:pos x="65087" y="65088"/>
                </a:cxn>
                <a:cxn ang="0">
                  <a:pos x="147637" y="65088"/>
                </a:cxn>
                <a:cxn ang="0">
                  <a:pos x="147637" y="41275"/>
                </a:cxn>
                <a:cxn ang="0">
                  <a:pos x="206375" y="41275"/>
                </a:cxn>
                <a:cxn ang="0">
                  <a:pos x="206375" y="0"/>
                </a:cxn>
              </a:cxnLst>
              <a:pathLst>
                <a:path w="130" h="41">
                  <a:moveTo>
                    <a:pt x="130" y="0"/>
                  </a:moveTo>
                  <a:lnTo>
                    <a:pt x="0" y="0"/>
                  </a:lnTo>
                  <a:lnTo>
                    <a:pt x="0" y="26"/>
                  </a:lnTo>
                  <a:lnTo>
                    <a:pt x="41" y="26"/>
                  </a:lnTo>
                  <a:lnTo>
                    <a:pt x="41" y="41"/>
                  </a:lnTo>
                  <a:lnTo>
                    <a:pt x="93" y="41"/>
                  </a:lnTo>
                  <a:lnTo>
                    <a:pt x="93" y="26"/>
                  </a:lnTo>
                  <a:lnTo>
                    <a:pt x="130" y="26"/>
                  </a:lnTo>
                  <a:lnTo>
                    <a:pt x="130" y="0"/>
                  </a:lnTo>
                </a:path>
              </a:pathLst>
            </a:custGeom>
            <a:noFill/>
            <a:ln w="9525">
              <a:noFill/>
            </a:ln>
          </p:spPr>
          <p:txBody>
            <a:bodyPr/>
            <a:p>
              <a:endParaRPr lang="zh-CN" altLang="en-US"/>
            </a:p>
          </p:txBody>
        </p:sp>
        <p:sp>
          <p:nvSpPr>
            <p:cNvPr id="5161" name="Freeform 41"/>
            <p:cNvSpPr>
              <a:spLocks noEditPoints="1"/>
            </p:cNvSpPr>
            <p:nvPr/>
          </p:nvSpPr>
          <p:spPr>
            <a:xfrm>
              <a:off x="8572501" y="3832225"/>
              <a:ext cx="195263" cy="330200"/>
            </a:xfrm>
            <a:custGeom>
              <a:avLst/>
              <a:gdLst/>
              <a:ahLst/>
              <a:cxnLst>
                <a:cxn ang="0">
                  <a:pos x="112651" y="303934"/>
                </a:cxn>
                <a:cxn ang="0">
                  <a:pos x="78856" y="303934"/>
                </a:cxn>
                <a:cxn ang="0">
                  <a:pos x="78856" y="262659"/>
                </a:cxn>
                <a:cxn ang="0">
                  <a:pos x="112651" y="266411"/>
                </a:cxn>
                <a:cxn ang="0">
                  <a:pos x="112651" y="303934"/>
                </a:cxn>
                <a:cxn ang="0">
                  <a:pos x="60080" y="303934"/>
                </a:cxn>
                <a:cxn ang="0">
                  <a:pos x="26285" y="303934"/>
                </a:cxn>
                <a:cxn ang="0">
                  <a:pos x="26285" y="262659"/>
                </a:cxn>
                <a:cxn ang="0">
                  <a:pos x="60080" y="262659"/>
                </a:cxn>
                <a:cxn ang="0">
                  <a:pos x="60080" y="303934"/>
                </a:cxn>
                <a:cxn ang="0">
                  <a:pos x="165222" y="71293"/>
                </a:cxn>
                <a:cxn ang="0">
                  <a:pos x="135182" y="71293"/>
                </a:cxn>
                <a:cxn ang="0">
                  <a:pos x="135182" y="33770"/>
                </a:cxn>
                <a:cxn ang="0">
                  <a:pos x="165222" y="33770"/>
                </a:cxn>
                <a:cxn ang="0">
                  <a:pos x="165222" y="71293"/>
                </a:cxn>
                <a:cxn ang="0">
                  <a:pos x="112651" y="71293"/>
                </a:cxn>
                <a:cxn ang="0">
                  <a:pos x="78856" y="71293"/>
                </a:cxn>
                <a:cxn ang="0">
                  <a:pos x="78856" y="30018"/>
                </a:cxn>
                <a:cxn ang="0">
                  <a:pos x="112651" y="33770"/>
                </a:cxn>
                <a:cxn ang="0">
                  <a:pos x="112651" y="71293"/>
                </a:cxn>
                <a:cxn ang="0">
                  <a:pos x="60080" y="67540"/>
                </a:cxn>
                <a:cxn ang="0">
                  <a:pos x="26285" y="67540"/>
                </a:cxn>
                <a:cxn ang="0">
                  <a:pos x="26285" y="30018"/>
                </a:cxn>
                <a:cxn ang="0">
                  <a:pos x="60080" y="30018"/>
                </a:cxn>
                <a:cxn ang="0">
                  <a:pos x="60080" y="67540"/>
                </a:cxn>
                <a:cxn ang="0">
                  <a:pos x="0" y="0"/>
                </a:cxn>
                <a:cxn ang="0">
                  <a:pos x="0" y="330200"/>
                </a:cxn>
                <a:cxn ang="0">
                  <a:pos x="146447" y="330200"/>
                </a:cxn>
                <a:cxn ang="0">
                  <a:pos x="146447" y="138834"/>
                </a:cxn>
                <a:cxn ang="0">
                  <a:pos x="195263" y="97559"/>
                </a:cxn>
                <a:cxn ang="0">
                  <a:pos x="195263" y="7504"/>
                </a:cxn>
                <a:cxn ang="0">
                  <a:pos x="0" y="0"/>
                </a:cxn>
              </a:cxnLst>
              <a:pathLst>
                <a:path w="52" h="88">
                  <a:moveTo>
                    <a:pt x="30" y="81"/>
                  </a:moveTo>
                  <a:cubicBezTo>
                    <a:pt x="21" y="81"/>
                    <a:pt x="21" y="81"/>
                    <a:pt x="21" y="81"/>
                  </a:cubicBezTo>
                  <a:cubicBezTo>
                    <a:pt x="21" y="70"/>
                    <a:pt x="21" y="70"/>
                    <a:pt x="21" y="70"/>
                  </a:cubicBezTo>
                  <a:cubicBezTo>
                    <a:pt x="30" y="71"/>
                    <a:pt x="30" y="71"/>
                    <a:pt x="30" y="71"/>
                  </a:cubicBezTo>
                  <a:cubicBezTo>
                    <a:pt x="30" y="81"/>
                    <a:pt x="30" y="81"/>
                    <a:pt x="30" y="81"/>
                  </a:cubicBezTo>
                  <a:moveTo>
                    <a:pt x="16" y="81"/>
                  </a:moveTo>
                  <a:cubicBezTo>
                    <a:pt x="7" y="81"/>
                    <a:pt x="7" y="81"/>
                    <a:pt x="7" y="81"/>
                  </a:cubicBezTo>
                  <a:cubicBezTo>
                    <a:pt x="7" y="70"/>
                    <a:pt x="7" y="70"/>
                    <a:pt x="7" y="70"/>
                  </a:cubicBezTo>
                  <a:cubicBezTo>
                    <a:pt x="16" y="70"/>
                    <a:pt x="16" y="70"/>
                    <a:pt x="16" y="70"/>
                  </a:cubicBezTo>
                  <a:cubicBezTo>
                    <a:pt x="16" y="81"/>
                    <a:pt x="16" y="81"/>
                    <a:pt x="16" y="81"/>
                  </a:cubicBezTo>
                  <a:moveTo>
                    <a:pt x="44" y="19"/>
                  </a:moveTo>
                  <a:cubicBezTo>
                    <a:pt x="36" y="19"/>
                    <a:pt x="36" y="19"/>
                    <a:pt x="36" y="19"/>
                  </a:cubicBezTo>
                  <a:cubicBezTo>
                    <a:pt x="36" y="9"/>
                    <a:pt x="36" y="9"/>
                    <a:pt x="36" y="9"/>
                  </a:cubicBezTo>
                  <a:cubicBezTo>
                    <a:pt x="44" y="9"/>
                    <a:pt x="44" y="9"/>
                    <a:pt x="44" y="9"/>
                  </a:cubicBezTo>
                  <a:cubicBezTo>
                    <a:pt x="44" y="19"/>
                    <a:pt x="44" y="19"/>
                    <a:pt x="44" y="19"/>
                  </a:cubicBezTo>
                  <a:moveTo>
                    <a:pt x="30" y="19"/>
                  </a:moveTo>
                  <a:cubicBezTo>
                    <a:pt x="21" y="19"/>
                    <a:pt x="21" y="19"/>
                    <a:pt x="21" y="19"/>
                  </a:cubicBezTo>
                  <a:cubicBezTo>
                    <a:pt x="21" y="8"/>
                    <a:pt x="21" y="8"/>
                    <a:pt x="21" y="8"/>
                  </a:cubicBezTo>
                  <a:cubicBezTo>
                    <a:pt x="30" y="9"/>
                    <a:pt x="30" y="9"/>
                    <a:pt x="30" y="9"/>
                  </a:cubicBezTo>
                  <a:cubicBezTo>
                    <a:pt x="30" y="19"/>
                    <a:pt x="30" y="19"/>
                    <a:pt x="30" y="19"/>
                  </a:cubicBezTo>
                  <a:moveTo>
                    <a:pt x="16" y="18"/>
                  </a:moveTo>
                  <a:cubicBezTo>
                    <a:pt x="7" y="18"/>
                    <a:pt x="7" y="18"/>
                    <a:pt x="7" y="18"/>
                  </a:cubicBezTo>
                  <a:cubicBezTo>
                    <a:pt x="7" y="8"/>
                    <a:pt x="7" y="8"/>
                    <a:pt x="7" y="8"/>
                  </a:cubicBezTo>
                  <a:cubicBezTo>
                    <a:pt x="16" y="8"/>
                    <a:pt x="16" y="8"/>
                    <a:pt x="16" y="8"/>
                  </a:cubicBezTo>
                  <a:cubicBezTo>
                    <a:pt x="16" y="18"/>
                    <a:pt x="16" y="18"/>
                    <a:pt x="16" y="18"/>
                  </a:cubicBezTo>
                  <a:moveTo>
                    <a:pt x="0" y="0"/>
                  </a:moveTo>
                  <a:cubicBezTo>
                    <a:pt x="0" y="88"/>
                    <a:pt x="0" y="88"/>
                    <a:pt x="0" y="88"/>
                  </a:cubicBezTo>
                  <a:cubicBezTo>
                    <a:pt x="39" y="88"/>
                    <a:pt x="39" y="88"/>
                    <a:pt x="39" y="88"/>
                  </a:cubicBezTo>
                  <a:cubicBezTo>
                    <a:pt x="39" y="88"/>
                    <a:pt x="39" y="45"/>
                    <a:pt x="39" y="37"/>
                  </a:cubicBezTo>
                  <a:cubicBezTo>
                    <a:pt x="39" y="28"/>
                    <a:pt x="52" y="26"/>
                    <a:pt x="52" y="26"/>
                  </a:cubicBezTo>
                  <a:cubicBezTo>
                    <a:pt x="52" y="2"/>
                    <a:pt x="52" y="2"/>
                    <a:pt x="52" y="2"/>
                  </a:cubicBezTo>
                  <a:cubicBezTo>
                    <a:pt x="0" y="0"/>
                    <a:pt x="0" y="0"/>
                    <a:pt x="0" y="0"/>
                  </a:cubicBezTo>
                </a:path>
              </a:pathLst>
            </a:custGeom>
            <a:solidFill>
              <a:srgbClr val="FFFFFF"/>
            </a:solidFill>
            <a:ln w="9525">
              <a:noFill/>
            </a:ln>
          </p:spPr>
          <p:txBody>
            <a:bodyPr/>
            <a:p>
              <a:endParaRPr lang="zh-CN" altLang="en-US"/>
            </a:p>
          </p:txBody>
        </p:sp>
        <p:sp>
          <p:nvSpPr>
            <p:cNvPr id="5162" name="Freeform 42"/>
            <p:cNvSpPr/>
            <p:nvPr/>
          </p:nvSpPr>
          <p:spPr>
            <a:xfrm>
              <a:off x="7412038" y="2865438"/>
              <a:ext cx="41275" cy="180975"/>
            </a:xfrm>
            <a:custGeom>
              <a:avLst/>
              <a:gdLst/>
              <a:ahLst/>
              <a:cxnLst>
                <a:cxn ang="0">
                  <a:pos x="11256" y="0"/>
                </a:cxn>
                <a:cxn ang="0">
                  <a:pos x="3752" y="22621"/>
                </a:cxn>
                <a:cxn ang="0">
                  <a:pos x="7504" y="26392"/>
                </a:cxn>
                <a:cxn ang="0">
                  <a:pos x="0" y="154582"/>
                </a:cxn>
                <a:cxn ang="0">
                  <a:pos x="18761" y="180975"/>
                </a:cxn>
                <a:cxn ang="0">
                  <a:pos x="41275" y="158353"/>
                </a:cxn>
                <a:cxn ang="0">
                  <a:pos x="30018" y="26392"/>
                </a:cxn>
                <a:cxn ang="0">
                  <a:pos x="33770" y="22621"/>
                </a:cxn>
                <a:cxn ang="0">
                  <a:pos x="30018" y="0"/>
                </a:cxn>
                <a:cxn ang="0">
                  <a:pos x="11256" y="0"/>
                </a:cxn>
              </a:cxnLst>
              <a:pathLst>
                <a:path w="11" h="48">
                  <a:moveTo>
                    <a:pt x="3" y="0"/>
                  </a:moveTo>
                  <a:cubicBezTo>
                    <a:pt x="3" y="0"/>
                    <a:pt x="2" y="2"/>
                    <a:pt x="1" y="6"/>
                  </a:cubicBezTo>
                  <a:cubicBezTo>
                    <a:pt x="1" y="6"/>
                    <a:pt x="2" y="6"/>
                    <a:pt x="2" y="7"/>
                  </a:cubicBezTo>
                  <a:cubicBezTo>
                    <a:pt x="0" y="41"/>
                    <a:pt x="0" y="41"/>
                    <a:pt x="0" y="41"/>
                  </a:cubicBezTo>
                  <a:cubicBezTo>
                    <a:pt x="5" y="48"/>
                    <a:pt x="5" y="48"/>
                    <a:pt x="5" y="48"/>
                  </a:cubicBezTo>
                  <a:cubicBezTo>
                    <a:pt x="11" y="42"/>
                    <a:pt x="11" y="42"/>
                    <a:pt x="11" y="42"/>
                  </a:cubicBezTo>
                  <a:cubicBezTo>
                    <a:pt x="8" y="7"/>
                    <a:pt x="8" y="7"/>
                    <a:pt x="8" y="7"/>
                  </a:cubicBezTo>
                  <a:cubicBezTo>
                    <a:pt x="9" y="7"/>
                    <a:pt x="9" y="6"/>
                    <a:pt x="9" y="6"/>
                  </a:cubicBezTo>
                  <a:cubicBezTo>
                    <a:pt x="9" y="6"/>
                    <a:pt x="9" y="3"/>
                    <a:pt x="8" y="0"/>
                  </a:cubicBezTo>
                  <a:cubicBezTo>
                    <a:pt x="3" y="0"/>
                    <a:pt x="3" y="0"/>
                    <a:pt x="3" y="0"/>
                  </a:cubicBezTo>
                </a:path>
              </a:pathLst>
            </a:custGeom>
            <a:solidFill>
              <a:srgbClr val="FFFFFF"/>
            </a:solidFill>
            <a:ln w="9525">
              <a:noFill/>
            </a:ln>
          </p:spPr>
          <p:txBody>
            <a:bodyPr/>
            <a:p>
              <a:endParaRPr lang="zh-CN" altLang="en-US"/>
            </a:p>
          </p:txBody>
        </p:sp>
        <p:sp>
          <p:nvSpPr>
            <p:cNvPr id="5163" name="Freeform 43"/>
            <p:cNvSpPr/>
            <p:nvPr/>
          </p:nvSpPr>
          <p:spPr>
            <a:xfrm>
              <a:off x="7197726" y="2857500"/>
              <a:ext cx="454025" cy="274638"/>
            </a:xfrm>
            <a:custGeom>
              <a:avLst/>
              <a:gdLst/>
              <a:ahLst/>
              <a:cxnLst>
                <a:cxn ang="0">
                  <a:pos x="153843" y="0"/>
                </a:cxn>
                <a:cxn ang="0">
                  <a:pos x="150090" y="0"/>
                </a:cxn>
                <a:cxn ang="0">
                  <a:pos x="123825" y="105340"/>
                </a:cxn>
                <a:cxn ang="0">
                  <a:pos x="153843" y="105340"/>
                </a:cxn>
                <a:cxn ang="0">
                  <a:pos x="150090" y="154248"/>
                </a:cxn>
                <a:cxn ang="0">
                  <a:pos x="213879" y="199394"/>
                </a:cxn>
                <a:cxn ang="0">
                  <a:pos x="138834" y="165535"/>
                </a:cxn>
                <a:cxn ang="0">
                  <a:pos x="142586" y="120389"/>
                </a:cxn>
                <a:cxn ang="0">
                  <a:pos x="116320" y="116627"/>
                </a:cxn>
                <a:cxn ang="0">
                  <a:pos x="150090" y="0"/>
                </a:cxn>
                <a:cxn ang="0">
                  <a:pos x="0" y="225729"/>
                </a:cxn>
                <a:cxn ang="0">
                  <a:pos x="97559" y="237016"/>
                </a:cxn>
                <a:cxn ang="0">
                  <a:pos x="363970" y="263351"/>
                </a:cxn>
                <a:cxn ang="0">
                  <a:pos x="454025" y="274638"/>
                </a:cxn>
                <a:cxn ang="0">
                  <a:pos x="311438" y="22572"/>
                </a:cxn>
                <a:cxn ang="0">
                  <a:pos x="311438" y="22572"/>
                </a:cxn>
                <a:cxn ang="0">
                  <a:pos x="311438" y="22572"/>
                </a:cxn>
                <a:cxn ang="0">
                  <a:pos x="311438" y="22572"/>
                </a:cxn>
                <a:cxn ang="0">
                  <a:pos x="345209" y="146724"/>
                </a:cxn>
                <a:cxn ang="0">
                  <a:pos x="318943" y="142962"/>
                </a:cxn>
                <a:cxn ang="0">
                  <a:pos x="326447" y="188108"/>
                </a:cxn>
                <a:cxn ang="0">
                  <a:pos x="247650" y="203156"/>
                </a:cxn>
                <a:cxn ang="0">
                  <a:pos x="311438" y="173059"/>
                </a:cxn>
                <a:cxn ang="0">
                  <a:pos x="311438" y="127913"/>
                </a:cxn>
                <a:cxn ang="0">
                  <a:pos x="337704" y="131675"/>
                </a:cxn>
                <a:cxn ang="0">
                  <a:pos x="311438" y="22572"/>
                </a:cxn>
                <a:cxn ang="0">
                  <a:pos x="232640" y="203156"/>
                </a:cxn>
                <a:cxn ang="0">
                  <a:pos x="153843" y="0"/>
                </a:cxn>
              </a:cxnLst>
              <a:pathLst>
                <a:path w="121" h="73">
                  <a:moveTo>
                    <a:pt x="41" y="0"/>
                  </a:moveTo>
                  <a:cubicBezTo>
                    <a:pt x="40" y="0"/>
                    <a:pt x="40" y="0"/>
                    <a:pt x="40" y="0"/>
                  </a:cubicBezTo>
                  <a:cubicBezTo>
                    <a:pt x="31" y="19"/>
                    <a:pt x="33" y="28"/>
                    <a:pt x="33" y="28"/>
                  </a:cubicBezTo>
                  <a:cubicBezTo>
                    <a:pt x="41" y="28"/>
                    <a:pt x="41" y="28"/>
                    <a:pt x="41" y="28"/>
                  </a:cubicBezTo>
                  <a:cubicBezTo>
                    <a:pt x="40" y="41"/>
                    <a:pt x="40" y="41"/>
                    <a:pt x="40" y="41"/>
                  </a:cubicBezTo>
                  <a:cubicBezTo>
                    <a:pt x="57" y="53"/>
                    <a:pt x="57" y="53"/>
                    <a:pt x="57" y="53"/>
                  </a:cubicBezTo>
                  <a:cubicBezTo>
                    <a:pt x="37" y="44"/>
                    <a:pt x="37" y="44"/>
                    <a:pt x="37" y="44"/>
                  </a:cubicBezTo>
                  <a:cubicBezTo>
                    <a:pt x="38" y="32"/>
                    <a:pt x="38" y="32"/>
                    <a:pt x="38" y="32"/>
                  </a:cubicBezTo>
                  <a:cubicBezTo>
                    <a:pt x="31" y="31"/>
                    <a:pt x="31" y="31"/>
                    <a:pt x="31" y="31"/>
                  </a:cubicBezTo>
                  <a:cubicBezTo>
                    <a:pt x="29" y="16"/>
                    <a:pt x="39" y="1"/>
                    <a:pt x="40" y="0"/>
                  </a:cubicBezTo>
                  <a:cubicBezTo>
                    <a:pt x="17" y="4"/>
                    <a:pt x="0" y="19"/>
                    <a:pt x="0" y="60"/>
                  </a:cubicBezTo>
                  <a:cubicBezTo>
                    <a:pt x="26" y="63"/>
                    <a:pt x="26" y="63"/>
                    <a:pt x="26" y="63"/>
                  </a:cubicBezTo>
                  <a:cubicBezTo>
                    <a:pt x="97" y="70"/>
                    <a:pt x="97" y="70"/>
                    <a:pt x="97" y="70"/>
                  </a:cubicBezTo>
                  <a:cubicBezTo>
                    <a:pt x="121" y="73"/>
                    <a:pt x="121" y="73"/>
                    <a:pt x="121" y="73"/>
                  </a:cubicBezTo>
                  <a:cubicBezTo>
                    <a:pt x="121" y="34"/>
                    <a:pt x="105" y="16"/>
                    <a:pt x="83" y="6"/>
                  </a:cubicBezTo>
                  <a:cubicBezTo>
                    <a:pt x="83" y="6"/>
                    <a:pt x="83" y="6"/>
                    <a:pt x="83" y="6"/>
                  </a:cubicBezTo>
                  <a:cubicBezTo>
                    <a:pt x="83" y="6"/>
                    <a:pt x="83" y="6"/>
                    <a:pt x="83" y="6"/>
                  </a:cubicBezTo>
                  <a:cubicBezTo>
                    <a:pt x="83" y="6"/>
                    <a:pt x="83" y="6"/>
                    <a:pt x="83" y="6"/>
                  </a:cubicBezTo>
                  <a:cubicBezTo>
                    <a:pt x="83" y="6"/>
                    <a:pt x="94" y="23"/>
                    <a:pt x="92" y="39"/>
                  </a:cubicBezTo>
                  <a:cubicBezTo>
                    <a:pt x="85" y="38"/>
                    <a:pt x="85" y="38"/>
                    <a:pt x="85" y="38"/>
                  </a:cubicBezTo>
                  <a:cubicBezTo>
                    <a:pt x="87" y="50"/>
                    <a:pt x="87" y="50"/>
                    <a:pt x="87" y="50"/>
                  </a:cubicBezTo>
                  <a:cubicBezTo>
                    <a:pt x="66" y="54"/>
                    <a:pt x="66" y="54"/>
                    <a:pt x="66" y="54"/>
                  </a:cubicBezTo>
                  <a:cubicBezTo>
                    <a:pt x="83" y="46"/>
                    <a:pt x="83" y="46"/>
                    <a:pt x="83" y="46"/>
                  </a:cubicBezTo>
                  <a:cubicBezTo>
                    <a:pt x="83" y="34"/>
                    <a:pt x="83" y="34"/>
                    <a:pt x="83" y="34"/>
                  </a:cubicBezTo>
                  <a:cubicBezTo>
                    <a:pt x="90" y="35"/>
                    <a:pt x="90" y="35"/>
                    <a:pt x="90" y="35"/>
                  </a:cubicBezTo>
                  <a:cubicBezTo>
                    <a:pt x="90" y="35"/>
                    <a:pt x="92" y="26"/>
                    <a:pt x="83" y="6"/>
                  </a:cubicBezTo>
                  <a:cubicBezTo>
                    <a:pt x="83" y="10"/>
                    <a:pt x="82" y="41"/>
                    <a:pt x="62" y="54"/>
                  </a:cubicBezTo>
                  <a:cubicBezTo>
                    <a:pt x="62" y="54"/>
                    <a:pt x="36" y="32"/>
                    <a:pt x="41" y="0"/>
                  </a:cubicBezTo>
                </a:path>
              </a:pathLst>
            </a:custGeom>
            <a:solidFill>
              <a:srgbClr val="FFFFFF"/>
            </a:solidFill>
            <a:ln w="9525">
              <a:noFill/>
            </a:ln>
          </p:spPr>
          <p:txBody>
            <a:bodyPr/>
            <a:p>
              <a:endParaRPr lang="zh-CN" altLang="en-US"/>
            </a:p>
          </p:txBody>
        </p:sp>
        <p:sp>
          <p:nvSpPr>
            <p:cNvPr id="5164" name="Freeform 44"/>
            <p:cNvSpPr/>
            <p:nvPr/>
          </p:nvSpPr>
          <p:spPr>
            <a:xfrm>
              <a:off x="7354888" y="2849563"/>
              <a:ext cx="60325" cy="49213"/>
            </a:xfrm>
            <a:custGeom>
              <a:avLst/>
              <a:gdLst/>
              <a:ahLst/>
              <a:cxnLst>
                <a:cxn ang="0">
                  <a:pos x="30162" y="0"/>
                </a:cxn>
                <a:cxn ang="0">
                  <a:pos x="0" y="7571"/>
                </a:cxn>
                <a:cxn ang="0">
                  <a:pos x="52784" y="49213"/>
                </a:cxn>
                <a:cxn ang="0">
                  <a:pos x="60325" y="11356"/>
                </a:cxn>
                <a:cxn ang="0">
                  <a:pos x="33932" y="0"/>
                </a:cxn>
                <a:cxn ang="0">
                  <a:pos x="30162" y="0"/>
                </a:cxn>
              </a:cxnLst>
              <a:pathLst>
                <a:path w="16" h="13">
                  <a:moveTo>
                    <a:pt x="8" y="0"/>
                  </a:moveTo>
                  <a:cubicBezTo>
                    <a:pt x="5" y="0"/>
                    <a:pt x="0" y="2"/>
                    <a:pt x="0" y="2"/>
                  </a:cubicBezTo>
                  <a:cubicBezTo>
                    <a:pt x="14" y="13"/>
                    <a:pt x="14" y="13"/>
                    <a:pt x="14" y="13"/>
                  </a:cubicBezTo>
                  <a:cubicBezTo>
                    <a:pt x="13" y="7"/>
                    <a:pt x="16" y="3"/>
                    <a:pt x="16" y="3"/>
                  </a:cubicBezTo>
                  <a:cubicBezTo>
                    <a:pt x="11" y="2"/>
                    <a:pt x="9" y="0"/>
                    <a:pt x="9" y="0"/>
                  </a:cubicBezTo>
                  <a:cubicBezTo>
                    <a:pt x="8" y="0"/>
                    <a:pt x="8" y="0"/>
                    <a:pt x="8" y="0"/>
                  </a:cubicBezTo>
                </a:path>
              </a:pathLst>
            </a:custGeom>
            <a:solidFill>
              <a:srgbClr val="FFFFFF"/>
            </a:solidFill>
            <a:ln w="9525">
              <a:noFill/>
            </a:ln>
          </p:spPr>
          <p:txBody>
            <a:bodyPr/>
            <a:p>
              <a:endParaRPr lang="zh-CN" altLang="en-US"/>
            </a:p>
          </p:txBody>
        </p:sp>
        <p:sp>
          <p:nvSpPr>
            <p:cNvPr id="5165" name="Freeform 45"/>
            <p:cNvSpPr/>
            <p:nvPr/>
          </p:nvSpPr>
          <p:spPr>
            <a:xfrm>
              <a:off x="7445376" y="2862263"/>
              <a:ext cx="60325" cy="44450"/>
            </a:xfrm>
            <a:custGeom>
              <a:avLst/>
              <a:gdLst/>
              <a:ahLst/>
              <a:cxnLst>
                <a:cxn ang="0">
                  <a:pos x="30162" y="0"/>
                </a:cxn>
                <a:cxn ang="0">
                  <a:pos x="7540" y="3704"/>
                </a:cxn>
                <a:cxn ang="0">
                  <a:pos x="0" y="3704"/>
                </a:cxn>
                <a:cxn ang="0">
                  <a:pos x="7540" y="44450"/>
                </a:cxn>
                <a:cxn ang="0">
                  <a:pos x="60325" y="14816"/>
                </a:cxn>
                <a:cxn ang="0">
                  <a:pos x="30162" y="0"/>
                </a:cxn>
              </a:cxnLst>
              <a:pathLst>
                <a:path w="16" h="12">
                  <a:moveTo>
                    <a:pt x="8" y="0"/>
                  </a:moveTo>
                  <a:cubicBezTo>
                    <a:pt x="8" y="0"/>
                    <a:pt x="6" y="1"/>
                    <a:pt x="2" y="1"/>
                  </a:cubicBezTo>
                  <a:cubicBezTo>
                    <a:pt x="2" y="1"/>
                    <a:pt x="1" y="1"/>
                    <a:pt x="0" y="1"/>
                  </a:cubicBezTo>
                  <a:cubicBezTo>
                    <a:pt x="0" y="1"/>
                    <a:pt x="3" y="6"/>
                    <a:pt x="2" y="12"/>
                  </a:cubicBezTo>
                  <a:cubicBezTo>
                    <a:pt x="16" y="4"/>
                    <a:pt x="16" y="4"/>
                    <a:pt x="16" y="4"/>
                  </a:cubicBezTo>
                  <a:cubicBezTo>
                    <a:pt x="16" y="4"/>
                    <a:pt x="11" y="1"/>
                    <a:pt x="8" y="0"/>
                  </a:cubicBezTo>
                </a:path>
              </a:pathLst>
            </a:custGeom>
            <a:solidFill>
              <a:srgbClr val="FFFFFF"/>
            </a:solidFill>
            <a:ln w="9525">
              <a:noFill/>
            </a:ln>
          </p:spPr>
          <p:txBody>
            <a:bodyPr/>
            <a:p>
              <a:endParaRPr lang="zh-CN" altLang="en-US"/>
            </a:p>
          </p:txBody>
        </p:sp>
        <p:sp>
          <p:nvSpPr>
            <p:cNvPr id="5166" name="Freeform 46"/>
            <p:cNvSpPr>
              <a:spLocks noEditPoints="1"/>
            </p:cNvSpPr>
            <p:nvPr/>
          </p:nvSpPr>
          <p:spPr>
            <a:xfrm>
              <a:off x="7305676" y="2579688"/>
              <a:ext cx="244475" cy="269875"/>
            </a:xfrm>
            <a:custGeom>
              <a:avLst/>
              <a:gdLst/>
              <a:ahLst/>
              <a:cxnLst>
                <a:cxn ang="0">
                  <a:pos x="131640" y="232392"/>
                </a:cxn>
                <a:cxn ang="0">
                  <a:pos x="124118" y="232392"/>
                </a:cxn>
                <a:cxn ang="0">
                  <a:pos x="56417" y="168671"/>
                </a:cxn>
                <a:cxn ang="0">
                  <a:pos x="188057" y="187413"/>
                </a:cxn>
                <a:cxn ang="0">
                  <a:pos x="131640" y="232392"/>
                </a:cxn>
                <a:cxn ang="0">
                  <a:pos x="150446" y="149930"/>
                </a:cxn>
                <a:cxn ang="0">
                  <a:pos x="146685" y="149930"/>
                </a:cxn>
                <a:cxn ang="0">
                  <a:pos x="131640" y="131189"/>
                </a:cxn>
                <a:cxn ang="0">
                  <a:pos x="146685" y="116196"/>
                </a:cxn>
                <a:cxn ang="0">
                  <a:pos x="146685" y="116196"/>
                </a:cxn>
                <a:cxn ang="0">
                  <a:pos x="165490" y="134937"/>
                </a:cxn>
                <a:cxn ang="0">
                  <a:pos x="150446" y="149930"/>
                </a:cxn>
                <a:cxn ang="0">
                  <a:pos x="101551" y="142434"/>
                </a:cxn>
                <a:cxn ang="0">
                  <a:pos x="97790" y="142434"/>
                </a:cxn>
                <a:cxn ang="0">
                  <a:pos x="82745" y="123692"/>
                </a:cxn>
                <a:cxn ang="0">
                  <a:pos x="97790" y="108699"/>
                </a:cxn>
                <a:cxn ang="0">
                  <a:pos x="97790" y="108699"/>
                </a:cxn>
                <a:cxn ang="0">
                  <a:pos x="116595" y="127440"/>
                </a:cxn>
                <a:cxn ang="0">
                  <a:pos x="101551" y="142434"/>
                </a:cxn>
                <a:cxn ang="0">
                  <a:pos x="105312" y="0"/>
                </a:cxn>
                <a:cxn ang="0">
                  <a:pos x="0" y="116196"/>
                </a:cxn>
                <a:cxn ang="0">
                  <a:pos x="124118" y="266126"/>
                </a:cxn>
                <a:cxn ang="0">
                  <a:pos x="139162" y="269875"/>
                </a:cxn>
                <a:cxn ang="0">
                  <a:pos x="244475" y="153678"/>
                </a:cxn>
                <a:cxn ang="0">
                  <a:pos x="124118" y="0"/>
                </a:cxn>
                <a:cxn ang="0">
                  <a:pos x="105312" y="0"/>
                </a:cxn>
              </a:cxnLst>
              <a:pathLst>
                <a:path w="65" h="72">
                  <a:moveTo>
                    <a:pt x="35" y="62"/>
                  </a:moveTo>
                  <a:cubicBezTo>
                    <a:pt x="34" y="62"/>
                    <a:pt x="34" y="62"/>
                    <a:pt x="33" y="62"/>
                  </a:cubicBezTo>
                  <a:cubicBezTo>
                    <a:pt x="24" y="61"/>
                    <a:pt x="17" y="54"/>
                    <a:pt x="15" y="45"/>
                  </a:cubicBezTo>
                  <a:cubicBezTo>
                    <a:pt x="50" y="50"/>
                    <a:pt x="50" y="50"/>
                    <a:pt x="50" y="50"/>
                  </a:cubicBezTo>
                  <a:cubicBezTo>
                    <a:pt x="49" y="57"/>
                    <a:pt x="43" y="62"/>
                    <a:pt x="35" y="62"/>
                  </a:cubicBezTo>
                  <a:moveTo>
                    <a:pt x="40" y="40"/>
                  </a:moveTo>
                  <a:cubicBezTo>
                    <a:pt x="40" y="40"/>
                    <a:pt x="39" y="40"/>
                    <a:pt x="39" y="40"/>
                  </a:cubicBezTo>
                  <a:cubicBezTo>
                    <a:pt x="37" y="40"/>
                    <a:pt x="35" y="38"/>
                    <a:pt x="35" y="35"/>
                  </a:cubicBezTo>
                  <a:cubicBezTo>
                    <a:pt x="35" y="33"/>
                    <a:pt x="36" y="31"/>
                    <a:pt x="39" y="31"/>
                  </a:cubicBezTo>
                  <a:cubicBezTo>
                    <a:pt x="39" y="31"/>
                    <a:pt x="39" y="31"/>
                    <a:pt x="39" y="31"/>
                  </a:cubicBezTo>
                  <a:cubicBezTo>
                    <a:pt x="42" y="31"/>
                    <a:pt x="44" y="34"/>
                    <a:pt x="44" y="36"/>
                  </a:cubicBezTo>
                  <a:cubicBezTo>
                    <a:pt x="44" y="39"/>
                    <a:pt x="42" y="40"/>
                    <a:pt x="40" y="40"/>
                  </a:cubicBezTo>
                  <a:moveTo>
                    <a:pt x="27" y="38"/>
                  </a:moveTo>
                  <a:cubicBezTo>
                    <a:pt x="27" y="38"/>
                    <a:pt x="27" y="38"/>
                    <a:pt x="26" y="38"/>
                  </a:cubicBezTo>
                  <a:cubicBezTo>
                    <a:pt x="24" y="38"/>
                    <a:pt x="22" y="36"/>
                    <a:pt x="22" y="33"/>
                  </a:cubicBezTo>
                  <a:cubicBezTo>
                    <a:pt x="22" y="31"/>
                    <a:pt x="24" y="29"/>
                    <a:pt x="26" y="29"/>
                  </a:cubicBezTo>
                  <a:cubicBezTo>
                    <a:pt x="26" y="29"/>
                    <a:pt x="26" y="29"/>
                    <a:pt x="26" y="29"/>
                  </a:cubicBezTo>
                  <a:cubicBezTo>
                    <a:pt x="29" y="29"/>
                    <a:pt x="31" y="32"/>
                    <a:pt x="31" y="34"/>
                  </a:cubicBezTo>
                  <a:cubicBezTo>
                    <a:pt x="31" y="37"/>
                    <a:pt x="29" y="38"/>
                    <a:pt x="27" y="38"/>
                  </a:cubicBezTo>
                  <a:moveTo>
                    <a:pt x="28" y="0"/>
                  </a:moveTo>
                  <a:cubicBezTo>
                    <a:pt x="12" y="0"/>
                    <a:pt x="0" y="13"/>
                    <a:pt x="0" y="31"/>
                  </a:cubicBezTo>
                  <a:cubicBezTo>
                    <a:pt x="0" y="51"/>
                    <a:pt x="15" y="69"/>
                    <a:pt x="33" y="71"/>
                  </a:cubicBezTo>
                  <a:cubicBezTo>
                    <a:pt x="34" y="71"/>
                    <a:pt x="36" y="72"/>
                    <a:pt x="37" y="72"/>
                  </a:cubicBezTo>
                  <a:cubicBezTo>
                    <a:pt x="53" y="72"/>
                    <a:pt x="65" y="59"/>
                    <a:pt x="65" y="41"/>
                  </a:cubicBezTo>
                  <a:cubicBezTo>
                    <a:pt x="65" y="21"/>
                    <a:pt x="51" y="3"/>
                    <a:pt x="33" y="0"/>
                  </a:cubicBezTo>
                  <a:cubicBezTo>
                    <a:pt x="31" y="0"/>
                    <a:pt x="30" y="0"/>
                    <a:pt x="28" y="0"/>
                  </a:cubicBezTo>
                </a:path>
              </a:pathLst>
            </a:custGeom>
            <a:solidFill>
              <a:srgbClr val="FFFFFF"/>
            </a:solidFill>
            <a:ln w="9525">
              <a:noFill/>
            </a:ln>
          </p:spPr>
          <p:txBody>
            <a:bodyPr/>
            <a:p>
              <a:endParaRPr lang="zh-CN" altLang="en-US"/>
            </a:p>
          </p:txBody>
        </p:sp>
        <p:sp>
          <p:nvSpPr>
            <p:cNvPr id="5167" name="Freeform 47"/>
            <p:cNvSpPr/>
            <p:nvPr/>
          </p:nvSpPr>
          <p:spPr>
            <a:xfrm>
              <a:off x="5321301" y="3222625"/>
              <a:ext cx="76200" cy="274638"/>
            </a:xfrm>
            <a:custGeom>
              <a:avLst/>
              <a:gdLst/>
              <a:ahLst/>
              <a:cxnLst>
                <a:cxn ang="0">
                  <a:pos x="22860" y="0"/>
                </a:cxn>
                <a:cxn ang="0">
                  <a:pos x="11430" y="37621"/>
                </a:cxn>
                <a:cxn ang="0">
                  <a:pos x="19050" y="45145"/>
                </a:cxn>
                <a:cxn ang="0">
                  <a:pos x="0" y="237016"/>
                </a:cxn>
                <a:cxn ang="0">
                  <a:pos x="38100" y="274638"/>
                </a:cxn>
                <a:cxn ang="0">
                  <a:pos x="76200" y="244540"/>
                </a:cxn>
                <a:cxn ang="0">
                  <a:pos x="60960" y="45145"/>
                </a:cxn>
                <a:cxn ang="0">
                  <a:pos x="64770" y="37621"/>
                </a:cxn>
                <a:cxn ang="0">
                  <a:pos x="57150" y="3762"/>
                </a:cxn>
                <a:cxn ang="0">
                  <a:pos x="22860" y="0"/>
                </a:cxn>
              </a:cxnLst>
              <a:pathLst>
                <a:path w="20" h="73">
                  <a:moveTo>
                    <a:pt x="6" y="0"/>
                  </a:moveTo>
                  <a:cubicBezTo>
                    <a:pt x="6" y="0"/>
                    <a:pt x="3" y="4"/>
                    <a:pt x="3" y="10"/>
                  </a:cubicBezTo>
                  <a:cubicBezTo>
                    <a:pt x="3" y="10"/>
                    <a:pt x="3" y="11"/>
                    <a:pt x="5" y="12"/>
                  </a:cubicBezTo>
                  <a:cubicBezTo>
                    <a:pt x="0" y="63"/>
                    <a:pt x="0" y="63"/>
                    <a:pt x="0" y="63"/>
                  </a:cubicBezTo>
                  <a:cubicBezTo>
                    <a:pt x="10" y="73"/>
                    <a:pt x="10" y="73"/>
                    <a:pt x="10" y="73"/>
                  </a:cubicBezTo>
                  <a:cubicBezTo>
                    <a:pt x="20" y="65"/>
                    <a:pt x="20" y="65"/>
                    <a:pt x="20" y="65"/>
                  </a:cubicBezTo>
                  <a:cubicBezTo>
                    <a:pt x="16" y="12"/>
                    <a:pt x="16" y="12"/>
                    <a:pt x="16" y="12"/>
                  </a:cubicBezTo>
                  <a:cubicBezTo>
                    <a:pt x="17" y="11"/>
                    <a:pt x="17" y="10"/>
                    <a:pt x="17" y="10"/>
                  </a:cubicBezTo>
                  <a:cubicBezTo>
                    <a:pt x="17" y="10"/>
                    <a:pt x="17" y="6"/>
                    <a:pt x="15" y="1"/>
                  </a:cubicBezTo>
                  <a:cubicBezTo>
                    <a:pt x="6" y="0"/>
                    <a:pt x="6" y="0"/>
                    <a:pt x="6" y="0"/>
                  </a:cubicBezTo>
                </a:path>
              </a:pathLst>
            </a:custGeom>
            <a:solidFill>
              <a:srgbClr val="FFFFFF"/>
            </a:solidFill>
            <a:ln w="9525">
              <a:noFill/>
            </a:ln>
          </p:spPr>
          <p:txBody>
            <a:bodyPr/>
            <a:p>
              <a:endParaRPr lang="zh-CN" altLang="en-US"/>
            </a:p>
          </p:txBody>
        </p:sp>
        <p:sp>
          <p:nvSpPr>
            <p:cNvPr id="5168" name="Freeform 48"/>
            <p:cNvSpPr/>
            <p:nvPr/>
          </p:nvSpPr>
          <p:spPr>
            <a:xfrm>
              <a:off x="4919663" y="3219450"/>
              <a:ext cx="841375" cy="393700"/>
            </a:xfrm>
            <a:custGeom>
              <a:avLst/>
              <a:gdLst/>
              <a:ahLst/>
              <a:cxnLst>
                <a:cxn ang="0">
                  <a:pos x="289222" y="0"/>
                </a:cxn>
                <a:cxn ang="0">
                  <a:pos x="289222" y="0"/>
                </a:cxn>
                <a:cxn ang="0">
                  <a:pos x="236636" y="161229"/>
                </a:cxn>
                <a:cxn ang="0">
                  <a:pos x="289222" y="161229"/>
                </a:cxn>
                <a:cxn ang="0">
                  <a:pos x="285466" y="232470"/>
                </a:cxn>
                <a:cxn ang="0">
                  <a:pos x="405662" y="296212"/>
                </a:cxn>
                <a:cxn ang="0">
                  <a:pos x="262929" y="251218"/>
                </a:cxn>
                <a:cxn ang="0">
                  <a:pos x="274198" y="179977"/>
                </a:cxn>
                <a:cxn ang="0">
                  <a:pos x="225368" y="179977"/>
                </a:cxn>
                <a:cxn ang="0">
                  <a:pos x="289222" y="0"/>
                </a:cxn>
                <a:cxn ang="0">
                  <a:pos x="0" y="352455"/>
                </a:cxn>
                <a:cxn ang="0">
                  <a:pos x="187806" y="359954"/>
                </a:cxn>
                <a:cxn ang="0">
                  <a:pos x="676104" y="382451"/>
                </a:cxn>
                <a:cxn ang="0">
                  <a:pos x="841375" y="393700"/>
                </a:cxn>
                <a:cxn ang="0">
                  <a:pos x="582201" y="22497"/>
                </a:cxn>
                <a:cxn ang="0">
                  <a:pos x="582201" y="22497"/>
                </a:cxn>
                <a:cxn ang="0">
                  <a:pos x="582201" y="22497"/>
                </a:cxn>
                <a:cxn ang="0">
                  <a:pos x="582201" y="22497"/>
                </a:cxn>
                <a:cxn ang="0">
                  <a:pos x="642299" y="206223"/>
                </a:cxn>
                <a:cxn ang="0">
                  <a:pos x="593469" y="202474"/>
                </a:cxn>
                <a:cxn ang="0">
                  <a:pos x="608494" y="269965"/>
                </a:cxn>
                <a:cxn ang="0">
                  <a:pos x="465761" y="299961"/>
                </a:cxn>
                <a:cxn ang="0">
                  <a:pos x="585957" y="251218"/>
                </a:cxn>
                <a:cxn ang="0">
                  <a:pos x="578445" y="179977"/>
                </a:cxn>
                <a:cxn ang="0">
                  <a:pos x="627275" y="187476"/>
                </a:cxn>
                <a:cxn ang="0">
                  <a:pos x="582201" y="22497"/>
                </a:cxn>
                <a:cxn ang="0">
                  <a:pos x="439468" y="299961"/>
                </a:cxn>
                <a:cxn ang="0">
                  <a:pos x="289222" y="0"/>
                </a:cxn>
              </a:cxnLst>
              <a:pathLst>
                <a:path w="224" h="105">
                  <a:moveTo>
                    <a:pt x="77" y="0"/>
                  </a:moveTo>
                  <a:cubicBezTo>
                    <a:pt x="77" y="0"/>
                    <a:pt x="77" y="0"/>
                    <a:pt x="77" y="0"/>
                  </a:cubicBezTo>
                  <a:cubicBezTo>
                    <a:pt x="60" y="29"/>
                    <a:pt x="63" y="43"/>
                    <a:pt x="63" y="43"/>
                  </a:cubicBezTo>
                  <a:cubicBezTo>
                    <a:pt x="77" y="43"/>
                    <a:pt x="77" y="43"/>
                    <a:pt x="77" y="43"/>
                  </a:cubicBezTo>
                  <a:cubicBezTo>
                    <a:pt x="76" y="62"/>
                    <a:pt x="76" y="62"/>
                    <a:pt x="76" y="62"/>
                  </a:cubicBezTo>
                  <a:cubicBezTo>
                    <a:pt x="108" y="79"/>
                    <a:pt x="108" y="79"/>
                    <a:pt x="108" y="79"/>
                  </a:cubicBezTo>
                  <a:cubicBezTo>
                    <a:pt x="70" y="67"/>
                    <a:pt x="70" y="67"/>
                    <a:pt x="70" y="67"/>
                  </a:cubicBezTo>
                  <a:cubicBezTo>
                    <a:pt x="73" y="48"/>
                    <a:pt x="73" y="48"/>
                    <a:pt x="73" y="48"/>
                  </a:cubicBezTo>
                  <a:cubicBezTo>
                    <a:pt x="60" y="48"/>
                    <a:pt x="60" y="48"/>
                    <a:pt x="60" y="48"/>
                  </a:cubicBezTo>
                  <a:cubicBezTo>
                    <a:pt x="55" y="24"/>
                    <a:pt x="75" y="2"/>
                    <a:pt x="77" y="0"/>
                  </a:cubicBezTo>
                  <a:cubicBezTo>
                    <a:pt x="33" y="7"/>
                    <a:pt x="0" y="32"/>
                    <a:pt x="0" y="94"/>
                  </a:cubicBezTo>
                  <a:cubicBezTo>
                    <a:pt x="50" y="96"/>
                    <a:pt x="50" y="96"/>
                    <a:pt x="50" y="96"/>
                  </a:cubicBezTo>
                  <a:cubicBezTo>
                    <a:pt x="180" y="102"/>
                    <a:pt x="180" y="102"/>
                    <a:pt x="180" y="102"/>
                  </a:cubicBezTo>
                  <a:cubicBezTo>
                    <a:pt x="224" y="105"/>
                    <a:pt x="224" y="105"/>
                    <a:pt x="224" y="105"/>
                  </a:cubicBezTo>
                  <a:cubicBezTo>
                    <a:pt x="224" y="47"/>
                    <a:pt x="196" y="20"/>
                    <a:pt x="155" y="6"/>
                  </a:cubicBezTo>
                  <a:cubicBezTo>
                    <a:pt x="155" y="6"/>
                    <a:pt x="155" y="6"/>
                    <a:pt x="155" y="6"/>
                  </a:cubicBezTo>
                  <a:cubicBezTo>
                    <a:pt x="155" y="6"/>
                    <a:pt x="155" y="6"/>
                    <a:pt x="155" y="6"/>
                  </a:cubicBezTo>
                  <a:cubicBezTo>
                    <a:pt x="155" y="6"/>
                    <a:pt x="155" y="6"/>
                    <a:pt x="155" y="6"/>
                  </a:cubicBezTo>
                  <a:cubicBezTo>
                    <a:pt x="155" y="6"/>
                    <a:pt x="175" y="32"/>
                    <a:pt x="171" y="55"/>
                  </a:cubicBezTo>
                  <a:cubicBezTo>
                    <a:pt x="158" y="54"/>
                    <a:pt x="158" y="54"/>
                    <a:pt x="158" y="54"/>
                  </a:cubicBezTo>
                  <a:cubicBezTo>
                    <a:pt x="162" y="72"/>
                    <a:pt x="162" y="72"/>
                    <a:pt x="162" y="72"/>
                  </a:cubicBezTo>
                  <a:cubicBezTo>
                    <a:pt x="124" y="80"/>
                    <a:pt x="124" y="80"/>
                    <a:pt x="124" y="80"/>
                  </a:cubicBezTo>
                  <a:cubicBezTo>
                    <a:pt x="156" y="67"/>
                    <a:pt x="156" y="67"/>
                    <a:pt x="156" y="67"/>
                  </a:cubicBezTo>
                  <a:cubicBezTo>
                    <a:pt x="154" y="48"/>
                    <a:pt x="154" y="48"/>
                    <a:pt x="154" y="48"/>
                  </a:cubicBezTo>
                  <a:cubicBezTo>
                    <a:pt x="167" y="50"/>
                    <a:pt x="167" y="50"/>
                    <a:pt x="167" y="50"/>
                  </a:cubicBezTo>
                  <a:cubicBezTo>
                    <a:pt x="167" y="50"/>
                    <a:pt x="171" y="37"/>
                    <a:pt x="155" y="6"/>
                  </a:cubicBezTo>
                  <a:cubicBezTo>
                    <a:pt x="156" y="13"/>
                    <a:pt x="154" y="60"/>
                    <a:pt x="117" y="80"/>
                  </a:cubicBezTo>
                  <a:cubicBezTo>
                    <a:pt x="117" y="80"/>
                    <a:pt x="69" y="48"/>
                    <a:pt x="77" y="0"/>
                  </a:cubicBezTo>
                </a:path>
              </a:pathLst>
            </a:custGeom>
            <a:solidFill>
              <a:srgbClr val="FFFFFF"/>
            </a:solidFill>
            <a:ln w="9525">
              <a:noFill/>
            </a:ln>
          </p:spPr>
          <p:txBody>
            <a:bodyPr/>
            <a:p>
              <a:endParaRPr lang="zh-CN" altLang="en-US"/>
            </a:p>
          </p:txBody>
        </p:sp>
        <p:sp>
          <p:nvSpPr>
            <p:cNvPr id="5169" name="Freeform 49"/>
            <p:cNvSpPr/>
            <p:nvPr/>
          </p:nvSpPr>
          <p:spPr>
            <a:xfrm>
              <a:off x="5219701" y="3208338"/>
              <a:ext cx="112713" cy="71438"/>
            </a:xfrm>
            <a:custGeom>
              <a:avLst/>
              <a:gdLst/>
              <a:ahLst/>
              <a:cxnLst>
                <a:cxn ang="0">
                  <a:pos x="56356" y="0"/>
                </a:cxn>
                <a:cxn ang="0">
                  <a:pos x="0" y="11279"/>
                </a:cxn>
                <a:cxn ang="0">
                  <a:pos x="93927" y="71438"/>
                </a:cxn>
                <a:cxn ang="0">
                  <a:pos x="112713" y="15039"/>
                </a:cxn>
                <a:cxn ang="0">
                  <a:pos x="60113" y="0"/>
                </a:cxn>
                <a:cxn ang="0">
                  <a:pos x="56356" y="0"/>
                </a:cxn>
              </a:cxnLst>
              <a:pathLst>
                <a:path w="30" h="19">
                  <a:moveTo>
                    <a:pt x="15" y="0"/>
                  </a:moveTo>
                  <a:cubicBezTo>
                    <a:pt x="9" y="0"/>
                    <a:pt x="0" y="3"/>
                    <a:pt x="0" y="3"/>
                  </a:cubicBezTo>
                  <a:cubicBezTo>
                    <a:pt x="25" y="19"/>
                    <a:pt x="25" y="19"/>
                    <a:pt x="25" y="19"/>
                  </a:cubicBezTo>
                  <a:cubicBezTo>
                    <a:pt x="23" y="9"/>
                    <a:pt x="30" y="4"/>
                    <a:pt x="30" y="4"/>
                  </a:cubicBezTo>
                  <a:cubicBezTo>
                    <a:pt x="20" y="2"/>
                    <a:pt x="16" y="0"/>
                    <a:pt x="16" y="0"/>
                  </a:cubicBezTo>
                  <a:cubicBezTo>
                    <a:pt x="16" y="0"/>
                    <a:pt x="15" y="0"/>
                    <a:pt x="15" y="0"/>
                  </a:cubicBezTo>
                </a:path>
              </a:pathLst>
            </a:custGeom>
            <a:solidFill>
              <a:srgbClr val="FFFFFF"/>
            </a:solidFill>
            <a:ln w="9525">
              <a:noFill/>
            </a:ln>
          </p:spPr>
          <p:txBody>
            <a:bodyPr/>
            <a:p>
              <a:endParaRPr lang="zh-CN" altLang="en-US"/>
            </a:p>
          </p:txBody>
        </p:sp>
        <p:sp>
          <p:nvSpPr>
            <p:cNvPr id="5170" name="Freeform 50"/>
            <p:cNvSpPr/>
            <p:nvPr/>
          </p:nvSpPr>
          <p:spPr>
            <a:xfrm>
              <a:off x="5386388" y="3219450"/>
              <a:ext cx="107950" cy="66675"/>
            </a:xfrm>
            <a:custGeom>
              <a:avLst/>
              <a:gdLst/>
              <a:ahLst/>
              <a:cxnLst>
                <a:cxn ang="0">
                  <a:pos x="52113" y="0"/>
                </a:cxn>
                <a:cxn ang="0">
                  <a:pos x="7444" y="7408"/>
                </a:cxn>
                <a:cxn ang="0">
                  <a:pos x="0" y="7408"/>
                </a:cxn>
                <a:cxn ang="0">
                  <a:pos x="14889" y="66675"/>
                </a:cxn>
                <a:cxn ang="0">
                  <a:pos x="107950" y="18520"/>
                </a:cxn>
                <a:cxn ang="0">
                  <a:pos x="52113" y="0"/>
                </a:cxn>
              </a:cxnLst>
              <a:pathLst>
                <a:path w="29" h="18">
                  <a:moveTo>
                    <a:pt x="14" y="0"/>
                  </a:moveTo>
                  <a:cubicBezTo>
                    <a:pt x="14" y="0"/>
                    <a:pt x="10" y="2"/>
                    <a:pt x="2" y="2"/>
                  </a:cubicBezTo>
                  <a:cubicBezTo>
                    <a:pt x="1" y="2"/>
                    <a:pt x="1" y="2"/>
                    <a:pt x="0" y="2"/>
                  </a:cubicBezTo>
                  <a:cubicBezTo>
                    <a:pt x="0" y="2"/>
                    <a:pt x="6" y="9"/>
                    <a:pt x="4" y="18"/>
                  </a:cubicBezTo>
                  <a:cubicBezTo>
                    <a:pt x="29" y="5"/>
                    <a:pt x="29" y="5"/>
                    <a:pt x="29" y="5"/>
                  </a:cubicBezTo>
                  <a:cubicBezTo>
                    <a:pt x="29" y="5"/>
                    <a:pt x="20" y="1"/>
                    <a:pt x="14" y="0"/>
                  </a:cubicBezTo>
                </a:path>
              </a:pathLst>
            </a:custGeom>
            <a:solidFill>
              <a:srgbClr val="FFFFFF"/>
            </a:solidFill>
            <a:ln w="9525">
              <a:noFill/>
            </a:ln>
          </p:spPr>
          <p:txBody>
            <a:bodyPr/>
            <a:p>
              <a:endParaRPr lang="zh-CN" altLang="en-US"/>
            </a:p>
          </p:txBody>
        </p:sp>
        <p:sp>
          <p:nvSpPr>
            <p:cNvPr id="5171" name="Freeform 51"/>
            <p:cNvSpPr>
              <a:spLocks noEditPoints="1"/>
            </p:cNvSpPr>
            <p:nvPr/>
          </p:nvSpPr>
          <p:spPr>
            <a:xfrm>
              <a:off x="5126038" y="2794000"/>
              <a:ext cx="455613" cy="406400"/>
            </a:xfrm>
            <a:custGeom>
              <a:avLst/>
              <a:gdLst/>
              <a:ahLst/>
              <a:cxnLst>
                <a:cxn ang="0">
                  <a:pos x="244750" y="353718"/>
                </a:cxn>
                <a:cxn ang="0">
                  <a:pos x="229689" y="353718"/>
                </a:cxn>
                <a:cxn ang="0">
                  <a:pos x="109196" y="259644"/>
                </a:cxn>
                <a:cxn ang="0">
                  <a:pos x="350181" y="282222"/>
                </a:cxn>
                <a:cxn ang="0">
                  <a:pos x="244750" y="353718"/>
                </a:cxn>
                <a:cxn ang="0">
                  <a:pos x="278639" y="229540"/>
                </a:cxn>
                <a:cxn ang="0">
                  <a:pos x="274873" y="229540"/>
                </a:cxn>
                <a:cxn ang="0">
                  <a:pos x="244750" y="199437"/>
                </a:cxn>
                <a:cxn ang="0">
                  <a:pos x="271108" y="176859"/>
                </a:cxn>
                <a:cxn ang="0">
                  <a:pos x="274873" y="176859"/>
                </a:cxn>
                <a:cxn ang="0">
                  <a:pos x="304997" y="206962"/>
                </a:cxn>
                <a:cxn ang="0">
                  <a:pos x="278639" y="229540"/>
                </a:cxn>
                <a:cxn ang="0">
                  <a:pos x="192035" y="222014"/>
                </a:cxn>
                <a:cxn ang="0">
                  <a:pos x="188269" y="222014"/>
                </a:cxn>
                <a:cxn ang="0">
                  <a:pos x="158146" y="191911"/>
                </a:cxn>
                <a:cxn ang="0">
                  <a:pos x="184504" y="165570"/>
                </a:cxn>
                <a:cxn ang="0">
                  <a:pos x="188269" y="165570"/>
                </a:cxn>
                <a:cxn ang="0">
                  <a:pos x="218393" y="195674"/>
                </a:cxn>
                <a:cxn ang="0">
                  <a:pos x="192035" y="222014"/>
                </a:cxn>
                <a:cxn ang="0">
                  <a:pos x="199566" y="0"/>
                </a:cxn>
                <a:cxn ang="0">
                  <a:pos x="0" y="180622"/>
                </a:cxn>
                <a:cxn ang="0">
                  <a:pos x="229689" y="406400"/>
                </a:cxn>
                <a:cxn ang="0">
                  <a:pos x="252281" y="406400"/>
                </a:cxn>
                <a:cxn ang="0">
                  <a:pos x="455613" y="225777"/>
                </a:cxn>
                <a:cxn ang="0">
                  <a:pos x="229689" y="3762"/>
                </a:cxn>
                <a:cxn ang="0">
                  <a:pos x="199566" y="0"/>
                </a:cxn>
              </a:cxnLst>
              <a:pathLst>
                <a:path w="121" h="108">
                  <a:moveTo>
                    <a:pt x="65" y="94"/>
                  </a:moveTo>
                  <a:cubicBezTo>
                    <a:pt x="64" y="94"/>
                    <a:pt x="63" y="94"/>
                    <a:pt x="61" y="94"/>
                  </a:cubicBezTo>
                  <a:cubicBezTo>
                    <a:pt x="46" y="93"/>
                    <a:pt x="32" y="82"/>
                    <a:pt x="29" y="69"/>
                  </a:cubicBezTo>
                  <a:cubicBezTo>
                    <a:pt x="93" y="75"/>
                    <a:pt x="93" y="75"/>
                    <a:pt x="93" y="75"/>
                  </a:cubicBezTo>
                  <a:cubicBezTo>
                    <a:pt x="90" y="86"/>
                    <a:pt x="79" y="94"/>
                    <a:pt x="65" y="94"/>
                  </a:cubicBezTo>
                  <a:moveTo>
                    <a:pt x="74" y="61"/>
                  </a:moveTo>
                  <a:cubicBezTo>
                    <a:pt x="74" y="61"/>
                    <a:pt x="73" y="61"/>
                    <a:pt x="73" y="61"/>
                  </a:cubicBezTo>
                  <a:cubicBezTo>
                    <a:pt x="69" y="60"/>
                    <a:pt x="65" y="57"/>
                    <a:pt x="65" y="53"/>
                  </a:cubicBezTo>
                  <a:cubicBezTo>
                    <a:pt x="65" y="49"/>
                    <a:pt x="68" y="47"/>
                    <a:pt x="72" y="47"/>
                  </a:cubicBezTo>
                  <a:cubicBezTo>
                    <a:pt x="72" y="47"/>
                    <a:pt x="73" y="47"/>
                    <a:pt x="73" y="47"/>
                  </a:cubicBezTo>
                  <a:cubicBezTo>
                    <a:pt x="77" y="47"/>
                    <a:pt x="81" y="51"/>
                    <a:pt x="81" y="55"/>
                  </a:cubicBezTo>
                  <a:cubicBezTo>
                    <a:pt x="81" y="58"/>
                    <a:pt x="78" y="61"/>
                    <a:pt x="74" y="61"/>
                  </a:cubicBezTo>
                  <a:moveTo>
                    <a:pt x="51" y="59"/>
                  </a:moveTo>
                  <a:cubicBezTo>
                    <a:pt x="50" y="59"/>
                    <a:pt x="50" y="59"/>
                    <a:pt x="50" y="59"/>
                  </a:cubicBezTo>
                  <a:cubicBezTo>
                    <a:pt x="45" y="58"/>
                    <a:pt x="42" y="55"/>
                    <a:pt x="42" y="51"/>
                  </a:cubicBezTo>
                  <a:cubicBezTo>
                    <a:pt x="42" y="47"/>
                    <a:pt x="45" y="44"/>
                    <a:pt x="49" y="44"/>
                  </a:cubicBezTo>
                  <a:cubicBezTo>
                    <a:pt x="49" y="44"/>
                    <a:pt x="49" y="44"/>
                    <a:pt x="50" y="44"/>
                  </a:cubicBezTo>
                  <a:cubicBezTo>
                    <a:pt x="54" y="45"/>
                    <a:pt x="58" y="48"/>
                    <a:pt x="58" y="52"/>
                  </a:cubicBezTo>
                  <a:cubicBezTo>
                    <a:pt x="58" y="56"/>
                    <a:pt x="55" y="59"/>
                    <a:pt x="51" y="59"/>
                  </a:cubicBezTo>
                  <a:moveTo>
                    <a:pt x="53" y="0"/>
                  </a:moveTo>
                  <a:cubicBezTo>
                    <a:pt x="23" y="0"/>
                    <a:pt x="0" y="20"/>
                    <a:pt x="0" y="48"/>
                  </a:cubicBezTo>
                  <a:cubicBezTo>
                    <a:pt x="0" y="78"/>
                    <a:pt x="28" y="105"/>
                    <a:pt x="61" y="108"/>
                  </a:cubicBezTo>
                  <a:cubicBezTo>
                    <a:pt x="63" y="108"/>
                    <a:pt x="65" y="108"/>
                    <a:pt x="67" y="108"/>
                  </a:cubicBezTo>
                  <a:cubicBezTo>
                    <a:pt x="97" y="108"/>
                    <a:pt x="121" y="87"/>
                    <a:pt x="121" y="60"/>
                  </a:cubicBezTo>
                  <a:cubicBezTo>
                    <a:pt x="121" y="31"/>
                    <a:pt x="94" y="5"/>
                    <a:pt x="61" y="1"/>
                  </a:cubicBezTo>
                  <a:cubicBezTo>
                    <a:pt x="59" y="0"/>
                    <a:pt x="56" y="0"/>
                    <a:pt x="53" y="0"/>
                  </a:cubicBezTo>
                </a:path>
              </a:pathLst>
            </a:custGeom>
            <a:solidFill>
              <a:srgbClr val="FFFFFF"/>
            </a:solidFill>
            <a:ln w="9525">
              <a:noFill/>
            </a:ln>
          </p:spPr>
          <p:txBody>
            <a:bodyPr/>
            <a:p>
              <a:endParaRPr lang="zh-CN" altLang="en-US"/>
            </a:p>
          </p:txBody>
        </p:sp>
        <p:sp>
          <p:nvSpPr>
            <p:cNvPr id="5172" name="Freeform 52"/>
            <p:cNvSpPr/>
            <p:nvPr/>
          </p:nvSpPr>
          <p:spPr>
            <a:xfrm>
              <a:off x="4757738" y="3109913"/>
              <a:ext cx="49213" cy="173038"/>
            </a:xfrm>
            <a:custGeom>
              <a:avLst/>
              <a:gdLst/>
              <a:ahLst/>
              <a:cxnLst>
                <a:cxn ang="0">
                  <a:pos x="11356" y="0"/>
                </a:cxn>
                <a:cxn ang="0">
                  <a:pos x="7571" y="22570"/>
                </a:cxn>
                <a:cxn ang="0">
                  <a:pos x="11356" y="26331"/>
                </a:cxn>
                <a:cxn ang="0">
                  <a:pos x="0" y="150467"/>
                </a:cxn>
                <a:cxn ang="0">
                  <a:pos x="22713" y="173038"/>
                </a:cxn>
                <a:cxn ang="0">
                  <a:pos x="49213" y="154229"/>
                </a:cxn>
                <a:cxn ang="0">
                  <a:pos x="37856" y="26331"/>
                </a:cxn>
                <a:cxn ang="0">
                  <a:pos x="41641" y="22570"/>
                </a:cxn>
                <a:cxn ang="0">
                  <a:pos x="34070" y="3761"/>
                </a:cxn>
                <a:cxn ang="0">
                  <a:pos x="11356" y="0"/>
                </a:cxn>
              </a:cxnLst>
              <a:pathLst>
                <a:path w="13" h="46">
                  <a:moveTo>
                    <a:pt x="3" y="0"/>
                  </a:moveTo>
                  <a:cubicBezTo>
                    <a:pt x="3" y="0"/>
                    <a:pt x="2" y="3"/>
                    <a:pt x="2" y="6"/>
                  </a:cubicBezTo>
                  <a:cubicBezTo>
                    <a:pt x="2" y="6"/>
                    <a:pt x="2" y="7"/>
                    <a:pt x="3" y="7"/>
                  </a:cubicBezTo>
                  <a:cubicBezTo>
                    <a:pt x="0" y="40"/>
                    <a:pt x="0" y="40"/>
                    <a:pt x="0" y="40"/>
                  </a:cubicBezTo>
                  <a:cubicBezTo>
                    <a:pt x="6" y="46"/>
                    <a:pt x="6" y="46"/>
                    <a:pt x="6" y="46"/>
                  </a:cubicBezTo>
                  <a:cubicBezTo>
                    <a:pt x="13" y="41"/>
                    <a:pt x="13" y="41"/>
                    <a:pt x="13" y="41"/>
                  </a:cubicBezTo>
                  <a:cubicBezTo>
                    <a:pt x="10" y="7"/>
                    <a:pt x="10" y="7"/>
                    <a:pt x="10" y="7"/>
                  </a:cubicBezTo>
                  <a:cubicBezTo>
                    <a:pt x="11" y="7"/>
                    <a:pt x="11" y="6"/>
                    <a:pt x="11" y="6"/>
                  </a:cubicBezTo>
                  <a:cubicBezTo>
                    <a:pt x="11" y="6"/>
                    <a:pt x="11" y="4"/>
                    <a:pt x="9" y="1"/>
                  </a:cubicBezTo>
                  <a:cubicBezTo>
                    <a:pt x="3" y="0"/>
                    <a:pt x="3" y="0"/>
                    <a:pt x="3" y="0"/>
                  </a:cubicBezTo>
                </a:path>
              </a:pathLst>
            </a:custGeom>
            <a:solidFill>
              <a:srgbClr val="FFFFFF"/>
            </a:solidFill>
            <a:ln w="9525">
              <a:noFill/>
            </a:ln>
          </p:spPr>
          <p:txBody>
            <a:bodyPr/>
            <a:p>
              <a:endParaRPr lang="zh-CN" altLang="en-US"/>
            </a:p>
          </p:txBody>
        </p:sp>
        <p:sp>
          <p:nvSpPr>
            <p:cNvPr id="5173" name="Freeform 53"/>
            <p:cNvSpPr/>
            <p:nvPr/>
          </p:nvSpPr>
          <p:spPr>
            <a:xfrm>
              <a:off x="4691063" y="3098800"/>
              <a:ext cx="71438" cy="44450"/>
            </a:xfrm>
            <a:custGeom>
              <a:avLst/>
              <a:gdLst/>
              <a:ahLst/>
              <a:cxnLst>
                <a:cxn ang="0">
                  <a:pos x="37598" y="0"/>
                </a:cxn>
                <a:cxn ang="0">
                  <a:pos x="0" y="7408"/>
                </a:cxn>
                <a:cxn ang="0">
                  <a:pos x="60158" y="44450"/>
                </a:cxn>
                <a:cxn ang="0">
                  <a:pos x="71438" y="11112"/>
                </a:cxn>
                <a:cxn ang="0">
                  <a:pos x="37598" y="0"/>
                </a:cxn>
                <a:cxn ang="0">
                  <a:pos x="37598" y="0"/>
                </a:cxn>
              </a:cxnLst>
              <a:pathLst>
                <a:path w="19" h="12">
                  <a:moveTo>
                    <a:pt x="10" y="0"/>
                  </a:moveTo>
                  <a:cubicBezTo>
                    <a:pt x="6" y="0"/>
                    <a:pt x="0" y="2"/>
                    <a:pt x="0" y="2"/>
                  </a:cubicBezTo>
                  <a:cubicBezTo>
                    <a:pt x="16" y="12"/>
                    <a:pt x="16" y="12"/>
                    <a:pt x="16" y="12"/>
                  </a:cubicBezTo>
                  <a:cubicBezTo>
                    <a:pt x="15" y="6"/>
                    <a:pt x="19" y="3"/>
                    <a:pt x="19" y="3"/>
                  </a:cubicBezTo>
                  <a:cubicBezTo>
                    <a:pt x="13" y="2"/>
                    <a:pt x="10" y="0"/>
                    <a:pt x="10" y="0"/>
                  </a:cubicBezTo>
                  <a:cubicBezTo>
                    <a:pt x="10" y="0"/>
                    <a:pt x="10" y="0"/>
                    <a:pt x="10" y="0"/>
                  </a:cubicBezTo>
                </a:path>
              </a:pathLst>
            </a:custGeom>
            <a:solidFill>
              <a:srgbClr val="FFFFFF"/>
            </a:solidFill>
            <a:ln w="9525">
              <a:noFill/>
            </a:ln>
          </p:spPr>
          <p:txBody>
            <a:bodyPr/>
            <a:p>
              <a:endParaRPr lang="zh-CN" altLang="en-US"/>
            </a:p>
          </p:txBody>
        </p:sp>
        <p:sp>
          <p:nvSpPr>
            <p:cNvPr id="5174" name="Freeform 54"/>
            <p:cNvSpPr/>
            <p:nvPr/>
          </p:nvSpPr>
          <p:spPr>
            <a:xfrm>
              <a:off x="4799013" y="3109913"/>
              <a:ext cx="71438" cy="41275"/>
            </a:xfrm>
            <a:custGeom>
              <a:avLst/>
              <a:gdLst/>
              <a:ahLst/>
              <a:cxnLst>
                <a:cxn ang="0">
                  <a:pos x="33839" y="0"/>
                </a:cxn>
                <a:cxn ang="0">
                  <a:pos x="3759" y="0"/>
                </a:cxn>
                <a:cxn ang="0">
                  <a:pos x="0" y="0"/>
                </a:cxn>
                <a:cxn ang="0">
                  <a:pos x="11279" y="41275"/>
                </a:cxn>
                <a:cxn ang="0">
                  <a:pos x="71438" y="11256"/>
                </a:cxn>
                <a:cxn ang="0">
                  <a:pos x="33839" y="0"/>
                </a:cxn>
              </a:cxnLst>
              <a:pathLst>
                <a:path w="19" h="11">
                  <a:moveTo>
                    <a:pt x="9" y="0"/>
                  </a:moveTo>
                  <a:cubicBezTo>
                    <a:pt x="9" y="0"/>
                    <a:pt x="7" y="0"/>
                    <a:pt x="1" y="0"/>
                  </a:cubicBezTo>
                  <a:cubicBezTo>
                    <a:pt x="1" y="0"/>
                    <a:pt x="0" y="0"/>
                    <a:pt x="0" y="0"/>
                  </a:cubicBezTo>
                  <a:cubicBezTo>
                    <a:pt x="0" y="0"/>
                    <a:pt x="4" y="5"/>
                    <a:pt x="3" y="11"/>
                  </a:cubicBezTo>
                  <a:cubicBezTo>
                    <a:pt x="19" y="3"/>
                    <a:pt x="19" y="3"/>
                    <a:pt x="19" y="3"/>
                  </a:cubicBezTo>
                  <a:cubicBezTo>
                    <a:pt x="19" y="3"/>
                    <a:pt x="13" y="0"/>
                    <a:pt x="9" y="0"/>
                  </a:cubicBezTo>
                </a:path>
              </a:pathLst>
            </a:custGeom>
            <a:solidFill>
              <a:srgbClr val="FFFFFF"/>
            </a:solidFill>
            <a:ln w="9525">
              <a:noFill/>
            </a:ln>
          </p:spPr>
          <p:txBody>
            <a:bodyPr/>
            <a:p>
              <a:endParaRPr lang="zh-CN" altLang="en-US"/>
            </a:p>
          </p:txBody>
        </p:sp>
        <p:sp>
          <p:nvSpPr>
            <p:cNvPr id="5175" name="Freeform 55"/>
            <p:cNvSpPr/>
            <p:nvPr/>
          </p:nvSpPr>
          <p:spPr>
            <a:xfrm>
              <a:off x="4498976" y="3106738"/>
              <a:ext cx="522288" cy="244475"/>
            </a:xfrm>
            <a:custGeom>
              <a:avLst/>
              <a:gdLst/>
              <a:ahLst/>
              <a:cxnLst>
                <a:cxn ang="0">
                  <a:pos x="184115" y="0"/>
                </a:cxn>
                <a:cxn ang="0">
                  <a:pos x="184115" y="0"/>
                </a:cxn>
                <a:cxn ang="0">
                  <a:pos x="150298" y="101551"/>
                </a:cxn>
                <a:cxn ang="0">
                  <a:pos x="184115" y="101551"/>
                </a:cxn>
                <a:cxn ang="0">
                  <a:pos x="180358" y="146685"/>
                </a:cxn>
                <a:cxn ang="0">
                  <a:pos x="263022" y="188057"/>
                </a:cxn>
                <a:cxn ang="0">
                  <a:pos x="165328" y="157968"/>
                </a:cxn>
                <a:cxn ang="0">
                  <a:pos x="176600" y="112834"/>
                </a:cxn>
                <a:cxn ang="0">
                  <a:pos x="142783" y="112834"/>
                </a:cxn>
                <a:cxn ang="0">
                  <a:pos x="184115" y="0"/>
                </a:cxn>
                <a:cxn ang="0">
                  <a:pos x="0" y="218146"/>
                </a:cxn>
                <a:cxn ang="0">
                  <a:pos x="120238" y="225669"/>
                </a:cxn>
                <a:cxn ang="0">
                  <a:pos x="417078" y="244475"/>
                </a:cxn>
                <a:cxn ang="0">
                  <a:pos x="522288" y="127879"/>
                </a:cxn>
                <a:cxn ang="0">
                  <a:pos x="375746" y="15044"/>
                </a:cxn>
                <a:cxn ang="0">
                  <a:pos x="375746" y="15044"/>
                </a:cxn>
                <a:cxn ang="0">
                  <a:pos x="375746" y="15044"/>
                </a:cxn>
                <a:cxn ang="0">
                  <a:pos x="375746" y="15044"/>
                </a:cxn>
                <a:cxn ang="0">
                  <a:pos x="417078" y="131640"/>
                </a:cxn>
                <a:cxn ang="0">
                  <a:pos x="387019" y="127879"/>
                </a:cxn>
                <a:cxn ang="0">
                  <a:pos x="394534" y="173013"/>
                </a:cxn>
                <a:cxn ang="0">
                  <a:pos x="300597" y="191818"/>
                </a:cxn>
                <a:cxn ang="0">
                  <a:pos x="379504" y="161729"/>
                </a:cxn>
                <a:cxn ang="0">
                  <a:pos x="375746" y="116595"/>
                </a:cxn>
                <a:cxn ang="0">
                  <a:pos x="409563" y="120356"/>
                </a:cxn>
                <a:cxn ang="0">
                  <a:pos x="375746" y="15044"/>
                </a:cxn>
                <a:cxn ang="0">
                  <a:pos x="285567" y="188057"/>
                </a:cxn>
                <a:cxn ang="0">
                  <a:pos x="184115" y="0"/>
                </a:cxn>
              </a:cxnLst>
              <a:pathLst>
                <a:path w="139" h="65">
                  <a:moveTo>
                    <a:pt x="49" y="0"/>
                  </a:moveTo>
                  <a:cubicBezTo>
                    <a:pt x="49" y="0"/>
                    <a:pt x="49" y="0"/>
                    <a:pt x="49" y="0"/>
                  </a:cubicBezTo>
                  <a:cubicBezTo>
                    <a:pt x="38" y="18"/>
                    <a:pt x="40" y="27"/>
                    <a:pt x="40" y="27"/>
                  </a:cubicBezTo>
                  <a:cubicBezTo>
                    <a:pt x="49" y="27"/>
                    <a:pt x="49" y="27"/>
                    <a:pt x="49" y="27"/>
                  </a:cubicBezTo>
                  <a:cubicBezTo>
                    <a:pt x="48" y="39"/>
                    <a:pt x="48" y="39"/>
                    <a:pt x="48" y="39"/>
                  </a:cubicBezTo>
                  <a:cubicBezTo>
                    <a:pt x="70" y="50"/>
                    <a:pt x="70" y="50"/>
                    <a:pt x="70" y="50"/>
                  </a:cubicBezTo>
                  <a:cubicBezTo>
                    <a:pt x="44" y="42"/>
                    <a:pt x="44" y="42"/>
                    <a:pt x="44" y="42"/>
                  </a:cubicBezTo>
                  <a:cubicBezTo>
                    <a:pt x="47" y="30"/>
                    <a:pt x="47" y="30"/>
                    <a:pt x="47" y="30"/>
                  </a:cubicBezTo>
                  <a:cubicBezTo>
                    <a:pt x="38" y="30"/>
                    <a:pt x="38" y="30"/>
                    <a:pt x="38" y="30"/>
                  </a:cubicBezTo>
                  <a:cubicBezTo>
                    <a:pt x="35" y="15"/>
                    <a:pt x="48" y="1"/>
                    <a:pt x="49" y="0"/>
                  </a:cubicBezTo>
                  <a:cubicBezTo>
                    <a:pt x="20" y="5"/>
                    <a:pt x="0" y="20"/>
                    <a:pt x="0" y="58"/>
                  </a:cubicBezTo>
                  <a:cubicBezTo>
                    <a:pt x="32" y="60"/>
                    <a:pt x="32" y="60"/>
                    <a:pt x="32" y="60"/>
                  </a:cubicBezTo>
                  <a:cubicBezTo>
                    <a:pt x="111" y="65"/>
                    <a:pt x="111" y="65"/>
                    <a:pt x="111" y="65"/>
                  </a:cubicBezTo>
                  <a:cubicBezTo>
                    <a:pt x="117" y="50"/>
                    <a:pt x="127" y="40"/>
                    <a:pt x="139" y="34"/>
                  </a:cubicBezTo>
                  <a:cubicBezTo>
                    <a:pt x="131" y="19"/>
                    <a:pt x="117" y="10"/>
                    <a:pt x="100" y="4"/>
                  </a:cubicBezTo>
                  <a:cubicBezTo>
                    <a:pt x="100" y="4"/>
                    <a:pt x="100" y="4"/>
                    <a:pt x="100" y="4"/>
                  </a:cubicBezTo>
                  <a:cubicBezTo>
                    <a:pt x="100" y="4"/>
                    <a:pt x="100" y="4"/>
                    <a:pt x="100" y="4"/>
                  </a:cubicBezTo>
                  <a:cubicBezTo>
                    <a:pt x="100" y="4"/>
                    <a:pt x="100" y="4"/>
                    <a:pt x="100" y="4"/>
                  </a:cubicBezTo>
                  <a:cubicBezTo>
                    <a:pt x="100" y="4"/>
                    <a:pt x="114" y="21"/>
                    <a:pt x="111" y="35"/>
                  </a:cubicBezTo>
                  <a:cubicBezTo>
                    <a:pt x="103" y="34"/>
                    <a:pt x="103" y="34"/>
                    <a:pt x="103" y="34"/>
                  </a:cubicBezTo>
                  <a:cubicBezTo>
                    <a:pt x="105" y="46"/>
                    <a:pt x="105" y="46"/>
                    <a:pt x="105" y="46"/>
                  </a:cubicBezTo>
                  <a:cubicBezTo>
                    <a:pt x="80" y="51"/>
                    <a:pt x="80" y="51"/>
                    <a:pt x="80" y="51"/>
                  </a:cubicBezTo>
                  <a:cubicBezTo>
                    <a:pt x="101" y="43"/>
                    <a:pt x="101" y="43"/>
                    <a:pt x="101" y="43"/>
                  </a:cubicBezTo>
                  <a:cubicBezTo>
                    <a:pt x="100" y="31"/>
                    <a:pt x="100" y="31"/>
                    <a:pt x="100" y="31"/>
                  </a:cubicBezTo>
                  <a:cubicBezTo>
                    <a:pt x="109" y="32"/>
                    <a:pt x="109" y="32"/>
                    <a:pt x="109" y="32"/>
                  </a:cubicBezTo>
                  <a:cubicBezTo>
                    <a:pt x="109" y="32"/>
                    <a:pt x="111" y="24"/>
                    <a:pt x="100" y="4"/>
                  </a:cubicBezTo>
                  <a:cubicBezTo>
                    <a:pt x="101" y="8"/>
                    <a:pt x="100" y="38"/>
                    <a:pt x="76" y="50"/>
                  </a:cubicBezTo>
                  <a:cubicBezTo>
                    <a:pt x="76" y="50"/>
                    <a:pt x="44" y="30"/>
                    <a:pt x="49" y="0"/>
                  </a:cubicBezTo>
                </a:path>
              </a:pathLst>
            </a:custGeom>
            <a:solidFill>
              <a:srgbClr val="FFFFFF"/>
            </a:solidFill>
            <a:ln w="9525">
              <a:noFill/>
            </a:ln>
          </p:spPr>
          <p:txBody>
            <a:bodyPr/>
            <a:p>
              <a:endParaRPr lang="zh-CN" altLang="en-US"/>
            </a:p>
          </p:txBody>
        </p:sp>
        <p:sp>
          <p:nvSpPr>
            <p:cNvPr id="5176" name="Freeform 56"/>
            <p:cNvSpPr>
              <a:spLocks noEditPoints="1"/>
            </p:cNvSpPr>
            <p:nvPr/>
          </p:nvSpPr>
          <p:spPr>
            <a:xfrm>
              <a:off x="4625976" y="2843213"/>
              <a:ext cx="301625" cy="250825"/>
            </a:xfrm>
            <a:custGeom>
              <a:avLst/>
              <a:gdLst/>
              <a:ahLst/>
              <a:cxnLst>
                <a:cxn ang="0">
                  <a:pos x="162123" y="220875"/>
                </a:cxn>
                <a:cxn ang="0">
                  <a:pos x="150812" y="220875"/>
                </a:cxn>
                <a:cxn ang="0">
                  <a:pos x="60325" y="149746"/>
                </a:cxn>
                <a:cxn ang="0">
                  <a:pos x="245070" y="168464"/>
                </a:cxn>
                <a:cxn ang="0">
                  <a:pos x="162123" y="220875"/>
                </a:cxn>
                <a:cxn ang="0">
                  <a:pos x="188515" y="127284"/>
                </a:cxn>
                <a:cxn ang="0">
                  <a:pos x="184745" y="127284"/>
                </a:cxn>
                <a:cxn ang="0">
                  <a:pos x="162123" y="108566"/>
                </a:cxn>
                <a:cxn ang="0">
                  <a:pos x="184745" y="89847"/>
                </a:cxn>
                <a:cxn ang="0">
                  <a:pos x="184745" y="89847"/>
                </a:cxn>
                <a:cxn ang="0">
                  <a:pos x="207367" y="112309"/>
                </a:cxn>
                <a:cxn ang="0">
                  <a:pos x="188515" y="127284"/>
                </a:cxn>
                <a:cxn ang="0">
                  <a:pos x="120650" y="123540"/>
                </a:cxn>
                <a:cxn ang="0">
                  <a:pos x="120650" y="123540"/>
                </a:cxn>
                <a:cxn ang="0">
                  <a:pos x="94257" y="101078"/>
                </a:cxn>
                <a:cxn ang="0">
                  <a:pos x="116879" y="82360"/>
                </a:cxn>
                <a:cxn ang="0">
                  <a:pos x="120650" y="82360"/>
                </a:cxn>
                <a:cxn ang="0">
                  <a:pos x="143271" y="104822"/>
                </a:cxn>
                <a:cxn ang="0">
                  <a:pos x="120650" y="123540"/>
                </a:cxn>
                <a:cxn ang="0">
                  <a:pos x="131960" y="0"/>
                </a:cxn>
                <a:cxn ang="0">
                  <a:pos x="0" y="112309"/>
                </a:cxn>
                <a:cxn ang="0">
                  <a:pos x="154582" y="250825"/>
                </a:cxn>
                <a:cxn ang="0">
                  <a:pos x="169664" y="250825"/>
                </a:cxn>
                <a:cxn ang="0">
                  <a:pos x="301625" y="138515"/>
                </a:cxn>
                <a:cxn ang="0">
                  <a:pos x="150812" y="0"/>
                </a:cxn>
                <a:cxn ang="0">
                  <a:pos x="131960" y="0"/>
                </a:cxn>
              </a:cxnLst>
              <a:pathLst>
                <a:path w="80" h="67">
                  <a:moveTo>
                    <a:pt x="43" y="59"/>
                  </a:moveTo>
                  <a:cubicBezTo>
                    <a:pt x="42" y="59"/>
                    <a:pt x="41" y="59"/>
                    <a:pt x="40" y="59"/>
                  </a:cubicBezTo>
                  <a:cubicBezTo>
                    <a:pt x="29" y="58"/>
                    <a:pt x="18" y="50"/>
                    <a:pt x="16" y="40"/>
                  </a:cubicBezTo>
                  <a:cubicBezTo>
                    <a:pt x="65" y="45"/>
                    <a:pt x="65" y="45"/>
                    <a:pt x="65" y="45"/>
                  </a:cubicBezTo>
                  <a:cubicBezTo>
                    <a:pt x="62" y="53"/>
                    <a:pt x="54" y="59"/>
                    <a:pt x="43" y="59"/>
                  </a:cubicBezTo>
                  <a:moveTo>
                    <a:pt x="50" y="34"/>
                  </a:moveTo>
                  <a:cubicBezTo>
                    <a:pt x="50" y="34"/>
                    <a:pt x="50" y="34"/>
                    <a:pt x="49" y="34"/>
                  </a:cubicBezTo>
                  <a:cubicBezTo>
                    <a:pt x="46" y="34"/>
                    <a:pt x="43" y="31"/>
                    <a:pt x="43" y="29"/>
                  </a:cubicBezTo>
                  <a:cubicBezTo>
                    <a:pt x="43" y="26"/>
                    <a:pt x="46" y="24"/>
                    <a:pt x="49" y="24"/>
                  </a:cubicBezTo>
                  <a:cubicBezTo>
                    <a:pt x="49" y="24"/>
                    <a:pt x="49" y="24"/>
                    <a:pt x="49" y="24"/>
                  </a:cubicBezTo>
                  <a:cubicBezTo>
                    <a:pt x="53" y="24"/>
                    <a:pt x="55" y="27"/>
                    <a:pt x="55" y="30"/>
                  </a:cubicBezTo>
                  <a:cubicBezTo>
                    <a:pt x="55" y="32"/>
                    <a:pt x="53" y="34"/>
                    <a:pt x="50" y="34"/>
                  </a:cubicBezTo>
                  <a:moveTo>
                    <a:pt x="32" y="33"/>
                  </a:moveTo>
                  <a:cubicBezTo>
                    <a:pt x="32" y="33"/>
                    <a:pt x="32" y="33"/>
                    <a:pt x="32" y="33"/>
                  </a:cubicBezTo>
                  <a:cubicBezTo>
                    <a:pt x="28" y="32"/>
                    <a:pt x="25" y="30"/>
                    <a:pt x="25" y="27"/>
                  </a:cubicBezTo>
                  <a:cubicBezTo>
                    <a:pt x="25" y="24"/>
                    <a:pt x="28" y="22"/>
                    <a:pt x="31" y="22"/>
                  </a:cubicBezTo>
                  <a:cubicBezTo>
                    <a:pt x="31" y="22"/>
                    <a:pt x="31" y="22"/>
                    <a:pt x="32" y="22"/>
                  </a:cubicBezTo>
                  <a:cubicBezTo>
                    <a:pt x="35" y="23"/>
                    <a:pt x="38" y="25"/>
                    <a:pt x="38" y="28"/>
                  </a:cubicBezTo>
                  <a:cubicBezTo>
                    <a:pt x="38" y="31"/>
                    <a:pt x="35" y="33"/>
                    <a:pt x="32" y="33"/>
                  </a:cubicBezTo>
                  <a:moveTo>
                    <a:pt x="35" y="0"/>
                  </a:moveTo>
                  <a:cubicBezTo>
                    <a:pt x="15" y="0"/>
                    <a:pt x="0" y="12"/>
                    <a:pt x="0" y="30"/>
                  </a:cubicBezTo>
                  <a:cubicBezTo>
                    <a:pt x="0" y="48"/>
                    <a:pt x="19" y="65"/>
                    <a:pt x="41" y="67"/>
                  </a:cubicBezTo>
                  <a:cubicBezTo>
                    <a:pt x="42" y="67"/>
                    <a:pt x="43" y="67"/>
                    <a:pt x="45" y="67"/>
                  </a:cubicBezTo>
                  <a:cubicBezTo>
                    <a:pt x="64" y="67"/>
                    <a:pt x="80" y="54"/>
                    <a:pt x="80" y="37"/>
                  </a:cubicBezTo>
                  <a:cubicBezTo>
                    <a:pt x="79" y="19"/>
                    <a:pt x="62" y="2"/>
                    <a:pt x="40" y="0"/>
                  </a:cubicBezTo>
                  <a:cubicBezTo>
                    <a:pt x="38" y="0"/>
                    <a:pt x="37" y="0"/>
                    <a:pt x="35" y="0"/>
                  </a:cubicBezTo>
                </a:path>
              </a:pathLst>
            </a:custGeom>
            <a:solidFill>
              <a:srgbClr val="FFFFFF"/>
            </a:solidFill>
            <a:ln w="9525">
              <a:noFill/>
            </a:ln>
          </p:spPr>
          <p:txBody>
            <a:bodyPr/>
            <a:p>
              <a:endParaRPr lang="zh-CN" altLang="en-US"/>
            </a:p>
          </p:txBody>
        </p:sp>
        <p:sp>
          <p:nvSpPr>
            <p:cNvPr id="5177" name="Freeform 57"/>
            <p:cNvSpPr/>
            <p:nvPr/>
          </p:nvSpPr>
          <p:spPr>
            <a:xfrm>
              <a:off x="5856288" y="3208338"/>
              <a:ext cx="44450" cy="153988"/>
            </a:xfrm>
            <a:custGeom>
              <a:avLst/>
              <a:gdLst/>
              <a:ahLst/>
              <a:cxnLst>
                <a:cxn ang="0">
                  <a:pos x="14816" y="0"/>
                </a:cxn>
                <a:cxn ang="0">
                  <a:pos x="7408" y="18779"/>
                </a:cxn>
                <a:cxn ang="0">
                  <a:pos x="11112" y="22534"/>
                </a:cxn>
                <a:cxn ang="0">
                  <a:pos x="0" y="131453"/>
                </a:cxn>
                <a:cxn ang="0">
                  <a:pos x="22225" y="153988"/>
                </a:cxn>
                <a:cxn ang="0">
                  <a:pos x="44450" y="135208"/>
                </a:cxn>
                <a:cxn ang="0">
                  <a:pos x="33337" y="22534"/>
                </a:cxn>
                <a:cxn ang="0">
                  <a:pos x="37041" y="18779"/>
                </a:cxn>
                <a:cxn ang="0">
                  <a:pos x="29633" y="0"/>
                </a:cxn>
                <a:cxn ang="0">
                  <a:pos x="14816" y="0"/>
                </a:cxn>
              </a:cxnLst>
              <a:pathLst>
                <a:path w="12" h="41">
                  <a:moveTo>
                    <a:pt x="4" y="0"/>
                  </a:moveTo>
                  <a:cubicBezTo>
                    <a:pt x="2" y="2"/>
                    <a:pt x="2" y="5"/>
                    <a:pt x="2" y="5"/>
                  </a:cubicBezTo>
                  <a:cubicBezTo>
                    <a:pt x="2" y="5"/>
                    <a:pt x="3" y="5"/>
                    <a:pt x="3" y="6"/>
                  </a:cubicBezTo>
                  <a:cubicBezTo>
                    <a:pt x="0" y="35"/>
                    <a:pt x="0" y="35"/>
                    <a:pt x="0" y="35"/>
                  </a:cubicBezTo>
                  <a:cubicBezTo>
                    <a:pt x="6" y="41"/>
                    <a:pt x="6" y="41"/>
                    <a:pt x="6" y="41"/>
                  </a:cubicBezTo>
                  <a:cubicBezTo>
                    <a:pt x="12" y="36"/>
                    <a:pt x="12" y="36"/>
                    <a:pt x="12" y="36"/>
                  </a:cubicBezTo>
                  <a:cubicBezTo>
                    <a:pt x="9" y="6"/>
                    <a:pt x="9" y="6"/>
                    <a:pt x="9" y="6"/>
                  </a:cubicBezTo>
                  <a:cubicBezTo>
                    <a:pt x="10" y="6"/>
                    <a:pt x="10" y="5"/>
                    <a:pt x="10" y="5"/>
                  </a:cubicBezTo>
                  <a:cubicBezTo>
                    <a:pt x="10" y="2"/>
                    <a:pt x="8" y="0"/>
                    <a:pt x="8" y="0"/>
                  </a:cubicBezTo>
                  <a:cubicBezTo>
                    <a:pt x="4" y="0"/>
                    <a:pt x="4" y="0"/>
                    <a:pt x="4" y="0"/>
                  </a:cubicBezTo>
                </a:path>
              </a:pathLst>
            </a:custGeom>
            <a:solidFill>
              <a:srgbClr val="FFFFFF"/>
            </a:solidFill>
            <a:ln w="9525">
              <a:noFill/>
            </a:ln>
          </p:spPr>
          <p:txBody>
            <a:bodyPr/>
            <a:p>
              <a:endParaRPr lang="zh-CN" altLang="en-US"/>
            </a:p>
          </p:txBody>
        </p:sp>
        <p:sp>
          <p:nvSpPr>
            <p:cNvPr id="5178" name="Freeform 58"/>
            <p:cNvSpPr/>
            <p:nvPr/>
          </p:nvSpPr>
          <p:spPr>
            <a:xfrm>
              <a:off x="5892801" y="3203575"/>
              <a:ext cx="60325" cy="38100"/>
            </a:xfrm>
            <a:custGeom>
              <a:avLst/>
              <a:gdLst/>
              <a:ahLst/>
              <a:cxnLst>
                <a:cxn ang="0">
                  <a:pos x="30162" y="0"/>
                </a:cxn>
                <a:cxn ang="0">
                  <a:pos x="3770" y="3810"/>
                </a:cxn>
                <a:cxn ang="0">
                  <a:pos x="0" y="3810"/>
                </a:cxn>
                <a:cxn ang="0">
                  <a:pos x="11310" y="38100"/>
                </a:cxn>
                <a:cxn ang="0">
                  <a:pos x="60325" y="11430"/>
                </a:cxn>
                <a:cxn ang="0">
                  <a:pos x="30162" y="0"/>
                </a:cxn>
              </a:cxnLst>
              <a:pathLst>
                <a:path w="16" h="10">
                  <a:moveTo>
                    <a:pt x="8" y="0"/>
                  </a:moveTo>
                  <a:cubicBezTo>
                    <a:pt x="8" y="0"/>
                    <a:pt x="6" y="1"/>
                    <a:pt x="1" y="1"/>
                  </a:cubicBezTo>
                  <a:cubicBezTo>
                    <a:pt x="1" y="1"/>
                    <a:pt x="1" y="1"/>
                    <a:pt x="0" y="1"/>
                  </a:cubicBezTo>
                  <a:cubicBezTo>
                    <a:pt x="0" y="1"/>
                    <a:pt x="4" y="5"/>
                    <a:pt x="3" y="10"/>
                  </a:cubicBezTo>
                  <a:cubicBezTo>
                    <a:pt x="16" y="3"/>
                    <a:pt x="16" y="3"/>
                    <a:pt x="16" y="3"/>
                  </a:cubicBezTo>
                  <a:cubicBezTo>
                    <a:pt x="16" y="3"/>
                    <a:pt x="11" y="1"/>
                    <a:pt x="8" y="0"/>
                  </a:cubicBezTo>
                </a:path>
              </a:pathLst>
            </a:custGeom>
            <a:solidFill>
              <a:srgbClr val="FFFFFF"/>
            </a:solidFill>
            <a:ln w="9525">
              <a:noFill/>
            </a:ln>
          </p:spPr>
          <p:txBody>
            <a:bodyPr/>
            <a:p>
              <a:endParaRPr lang="zh-CN" altLang="en-US"/>
            </a:p>
          </p:txBody>
        </p:sp>
        <p:sp>
          <p:nvSpPr>
            <p:cNvPr id="5179" name="Freeform 59"/>
            <p:cNvSpPr/>
            <p:nvPr/>
          </p:nvSpPr>
          <p:spPr>
            <a:xfrm>
              <a:off x="5807076" y="3195638"/>
              <a:ext cx="60325" cy="41275"/>
            </a:xfrm>
            <a:custGeom>
              <a:avLst/>
              <a:gdLst/>
              <a:ahLst/>
              <a:cxnLst>
                <a:cxn ang="0">
                  <a:pos x="30162" y="0"/>
                </a:cxn>
                <a:cxn ang="0">
                  <a:pos x="0" y="3752"/>
                </a:cxn>
                <a:cxn ang="0">
                  <a:pos x="49014" y="41275"/>
                </a:cxn>
                <a:cxn ang="0">
                  <a:pos x="60325" y="7504"/>
                </a:cxn>
                <a:cxn ang="0">
                  <a:pos x="30162" y="0"/>
                </a:cxn>
                <a:cxn ang="0">
                  <a:pos x="30162" y="0"/>
                </a:cxn>
              </a:cxnLst>
              <a:pathLst>
                <a:path w="16" h="11">
                  <a:moveTo>
                    <a:pt x="8" y="0"/>
                  </a:moveTo>
                  <a:cubicBezTo>
                    <a:pt x="4" y="0"/>
                    <a:pt x="0" y="1"/>
                    <a:pt x="0" y="1"/>
                  </a:cubicBezTo>
                  <a:cubicBezTo>
                    <a:pt x="13" y="11"/>
                    <a:pt x="13" y="11"/>
                    <a:pt x="13" y="11"/>
                  </a:cubicBezTo>
                  <a:cubicBezTo>
                    <a:pt x="12" y="5"/>
                    <a:pt x="16" y="2"/>
                    <a:pt x="16" y="2"/>
                  </a:cubicBezTo>
                  <a:cubicBezTo>
                    <a:pt x="10" y="1"/>
                    <a:pt x="8" y="0"/>
                    <a:pt x="8" y="0"/>
                  </a:cubicBezTo>
                  <a:cubicBezTo>
                    <a:pt x="8" y="0"/>
                    <a:pt x="8" y="0"/>
                    <a:pt x="8" y="0"/>
                  </a:cubicBezTo>
                </a:path>
              </a:pathLst>
            </a:custGeom>
            <a:solidFill>
              <a:srgbClr val="FFFFFF"/>
            </a:solidFill>
            <a:ln w="9525">
              <a:noFill/>
            </a:ln>
          </p:spPr>
          <p:txBody>
            <a:bodyPr/>
            <a:p>
              <a:endParaRPr lang="zh-CN" altLang="en-US"/>
            </a:p>
          </p:txBody>
        </p:sp>
        <p:sp>
          <p:nvSpPr>
            <p:cNvPr id="5180" name="Freeform 60"/>
            <p:cNvSpPr>
              <a:spLocks noEditPoints="1"/>
            </p:cNvSpPr>
            <p:nvPr/>
          </p:nvSpPr>
          <p:spPr>
            <a:xfrm>
              <a:off x="5672138" y="3203575"/>
              <a:ext cx="431800" cy="230188"/>
            </a:xfrm>
            <a:custGeom>
              <a:avLst/>
              <a:gdLst/>
              <a:ahLst/>
              <a:cxnLst>
                <a:cxn ang="0">
                  <a:pos x="127662" y="0"/>
                </a:cxn>
                <a:cxn ang="0">
                  <a:pos x="127662" y="0"/>
                </a:cxn>
                <a:cxn ang="0">
                  <a:pos x="127662" y="0"/>
                </a:cxn>
                <a:cxn ang="0">
                  <a:pos x="127662" y="0"/>
                </a:cxn>
                <a:cxn ang="0">
                  <a:pos x="127662" y="0"/>
                </a:cxn>
                <a:cxn ang="0">
                  <a:pos x="0" y="79245"/>
                </a:cxn>
                <a:cxn ang="0">
                  <a:pos x="93869" y="203772"/>
                </a:cxn>
                <a:cxn ang="0">
                  <a:pos x="337930" y="222640"/>
                </a:cxn>
                <a:cxn ang="0">
                  <a:pos x="431800" y="230188"/>
                </a:cxn>
                <a:cxn ang="0">
                  <a:pos x="289118" y="15094"/>
                </a:cxn>
                <a:cxn ang="0">
                  <a:pos x="319156" y="120754"/>
                </a:cxn>
                <a:cxn ang="0">
                  <a:pos x="292873" y="116980"/>
                </a:cxn>
                <a:cxn ang="0">
                  <a:pos x="300382" y="154716"/>
                </a:cxn>
                <a:cxn ang="0">
                  <a:pos x="225286" y="173584"/>
                </a:cxn>
                <a:cxn ang="0">
                  <a:pos x="289118" y="143395"/>
                </a:cxn>
                <a:cxn ang="0">
                  <a:pos x="285363" y="105660"/>
                </a:cxn>
                <a:cxn ang="0">
                  <a:pos x="315401" y="109433"/>
                </a:cxn>
                <a:cxn ang="0">
                  <a:pos x="289118" y="15094"/>
                </a:cxn>
                <a:cxn ang="0">
                  <a:pos x="289118" y="15094"/>
                </a:cxn>
                <a:cxn ang="0">
                  <a:pos x="206513" y="169810"/>
                </a:cxn>
                <a:cxn ang="0">
                  <a:pos x="127662" y="0"/>
                </a:cxn>
                <a:cxn ang="0">
                  <a:pos x="101379" y="90565"/>
                </a:cxn>
                <a:cxn ang="0">
                  <a:pos x="127662" y="90565"/>
                </a:cxn>
                <a:cxn ang="0">
                  <a:pos x="127662" y="132075"/>
                </a:cxn>
                <a:cxn ang="0">
                  <a:pos x="191493" y="169810"/>
                </a:cxn>
                <a:cxn ang="0">
                  <a:pos x="112643" y="139622"/>
                </a:cxn>
                <a:cxn ang="0">
                  <a:pos x="120153" y="101886"/>
                </a:cxn>
                <a:cxn ang="0">
                  <a:pos x="93869" y="101886"/>
                </a:cxn>
                <a:cxn ang="0">
                  <a:pos x="127662" y="0"/>
                </a:cxn>
                <a:cxn ang="0">
                  <a:pos x="127662" y="0"/>
                </a:cxn>
                <a:cxn ang="0">
                  <a:pos x="127662" y="0"/>
                </a:cxn>
              </a:cxnLst>
              <a:pathLst>
                <a:path w="115" h="61">
                  <a:moveTo>
                    <a:pt x="34" y="0"/>
                  </a:moveTo>
                  <a:cubicBezTo>
                    <a:pt x="34" y="0"/>
                    <a:pt x="34" y="0"/>
                    <a:pt x="34" y="0"/>
                  </a:cubicBezTo>
                  <a:cubicBezTo>
                    <a:pt x="34" y="0"/>
                    <a:pt x="34" y="0"/>
                    <a:pt x="34" y="0"/>
                  </a:cubicBezTo>
                  <a:cubicBezTo>
                    <a:pt x="34" y="0"/>
                    <a:pt x="34" y="0"/>
                    <a:pt x="34" y="0"/>
                  </a:cubicBezTo>
                  <a:moveTo>
                    <a:pt x="34" y="0"/>
                  </a:moveTo>
                  <a:cubicBezTo>
                    <a:pt x="20" y="2"/>
                    <a:pt x="7" y="8"/>
                    <a:pt x="0" y="21"/>
                  </a:cubicBezTo>
                  <a:cubicBezTo>
                    <a:pt x="11" y="29"/>
                    <a:pt x="20" y="40"/>
                    <a:pt x="25" y="54"/>
                  </a:cubicBezTo>
                  <a:cubicBezTo>
                    <a:pt x="90" y="59"/>
                    <a:pt x="90" y="59"/>
                    <a:pt x="90" y="59"/>
                  </a:cubicBezTo>
                  <a:cubicBezTo>
                    <a:pt x="115" y="61"/>
                    <a:pt x="115" y="61"/>
                    <a:pt x="115" y="61"/>
                  </a:cubicBezTo>
                  <a:cubicBezTo>
                    <a:pt x="115" y="28"/>
                    <a:pt x="99" y="12"/>
                    <a:pt x="77" y="4"/>
                  </a:cubicBezTo>
                  <a:cubicBezTo>
                    <a:pt x="78" y="5"/>
                    <a:pt x="88" y="19"/>
                    <a:pt x="85" y="32"/>
                  </a:cubicBezTo>
                  <a:cubicBezTo>
                    <a:pt x="78" y="31"/>
                    <a:pt x="78" y="31"/>
                    <a:pt x="78" y="31"/>
                  </a:cubicBezTo>
                  <a:cubicBezTo>
                    <a:pt x="80" y="41"/>
                    <a:pt x="80" y="41"/>
                    <a:pt x="80" y="41"/>
                  </a:cubicBezTo>
                  <a:cubicBezTo>
                    <a:pt x="60" y="46"/>
                    <a:pt x="60" y="46"/>
                    <a:pt x="60" y="46"/>
                  </a:cubicBezTo>
                  <a:cubicBezTo>
                    <a:pt x="77" y="38"/>
                    <a:pt x="77" y="38"/>
                    <a:pt x="77" y="38"/>
                  </a:cubicBezTo>
                  <a:cubicBezTo>
                    <a:pt x="76" y="28"/>
                    <a:pt x="76" y="28"/>
                    <a:pt x="76" y="28"/>
                  </a:cubicBezTo>
                  <a:cubicBezTo>
                    <a:pt x="84" y="29"/>
                    <a:pt x="84" y="29"/>
                    <a:pt x="84" y="29"/>
                  </a:cubicBezTo>
                  <a:cubicBezTo>
                    <a:pt x="84" y="29"/>
                    <a:pt x="86" y="21"/>
                    <a:pt x="77" y="4"/>
                  </a:cubicBezTo>
                  <a:cubicBezTo>
                    <a:pt x="77" y="4"/>
                    <a:pt x="77" y="4"/>
                    <a:pt x="77" y="4"/>
                  </a:cubicBezTo>
                  <a:cubicBezTo>
                    <a:pt x="80" y="31"/>
                    <a:pt x="55" y="45"/>
                    <a:pt x="55" y="45"/>
                  </a:cubicBezTo>
                  <a:cubicBezTo>
                    <a:pt x="35" y="31"/>
                    <a:pt x="34" y="3"/>
                    <a:pt x="34" y="0"/>
                  </a:cubicBezTo>
                  <a:cubicBezTo>
                    <a:pt x="25" y="16"/>
                    <a:pt x="27" y="24"/>
                    <a:pt x="27" y="24"/>
                  </a:cubicBezTo>
                  <a:cubicBezTo>
                    <a:pt x="34" y="24"/>
                    <a:pt x="34" y="24"/>
                    <a:pt x="34" y="24"/>
                  </a:cubicBezTo>
                  <a:cubicBezTo>
                    <a:pt x="34" y="35"/>
                    <a:pt x="34" y="35"/>
                    <a:pt x="34" y="35"/>
                  </a:cubicBezTo>
                  <a:cubicBezTo>
                    <a:pt x="51" y="45"/>
                    <a:pt x="51" y="45"/>
                    <a:pt x="51" y="45"/>
                  </a:cubicBezTo>
                  <a:cubicBezTo>
                    <a:pt x="30" y="37"/>
                    <a:pt x="30" y="37"/>
                    <a:pt x="30" y="37"/>
                  </a:cubicBezTo>
                  <a:cubicBezTo>
                    <a:pt x="32" y="27"/>
                    <a:pt x="32" y="27"/>
                    <a:pt x="32" y="27"/>
                  </a:cubicBezTo>
                  <a:cubicBezTo>
                    <a:pt x="25" y="27"/>
                    <a:pt x="25" y="27"/>
                    <a:pt x="25" y="27"/>
                  </a:cubicBezTo>
                  <a:cubicBezTo>
                    <a:pt x="23" y="13"/>
                    <a:pt x="34" y="0"/>
                    <a:pt x="34" y="0"/>
                  </a:cubicBezTo>
                  <a:cubicBezTo>
                    <a:pt x="34" y="0"/>
                    <a:pt x="34" y="0"/>
                    <a:pt x="34" y="0"/>
                  </a:cubicBezTo>
                  <a:cubicBezTo>
                    <a:pt x="34" y="0"/>
                    <a:pt x="34" y="0"/>
                    <a:pt x="34" y="0"/>
                  </a:cubicBezTo>
                </a:path>
              </a:pathLst>
            </a:custGeom>
            <a:solidFill>
              <a:srgbClr val="FFFFFF"/>
            </a:solidFill>
            <a:ln w="9525">
              <a:noFill/>
            </a:ln>
          </p:spPr>
          <p:txBody>
            <a:bodyPr/>
            <a:p>
              <a:endParaRPr lang="zh-CN" altLang="en-US"/>
            </a:p>
          </p:txBody>
        </p:sp>
        <p:sp>
          <p:nvSpPr>
            <p:cNvPr id="5181" name="Freeform 61"/>
            <p:cNvSpPr>
              <a:spLocks noEditPoints="1"/>
            </p:cNvSpPr>
            <p:nvPr/>
          </p:nvSpPr>
          <p:spPr>
            <a:xfrm>
              <a:off x="5757863" y="2963863"/>
              <a:ext cx="244475" cy="228600"/>
            </a:xfrm>
            <a:custGeom>
              <a:avLst/>
              <a:gdLst/>
              <a:ahLst/>
              <a:cxnLst>
                <a:cxn ang="0">
                  <a:pos x="131640" y="198619"/>
                </a:cxn>
                <a:cxn ang="0">
                  <a:pos x="124118" y="198619"/>
                </a:cxn>
                <a:cxn ang="0">
                  <a:pos x="45133" y="138659"/>
                </a:cxn>
                <a:cxn ang="0">
                  <a:pos x="199341" y="149901"/>
                </a:cxn>
                <a:cxn ang="0">
                  <a:pos x="131640" y="198619"/>
                </a:cxn>
                <a:cxn ang="0">
                  <a:pos x="154207" y="116173"/>
                </a:cxn>
                <a:cxn ang="0">
                  <a:pos x="150446" y="116173"/>
                </a:cxn>
                <a:cxn ang="0">
                  <a:pos x="131640" y="97436"/>
                </a:cxn>
                <a:cxn ang="0">
                  <a:pos x="150446" y="82445"/>
                </a:cxn>
                <a:cxn ang="0">
                  <a:pos x="150446" y="82445"/>
                </a:cxn>
                <a:cxn ang="0">
                  <a:pos x="169251" y="101183"/>
                </a:cxn>
                <a:cxn ang="0">
                  <a:pos x="154207" y="116173"/>
                </a:cxn>
                <a:cxn ang="0">
                  <a:pos x="97790" y="112426"/>
                </a:cxn>
                <a:cxn ang="0">
                  <a:pos x="94028" y="112426"/>
                </a:cxn>
                <a:cxn ang="0">
                  <a:pos x="75223" y="89940"/>
                </a:cxn>
                <a:cxn ang="0">
                  <a:pos x="94028" y="74950"/>
                </a:cxn>
                <a:cxn ang="0">
                  <a:pos x="94028" y="74950"/>
                </a:cxn>
                <a:cxn ang="0">
                  <a:pos x="116595" y="93688"/>
                </a:cxn>
                <a:cxn ang="0">
                  <a:pos x="97790" y="112426"/>
                </a:cxn>
                <a:cxn ang="0">
                  <a:pos x="109073" y="0"/>
                </a:cxn>
                <a:cxn ang="0">
                  <a:pos x="0" y="101183"/>
                </a:cxn>
                <a:cxn ang="0">
                  <a:pos x="124118" y="228600"/>
                </a:cxn>
                <a:cxn ang="0">
                  <a:pos x="135401" y="228600"/>
                </a:cxn>
                <a:cxn ang="0">
                  <a:pos x="244475" y="127416"/>
                </a:cxn>
                <a:cxn ang="0">
                  <a:pos x="124118" y="0"/>
                </a:cxn>
                <a:cxn ang="0">
                  <a:pos x="109073" y="0"/>
                </a:cxn>
              </a:cxnLst>
              <a:pathLst>
                <a:path w="65" h="61">
                  <a:moveTo>
                    <a:pt x="35" y="53"/>
                  </a:moveTo>
                  <a:cubicBezTo>
                    <a:pt x="34" y="53"/>
                    <a:pt x="34" y="53"/>
                    <a:pt x="33" y="53"/>
                  </a:cubicBezTo>
                  <a:cubicBezTo>
                    <a:pt x="23" y="52"/>
                    <a:pt x="15" y="45"/>
                    <a:pt x="12" y="37"/>
                  </a:cubicBezTo>
                  <a:cubicBezTo>
                    <a:pt x="53" y="40"/>
                    <a:pt x="53" y="40"/>
                    <a:pt x="53" y="40"/>
                  </a:cubicBezTo>
                  <a:cubicBezTo>
                    <a:pt x="51" y="48"/>
                    <a:pt x="44" y="53"/>
                    <a:pt x="35" y="53"/>
                  </a:cubicBezTo>
                  <a:moveTo>
                    <a:pt x="41" y="31"/>
                  </a:moveTo>
                  <a:cubicBezTo>
                    <a:pt x="41" y="31"/>
                    <a:pt x="40" y="31"/>
                    <a:pt x="40" y="31"/>
                  </a:cubicBezTo>
                  <a:cubicBezTo>
                    <a:pt x="37" y="31"/>
                    <a:pt x="35" y="29"/>
                    <a:pt x="35" y="26"/>
                  </a:cubicBezTo>
                  <a:cubicBezTo>
                    <a:pt x="35" y="24"/>
                    <a:pt x="37" y="22"/>
                    <a:pt x="40" y="22"/>
                  </a:cubicBezTo>
                  <a:cubicBezTo>
                    <a:pt x="40" y="22"/>
                    <a:pt x="40" y="22"/>
                    <a:pt x="40" y="22"/>
                  </a:cubicBezTo>
                  <a:cubicBezTo>
                    <a:pt x="43" y="22"/>
                    <a:pt x="45" y="24"/>
                    <a:pt x="45" y="27"/>
                  </a:cubicBezTo>
                  <a:cubicBezTo>
                    <a:pt x="45" y="29"/>
                    <a:pt x="43" y="31"/>
                    <a:pt x="41" y="31"/>
                  </a:cubicBezTo>
                  <a:moveTo>
                    <a:pt x="26" y="30"/>
                  </a:moveTo>
                  <a:cubicBezTo>
                    <a:pt x="26" y="30"/>
                    <a:pt x="26" y="30"/>
                    <a:pt x="25" y="30"/>
                  </a:cubicBezTo>
                  <a:cubicBezTo>
                    <a:pt x="23" y="29"/>
                    <a:pt x="20" y="27"/>
                    <a:pt x="20" y="24"/>
                  </a:cubicBezTo>
                  <a:cubicBezTo>
                    <a:pt x="20" y="22"/>
                    <a:pt x="22" y="20"/>
                    <a:pt x="25" y="20"/>
                  </a:cubicBezTo>
                  <a:cubicBezTo>
                    <a:pt x="25" y="20"/>
                    <a:pt x="25" y="20"/>
                    <a:pt x="25" y="20"/>
                  </a:cubicBezTo>
                  <a:cubicBezTo>
                    <a:pt x="28" y="21"/>
                    <a:pt x="31" y="23"/>
                    <a:pt x="31" y="25"/>
                  </a:cubicBezTo>
                  <a:cubicBezTo>
                    <a:pt x="31" y="28"/>
                    <a:pt x="29" y="30"/>
                    <a:pt x="26" y="30"/>
                  </a:cubicBezTo>
                  <a:moveTo>
                    <a:pt x="29" y="0"/>
                  </a:moveTo>
                  <a:cubicBezTo>
                    <a:pt x="13" y="0"/>
                    <a:pt x="0" y="11"/>
                    <a:pt x="0" y="27"/>
                  </a:cubicBezTo>
                  <a:cubicBezTo>
                    <a:pt x="0" y="44"/>
                    <a:pt x="14" y="59"/>
                    <a:pt x="33" y="61"/>
                  </a:cubicBezTo>
                  <a:cubicBezTo>
                    <a:pt x="34" y="61"/>
                    <a:pt x="35" y="61"/>
                    <a:pt x="36" y="61"/>
                  </a:cubicBezTo>
                  <a:cubicBezTo>
                    <a:pt x="52" y="61"/>
                    <a:pt x="65" y="49"/>
                    <a:pt x="65" y="34"/>
                  </a:cubicBezTo>
                  <a:cubicBezTo>
                    <a:pt x="65" y="17"/>
                    <a:pt x="51" y="2"/>
                    <a:pt x="33" y="0"/>
                  </a:cubicBezTo>
                  <a:cubicBezTo>
                    <a:pt x="32" y="0"/>
                    <a:pt x="30" y="0"/>
                    <a:pt x="29" y="0"/>
                  </a:cubicBezTo>
                </a:path>
              </a:pathLst>
            </a:custGeom>
            <a:solidFill>
              <a:srgbClr val="FFFFFF"/>
            </a:solidFill>
            <a:ln w="9525">
              <a:noFill/>
            </a:ln>
          </p:spPr>
          <p:txBody>
            <a:bodyPr/>
            <a:p>
              <a:endParaRPr lang="zh-CN" altLang="en-US"/>
            </a:p>
          </p:txBody>
        </p:sp>
        <p:sp>
          <p:nvSpPr>
            <p:cNvPr id="5182" name="Freeform 62"/>
            <p:cNvSpPr/>
            <p:nvPr/>
          </p:nvSpPr>
          <p:spPr>
            <a:xfrm>
              <a:off x="6099176" y="2000250"/>
              <a:ext cx="12700" cy="49213"/>
            </a:xfrm>
            <a:custGeom>
              <a:avLst/>
              <a:gdLst/>
              <a:ahLst/>
              <a:cxnLst>
                <a:cxn ang="0">
                  <a:pos x="4233" y="0"/>
                </a:cxn>
                <a:cxn ang="0">
                  <a:pos x="0" y="7571"/>
                </a:cxn>
                <a:cxn ang="0">
                  <a:pos x="4233" y="7571"/>
                </a:cxn>
                <a:cxn ang="0">
                  <a:pos x="0" y="41641"/>
                </a:cxn>
                <a:cxn ang="0">
                  <a:pos x="4233" y="49213"/>
                </a:cxn>
                <a:cxn ang="0">
                  <a:pos x="12700" y="45427"/>
                </a:cxn>
                <a:cxn ang="0">
                  <a:pos x="8466" y="11356"/>
                </a:cxn>
                <a:cxn ang="0">
                  <a:pos x="12700" y="7571"/>
                </a:cxn>
                <a:cxn ang="0">
                  <a:pos x="8466" y="3785"/>
                </a:cxn>
                <a:cxn ang="0">
                  <a:pos x="4233" y="0"/>
                </a:cxn>
              </a:cxnLst>
              <a:pathLst>
                <a:path w="3" h="13">
                  <a:moveTo>
                    <a:pt x="1" y="0"/>
                  </a:moveTo>
                  <a:cubicBezTo>
                    <a:pt x="1" y="0"/>
                    <a:pt x="0" y="1"/>
                    <a:pt x="0" y="2"/>
                  </a:cubicBezTo>
                  <a:cubicBezTo>
                    <a:pt x="1" y="2"/>
                    <a:pt x="1" y="2"/>
                    <a:pt x="1" y="2"/>
                  </a:cubicBezTo>
                  <a:cubicBezTo>
                    <a:pt x="0" y="11"/>
                    <a:pt x="0" y="11"/>
                    <a:pt x="0" y="11"/>
                  </a:cubicBezTo>
                  <a:cubicBezTo>
                    <a:pt x="1" y="13"/>
                    <a:pt x="1" y="13"/>
                    <a:pt x="1" y="13"/>
                  </a:cubicBezTo>
                  <a:cubicBezTo>
                    <a:pt x="3" y="12"/>
                    <a:pt x="3" y="12"/>
                    <a:pt x="3" y="12"/>
                  </a:cubicBezTo>
                  <a:cubicBezTo>
                    <a:pt x="2" y="3"/>
                    <a:pt x="2" y="3"/>
                    <a:pt x="2" y="3"/>
                  </a:cubicBezTo>
                  <a:cubicBezTo>
                    <a:pt x="3" y="2"/>
                    <a:pt x="3" y="2"/>
                    <a:pt x="3" y="2"/>
                  </a:cubicBezTo>
                  <a:cubicBezTo>
                    <a:pt x="3" y="2"/>
                    <a:pt x="3" y="1"/>
                    <a:pt x="2" y="1"/>
                  </a:cubicBezTo>
                  <a:cubicBezTo>
                    <a:pt x="1" y="0"/>
                    <a:pt x="1" y="0"/>
                    <a:pt x="1" y="0"/>
                  </a:cubicBezTo>
                </a:path>
              </a:pathLst>
            </a:custGeom>
            <a:solidFill>
              <a:srgbClr val="FFFFFF"/>
            </a:solidFill>
            <a:ln w="9525">
              <a:noFill/>
            </a:ln>
          </p:spPr>
          <p:txBody>
            <a:bodyPr/>
            <a:p>
              <a:endParaRPr lang="zh-CN" altLang="en-US"/>
            </a:p>
          </p:txBody>
        </p:sp>
        <p:sp>
          <p:nvSpPr>
            <p:cNvPr id="5183" name="Freeform 63"/>
            <p:cNvSpPr/>
            <p:nvPr/>
          </p:nvSpPr>
          <p:spPr>
            <a:xfrm>
              <a:off x="6032501" y="1997075"/>
              <a:ext cx="142875" cy="85725"/>
            </a:xfrm>
            <a:custGeom>
              <a:avLst/>
              <a:gdLst/>
              <a:ahLst/>
              <a:cxnLst>
                <a:cxn ang="0">
                  <a:pos x="48878" y="0"/>
                </a:cxn>
                <a:cxn ang="0">
                  <a:pos x="48878" y="0"/>
                </a:cxn>
                <a:cxn ang="0">
                  <a:pos x="37598" y="29817"/>
                </a:cxn>
                <a:cxn ang="0">
                  <a:pos x="48878" y="29817"/>
                </a:cxn>
                <a:cxn ang="0">
                  <a:pos x="45118" y="40998"/>
                </a:cxn>
                <a:cxn ang="0">
                  <a:pos x="67677" y="55907"/>
                </a:cxn>
                <a:cxn ang="0">
                  <a:pos x="41358" y="44726"/>
                </a:cxn>
                <a:cxn ang="0">
                  <a:pos x="45118" y="33544"/>
                </a:cxn>
                <a:cxn ang="0">
                  <a:pos x="37598" y="33544"/>
                </a:cxn>
                <a:cxn ang="0">
                  <a:pos x="48878" y="0"/>
                </a:cxn>
                <a:cxn ang="0">
                  <a:pos x="0" y="55907"/>
                </a:cxn>
                <a:cxn ang="0">
                  <a:pos x="30078" y="63361"/>
                </a:cxn>
                <a:cxn ang="0">
                  <a:pos x="112796" y="78270"/>
                </a:cxn>
                <a:cxn ang="0">
                  <a:pos x="142875" y="85725"/>
                </a:cxn>
                <a:cxn ang="0">
                  <a:pos x="97756" y="11181"/>
                </a:cxn>
                <a:cxn ang="0">
                  <a:pos x="97756" y="11181"/>
                </a:cxn>
                <a:cxn ang="0">
                  <a:pos x="97756" y="11181"/>
                </a:cxn>
                <a:cxn ang="0">
                  <a:pos x="97756" y="11181"/>
                </a:cxn>
                <a:cxn ang="0">
                  <a:pos x="109036" y="44726"/>
                </a:cxn>
                <a:cxn ang="0">
                  <a:pos x="97756" y="44726"/>
                </a:cxn>
                <a:cxn ang="0">
                  <a:pos x="101516" y="55907"/>
                </a:cxn>
                <a:cxn ang="0">
                  <a:pos x="78957" y="59634"/>
                </a:cxn>
                <a:cxn ang="0">
                  <a:pos x="97756" y="52180"/>
                </a:cxn>
                <a:cxn ang="0">
                  <a:pos x="97756" y="40998"/>
                </a:cxn>
                <a:cxn ang="0">
                  <a:pos x="105276" y="40998"/>
                </a:cxn>
                <a:cxn ang="0">
                  <a:pos x="97756" y="11181"/>
                </a:cxn>
                <a:cxn ang="0">
                  <a:pos x="71437" y="59634"/>
                </a:cxn>
                <a:cxn ang="0">
                  <a:pos x="48878" y="0"/>
                </a:cxn>
              </a:cxnLst>
              <a:pathLst>
                <a:path w="38" h="23">
                  <a:moveTo>
                    <a:pt x="13" y="0"/>
                  </a:moveTo>
                  <a:cubicBezTo>
                    <a:pt x="13" y="0"/>
                    <a:pt x="13" y="0"/>
                    <a:pt x="13" y="0"/>
                  </a:cubicBezTo>
                  <a:cubicBezTo>
                    <a:pt x="10" y="5"/>
                    <a:pt x="10" y="8"/>
                    <a:pt x="10" y="8"/>
                  </a:cubicBezTo>
                  <a:cubicBezTo>
                    <a:pt x="13" y="8"/>
                    <a:pt x="13" y="8"/>
                    <a:pt x="13" y="8"/>
                  </a:cubicBezTo>
                  <a:cubicBezTo>
                    <a:pt x="12" y="11"/>
                    <a:pt x="12" y="11"/>
                    <a:pt x="12" y="11"/>
                  </a:cubicBezTo>
                  <a:cubicBezTo>
                    <a:pt x="18" y="15"/>
                    <a:pt x="18" y="15"/>
                    <a:pt x="18" y="15"/>
                  </a:cubicBezTo>
                  <a:cubicBezTo>
                    <a:pt x="11" y="12"/>
                    <a:pt x="11" y="12"/>
                    <a:pt x="11" y="12"/>
                  </a:cubicBezTo>
                  <a:cubicBezTo>
                    <a:pt x="12" y="9"/>
                    <a:pt x="12" y="9"/>
                    <a:pt x="12" y="9"/>
                  </a:cubicBezTo>
                  <a:cubicBezTo>
                    <a:pt x="10" y="9"/>
                    <a:pt x="10" y="9"/>
                    <a:pt x="10" y="9"/>
                  </a:cubicBezTo>
                  <a:cubicBezTo>
                    <a:pt x="9" y="4"/>
                    <a:pt x="12" y="1"/>
                    <a:pt x="13" y="0"/>
                  </a:cubicBezTo>
                  <a:cubicBezTo>
                    <a:pt x="5" y="1"/>
                    <a:pt x="0" y="4"/>
                    <a:pt x="0" y="15"/>
                  </a:cubicBezTo>
                  <a:cubicBezTo>
                    <a:pt x="8" y="17"/>
                    <a:pt x="8" y="17"/>
                    <a:pt x="8" y="17"/>
                  </a:cubicBezTo>
                  <a:cubicBezTo>
                    <a:pt x="30" y="21"/>
                    <a:pt x="30" y="21"/>
                    <a:pt x="30" y="21"/>
                  </a:cubicBezTo>
                  <a:cubicBezTo>
                    <a:pt x="38" y="23"/>
                    <a:pt x="38" y="23"/>
                    <a:pt x="38" y="23"/>
                  </a:cubicBezTo>
                  <a:cubicBezTo>
                    <a:pt x="38" y="12"/>
                    <a:pt x="33" y="6"/>
                    <a:pt x="26" y="3"/>
                  </a:cubicBezTo>
                  <a:cubicBezTo>
                    <a:pt x="26" y="3"/>
                    <a:pt x="26" y="3"/>
                    <a:pt x="26" y="3"/>
                  </a:cubicBezTo>
                  <a:cubicBezTo>
                    <a:pt x="26" y="3"/>
                    <a:pt x="26" y="3"/>
                    <a:pt x="26" y="3"/>
                  </a:cubicBezTo>
                  <a:cubicBezTo>
                    <a:pt x="26" y="3"/>
                    <a:pt x="26" y="3"/>
                    <a:pt x="26" y="3"/>
                  </a:cubicBezTo>
                  <a:cubicBezTo>
                    <a:pt x="26" y="3"/>
                    <a:pt x="29" y="8"/>
                    <a:pt x="29" y="12"/>
                  </a:cubicBezTo>
                  <a:cubicBezTo>
                    <a:pt x="26" y="12"/>
                    <a:pt x="26" y="12"/>
                    <a:pt x="26" y="12"/>
                  </a:cubicBezTo>
                  <a:cubicBezTo>
                    <a:pt x="27" y="15"/>
                    <a:pt x="27" y="15"/>
                    <a:pt x="27" y="15"/>
                  </a:cubicBezTo>
                  <a:cubicBezTo>
                    <a:pt x="21" y="16"/>
                    <a:pt x="21" y="16"/>
                    <a:pt x="21" y="16"/>
                  </a:cubicBezTo>
                  <a:cubicBezTo>
                    <a:pt x="26" y="14"/>
                    <a:pt x="26" y="14"/>
                    <a:pt x="26" y="14"/>
                  </a:cubicBezTo>
                  <a:cubicBezTo>
                    <a:pt x="26" y="11"/>
                    <a:pt x="26" y="11"/>
                    <a:pt x="26" y="11"/>
                  </a:cubicBezTo>
                  <a:cubicBezTo>
                    <a:pt x="28" y="11"/>
                    <a:pt x="28" y="11"/>
                    <a:pt x="28" y="11"/>
                  </a:cubicBezTo>
                  <a:cubicBezTo>
                    <a:pt x="28" y="11"/>
                    <a:pt x="29" y="9"/>
                    <a:pt x="26" y="3"/>
                  </a:cubicBezTo>
                  <a:cubicBezTo>
                    <a:pt x="26" y="4"/>
                    <a:pt x="26" y="13"/>
                    <a:pt x="19" y="16"/>
                  </a:cubicBezTo>
                  <a:cubicBezTo>
                    <a:pt x="19" y="16"/>
                    <a:pt x="11" y="9"/>
                    <a:pt x="13" y="0"/>
                  </a:cubicBezTo>
                </a:path>
              </a:pathLst>
            </a:custGeom>
            <a:solidFill>
              <a:srgbClr val="FFFFFF"/>
            </a:solidFill>
            <a:ln w="9525">
              <a:noFill/>
            </a:ln>
          </p:spPr>
          <p:txBody>
            <a:bodyPr/>
            <a:p>
              <a:endParaRPr lang="zh-CN" altLang="en-US"/>
            </a:p>
          </p:txBody>
        </p:sp>
        <p:sp>
          <p:nvSpPr>
            <p:cNvPr id="5184" name="Freeform 64"/>
            <p:cNvSpPr/>
            <p:nvPr/>
          </p:nvSpPr>
          <p:spPr>
            <a:xfrm>
              <a:off x="6081713" y="1997075"/>
              <a:ext cx="17463" cy="14288"/>
            </a:xfrm>
            <a:custGeom>
              <a:avLst/>
              <a:gdLst/>
              <a:ahLst/>
              <a:cxnLst>
                <a:cxn ang="0">
                  <a:pos x="6985" y="0"/>
                </a:cxn>
                <a:cxn ang="0">
                  <a:pos x="0" y="0"/>
                </a:cxn>
                <a:cxn ang="0">
                  <a:pos x="13970" y="14288"/>
                </a:cxn>
                <a:cxn ang="0">
                  <a:pos x="17463" y="3572"/>
                </a:cxn>
                <a:cxn ang="0">
                  <a:pos x="10477" y="0"/>
                </a:cxn>
                <a:cxn ang="0">
                  <a:pos x="6985" y="0"/>
                </a:cxn>
              </a:cxnLst>
              <a:pathLst>
                <a:path w="5" h="4">
                  <a:moveTo>
                    <a:pt x="2" y="0"/>
                  </a:moveTo>
                  <a:cubicBezTo>
                    <a:pt x="1" y="0"/>
                    <a:pt x="0" y="0"/>
                    <a:pt x="0" y="0"/>
                  </a:cubicBezTo>
                  <a:cubicBezTo>
                    <a:pt x="4" y="4"/>
                    <a:pt x="4" y="4"/>
                    <a:pt x="4" y="4"/>
                  </a:cubicBezTo>
                  <a:cubicBezTo>
                    <a:pt x="4" y="2"/>
                    <a:pt x="5" y="1"/>
                    <a:pt x="5" y="1"/>
                  </a:cubicBezTo>
                  <a:cubicBezTo>
                    <a:pt x="3" y="1"/>
                    <a:pt x="3" y="0"/>
                    <a:pt x="3" y="0"/>
                  </a:cubicBezTo>
                  <a:cubicBezTo>
                    <a:pt x="3" y="0"/>
                    <a:pt x="2" y="0"/>
                    <a:pt x="2" y="0"/>
                  </a:cubicBezTo>
                </a:path>
              </a:pathLst>
            </a:custGeom>
            <a:solidFill>
              <a:srgbClr val="FFFFFF"/>
            </a:solidFill>
            <a:ln w="9525">
              <a:noFill/>
            </a:ln>
          </p:spPr>
          <p:txBody>
            <a:bodyPr/>
            <a:p>
              <a:endParaRPr lang="zh-CN" altLang="en-US"/>
            </a:p>
          </p:txBody>
        </p:sp>
        <p:sp>
          <p:nvSpPr>
            <p:cNvPr id="5185" name="Freeform 65"/>
            <p:cNvSpPr/>
            <p:nvPr/>
          </p:nvSpPr>
          <p:spPr>
            <a:xfrm>
              <a:off x="6111876" y="2000250"/>
              <a:ext cx="14288" cy="15875"/>
            </a:xfrm>
            <a:custGeom>
              <a:avLst/>
              <a:gdLst/>
              <a:ahLst/>
              <a:cxnLst>
                <a:cxn ang="0">
                  <a:pos x="0" y="0"/>
                </a:cxn>
                <a:cxn ang="0">
                  <a:pos x="0" y="15875"/>
                </a:cxn>
                <a:cxn ang="0">
                  <a:pos x="14288" y="7937"/>
                </a:cxn>
                <a:cxn ang="0">
                  <a:pos x="7144" y="3968"/>
                </a:cxn>
                <a:cxn ang="0">
                  <a:pos x="3572" y="3968"/>
                </a:cxn>
                <a:cxn ang="0">
                  <a:pos x="0" y="0"/>
                </a:cxn>
              </a:cxnLst>
              <a:pathLst>
                <a:path w="4" h="4">
                  <a:moveTo>
                    <a:pt x="0" y="0"/>
                  </a:moveTo>
                  <a:cubicBezTo>
                    <a:pt x="0" y="0"/>
                    <a:pt x="1" y="2"/>
                    <a:pt x="0" y="4"/>
                  </a:cubicBezTo>
                  <a:cubicBezTo>
                    <a:pt x="4" y="2"/>
                    <a:pt x="4" y="2"/>
                    <a:pt x="4" y="2"/>
                  </a:cubicBezTo>
                  <a:cubicBezTo>
                    <a:pt x="4" y="2"/>
                    <a:pt x="3" y="1"/>
                    <a:pt x="2" y="1"/>
                  </a:cubicBezTo>
                  <a:cubicBezTo>
                    <a:pt x="2" y="1"/>
                    <a:pt x="2" y="1"/>
                    <a:pt x="1" y="1"/>
                  </a:cubicBezTo>
                  <a:cubicBezTo>
                    <a:pt x="1" y="1"/>
                    <a:pt x="0" y="1"/>
                    <a:pt x="0" y="0"/>
                  </a:cubicBezTo>
                </a:path>
              </a:pathLst>
            </a:custGeom>
            <a:solidFill>
              <a:srgbClr val="FFFFFF"/>
            </a:solidFill>
            <a:ln w="9525">
              <a:noFill/>
            </a:ln>
          </p:spPr>
          <p:txBody>
            <a:bodyPr/>
            <a:p>
              <a:endParaRPr lang="zh-CN" altLang="en-US"/>
            </a:p>
          </p:txBody>
        </p:sp>
        <p:sp>
          <p:nvSpPr>
            <p:cNvPr id="5186" name="Freeform 66"/>
            <p:cNvSpPr>
              <a:spLocks noEditPoints="1"/>
            </p:cNvSpPr>
            <p:nvPr/>
          </p:nvSpPr>
          <p:spPr>
            <a:xfrm>
              <a:off x="6065838" y="1920875"/>
              <a:ext cx="74613" cy="76200"/>
            </a:xfrm>
            <a:custGeom>
              <a:avLst/>
              <a:gdLst/>
              <a:ahLst/>
              <a:cxnLst>
                <a:cxn ang="0">
                  <a:pos x="41037" y="68580"/>
                </a:cxn>
                <a:cxn ang="0">
                  <a:pos x="37306" y="68580"/>
                </a:cxn>
                <a:cxn ang="0">
                  <a:pos x="18653" y="45720"/>
                </a:cxn>
                <a:cxn ang="0">
                  <a:pos x="59690" y="57150"/>
                </a:cxn>
                <a:cxn ang="0">
                  <a:pos x="41037" y="68580"/>
                </a:cxn>
                <a:cxn ang="0">
                  <a:pos x="48498" y="45720"/>
                </a:cxn>
                <a:cxn ang="0">
                  <a:pos x="44767" y="45720"/>
                </a:cxn>
                <a:cxn ang="0">
                  <a:pos x="41037" y="38100"/>
                </a:cxn>
                <a:cxn ang="0">
                  <a:pos x="44767" y="34290"/>
                </a:cxn>
                <a:cxn ang="0">
                  <a:pos x="44767" y="34290"/>
                </a:cxn>
                <a:cxn ang="0">
                  <a:pos x="52229" y="41910"/>
                </a:cxn>
                <a:cxn ang="0">
                  <a:pos x="48498" y="45720"/>
                </a:cxn>
                <a:cxn ang="0">
                  <a:pos x="33575" y="41910"/>
                </a:cxn>
                <a:cxn ang="0">
                  <a:pos x="29845" y="41910"/>
                </a:cxn>
                <a:cxn ang="0">
                  <a:pos x="26114" y="34290"/>
                </a:cxn>
                <a:cxn ang="0">
                  <a:pos x="29845" y="30480"/>
                </a:cxn>
                <a:cxn ang="0">
                  <a:pos x="29845" y="30480"/>
                </a:cxn>
                <a:cxn ang="0">
                  <a:pos x="37306" y="38100"/>
                </a:cxn>
                <a:cxn ang="0">
                  <a:pos x="33575" y="41910"/>
                </a:cxn>
                <a:cxn ang="0">
                  <a:pos x="29845" y="0"/>
                </a:cxn>
                <a:cxn ang="0">
                  <a:pos x="0" y="30480"/>
                </a:cxn>
                <a:cxn ang="0">
                  <a:pos x="37306" y="76200"/>
                </a:cxn>
                <a:cxn ang="0">
                  <a:pos x="44767" y="76200"/>
                </a:cxn>
                <a:cxn ang="0">
                  <a:pos x="74613" y="45720"/>
                </a:cxn>
                <a:cxn ang="0">
                  <a:pos x="37306" y="3810"/>
                </a:cxn>
                <a:cxn ang="0">
                  <a:pos x="29845" y="0"/>
                </a:cxn>
              </a:cxnLst>
              <a:pathLst>
                <a:path w="20" h="20">
                  <a:moveTo>
                    <a:pt x="11" y="18"/>
                  </a:moveTo>
                  <a:cubicBezTo>
                    <a:pt x="11" y="18"/>
                    <a:pt x="11" y="18"/>
                    <a:pt x="10" y="18"/>
                  </a:cubicBezTo>
                  <a:cubicBezTo>
                    <a:pt x="8" y="17"/>
                    <a:pt x="5" y="15"/>
                    <a:pt x="5" y="12"/>
                  </a:cubicBezTo>
                  <a:cubicBezTo>
                    <a:pt x="16" y="15"/>
                    <a:pt x="16" y="15"/>
                    <a:pt x="16" y="15"/>
                  </a:cubicBezTo>
                  <a:cubicBezTo>
                    <a:pt x="15" y="17"/>
                    <a:pt x="14" y="18"/>
                    <a:pt x="11" y="18"/>
                  </a:cubicBezTo>
                  <a:moveTo>
                    <a:pt x="13" y="12"/>
                  </a:moveTo>
                  <a:cubicBezTo>
                    <a:pt x="12" y="12"/>
                    <a:pt x="12" y="12"/>
                    <a:pt x="12" y="12"/>
                  </a:cubicBezTo>
                  <a:cubicBezTo>
                    <a:pt x="12" y="12"/>
                    <a:pt x="11" y="11"/>
                    <a:pt x="11" y="10"/>
                  </a:cubicBezTo>
                  <a:cubicBezTo>
                    <a:pt x="11" y="10"/>
                    <a:pt x="11" y="9"/>
                    <a:pt x="12" y="9"/>
                  </a:cubicBezTo>
                  <a:cubicBezTo>
                    <a:pt x="12" y="9"/>
                    <a:pt x="12" y="9"/>
                    <a:pt x="12" y="9"/>
                  </a:cubicBezTo>
                  <a:cubicBezTo>
                    <a:pt x="13" y="9"/>
                    <a:pt x="14" y="10"/>
                    <a:pt x="14" y="11"/>
                  </a:cubicBezTo>
                  <a:cubicBezTo>
                    <a:pt x="14" y="11"/>
                    <a:pt x="13" y="12"/>
                    <a:pt x="13" y="12"/>
                  </a:cubicBezTo>
                  <a:moveTo>
                    <a:pt x="9" y="11"/>
                  </a:moveTo>
                  <a:cubicBezTo>
                    <a:pt x="8" y="11"/>
                    <a:pt x="8" y="11"/>
                    <a:pt x="8" y="11"/>
                  </a:cubicBezTo>
                  <a:cubicBezTo>
                    <a:pt x="8" y="11"/>
                    <a:pt x="7" y="10"/>
                    <a:pt x="7" y="9"/>
                  </a:cubicBezTo>
                  <a:cubicBezTo>
                    <a:pt x="7" y="9"/>
                    <a:pt x="7" y="8"/>
                    <a:pt x="8" y="8"/>
                  </a:cubicBezTo>
                  <a:cubicBezTo>
                    <a:pt x="8" y="8"/>
                    <a:pt x="8" y="8"/>
                    <a:pt x="8" y="8"/>
                  </a:cubicBezTo>
                  <a:cubicBezTo>
                    <a:pt x="9" y="9"/>
                    <a:pt x="10" y="9"/>
                    <a:pt x="10" y="10"/>
                  </a:cubicBezTo>
                  <a:cubicBezTo>
                    <a:pt x="10" y="11"/>
                    <a:pt x="9" y="11"/>
                    <a:pt x="9" y="11"/>
                  </a:cubicBezTo>
                  <a:moveTo>
                    <a:pt x="8" y="0"/>
                  </a:moveTo>
                  <a:cubicBezTo>
                    <a:pt x="3" y="0"/>
                    <a:pt x="0" y="4"/>
                    <a:pt x="0" y="8"/>
                  </a:cubicBezTo>
                  <a:cubicBezTo>
                    <a:pt x="0" y="14"/>
                    <a:pt x="5" y="19"/>
                    <a:pt x="10" y="20"/>
                  </a:cubicBezTo>
                  <a:cubicBezTo>
                    <a:pt x="11" y="20"/>
                    <a:pt x="12" y="20"/>
                    <a:pt x="12" y="20"/>
                  </a:cubicBezTo>
                  <a:cubicBezTo>
                    <a:pt x="17" y="20"/>
                    <a:pt x="20" y="17"/>
                    <a:pt x="20" y="12"/>
                  </a:cubicBezTo>
                  <a:cubicBezTo>
                    <a:pt x="20" y="7"/>
                    <a:pt x="16" y="2"/>
                    <a:pt x="10" y="1"/>
                  </a:cubicBezTo>
                  <a:cubicBezTo>
                    <a:pt x="10" y="1"/>
                    <a:pt x="9" y="0"/>
                    <a:pt x="8" y="0"/>
                  </a:cubicBezTo>
                </a:path>
              </a:pathLst>
            </a:custGeom>
            <a:solidFill>
              <a:srgbClr val="FFFFFF"/>
            </a:solidFill>
            <a:ln w="9525">
              <a:noFill/>
            </a:ln>
          </p:spPr>
          <p:txBody>
            <a:bodyPr/>
            <a:p>
              <a:endParaRPr lang="zh-CN" altLang="en-US"/>
            </a:p>
          </p:txBody>
        </p:sp>
        <p:sp>
          <p:nvSpPr>
            <p:cNvPr id="5187" name="Freeform 67"/>
            <p:cNvSpPr/>
            <p:nvPr/>
          </p:nvSpPr>
          <p:spPr>
            <a:xfrm>
              <a:off x="5848351" y="2093913"/>
              <a:ext cx="14288" cy="65088"/>
            </a:xfrm>
            <a:custGeom>
              <a:avLst/>
              <a:gdLst/>
              <a:ahLst/>
              <a:cxnLst>
                <a:cxn ang="0">
                  <a:pos x="3572" y="0"/>
                </a:cxn>
                <a:cxn ang="0">
                  <a:pos x="0" y="7657"/>
                </a:cxn>
                <a:cxn ang="0">
                  <a:pos x="3572" y="7657"/>
                </a:cxn>
                <a:cxn ang="0">
                  <a:pos x="0" y="53601"/>
                </a:cxn>
                <a:cxn ang="0">
                  <a:pos x="7144" y="65088"/>
                </a:cxn>
                <a:cxn ang="0">
                  <a:pos x="14288" y="57430"/>
                </a:cxn>
                <a:cxn ang="0">
                  <a:pos x="10716" y="11486"/>
                </a:cxn>
                <a:cxn ang="0">
                  <a:pos x="14288" y="7657"/>
                </a:cxn>
                <a:cxn ang="0">
                  <a:pos x="10716" y="0"/>
                </a:cxn>
                <a:cxn ang="0">
                  <a:pos x="3572" y="0"/>
                </a:cxn>
              </a:cxnLst>
              <a:pathLst>
                <a:path w="4" h="17">
                  <a:moveTo>
                    <a:pt x="1" y="0"/>
                  </a:moveTo>
                  <a:cubicBezTo>
                    <a:pt x="1" y="0"/>
                    <a:pt x="0" y="0"/>
                    <a:pt x="0" y="2"/>
                  </a:cubicBezTo>
                  <a:cubicBezTo>
                    <a:pt x="1" y="2"/>
                    <a:pt x="1" y="2"/>
                    <a:pt x="1" y="2"/>
                  </a:cubicBezTo>
                  <a:cubicBezTo>
                    <a:pt x="0" y="14"/>
                    <a:pt x="0" y="14"/>
                    <a:pt x="0" y="14"/>
                  </a:cubicBezTo>
                  <a:cubicBezTo>
                    <a:pt x="2" y="17"/>
                    <a:pt x="2" y="17"/>
                    <a:pt x="2" y="17"/>
                  </a:cubicBezTo>
                  <a:cubicBezTo>
                    <a:pt x="4" y="15"/>
                    <a:pt x="4" y="15"/>
                    <a:pt x="4" y="15"/>
                  </a:cubicBezTo>
                  <a:cubicBezTo>
                    <a:pt x="3" y="3"/>
                    <a:pt x="3" y="3"/>
                    <a:pt x="3" y="3"/>
                  </a:cubicBezTo>
                  <a:cubicBezTo>
                    <a:pt x="4" y="2"/>
                    <a:pt x="4" y="2"/>
                    <a:pt x="4" y="2"/>
                  </a:cubicBezTo>
                  <a:cubicBezTo>
                    <a:pt x="4" y="2"/>
                    <a:pt x="4" y="1"/>
                    <a:pt x="3" y="0"/>
                  </a:cubicBezTo>
                  <a:cubicBezTo>
                    <a:pt x="1" y="0"/>
                    <a:pt x="1" y="0"/>
                    <a:pt x="1" y="0"/>
                  </a:cubicBezTo>
                </a:path>
              </a:pathLst>
            </a:custGeom>
            <a:solidFill>
              <a:srgbClr val="FFFFFF"/>
            </a:solidFill>
            <a:ln w="9525">
              <a:noFill/>
            </a:ln>
          </p:spPr>
          <p:txBody>
            <a:bodyPr/>
            <a:p>
              <a:endParaRPr lang="zh-CN" altLang="en-US"/>
            </a:p>
          </p:txBody>
        </p:sp>
        <p:sp>
          <p:nvSpPr>
            <p:cNvPr id="5188" name="Freeform 68"/>
            <p:cNvSpPr/>
            <p:nvPr/>
          </p:nvSpPr>
          <p:spPr>
            <a:xfrm>
              <a:off x="5761038" y="2090738"/>
              <a:ext cx="188913" cy="104775"/>
            </a:xfrm>
            <a:custGeom>
              <a:avLst/>
              <a:gdLst/>
              <a:ahLst/>
              <a:cxnLst>
                <a:cxn ang="0">
                  <a:pos x="60452" y="0"/>
                </a:cxn>
                <a:cxn ang="0">
                  <a:pos x="60452" y="0"/>
                </a:cxn>
                <a:cxn ang="0">
                  <a:pos x="49117" y="33677"/>
                </a:cxn>
                <a:cxn ang="0">
                  <a:pos x="60452" y="37419"/>
                </a:cxn>
                <a:cxn ang="0">
                  <a:pos x="60452" y="52387"/>
                </a:cxn>
                <a:cxn ang="0">
                  <a:pos x="86899" y="71097"/>
                </a:cxn>
                <a:cxn ang="0">
                  <a:pos x="56673" y="56129"/>
                </a:cxn>
                <a:cxn ang="0">
                  <a:pos x="56673" y="41161"/>
                </a:cxn>
                <a:cxn ang="0">
                  <a:pos x="45339" y="37419"/>
                </a:cxn>
                <a:cxn ang="0">
                  <a:pos x="60452" y="0"/>
                </a:cxn>
                <a:cxn ang="0">
                  <a:pos x="0" y="71097"/>
                </a:cxn>
                <a:cxn ang="0">
                  <a:pos x="37782" y="78581"/>
                </a:cxn>
                <a:cxn ang="0">
                  <a:pos x="147352" y="97291"/>
                </a:cxn>
                <a:cxn ang="0">
                  <a:pos x="188913" y="104775"/>
                </a:cxn>
                <a:cxn ang="0">
                  <a:pos x="124682" y="11225"/>
                </a:cxn>
                <a:cxn ang="0">
                  <a:pos x="124682" y="11225"/>
                </a:cxn>
                <a:cxn ang="0">
                  <a:pos x="124682" y="11225"/>
                </a:cxn>
                <a:cxn ang="0">
                  <a:pos x="124682" y="11225"/>
                </a:cxn>
                <a:cxn ang="0">
                  <a:pos x="139795" y="56129"/>
                </a:cxn>
                <a:cxn ang="0">
                  <a:pos x="128460" y="52387"/>
                </a:cxn>
                <a:cxn ang="0">
                  <a:pos x="132239" y="67355"/>
                </a:cxn>
                <a:cxn ang="0">
                  <a:pos x="102013" y="71097"/>
                </a:cxn>
                <a:cxn ang="0">
                  <a:pos x="128460" y="63613"/>
                </a:cxn>
                <a:cxn ang="0">
                  <a:pos x="124682" y="48645"/>
                </a:cxn>
                <a:cxn ang="0">
                  <a:pos x="136017" y="48645"/>
                </a:cxn>
                <a:cxn ang="0">
                  <a:pos x="124682" y="11225"/>
                </a:cxn>
                <a:cxn ang="0">
                  <a:pos x="94456" y="71097"/>
                </a:cxn>
                <a:cxn ang="0">
                  <a:pos x="60452" y="0"/>
                </a:cxn>
              </a:cxnLst>
              <a:pathLst>
                <a:path w="50" h="28">
                  <a:moveTo>
                    <a:pt x="16" y="0"/>
                  </a:moveTo>
                  <a:cubicBezTo>
                    <a:pt x="16" y="0"/>
                    <a:pt x="16" y="0"/>
                    <a:pt x="16" y="0"/>
                  </a:cubicBezTo>
                  <a:cubicBezTo>
                    <a:pt x="12" y="6"/>
                    <a:pt x="13" y="9"/>
                    <a:pt x="13" y="9"/>
                  </a:cubicBezTo>
                  <a:cubicBezTo>
                    <a:pt x="16" y="10"/>
                    <a:pt x="16" y="10"/>
                    <a:pt x="16" y="10"/>
                  </a:cubicBezTo>
                  <a:cubicBezTo>
                    <a:pt x="16" y="14"/>
                    <a:pt x="16" y="14"/>
                    <a:pt x="16" y="14"/>
                  </a:cubicBezTo>
                  <a:cubicBezTo>
                    <a:pt x="23" y="19"/>
                    <a:pt x="23" y="19"/>
                    <a:pt x="23" y="19"/>
                  </a:cubicBezTo>
                  <a:cubicBezTo>
                    <a:pt x="15" y="15"/>
                    <a:pt x="15" y="15"/>
                    <a:pt x="15" y="15"/>
                  </a:cubicBezTo>
                  <a:cubicBezTo>
                    <a:pt x="15" y="11"/>
                    <a:pt x="15" y="11"/>
                    <a:pt x="15" y="11"/>
                  </a:cubicBezTo>
                  <a:cubicBezTo>
                    <a:pt x="12" y="10"/>
                    <a:pt x="12" y="10"/>
                    <a:pt x="12" y="10"/>
                  </a:cubicBezTo>
                  <a:cubicBezTo>
                    <a:pt x="11" y="5"/>
                    <a:pt x="16" y="0"/>
                    <a:pt x="16" y="0"/>
                  </a:cubicBezTo>
                  <a:cubicBezTo>
                    <a:pt x="7" y="0"/>
                    <a:pt x="0" y="5"/>
                    <a:pt x="0" y="19"/>
                  </a:cubicBezTo>
                  <a:cubicBezTo>
                    <a:pt x="10" y="21"/>
                    <a:pt x="10" y="21"/>
                    <a:pt x="10" y="21"/>
                  </a:cubicBezTo>
                  <a:cubicBezTo>
                    <a:pt x="39" y="26"/>
                    <a:pt x="39" y="26"/>
                    <a:pt x="39" y="26"/>
                  </a:cubicBezTo>
                  <a:cubicBezTo>
                    <a:pt x="50" y="28"/>
                    <a:pt x="50" y="28"/>
                    <a:pt x="50" y="28"/>
                  </a:cubicBezTo>
                  <a:cubicBezTo>
                    <a:pt x="50" y="14"/>
                    <a:pt x="43" y="7"/>
                    <a:pt x="33" y="3"/>
                  </a:cubicBezTo>
                  <a:cubicBezTo>
                    <a:pt x="33" y="3"/>
                    <a:pt x="33" y="3"/>
                    <a:pt x="33" y="3"/>
                  </a:cubicBezTo>
                  <a:cubicBezTo>
                    <a:pt x="33" y="3"/>
                    <a:pt x="33" y="3"/>
                    <a:pt x="33" y="3"/>
                  </a:cubicBezTo>
                  <a:cubicBezTo>
                    <a:pt x="33" y="3"/>
                    <a:pt x="33" y="3"/>
                    <a:pt x="33" y="3"/>
                  </a:cubicBezTo>
                  <a:cubicBezTo>
                    <a:pt x="33" y="3"/>
                    <a:pt x="38" y="9"/>
                    <a:pt x="37" y="15"/>
                  </a:cubicBezTo>
                  <a:cubicBezTo>
                    <a:pt x="34" y="14"/>
                    <a:pt x="34" y="14"/>
                    <a:pt x="34" y="14"/>
                  </a:cubicBezTo>
                  <a:cubicBezTo>
                    <a:pt x="35" y="18"/>
                    <a:pt x="35" y="18"/>
                    <a:pt x="35" y="18"/>
                  </a:cubicBezTo>
                  <a:cubicBezTo>
                    <a:pt x="27" y="19"/>
                    <a:pt x="27" y="19"/>
                    <a:pt x="27" y="19"/>
                  </a:cubicBezTo>
                  <a:cubicBezTo>
                    <a:pt x="34" y="17"/>
                    <a:pt x="34" y="17"/>
                    <a:pt x="34" y="17"/>
                  </a:cubicBezTo>
                  <a:cubicBezTo>
                    <a:pt x="33" y="13"/>
                    <a:pt x="33" y="13"/>
                    <a:pt x="33" y="13"/>
                  </a:cubicBezTo>
                  <a:cubicBezTo>
                    <a:pt x="36" y="13"/>
                    <a:pt x="36" y="13"/>
                    <a:pt x="36" y="13"/>
                  </a:cubicBezTo>
                  <a:cubicBezTo>
                    <a:pt x="36" y="13"/>
                    <a:pt x="37" y="10"/>
                    <a:pt x="33" y="3"/>
                  </a:cubicBezTo>
                  <a:cubicBezTo>
                    <a:pt x="34" y="4"/>
                    <a:pt x="33" y="15"/>
                    <a:pt x="25" y="19"/>
                  </a:cubicBezTo>
                  <a:cubicBezTo>
                    <a:pt x="25" y="19"/>
                    <a:pt x="15" y="11"/>
                    <a:pt x="16" y="0"/>
                  </a:cubicBezTo>
                </a:path>
              </a:pathLst>
            </a:custGeom>
            <a:solidFill>
              <a:srgbClr val="FFFFFF"/>
            </a:solidFill>
            <a:ln w="9525">
              <a:noFill/>
            </a:ln>
          </p:spPr>
          <p:txBody>
            <a:bodyPr/>
            <a:p>
              <a:endParaRPr lang="zh-CN" altLang="en-US"/>
            </a:p>
          </p:txBody>
        </p:sp>
        <p:sp>
          <p:nvSpPr>
            <p:cNvPr id="5189" name="Freeform 69"/>
            <p:cNvSpPr/>
            <p:nvPr/>
          </p:nvSpPr>
          <p:spPr>
            <a:xfrm>
              <a:off x="5826126" y="2087563"/>
              <a:ext cx="22225" cy="17463"/>
            </a:xfrm>
            <a:custGeom>
              <a:avLst/>
              <a:gdLst/>
              <a:ahLst/>
              <a:cxnLst>
                <a:cxn ang="0">
                  <a:pos x="11112" y="0"/>
                </a:cxn>
                <a:cxn ang="0">
                  <a:pos x="0" y="3492"/>
                </a:cxn>
                <a:cxn ang="0">
                  <a:pos x="18520" y="17463"/>
                </a:cxn>
                <a:cxn ang="0">
                  <a:pos x="22225" y="3492"/>
                </a:cxn>
                <a:cxn ang="0">
                  <a:pos x="11112" y="0"/>
                </a:cxn>
                <a:cxn ang="0">
                  <a:pos x="11112" y="0"/>
                </a:cxn>
              </a:cxnLst>
              <a:pathLst>
                <a:path w="6" h="5">
                  <a:moveTo>
                    <a:pt x="3" y="0"/>
                  </a:moveTo>
                  <a:cubicBezTo>
                    <a:pt x="1" y="0"/>
                    <a:pt x="0" y="1"/>
                    <a:pt x="0" y="1"/>
                  </a:cubicBezTo>
                  <a:cubicBezTo>
                    <a:pt x="5" y="5"/>
                    <a:pt x="5" y="5"/>
                    <a:pt x="5" y="5"/>
                  </a:cubicBezTo>
                  <a:cubicBezTo>
                    <a:pt x="5" y="3"/>
                    <a:pt x="6" y="1"/>
                    <a:pt x="6" y="1"/>
                  </a:cubicBezTo>
                  <a:cubicBezTo>
                    <a:pt x="4" y="1"/>
                    <a:pt x="3" y="0"/>
                    <a:pt x="3" y="0"/>
                  </a:cubicBezTo>
                  <a:cubicBezTo>
                    <a:pt x="3" y="0"/>
                    <a:pt x="3" y="0"/>
                    <a:pt x="3" y="0"/>
                  </a:cubicBezTo>
                </a:path>
              </a:pathLst>
            </a:custGeom>
            <a:solidFill>
              <a:srgbClr val="FFFFFF"/>
            </a:solidFill>
            <a:ln w="9525">
              <a:noFill/>
            </a:ln>
          </p:spPr>
          <p:txBody>
            <a:bodyPr/>
            <a:p>
              <a:endParaRPr lang="zh-CN" altLang="en-US"/>
            </a:p>
          </p:txBody>
        </p:sp>
        <p:sp>
          <p:nvSpPr>
            <p:cNvPr id="5190" name="Freeform 70"/>
            <p:cNvSpPr/>
            <p:nvPr/>
          </p:nvSpPr>
          <p:spPr>
            <a:xfrm>
              <a:off x="5862638" y="2093913"/>
              <a:ext cx="22225" cy="15875"/>
            </a:xfrm>
            <a:custGeom>
              <a:avLst/>
              <a:gdLst/>
              <a:ahLst/>
              <a:cxnLst>
                <a:cxn ang="0">
                  <a:pos x="0" y="0"/>
                </a:cxn>
                <a:cxn ang="0">
                  <a:pos x="3704" y="15875"/>
                </a:cxn>
                <a:cxn ang="0">
                  <a:pos x="22225" y="7937"/>
                </a:cxn>
                <a:cxn ang="0">
                  <a:pos x="11112" y="0"/>
                </a:cxn>
                <a:cxn ang="0">
                  <a:pos x="3704" y="0"/>
                </a:cxn>
                <a:cxn ang="0">
                  <a:pos x="0" y="0"/>
                </a:cxn>
              </a:cxnLst>
              <a:pathLst>
                <a:path w="6" h="4">
                  <a:moveTo>
                    <a:pt x="0" y="0"/>
                  </a:moveTo>
                  <a:cubicBezTo>
                    <a:pt x="0" y="0"/>
                    <a:pt x="1" y="2"/>
                    <a:pt x="1" y="4"/>
                  </a:cubicBezTo>
                  <a:cubicBezTo>
                    <a:pt x="6" y="2"/>
                    <a:pt x="6" y="2"/>
                    <a:pt x="6" y="2"/>
                  </a:cubicBezTo>
                  <a:cubicBezTo>
                    <a:pt x="6" y="2"/>
                    <a:pt x="4" y="0"/>
                    <a:pt x="3" y="0"/>
                  </a:cubicBezTo>
                  <a:cubicBezTo>
                    <a:pt x="3" y="0"/>
                    <a:pt x="2" y="0"/>
                    <a:pt x="1" y="0"/>
                  </a:cubicBezTo>
                  <a:cubicBezTo>
                    <a:pt x="1" y="0"/>
                    <a:pt x="0" y="0"/>
                    <a:pt x="0" y="0"/>
                  </a:cubicBezTo>
                </a:path>
              </a:pathLst>
            </a:custGeom>
            <a:solidFill>
              <a:srgbClr val="FFFFFF"/>
            </a:solidFill>
            <a:ln w="9525">
              <a:noFill/>
            </a:ln>
          </p:spPr>
          <p:txBody>
            <a:bodyPr/>
            <a:p>
              <a:endParaRPr lang="zh-CN" altLang="en-US"/>
            </a:p>
          </p:txBody>
        </p:sp>
        <p:sp>
          <p:nvSpPr>
            <p:cNvPr id="5191" name="Freeform 71"/>
            <p:cNvSpPr>
              <a:spLocks noEditPoints="1"/>
            </p:cNvSpPr>
            <p:nvPr/>
          </p:nvSpPr>
          <p:spPr>
            <a:xfrm>
              <a:off x="5802313" y="1992313"/>
              <a:ext cx="101600" cy="95250"/>
            </a:xfrm>
            <a:custGeom>
              <a:avLst/>
              <a:gdLst/>
              <a:ahLst/>
              <a:cxnLst>
                <a:cxn ang="0">
                  <a:pos x="56444" y="83820"/>
                </a:cxn>
                <a:cxn ang="0">
                  <a:pos x="52681" y="83820"/>
                </a:cxn>
                <a:cxn ang="0">
                  <a:pos x="26340" y="57150"/>
                </a:cxn>
                <a:cxn ang="0">
                  <a:pos x="79022" y="68580"/>
                </a:cxn>
                <a:cxn ang="0">
                  <a:pos x="56444" y="83820"/>
                </a:cxn>
                <a:cxn ang="0">
                  <a:pos x="63970" y="57150"/>
                </a:cxn>
                <a:cxn ang="0">
                  <a:pos x="60207" y="57150"/>
                </a:cxn>
                <a:cxn ang="0">
                  <a:pos x="56444" y="49530"/>
                </a:cxn>
                <a:cxn ang="0">
                  <a:pos x="60207" y="41910"/>
                </a:cxn>
                <a:cxn ang="0">
                  <a:pos x="60207" y="41910"/>
                </a:cxn>
                <a:cxn ang="0">
                  <a:pos x="67733" y="49530"/>
                </a:cxn>
                <a:cxn ang="0">
                  <a:pos x="63970" y="57150"/>
                </a:cxn>
                <a:cxn ang="0">
                  <a:pos x="45155" y="53340"/>
                </a:cxn>
                <a:cxn ang="0">
                  <a:pos x="41392" y="53340"/>
                </a:cxn>
                <a:cxn ang="0">
                  <a:pos x="33866" y="45720"/>
                </a:cxn>
                <a:cxn ang="0">
                  <a:pos x="41392" y="38100"/>
                </a:cxn>
                <a:cxn ang="0">
                  <a:pos x="41392" y="38100"/>
                </a:cxn>
                <a:cxn ang="0">
                  <a:pos x="48918" y="45720"/>
                </a:cxn>
                <a:cxn ang="0">
                  <a:pos x="45155" y="53340"/>
                </a:cxn>
                <a:cxn ang="0">
                  <a:pos x="41392" y="0"/>
                </a:cxn>
                <a:cxn ang="0">
                  <a:pos x="0" y="38100"/>
                </a:cxn>
                <a:cxn ang="0">
                  <a:pos x="52681" y="95250"/>
                </a:cxn>
                <a:cxn ang="0">
                  <a:pos x="63970" y="95250"/>
                </a:cxn>
                <a:cxn ang="0">
                  <a:pos x="101600" y="57150"/>
                </a:cxn>
                <a:cxn ang="0">
                  <a:pos x="52681" y="0"/>
                </a:cxn>
                <a:cxn ang="0">
                  <a:pos x="41392" y="0"/>
                </a:cxn>
              </a:cxnLst>
              <a:pathLst>
                <a:path w="27" h="25">
                  <a:moveTo>
                    <a:pt x="15" y="22"/>
                  </a:moveTo>
                  <a:cubicBezTo>
                    <a:pt x="15" y="22"/>
                    <a:pt x="14" y="22"/>
                    <a:pt x="14" y="22"/>
                  </a:cubicBezTo>
                  <a:cubicBezTo>
                    <a:pt x="10" y="21"/>
                    <a:pt x="7" y="19"/>
                    <a:pt x="7" y="15"/>
                  </a:cubicBezTo>
                  <a:cubicBezTo>
                    <a:pt x="21" y="18"/>
                    <a:pt x="21" y="18"/>
                    <a:pt x="21" y="18"/>
                  </a:cubicBezTo>
                  <a:cubicBezTo>
                    <a:pt x="20" y="21"/>
                    <a:pt x="18" y="22"/>
                    <a:pt x="15" y="22"/>
                  </a:cubicBezTo>
                  <a:moveTo>
                    <a:pt x="17" y="15"/>
                  </a:moveTo>
                  <a:cubicBezTo>
                    <a:pt x="17" y="15"/>
                    <a:pt x="17" y="15"/>
                    <a:pt x="16" y="15"/>
                  </a:cubicBezTo>
                  <a:cubicBezTo>
                    <a:pt x="15" y="14"/>
                    <a:pt x="15" y="13"/>
                    <a:pt x="15" y="13"/>
                  </a:cubicBezTo>
                  <a:cubicBezTo>
                    <a:pt x="15" y="12"/>
                    <a:pt x="15" y="11"/>
                    <a:pt x="16" y="11"/>
                  </a:cubicBezTo>
                  <a:cubicBezTo>
                    <a:pt x="16" y="11"/>
                    <a:pt x="16" y="11"/>
                    <a:pt x="16" y="11"/>
                  </a:cubicBezTo>
                  <a:cubicBezTo>
                    <a:pt x="17" y="11"/>
                    <a:pt x="18" y="12"/>
                    <a:pt x="18" y="13"/>
                  </a:cubicBezTo>
                  <a:cubicBezTo>
                    <a:pt x="18" y="14"/>
                    <a:pt x="18" y="15"/>
                    <a:pt x="17" y="15"/>
                  </a:cubicBezTo>
                  <a:moveTo>
                    <a:pt x="12" y="14"/>
                  </a:moveTo>
                  <a:cubicBezTo>
                    <a:pt x="11" y="14"/>
                    <a:pt x="11" y="14"/>
                    <a:pt x="11" y="14"/>
                  </a:cubicBezTo>
                  <a:cubicBezTo>
                    <a:pt x="10" y="13"/>
                    <a:pt x="9" y="12"/>
                    <a:pt x="9" y="12"/>
                  </a:cubicBezTo>
                  <a:cubicBezTo>
                    <a:pt x="9" y="11"/>
                    <a:pt x="10" y="10"/>
                    <a:pt x="11" y="10"/>
                  </a:cubicBezTo>
                  <a:cubicBezTo>
                    <a:pt x="11" y="10"/>
                    <a:pt x="11" y="10"/>
                    <a:pt x="11" y="10"/>
                  </a:cubicBezTo>
                  <a:cubicBezTo>
                    <a:pt x="12" y="10"/>
                    <a:pt x="13" y="11"/>
                    <a:pt x="13" y="12"/>
                  </a:cubicBezTo>
                  <a:cubicBezTo>
                    <a:pt x="13" y="13"/>
                    <a:pt x="12" y="14"/>
                    <a:pt x="12" y="14"/>
                  </a:cubicBezTo>
                  <a:moveTo>
                    <a:pt x="11" y="0"/>
                  </a:moveTo>
                  <a:cubicBezTo>
                    <a:pt x="5" y="0"/>
                    <a:pt x="0" y="4"/>
                    <a:pt x="0" y="10"/>
                  </a:cubicBezTo>
                  <a:cubicBezTo>
                    <a:pt x="0" y="17"/>
                    <a:pt x="6" y="24"/>
                    <a:pt x="14" y="25"/>
                  </a:cubicBezTo>
                  <a:cubicBezTo>
                    <a:pt x="15" y="25"/>
                    <a:pt x="16" y="25"/>
                    <a:pt x="17" y="25"/>
                  </a:cubicBezTo>
                  <a:cubicBezTo>
                    <a:pt x="23" y="25"/>
                    <a:pt x="27" y="21"/>
                    <a:pt x="27" y="15"/>
                  </a:cubicBezTo>
                  <a:cubicBezTo>
                    <a:pt x="27" y="8"/>
                    <a:pt x="21" y="2"/>
                    <a:pt x="14" y="0"/>
                  </a:cubicBezTo>
                  <a:cubicBezTo>
                    <a:pt x="13" y="0"/>
                    <a:pt x="12" y="0"/>
                    <a:pt x="11" y="0"/>
                  </a:cubicBezTo>
                </a:path>
              </a:pathLst>
            </a:custGeom>
            <a:solidFill>
              <a:srgbClr val="FFFFFF"/>
            </a:solidFill>
            <a:ln w="9525">
              <a:noFill/>
            </a:ln>
          </p:spPr>
          <p:txBody>
            <a:bodyPr/>
            <a:p>
              <a:endParaRPr lang="zh-CN" altLang="en-US"/>
            </a:p>
          </p:txBody>
        </p:sp>
        <p:sp>
          <p:nvSpPr>
            <p:cNvPr id="5192" name="Freeform 72"/>
            <p:cNvSpPr/>
            <p:nvPr/>
          </p:nvSpPr>
          <p:spPr>
            <a:xfrm>
              <a:off x="6337301" y="2184400"/>
              <a:ext cx="14288" cy="60325"/>
            </a:xfrm>
            <a:custGeom>
              <a:avLst/>
              <a:gdLst/>
              <a:ahLst/>
              <a:cxnLst>
                <a:cxn ang="0">
                  <a:pos x="3572" y="0"/>
                </a:cxn>
                <a:cxn ang="0">
                  <a:pos x="3572" y="7540"/>
                </a:cxn>
                <a:cxn ang="0">
                  <a:pos x="3572" y="7540"/>
                </a:cxn>
                <a:cxn ang="0">
                  <a:pos x="0" y="52784"/>
                </a:cxn>
                <a:cxn ang="0">
                  <a:pos x="7144" y="60325"/>
                </a:cxn>
                <a:cxn ang="0">
                  <a:pos x="14288" y="56554"/>
                </a:cxn>
                <a:cxn ang="0">
                  <a:pos x="10716" y="11310"/>
                </a:cxn>
                <a:cxn ang="0">
                  <a:pos x="10716" y="7540"/>
                </a:cxn>
                <a:cxn ang="0">
                  <a:pos x="10716" y="0"/>
                </a:cxn>
                <a:cxn ang="0">
                  <a:pos x="3572" y="0"/>
                </a:cxn>
              </a:cxnLst>
              <a:pathLst>
                <a:path w="4" h="16">
                  <a:moveTo>
                    <a:pt x="1" y="0"/>
                  </a:moveTo>
                  <a:cubicBezTo>
                    <a:pt x="1" y="0"/>
                    <a:pt x="1" y="1"/>
                    <a:pt x="1" y="2"/>
                  </a:cubicBezTo>
                  <a:cubicBezTo>
                    <a:pt x="1" y="2"/>
                    <a:pt x="1" y="2"/>
                    <a:pt x="1" y="2"/>
                  </a:cubicBezTo>
                  <a:cubicBezTo>
                    <a:pt x="0" y="14"/>
                    <a:pt x="0" y="14"/>
                    <a:pt x="0" y="14"/>
                  </a:cubicBezTo>
                  <a:cubicBezTo>
                    <a:pt x="2" y="16"/>
                    <a:pt x="2" y="16"/>
                    <a:pt x="2" y="16"/>
                  </a:cubicBezTo>
                  <a:cubicBezTo>
                    <a:pt x="4" y="15"/>
                    <a:pt x="4" y="15"/>
                    <a:pt x="4" y="15"/>
                  </a:cubicBezTo>
                  <a:cubicBezTo>
                    <a:pt x="3" y="3"/>
                    <a:pt x="3" y="3"/>
                    <a:pt x="3" y="3"/>
                  </a:cubicBezTo>
                  <a:cubicBezTo>
                    <a:pt x="3" y="2"/>
                    <a:pt x="3" y="2"/>
                    <a:pt x="3" y="2"/>
                  </a:cubicBezTo>
                  <a:cubicBezTo>
                    <a:pt x="3" y="2"/>
                    <a:pt x="3" y="1"/>
                    <a:pt x="3" y="0"/>
                  </a:cubicBezTo>
                  <a:cubicBezTo>
                    <a:pt x="1" y="0"/>
                    <a:pt x="1" y="0"/>
                    <a:pt x="1" y="0"/>
                  </a:cubicBezTo>
                </a:path>
              </a:pathLst>
            </a:custGeom>
            <a:solidFill>
              <a:srgbClr val="FFFFFF"/>
            </a:solidFill>
            <a:ln w="9525">
              <a:noFill/>
            </a:ln>
          </p:spPr>
          <p:txBody>
            <a:bodyPr/>
            <a:p>
              <a:endParaRPr lang="zh-CN" altLang="en-US"/>
            </a:p>
          </p:txBody>
        </p:sp>
        <p:sp>
          <p:nvSpPr>
            <p:cNvPr id="5193" name="Freeform 73"/>
            <p:cNvSpPr/>
            <p:nvPr/>
          </p:nvSpPr>
          <p:spPr>
            <a:xfrm>
              <a:off x="6257926" y="2181225"/>
              <a:ext cx="168275" cy="101600"/>
            </a:xfrm>
            <a:custGeom>
              <a:avLst/>
              <a:gdLst/>
              <a:ahLst/>
              <a:cxnLst>
                <a:cxn ang="0">
                  <a:pos x="56091" y="0"/>
                </a:cxn>
                <a:cxn ang="0">
                  <a:pos x="56091" y="0"/>
                </a:cxn>
                <a:cxn ang="0">
                  <a:pos x="44873" y="33866"/>
                </a:cxn>
                <a:cxn ang="0">
                  <a:pos x="56091" y="33866"/>
                </a:cxn>
                <a:cxn ang="0">
                  <a:pos x="56091" y="52681"/>
                </a:cxn>
                <a:cxn ang="0">
                  <a:pos x="78528" y="67733"/>
                </a:cxn>
                <a:cxn ang="0">
                  <a:pos x="48612" y="52681"/>
                </a:cxn>
                <a:cxn ang="0">
                  <a:pos x="52352" y="37629"/>
                </a:cxn>
                <a:cxn ang="0">
                  <a:pos x="41133" y="37629"/>
                </a:cxn>
                <a:cxn ang="0">
                  <a:pos x="56091" y="0"/>
                </a:cxn>
                <a:cxn ang="0">
                  <a:pos x="0" y="71496"/>
                </a:cxn>
                <a:cxn ang="0">
                  <a:pos x="33655" y="75259"/>
                </a:cxn>
                <a:cxn ang="0">
                  <a:pos x="134620" y="94074"/>
                </a:cxn>
                <a:cxn ang="0">
                  <a:pos x="168275" y="101600"/>
                </a:cxn>
                <a:cxn ang="0">
                  <a:pos x="115922" y="11288"/>
                </a:cxn>
                <a:cxn ang="0">
                  <a:pos x="115922" y="11288"/>
                </a:cxn>
                <a:cxn ang="0">
                  <a:pos x="115922" y="11288"/>
                </a:cxn>
                <a:cxn ang="0">
                  <a:pos x="115922" y="11288"/>
                </a:cxn>
                <a:cxn ang="0">
                  <a:pos x="127141" y="52681"/>
                </a:cxn>
                <a:cxn ang="0">
                  <a:pos x="115922" y="52681"/>
                </a:cxn>
                <a:cxn ang="0">
                  <a:pos x="119662" y="67733"/>
                </a:cxn>
                <a:cxn ang="0">
                  <a:pos x="89746" y="71496"/>
                </a:cxn>
                <a:cxn ang="0">
                  <a:pos x="115922" y="63970"/>
                </a:cxn>
                <a:cxn ang="0">
                  <a:pos x="115922" y="45155"/>
                </a:cxn>
                <a:cxn ang="0">
                  <a:pos x="123401" y="48918"/>
                </a:cxn>
                <a:cxn ang="0">
                  <a:pos x="115922" y="11288"/>
                </a:cxn>
                <a:cxn ang="0">
                  <a:pos x="86007" y="67733"/>
                </a:cxn>
                <a:cxn ang="0">
                  <a:pos x="56091" y="0"/>
                </a:cxn>
              </a:cxnLst>
              <a:pathLst>
                <a:path w="45" h="27">
                  <a:moveTo>
                    <a:pt x="15" y="0"/>
                  </a:moveTo>
                  <a:cubicBezTo>
                    <a:pt x="15" y="0"/>
                    <a:pt x="15" y="0"/>
                    <a:pt x="15" y="0"/>
                  </a:cubicBezTo>
                  <a:cubicBezTo>
                    <a:pt x="11" y="6"/>
                    <a:pt x="12" y="9"/>
                    <a:pt x="12" y="9"/>
                  </a:cubicBezTo>
                  <a:cubicBezTo>
                    <a:pt x="15" y="9"/>
                    <a:pt x="15" y="9"/>
                    <a:pt x="15" y="9"/>
                  </a:cubicBezTo>
                  <a:cubicBezTo>
                    <a:pt x="15" y="14"/>
                    <a:pt x="15" y="14"/>
                    <a:pt x="15" y="14"/>
                  </a:cubicBezTo>
                  <a:cubicBezTo>
                    <a:pt x="21" y="18"/>
                    <a:pt x="21" y="18"/>
                    <a:pt x="21" y="18"/>
                  </a:cubicBezTo>
                  <a:cubicBezTo>
                    <a:pt x="13" y="14"/>
                    <a:pt x="13" y="14"/>
                    <a:pt x="13" y="14"/>
                  </a:cubicBezTo>
                  <a:cubicBezTo>
                    <a:pt x="14" y="10"/>
                    <a:pt x="14" y="10"/>
                    <a:pt x="14" y="10"/>
                  </a:cubicBezTo>
                  <a:cubicBezTo>
                    <a:pt x="11" y="10"/>
                    <a:pt x="11" y="10"/>
                    <a:pt x="11" y="10"/>
                  </a:cubicBezTo>
                  <a:cubicBezTo>
                    <a:pt x="11" y="5"/>
                    <a:pt x="14" y="0"/>
                    <a:pt x="15" y="0"/>
                  </a:cubicBezTo>
                  <a:cubicBezTo>
                    <a:pt x="6" y="1"/>
                    <a:pt x="0" y="5"/>
                    <a:pt x="0" y="19"/>
                  </a:cubicBezTo>
                  <a:cubicBezTo>
                    <a:pt x="9" y="20"/>
                    <a:pt x="9" y="20"/>
                    <a:pt x="9" y="20"/>
                  </a:cubicBezTo>
                  <a:cubicBezTo>
                    <a:pt x="36" y="25"/>
                    <a:pt x="36" y="25"/>
                    <a:pt x="36" y="25"/>
                  </a:cubicBezTo>
                  <a:cubicBezTo>
                    <a:pt x="45" y="27"/>
                    <a:pt x="45" y="27"/>
                    <a:pt x="45" y="27"/>
                  </a:cubicBezTo>
                  <a:cubicBezTo>
                    <a:pt x="45" y="14"/>
                    <a:pt x="39" y="7"/>
                    <a:pt x="31" y="3"/>
                  </a:cubicBezTo>
                  <a:cubicBezTo>
                    <a:pt x="31" y="3"/>
                    <a:pt x="31" y="3"/>
                    <a:pt x="31" y="3"/>
                  </a:cubicBezTo>
                  <a:cubicBezTo>
                    <a:pt x="31" y="3"/>
                    <a:pt x="31" y="3"/>
                    <a:pt x="31" y="3"/>
                  </a:cubicBezTo>
                  <a:cubicBezTo>
                    <a:pt x="31" y="3"/>
                    <a:pt x="31" y="3"/>
                    <a:pt x="31" y="3"/>
                  </a:cubicBezTo>
                  <a:cubicBezTo>
                    <a:pt x="31" y="3"/>
                    <a:pt x="35" y="9"/>
                    <a:pt x="34" y="14"/>
                  </a:cubicBezTo>
                  <a:cubicBezTo>
                    <a:pt x="31" y="14"/>
                    <a:pt x="31" y="14"/>
                    <a:pt x="31" y="14"/>
                  </a:cubicBezTo>
                  <a:cubicBezTo>
                    <a:pt x="32" y="18"/>
                    <a:pt x="32" y="18"/>
                    <a:pt x="32" y="18"/>
                  </a:cubicBezTo>
                  <a:cubicBezTo>
                    <a:pt x="24" y="19"/>
                    <a:pt x="24" y="19"/>
                    <a:pt x="24" y="19"/>
                  </a:cubicBezTo>
                  <a:cubicBezTo>
                    <a:pt x="31" y="17"/>
                    <a:pt x="31" y="17"/>
                    <a:pt x="31" y="17"/>
                  </a:cubicBezTo>
                  <a:cubicBezTo>
                    <a:pt x="31" y="12"/>
                    <a:pt x="31" y="12"/>
                    <a:pt x="31" y="12"/>
                  </a:cubicBezTo>
                  <a:cubicBezTo>
                    <a:pt x="33" y="13"/>
                    <a:pt x="33" y="13"/>
                    <a:pt x="33" y="13"/>
                  </a:cubicBezTo>
                  <a:cubicBezTo>
                    <a:pt x="33" y="13"/>
                    <a:pt x="34" y="10"/>
                    <a:pt x="31" y="3"/>
                  </a:cubicBezTo>
                  <a:cubicBezTo>
                    <a:pt x="31" y="4"/>
                    <a:pt x="30" y="15"/>
                    <a:pt x="23" y="18"/>
                  </a:cubicBezTo>
                  <a:cubicBezTo>
                    <a:pt x="23" y="18"/>
                    <a:pt x="13" y="10"/>
                    <a:pt x="15" y="0"/>
                  </a:cubicBezTo>
                </a:path>
              </a:pathLst>
            </a:custGeom>
            <a:solidFill>
              <a:srgbClr val="FFFFFF"/>
            </a:solidFill>
            <a:ln w="9525">
              <a:noFill/>
            </a:ln>
          </p:spPr>
          <p:txBody>
            <a:bodyPr/>
            <a:p>
              <a:endParaRPr lang="zh-CN" altLang="en-US"/>
            </a:p>
          </p:txBody>
        </p:sp>
        <p:sp>
          <p:nvSpPr>
            <p:cNvPr id="5194" name="Freeform 74"/>
            <p:cNvSpPr/>
            <p:nvPr/>
          </p:nvSpPr>
          <p:spPr>
            <a:xfrm>
              <a:off x="6318251" y="2181225"/>
              <a:ext cx="19050" cy="14288"/>
            </a:xfrm>
            <a:custGeom>
              <a:avLst/>
              <a:gdLst/>
              <a:ahLst/>
              <a:cxnLst>
                <a:cxn ang="0">
                  <a:pos x="7620" y="0"/>
                </a:cxn>
                <a:cxn ang="0">
                  <a:pos x="0" y="0"/>
                </a:cxn>
                <a:cxn ang="0">
                  <a:pos x="19050" y="14288"/>
                </a:cxn>
                <a:cxn ang="0">
                  <a:pos x="19050" y="3572"/>
                </a:cxn>
                <a:cxn ang="0">
                  <a:pos x="11430" y="0"/>
                </a:cxn>
                <a:cxn ang="0">
                  <a:pos x="7620" y="0"/>
                </a:cxn>
              </a:cxnLst>
              <a:pathLst>
                <a:path w="5" h="4">
                  <a:moveTo>
                    <a:pt x="2" y="0"/>
                  </a:moveTo>
                  <a:cubicBezTo>
                    <a:pt x="1" y="0"/>
                    <a:pt x="0" y="0"/>
                    <a:pt x="0" y="0"/>
                  </a:cubicBezTo>
                  <a:cubicBezTo>
                    <a:pt x="5" y="4"/>
                    <a:pt x="5" y="4"/>
                    <a:pt x="5" y="4"/>
                  </a:cubicBezTo>
                  <a:cubicBezTo>
                    <a:pt x="4" y="2"/>
                    <a:pt x="5" y="1"/>
                    <a:pt x="5" y="1"/>
                  </a:cubicBezTo>
                  <a:cubicBezTo>
                    <a:pt x="3" y="0"/>
                    <a:pt x="3" y="0"/>
                    <a:pt x="3" y="0"/>
                  </a:cubicBezTo>
                  <a:cubicBezTo>
                    <a:pt x="2" y="0"/>
                    <a:pt x="2" y="0"/>
                    <a:pt x="2" y="0"/>
                  </a:cubicBezTo>
                </a:path>
              </a:pathLst>
            </a:custGeom>
            <a:solidFill>
              <a:srgbClr val="FFFFFF"/>
            </a:solidFill>
            <a:ln w="9525">
              <a:noFill/>
            </a:ln>
          </p:spPr>
          <p:txBody>
            <a:bodyPr/>
            <a:p>
              <a:endParaRPr lang="zh-CN" altLang="en-US"/>
            </a:p>
          </p:txBody>
        </p:sp>
        <p:sp>
          <p:nvSpPr>
            <p:cNvPr id="5195" name="Freeform 75"/>
            <p:cNvSpPr/>
            <p:nvPr/>
          </p:nvSpPr>
          <p:spPr>
            <a:xfrm>
              <a:off x="6348413" y="2184400"/>
              <a:ext cx="22225" cy="15875"/>
            </a:xfrm>
            <a:custGeom>
              <a:avLst/>
              <a:gdLst/>
              <a:ahLst/>
              <a:cxnLst>
                <a:cxn ang="0">
                  <a:pos x="0" y="0"/>
                </a:cxn>
                <a:cxn ang="0">
                  <a:pos x="3704" y="15875"/>
                </a:cxn>
                <a:cxn ang="0">
                  <a:pos x="22225" y="7937"/>
                </a:cxn>
                <a:cxn ang="0">
                  <a:pos x="11112" y="0"/>
                </a:cxn>
                <a:cxn ang="0">
                  <a:pos x="7408" y="0"/>
                </a:cxn>
                <a:cxn ang="0">
                  <a:pos x="0" y="0"/>
                </a:cxn>
              </a:cxnLst>
              <a:pathLst>
                <a:path w="6" h="4">
                  <a:moveTo>
                    <a:pt x="0" y="0"/>
                  </a:moveTo>
                  <a:cubicBezTo>
                    <a:pt x="0" y="0"/>
                    <a:pt x="2" y="2"/>
                    <a:pt x="1" y="4"/>
                  </a:cubicBezTo>
                  <a:cubicBezTo>
                    <a:pt x="6" y="2"/>
                    <a:pt x="6" y="2"/>
                    <a:pt x="6" y="2"/>
                  </a:cubicBezTo>
                  <a:cubicBezTo>
                    <a:pt x="6" y="2"/>
                    <a:pt x="4" y="1"/>
                    <a:pt x="3" y="0"/>
                  </a:cubicBezTo>
                  <a:cubicBezTo>
                    <a:pt x="3" y="0"/>
                    <a:pt x="3" y="0"/>
                    <a:pt x="2" y="0"/>
                  </a:cubicBezTo>
                  <a:cubicBezTo>
                    <a:pt x="2" y="0"/>
                    <a:pt x="1" y="0"/>
                    <a:pt x="0" y="0"/>
                  </a:cubicBezTo>
                </a:path>
              </a:pathLst>
            </a:custGeom>
            <a:solidFill>
              <a:srgbClr val="FFFFFF"/>
            </a:solidFill>
            <a:ln w="9525">
              <a:noFill/>
            </a:ln>
          </p:spPr>
          <p:txBody>
            <a:bodyPr/>
            <a:p>
              <a:endParaRPr lang="zh-CN" altLang="en-US"/>
            </a:p>
          </p:txBody>
        </p:sp>
        <p:sp>
          <p:nvSpPr>
            <p:cNvPr id="5196" name="Freeform 76"/>
            <p:cNvSpPr>
              <a:spLocks noEditPoints="1"/>
            </p:cNvSpPr>
            <p:nvPr/>
          </p:nvSpPr>
          <p:spPr>
            <a:xfrm>
              <a:off x="6296026" y="2087563"/>
              <a:ext cx="93663" cy="93663"/>
            </a:xfrm>
            <a:custGeom>
              <a:avLst/>
              <a:gdLst/>
              <a:ahLst/>
              <a:cxnLst>
                <a:cxn ang="0">
                  <a:pos x="52451" y="82423"/>
                </a:cxn>
                <a:cxn ang="0">
                  <a:pos x="48704" y="82423"/>
                </a:cxn>
                <a:cxn ang="0">
                  <a:pos x="22479" y="56197"/>
                </a:cxn>
                <a:cxn ang="0">
                  <a:pos x="71183" y="67437"/>
                </a:cxn>
                <a:cxn ang="0">
                  <a:pos x="52451" y="82423"/>
                </a:cxn>
                <a:cxn ang="0">
                  <a:pos x="56197" y="52451"/>
                </a:cxn>
                <a:cxn ang="0">
                  <a:pos x="56197" y="52451"/>
                </a:cxn>
                <a:cxn ang="0">
                  <a:pos x="52451" y="44958"/>
                </a:cxn>
                <a:cxn ang="0">
                  <a:pos x="56197" y="41211"/>
                </a:cxn>
                <a:cxn ang="0">
                  <a:pos x="56197" y="41211"/>
                </a:cxn>
                <a:cxn ang="0">
                  <a:pos x="63690" y="48704"/>
                </a:cxn>
                <a:cxn ang="0">
                  <a:pos x="56197" y="52451"/>
                </a:cxn>
                <a:cxn ang="0">
                  <a:pos x="41211" y="48704"/>
                </a:cxn>
                <a:cxn ang="0">
                  <a:pos x="37465" y="48704"/>
                </a:cxn>
                <a:cxn ang="0">
                  <a:pos x="33718" y="41211"/>
                </a:cxn>
                <a:cxn ang="0">
                  <a:pos x="37465" y="37465"/>
                </a:cxn>
                <a:cxn ang="0">
                  <a:pos x="37465" y="37465"/>
                </a:cxn>
                <a:cxn ang="0">
                  <a:pos x="44958" y="44958"/>
                </a:cxn>
                <a:cxn ang="0">
                  <a:pos x="41211" y="48704"/>
                </a:cxn>
                <a:cxn ang="0">
                  <a:pos x="37465" y="0"/>
                </a:cxn>
                <a:cxn ang="0">
                  <a:pos x="0" y="37465"/>
                </a:cxn>
                <a:cxn ang="0">
                  <a:pos x="48704" y="93663"/>
                </a:cxn>
                <a:cxn ang="0">
                  <a:pos x="56197" y="93663"/>
                </a:cxn>
                <a:cxn ang="0">
                  <a:pos x="93663" y="56197"/>
                </a:cxn>
                <a:cxn ang="0">
                  <a:pos x="48704" y="3746"/>
                </a:cxn>
                <a:cxn ang="0">
                  <a:pos x="37465" y="0"/>
                </a:cxn>
              </a:cxnLst>
              <a:pathLst>
                <a:path w="25" h="25">
                  <a:moveTo>
                    <a:pt x="14" y="22"/>
                  </a:moveTo>
                  <a:cubicBezTo>
                    <a:pt x="14" y="22"/>
                    <a:pt x="13" y="22"/>
                    <a:pt x="13" y="22"/>
                  </a:cubicBezTo>
                  <a:cubicBezTo>
                    <a:pt x="10" y="21"/>
                    <a:pt x="7" y="18"/>
                    <a:pt x="6" y="15"/>
                  </a:cubicBezTo>
                  <a:cubicBezTo>
                    <a:pt x="19" y="18"/>
                    <a:pt x="19" y="18"/>
                    <a:pt x="19" y="18"/>
                  </a:cubicBezTo>
                  <a:cubicBezTo>
                    <a:pt x="19" y="20"/>
                    <a:pt x="17" y="22"/>
                    <a:pt x="14" y="22"/>
                  </a:cubicBezTo>
                  <a:moveTo>
                    <a:pt x="15" y="14"/>
                  </a:moveTo>
                  <a:cubicBezTo>
                    <a:pt x="15" y="14"/>
                    <a:pt x="15" y="14"/>
                    <a:pt x="15" y="14"/>
                  </a:cubicBezTo>
                  <a:cubicBezTo>
                    <a:pt x="14" y="14"/>
                    <a:pt x="14" y="13"/>
                    <a:pt x="14" y="12"/>
                  </a:cubicBezTo>
                  <a:cubicBezTo>
                    <a:pt x="14" y="12"/>
                    <a:pt x="14" y="11"/>
                    <a:pt x="15" y="11"/>
                  </a:cubicBezTo>
                  <a:cubicBezTo>
                    <a:pt x="15" y="11"/>
                    <a:pt x="15" y="11"/>
                    <a:pt x="15" y="11"/>
                  </a:cubicBezTo>
                  <a:cubicBezTo>
                    <a:pt x="16" y="11"/>
                    <a:pt x="17" y="12"/>
                    <a:pt x="17" y="13"/>
                  </a:cubicBezTo>
                  <a:cubicBezTo>
                    <a:pt x="17" y="14"/>
                    <a:pt x="16" y="14"/>
                    <a:pt x="15" y="14"/>
                  </a:cubicBezTo>
                  <a:moveTo>
                    <a:pt x="11" y="13"/>
                  </a:moveTo>
                  <a:cubicBezTo>
                    <a:pt x="11" y="13"/>
                    <a:pt x="10" y="13"/>
                    <a:pt x="10" y="13"/>
                  </a:cubicBezTo>
                  <a:cubicBezTo>
                    <a:pt x="9" y="13"/>
                    <a:pt x="9" y="12"/>
                    <a:pt x="9" y="11"/>
                  </a:cubicBezTo>
                  <a:cubicBezTo>
                    <a:pt x="9" y="11"/>
                    <a:pt x="9" y="10"/>
                    <a:pt x="10" y="10"/>
                  </a:cubicBezTo>
                  <a:cubicBezTo>
                    <a:pt x="10" y="10"/>
                    <a:pt x="10" y="10"/>
                    <a:pt x="10" y="10"/>
                  </a:cubicBezTo>
                  <a:cubicBezTo>
                    <a:pt x="11" y="10"/>
                    <a:pt x="12" y="11"/>
                    <a:pt x="12" y="12"/>
                  </a:cubicBezTo>
                  <a:cubicBezTo>
                    <a:pt x="12" y="13"/>
                    <a:pt x="11" y="13"/>
                    <a:pt x="11" y="13"/>
                  </a:cubicBezTo>
                  <a:moveTo>
                    <a:pt x="10" y="0"/>
                  </a:moveTo>
                  <a:cubicBezTo>
                    <a:pt x="5" y="0"/>
                    <a:pt x="0" y="4"/>
                    <a:pt x="0" y="10"/>
                  </a:cubicBezTo>
                  <a:cubicBezTo>
                    <a:pt x="0" y="17"/>
                    <a:pt x="6" y="23"/>
                    <a:pt x="13" y="25"/>
                  </a:cubicBezTo>
                  <a:cubicBezTo>
                    <a:pt x="14" y="25"/>
                    <a:pt x="14" y="25"/>
                    <a:pt x="15" y="25"/>
                  </a:cubicBezTo>
                  <a:cubicBezTo>
                    <a:pt x="21" y="25"/>
                    <a:pt x="25" y="21"/>
                    <a:pt x="25" y="15"/>
                  </a:cubicBezTo>
                  <a:cubicBezTo>
                    <a:pt x="25" y="8"/>
                    <a:pt x="20" y="2"/>
                    <a:pt x="13" y="1"/>
                  </a:cubicBezTo>
                  <a:cubicBezTo>
                    <a:pt x="12" y="1"/>
                    <a:pt x="11" y="0"/>
                    <a:pt x="10" y="0"/>
                  </a:cubicBezTo>
                </a:path>
              </a:pathLst>
            </a:custGeom>
            <a:solidFill>
              <a:srgbClr val="FFFFFF"/>
            </a:solidFill>
            <a:ln w="9525">
              <a:noFill/>
            </a:ln>
          </p:spPr>
          <p:txBody>
            <a:bodyPr/>
            <a:p>
              <a:endParaRPr lang="zh-CN" altLang="en-US"/>
            </a:p>
          </p:txBody>
        </p:sp>
        <p:sp>
          <p:nvSpPr>
            <p:cNvPr id="5197" name="Freeform 77"/>
            <p:cNvSpPr/>
            <p:nvPr/>
          </p:nvSpPr>
          <p:spPr>
            <a:xfrm>
              <a:off x="5634038" y="2278063"/>
              <a:ext cx="25400" cy="98425"/>
            </a:xfrm>
            <a:custGeom>
              <a:avLst/>
              <a:gdLst/>
              <a:ahLst/>
              <a:cxnLst>
                <a:cxn ang="0">
                  <a:pos x="7257" y="0"/>
                </a:cxn>
                <a:cxn ang="0">
                  <a:pos x="3628" y="11356"/>
                </a:cxn>
                <a:cxn ang="0">
                  <a:pos x="7257" y="15142"/>
                </a:cxn>
                <a:cxn ang="0">
                  <a:pos x="0" y="83282"/>
                </a:cxn>
                <a:cxn ang="0">
                  <a:pos x="14514" y="98425"/>
                </a:cxn>
                <a:cxn ang="0">
                  <a:pos x="25400" y="87068"/>
                </a:cxn>
                <a:cxn ang="0">
                  <a:pos x="21771" y="18927"/>
                </a:cxn>
                <a:cxn ang="0">
                  <a:pos x="21771" y="15142"/>
                </a:cxn>
                <a:cxn ang="0">
                  <a:pos x="18142" y="3785"/>
                </a:cxn>
                <a:cxn ang="0">
                  <a:pos x="7257" y="0"/>
                </a:cxn>
              </a:cxnLst>
              <a:pathLst>
                <a:path w="7" h="26">
                  <a:moveTo>
                    <a:pt x="2" y="0"/>
                  </a:moveTo>
                  <a:cubicBezTo>
                    <a:pt x="2" y="0"/>
                    <a:pt x="2" y="2"/>
                    <a:pt x="1" y="3"/>
                  </a:cubicBezTo>
                  <a:cubicBezTo>
                    <a:pt x="1" y="3"/>
                    <a:pt x="2" y="4"/>
                    <a:pt x="2" y="4"/>
                  </a:cubicBezTo>
                  <a:cubicBezTo>
                    <a:pt x="0" y="22"/>
                    <a:pt x="0" y="22"/>
                    <a:pt x="0" y="22"/>
                  </a:cubicBezTo>
                  <a:cubicBezTo>
                    <a:pt x="4" y="26"/>
                    <a:pt x="4" y="26"/>
                    <a:pt x="4" y="26"/>
                  </a:cubicBezTo>
                  <a:cubicBezTo>
                    <a:pt x="7" y="23"/>
                    <a:pt x="7" y="23"/>
                    <a:pt x="7" y="23"/>
                  </a:cubicBezTo>
                  <a:cubicBezTo>
                    <a:pt x="6" y="5"/>
                    <a:pt x="6" y="5"/>
                    <a:pt x="6" y="5"/>
                  </a:cubicBezTo>
                  <a:cubicBezTo>
                    <a:pt x="6" y="4"/>
                    <a:pt x="6" y="4"/>
                    <a:pt x="6" y="4"/>
                  </a:cubicBezTo>
                  <a:cubicBezTo>
                    <a:pt x="6" y="4"/>
                    <a:pt x="6" y="3"/>
                    <a:pt x="5" y="1"/>
                  </a:cubicBezTo>
                  <a:cubicBezTo>
                    <a:pt x="2" y="0"/>
                    <a:pt x="2" y="0"/>
                    <a:pt x="2" y="0"/>
                  </a:cubicBezTo>
                </a:path>
              </a:pathLst>
            </a:custGeom>
            <a:solidFill>
              <a:srgbClr val="FFFFFF"/>
            </a:solidFill>
            <a:ln w="9525">
              <a:noFill/>
            </a:ln>
          </p:spPr>
          <p:txBody>
            <a:bodyPr/>
            <a:p>
              <a:endParaRPr lang="zh-CN" altLang="en-US"/>
            </a:p>
          </p:txBody>
        </p:sp>
        <p:sp>
          <p:nvSpPr>
            <p:cNvPr id="5198" name="Freeform 78"/>
            <p:cNvSpPr/>
            <p:nvPr/>
          </p:nvSpPr>
          <p:spPr>
            <a:xfrm>
              <a:off x="5502276" y="2274888"/>
              <a:ext cx="285750" cy="153988"/>
            </a:xfrm>
            <a:custGeom>
              <a:avLst/>
              <a:gdLst/>
              <a:ahLst/>
              <a:cxnLst>
                <a:cxn ang="0">
                  <a:pos x="93996" y="0"/>
                </a:cxn>
                <a:cxn ang="0">
                  <a:pos x="93996" y="0"/>
                </a:cxn>
                <a:cxn ang="0">
                  <a:pos x="78957" y="52581"/>
                </a:cxn>
                <a:cxn ang="0">
                  <a:pos x="93996" y="56337"/>
                </a:cxn>
                <a:cxn ang="0">
                  <a:pos x="93996" y="78871"/>
                </a:cxn>
                <a:cxn ang="0">
                  <a:pos x="135355" y="105162"/>
                </a:cxn>
                <a:cxn ang="0">
                  <a:pos x="86476" y="86383"/>
                </a:cxn>
                <a:cxn ang="0">
                  <a:pos x="90236" y="60092"/>
                </a:cxn>
                <a:cxn ang="0">
                  <a:pos x="75197" y="60092"/>
                </a:cxn>
                <a:cxn ang="0">
                  <a:pos x="93996" y="0"/>
                </a:cxn>
                <a:cxn ang="0">
                  <a:pos x="0" y="112674"/>
                </a:cxn>
                <a:cxn ang="0">
                  <a:pos x="60157" y="120185"/>
                </a:cxn>
                <a:cxn ang="0">
                  <a:pos x="229351" y="146476"/>
                </a:cxn>
                <a:cxn ang="0">
                  <a:pos x="285750" y="153988"/>
                </a:cxn>
                <a:cxn ang="0">
                  <a:pos x="195513" y="15023"/>
                </a:cxn>
                <a:cxn ang="0">
                  <a:pos x="195513" y="15023"/>
                </a:cxn>
                <a:cxn ang="0">
                  <a:pos x="195513" y="15023"/>
                </a:cxn>
                <a:cxn ang="0">
                  <a:pos x="195513" y="15023"/>
                </a:cxn>
                <a:cxn ang="0">
                  <a:pos x="214312" y="82627"/>
                </a:cxn>
                <a:cxn ang="0">
                  <a:pos x="199273" y="78871"/>
                </a:cxn>
                <a:cxn ang="0">
                  <a:pos x="203032" y="105162"/>
                </a:cxn>
                <a:cxn ang="0">
                  <a:pos x="154154" y="108918"/>
                </a:cxn>
                <a:cxn ang="0">
                  <a:pos x="195513" y="97650"/>
                </a:cxn>
                <a:cxn ang="0">
                  <a:pos x="195513" y="71360"/>
                </a:cxn>
                <a:cxn ang="0">
                  <a:pos x="210552" y="75116"/>
                </a:cxn>
                <a:cxn ang="0">
                  <a:pos x="195513" y="15023"/>
                </a:cxn>
                <a:cxn ang="0">
                  <a:pos x="146634" y="108918"/>
                </a:cxn>
                <a:cxn ang="0">
                  <a:pos x="93996" y="0"/>
                </a:cxn>
              </a:cxnLst>
              <a:pathLst>
                <a:path w="76" h="41">
                  <a:moveTo>
                    <a:pt x="25" y="0"/>
                  </a:moveTo>
                  <a:cubicBezTo>
                    <a:pt x="25" y="0"/>
                    <a:pt x="25" y="0"/>
                    <a:pt x="25" y="0"/>
                  </a:cubicBezTo>
                  <a:cubicBezTo>
                    <a:pt x="20" y="9"/>
                    <a:pt x="21" y="14"/>
                    <a:pt x="21" y="14"/>
                  </a:cubicBezTo>
                  <a:cubicBezTo>
                    <a:pt x="25" y="15"/>
                    <a:pt x="25" y="15"/>
                    <a:pt x="25" y="15"/>
                  </a:cubicBezTo>
                  <a:cubicBezTo>
                    <a:pt x="25" y="21"/>
                    <a:pt x="25" y="21"/>
                    <a:pt x="25" y="21"/>
                  </a:cubicBezTo>
                  <a:cubicBezTo>
                    <a:pt x="36" y="28"/>
                    <a:pt x="36" y="28"/>
                    <a:pt x="36" y="28"/>
                  </a:cubicBezTo>
                  <a:cubicBezTo>
                    <a:pt x="23" y="23"/>
                    <a:pt x="23" y="23"/>
                    <a:pt x="23" y="23"/>
                  </a:cubicBezTo>
                  <a:cubicBezTo>
                    <a:pt x="24" y="16"/>
                    <a:pt x="24" y="16"/>
                    <a:pt x="24" y="16"/>
                  </a:cubicBezTo>
                  <a:cubicBezTo>
                    <a:pt x="20" y="16"/>
                    <a:pt x="20" y="16"/>
                    <a:pt x="20" y="16"/>
                  </a:cubicBezTo>
                  <a:cubicBezTo>
                    <a:pt x="18" y="8"/>
                    <a:pt x="25" y="1"/>
                    <a:pt x="25" y="0"/>
                  </a:cubicBezTo>
                  <a:cubicBezTo>
                    <a:pt x="11" y="1"/>
                    <a:pt x="0" y="9"/>
                    <a:pt x="0" y="30"/>
                  </a:cubicBezTo>
                  <a:cubicBezTo>
                    <a:pt x="16" y="32"/>
                    <a:pt x="16" y="32"/>
                    <a:pt x="16" y="32"/>
                  </a:cubicBezTo>
                  <a:cubicBezTo>
                    <a:pt x="61" y="39"/>
                    <a:pt x="61" y="39"/>
                    <a:pt x="61" y="39"/>
                  </a:cubicBezTo>
                  <a:cubicBezTo>
                    <a:pt x="76" y="41"/>
                    <a:pt x="76" y="41"/>
                    <a:pt x="76" y="41"/>
                  </a:cubicBezTo>
                  <a:cubicBezTo>
                    <a:pt x="76" y="21"/>
                    <a:pt x="66" y="10"/>
                    <a:pt x="52" y="4"/>
                  </a:cubicBezTo>
                  <a:cubicBezTo>
                    <a:pt x="52" y="4"/>
                    <a:pt x="52" y="4"/>
                    <a:pt x="52" y="4"/>
                  </a:cubicBezTo>
                  <a:cubicBezTo>
                    <a:pt x="52" y="4"/>
                    <a:pt x="52" y="4"/>
                    <a:pt x="52" y="4"/>
                  </a:cubicBezTo>
                  <a:cubicBezTo>
                    <a:pt x="52" y="4"/>
                    <a:pt x="52" y="4"/>
                    <a:pt x="52" y="4"/>
                  </a:cubicBezTo>
                  <a:cubicBezTo>
                    <a:pt x="52" y="4"/>
                    <a:pt x="59" y="14"/>
                    <a:pt x="57" y="22"/>
                  </a:cubicBezTo>
                  <a:cubicBezTo>
                    <a:pt x="53" y="21"/>
                    <a:pt x="53" y="21"/>
                    <a:pt x="53" y="21"/>
                  </a:cubicBezTo>
                  <a:cubicBezTo>
                    <a:pt x="54" y="28"/>
                    <a:pt x="54" y="28"/>
                    <a:pt x="54" y="28"/>
                  </a:cubicBezTo>
                  <a:cubicBezTo>
                    <a:pt x="41" y="29"/>
                    <a:pt x="41" y="29"/>
                    <a:pt x="41" y="29"/>
                  </a:cubicBezTo>
                  <a:cubicBezTo>
                    <a:pt x="52" y="26"/>
                    <a:pt x="52" y="26"/>
                    <a:pt x="52" y="26"/>
                  </a:cubicBezTo>
                  <a:cubicBezTo>
                    <a:pt x="52" y="19"/>
                    <a:pt x="52" y="19"/>
                    <a:pt x="52" y="19"/>
                  </a:cubicBezTo>
                  <a:cubicBezTo>
                    <a:pt x="56" y="20"/>
                    <a:pt x="56" y="20"/>
                    <a:pt x="56" y="20"/>
                  </a:cubicBezTo>
                  <a:cubicBezTo>
                    <a:pt x="56" y="20"/>
                    <a:pt x="57" y="15"/>
                    <a:pt x="52" y="4"/>
                  </a:cubicBezTo>
                  <a:cubicBezTo>
                    <a:pt x="52" y="7"/>
                    <a:pt x="51" y="23"/>
                    <a:pt x="39" y="29"/>
                  </a:cubicBezTo>
                  <a:cubicBezTo>
                    <a:pt x="39" y="29"/>
                    <a:pt x="23" y="16"/>
                    <a:pt x="25" y="0"/>
                  </a:cubicBezTo>
                </a:path>
              </a:pathLst>
            </a:custGeom>
            <a:solidFill>
              <a:srgbClr val="FFFFFF"/>
            </a:solidFill>
            <a:ln w="9525">
              <a:noFill/>
            </a:ln>
          </p:spPr>
          <p:txBody>
            <a:bodyPr/>
            <a:p>
              <a:endParaRPr lang="zh-CN" altLang="en-US"/>
            </a:p>
          </p:txBody>
        </p:sp>
        <p:sp>
          <p:nvSpPr>
            <p:cNvPr id="5199" name="Freeform 79"/>
            <p:cNvSpPr/>
            <p:nvPr/>
          </p:nvSpPr>
          <p:spPr>
            <a:xfrm>
              <a:off x="5600701" y="2271713"/>
              <a:ext cx="36513" cy="25400"/>
            </a:xfrm>
            <a:custGeom>
              <a:avLst/>
              <a:gdLst/>
              <a:ahLst/>
              <a:cxnLst>
                <a:cxn ang="0">
                  <a:pos x="18256" y="0"/>
                </a:cxn>
                <a:cxn ang="0">
                  <a:pos x="0" y="3628"/>
                </a:cxn>
                <a:cxn ang="0">
                  <a:pos x="32861" y="25400"/>
                </a:cxn>
                <a:cxn ang="0">
                  <a:pos x="36513" y="7257"/>
                </a:cxn>
                <a:cxn ang="0">
                  <a:pos x="21907" y="0"/>
                </a:cxn>
                <a:cxn ang="0">
                  <a:pos x="18256" y="0"/>
                </a:cxn>
              </a:cxnLst>
              <a:pathLst>
                <a:path w="10" h="7">
                  <a:moveTo>
                    <a:pt x="5" y="0"/>
                  </a:moveTo>
                  <a:cubicBezTo>
                    <a:pt x="3" y="0"/>
                    <a:pt x="0" y="1"/>
                    <a:pt x="0" y="1"/>
                  </a:cubicBezTo>
                  <a:cubicBezTo>
                    <a:pt x="9" y="7"/>
                    <a:pt x="9" y="7"/>
                    <a:pt x="9" y="7"/>
                  </a:cubicBezTo>
                  <a:cubicBezTo>
                    <a:pt x="8" y="4"/>
                    <a:pt x="10" y="2"/>
                    <a:pt x="10" y="2"/>
                  </a:cubicBezTo>
                  <a:cubicBezTo>
                    <a:pt x="7" y="1"/>
                    <a:pt x="6" y="0"/>
                    <a:pt x="6" y="0"/>
                  </a:cubicBezTo>
                  <a:cubicBezTo>
                    <a:pt x="5" y="0"/>
                    <a:pt x="5" y="0"/>
                    <a:pt x="5" y="0"/>
                  </a:cubicBezTo>
                </a:path>
              </a:pathLst>
            </a:custGeom>
            <a:solidFill>
              <a:srgbClr val="FFFFFF"/>
            </a:solidFill>
            <a:ln w="9525">
              <a:noFill/>
            </a:ln>
          </p:spPr>
          <p:txBody>
            <a:bodyPr/>
            <a:p>
              <a:endParaRPr lang="zh-CN" altLang="en-US"/>
            </a:p>
          </p:txBody>
        </p:sp>
        <p:sp>
          <p:nvSpPr>
            <p:cNvPr id="5200" name="Freeform 80"/>
            <p:cNvSpPr/>
            <p:nvPr/>
          </p:nvSpPr>
          <p:spPr>
            <a:xfrm>
              <a:off x="5656263" y="2282825"/>
              <a:ext cx="38100" cy="22225"/>
            </a:xfrm>
            <a:custGeom>
              <a:avLst/>
              <a:gdLst/>
              <a:ahLst/>
              <a:cxnLst>
                <a:cxn ang="0">
                  <a:pos x="19050" y="0"/>
                </a:cxn>
                <a:cxn ang="0">
                  <a:pos x="11430" y="0"/>
                </a:cxn>
                <a:cxn ang="0">
                  <a:pos x="0" y="0"/>
                </a:cxn>
                <a:cxn ang="0">
                  <a:pos x="7620" y="22225"/>
                </a:cxn>
                <a:cxn ang="0">
                  <a:pos x="38100" y="7408"/>
                </a:cxn>
                <a:cxn ang="0">
                  <a:pos x="19050" y="0"/>
                </a:cxn>
              </a:cxnLst>
              <a:pathLst>
                <a:path w="10" h="6">
                  <a:moveTo>
                    <a:pt x="5" y="0"/>
                  </a:moveTo>
                  <a:cubicBezTo>
                    <a:pt x="5" y="0"/>
                    <a:pt x="4" y="0"/>
                    <a:pt x="3" y="0"/>
                  </a:cubicBezTo>
                  <a:cubicBezTo>
                    <a:pt x="2" y="0"/>
                    <a:pt x="1" y="0"/>
                    <a:pt x="0" y="0"/>
                  </a:cubicBezTo>
                  <a:cubicBezTo>
                    <a:pt x="0" y="0"/>
                    <a:pt x="2" y="2"/>
                    <a:pt x="2" y="6"/>
                  </a:cubicBezTo>
                  <a:cubicBezTo>
                    <a:pt x="10" y="2"/>
                    <a:pt x="10" y="2"/>
                    <a:pt x="10" y="2"/>
                  </a:cubicBezTo>
                  <a:cubicBezTo>
                    <a:pt x="10" y="2"/>
                    <a:pt x="7" y="0"/>
                    <a:pt x="5" y="0"/>
                  </a:cubicBezTo>
                </a:path>
              </a:pathLst>
            </a:custGeom>
            <a:solidFill>
              <a:srgbClr val="FFFFFF"/>
            </a:solidFill>
            <a:ln w="9525">
              <a:noFill/>
            </a:ln>
          </p:spPr>
          <p:txBody>
            <a:bodyPr/>
            <a:p>
              <a:endParaRPr lang="zh-CN" altLang="en-US"/>
            </a:p>
          </p:txBody>
        </p:sp>
        <p:sp>
          <p:nvSpPr>
            <p:cNvPr id="5201" name="Freeform 81"/>
            <p:cNvSpPr>
              <a:spLocks noEditPoints="1"/>
            </p:cNvSpPr>
            <p:nvPr/>
          </p:nvSpPr>
          <p:spPr>
            <a:xfrm>
              <a:off x="5570538" y="2132013"/>
              <a:ext cx="153988" cy="139700"/>
            </a:xfrm>
            <a:custGeom>
              <a:avLst/>
              <a:gdLst/>
              <a:ahLst/>
              <a:cxnLst>
                <a:cxn ang="0">
                  <a:pos x="86383" y="124597"/>
                </a:cxn>
                <a:cxn ang="0">
                  <a:pos x="78871" y="120821"/>
                </a:cxn>
                <a:cxn ang="0">
                  <a:pos x="37558" y="86840"/>
                </a:cxn>
                <a:cxn ang="0">
                  <a:pos x="120185" y="101943"/>
                </a:cxn>
                <a:cxn ang="0">
                  <a:pos x="86383" y="124597"/>
                </a:cxn>
                <a:cxn ang="0">
                  <a:pos x="93895" y="79289"/>
                </a:cxn>
                <a:cxn ang="0">
                  <a:pos x="93895" y="79289"/>
                </a:cxn>
                <a:cxn ang="0">
                  <a:pos x="82627" y="67962"/>
                </a:cxn>
                <a:cxn ang="0">
                  <a:pos x="90139" y="60410"/>
                </a:cxn>
                <a:cxn ang="0">
                  <a:pos x="93895" y="60410"/>
                </a:cxn>
                <a:cxn ang="0">
                  <a:pos x="101406" y="71737"/>
                </a:cxn>
                <a:cxn ang="0">
                  <a:pos x="93895" y="79289"/>
                </a:cxn>
                <a:cxn ang="0">
                  <a:pos x="63848" y="75513"/>
                </a:cxn>
                <a:cxn ang="0">
                  <a:pos x="63848" y="75513"/>
                </a:cxn>
                <a:cxn ang="0">
                  <a:pos x="52581" y="64186"/>
                </a:cxn>
                <a:cxn ang="0">
                  <a:pos x="60092" y="56635"/>
                </a:cxn>
                <a:cxn ang="0">
                  <a:pos x="63848" y="56635"/>
                </a:cxn>
                <a:cxn ang="0">
                  <a:pos x="71360" y="67962"/>
                </a:cxn>
                <a:cxn ang="0">
                  <a:pos x="63848" y="75513"/>
                </a:cxn>
                <a:cxn ang="0">
                  <a:pos x="63848" y="0"/>
                </a:cxn>
                <a:cxn ang="0">
                  <a:pos x="0" y="56635"/>
                </a:cxn>
                <a:cxn ang="0">
                  <a:pos x="78871" y="139700"/>
                </a:cxn>
                <a:cxn ang="0">
                  <a:pos x="90139" y="139700"/>
                </a:cxn>
                <a:cxn ang="0">
                  <a:pos x="153988" y="83064"/>
                </a:cxn>
                <a:cxn ang="0">
                  <a:pos x="78871" y="0"/>
                </a:cxn>
                <a:cxn ang="0">
                  <a:pos x="63848" y="0"/>
                </a:cxn>
              </a:cxnLst>
              <a:pathLst>
                <a:path w="41" h="37">
                  <a:moveTo>
                    <a:pt x="23" y="33"/>
                  </a:moveTo>
                  <a:cubicBezTo>
                    <a:pt x="22" y="33"/>
                    <a:pt x="21" y="33"/>
                    <a:pt x="21" y="32"/>
                  </a:cubicBezTo>
                  <a:cubicBezTo>
                    <a:pt x="15" y="32"/>
                    <a:pt x="11" y="27"/>
                    <a:pt x="10" y="23"/>
                  </a:cubicBezTo>
                  <a:cubicBezTo>
                    <a:pt x="32" y="27"/>
                    <a:pt x="32" y="27"/>
                    <a:pt x="32" y="27"/>
                  </a:cubicBezTo>
                  <a:cubicBezTo>
                    <a:pt x="30" y="30"/>
                    <a:pt x="27" y="33"/>
                    <a:pt x="23" y="33"/>
                  </a:cubicBezTo>
                  <a:moveTo>
                    <a:pt x="25" y="21"/>
                  </a:moveTo>
                  <a:cubicBezTo>
                    <a:pt x="25" y="21"/>
                    <a:pt x="25" y="21"/>
                    <a:pt x="25" y="21"/>
                  </a:cubicBezTo>
                  <a:cubicBezTo>
                    <a:pt x="23" y="21"/>
                    <a:pt x="22" y="20"/>
                    <a:pt x="22" y="18"/>
                  </a:cubicBezTo>
                  <a:cubicBezTo>
                    <a:pt x="22" y="17"/>
                    <a:pt x="23" y="16"/>
                    <a:pt x="24" y="16"/>
                  </a:cubicBezTo>
                  <a:cubicBezTo>
                    <a:pt x="24" y="16"/>
                    <a:pt x="24" y="16"/>
                    <a:pt x="25" y="16"/>
                  </a:cubicBezTo>
                  <a:cubicBezTo>
                    <a:pt x="26" y="16"/>
                    <a:pt x="27" y="18"/>
                    <a:pt x="27" y="19"/>
                  </a:cubicBezTo>
                  <a:cubicBezTo>
                    <a:pt x="27" y="20"/>
                    <a:pt x="26" y="21"/>
                    <a:pt x="25" y="21"/>
                  </a:cubicBezTo>
                  <a:moveTo>
                    <a:pt x="17" y="20"/>
                  </a:moveTo>
                  <a:cubicBezTo>
                    <a:pt x="17" y="20"/>
                    <a:pt x="17" y="20"/>
                    <a:pt x="17" y="20"/>
                  </a:cubicBezTo>
                  <a:cubicBezTo>
                    <a:pt x="15" y="19"/>
                    <a:pt x="14" y="18"/>
                    <a:pt x="14" y="17"/>
                  </a:cubicBezTo>
                  <a:cubicBezTo>
                    <a:pt x="14" y="16"/>
                    <a:pt x="15" y="15"/>
                    <a:pt x="16" y="15"/>
                  </a:cubicBezTo>
                  <a:cubicBezTo>
                    <a:pt x="16" y="15"/>
                    <a:pt x="16" y="15"/>
                    <a:pt x="17" y="15"/>
                  </a:cubicBezTo>
                  <a:cubicBezTo>
                    <a:pt x="18" y="15"/>
                    <a:pt x="19" y="16"/>
                    <a:pt x="19" y="18"/>
                  </a:cubicBezTo>
                  <a:cubicBezTo>
                    <a:pt x="19" y="19"/>
                    <a:pt x="18" y="20"/>
                    <a:pt x="17" y="20"/>
                  </a:cubicBezTo>
                  <a:moveTo>
                    <a:pt x="17" y="0"/>
                  </a:moveTo>
                  <a:cubicBezTo>
                    <a:pt x="7" y="0"/>
                    <a:pt x="0" y="6"/>
                    <a:pt x="0" y="15"/>
                  </a:cubicBezTo>
                  <a:cubicBezTo>
                    <a:pt x="0" y="25"/>
                    <a:pt x="9" y="35"/>
                    <a:pt x="21" y="37"/>
                  </a:cubicBezTo>
                  <a:cubicBezTo>
                    <a:pt x="22" y="37"/>
                    <a:pt x="23" y="37"/>
                    <a:pt x="24" y="37"/>
                  </a:cubicBezTo>
                  <a:cubicBezTo>
                    <a:pt x="34" y="37"/>
                    <a:pt x="41" y="31"/>
                    <a:pt x="41" y="22"/>
                  </a:cubicBezTo>
                  <a:cubicBezTo>
                    <a:pt x="41" y="12"/>
                    <a:pt x="32" y="2"/>
                    <a:pt x="21" y="0"/>
                  </a:cubicBezTo>
                  <a:cubicBezTo>
                    <a:pt x="19" y="0"/>
                    <a:pt x="18" y="0"/>
                    <a:pt x="17" y="0"/>
                  </a:cubicBezTo>
                </a:path>
              </a:pathLst>
            </a:custGeom>
            <a:solidFill>
              <a:srgbClr val="FFFFFF"/>
            </a:solidFill>
            <a:ln w="9525">
              <a:noFill/>
            </a:ln>
          </p:spPr>
          <p:txBody>
            <a:bodyPr/>
            <a:p>
              <a:endParaRPr lang="zh-CN" altLang="en-US"/>
            </a:p>
          </p:txBody>
        </p:sp>
        <p:sp>
          <p:nvSpPr>
            <p:cNvPr id="5202" name="Freeform 82"/>
            <p:cNvSpPr/>
            <p:nvPr/>
          </p:nvSpPr>
          <p:spPr>
            <a:xfrm>
              <a:off x="6502401" y="2425700"/>
              <a:ext cx="22225" cy="85725"/>
            </a:xfrm>
            <a:custGeom>
              <a:avLst/>
              <a:gdLst/>
              <a:ahLst/>
              <a:cxnLst>
                <a:cxn ang="0">
                  <a:pos x="7408" y="0"/>
                </a:cxn>
                <a:cxn ang="0">
                  <a:pos x="3704" y="11181"/>
                </a:cxn>
                <a:cxn ang="0">
                  <a:pos x="7408" y="11181"/>
                </a:cxn>
                <a:cxn ang="0">
                  <a:pos x="0" y="74543"/>
                </a:cxn>
                <a:cxn ang="0">
                  <a:pos x="11112" y="85725"/>
                </a:cxn>
                <a:cxn ang="0">
                  <a:pos x="22225" y="78270"/>
                </a:cxn>
                <a:cxn ang="0">
                  <a:pos x="18520" y="14908"/>
                </a:cxn>
                <a:cxn ang="0">
                  <a:pos x="18520" y="11181"/>
                </a:cxn>
                <a:cxn ang="0">
                  <a:pos x="14816" y="0"/>
                </a:cxn>
                <a:cxn ang="0">
                  <a:pos x="7408" y="0"/>
                </a:cxn>
              </a:cxnLst>
              <a:pathLst>
                <a:path w="6" h="23">
                  <a:moveTo>
                    <a:pt x="2" y="0"/>
                  </a:moveTo>
                  <a:cubicBezTo>
                    <a:pt x="2" y="0"/>
                    <a:pt x="1" y="1"/>
                    <a:pt x="1" y="3"/>
                  </a:cubicBezTo>
                  <a:cubicBezTo>
                    <a:pt x="1" y="3"/>
                    <a:pt x="1" y="3"/>
                    <a:pt x="2" y="3"/>
                  </a:cubicBezTo>
                  <a:cubicBezTo>
                    <a:pt x="0" y="20"/>
                    <a:pt x="0" y="20"/>
                    <a:pt x="0" y="20"/>
                  </a:cubicBezTo>
                  <a:cubicBezTo>
                    <a:pt x="3" y="23"/>
                    <a:pt x="3" y="23"/>
                    <a:pt x="3" y="23"/>
                  </a:cubicBezTo>
                  <a:cubicBezTo>
                    <a:pt x="6" y="21"/>
                    <a:pt x="6" y="21"/>
                    <a:pt x="6" y="21"/>
                  </a:cubicBezTo>
                  <a:cubicBezTo>
                    <a:pt x="5" y="4"/>
                    <a:pt x="5" y="4"/>
                    <a:pt x="5" y="4"/>
                  </a:cubicBezTo>
                  <a:cubicBezTo>
                    <a:pt x="5" y="3"/>
                    <a:pt x="5" y="3"/>
                    <a:pt x="5" y="3"/>
                  </a:cubicBezTo>
                  <a:cubicBezTo>
                    <a:pt x="5" y="3"/>
                    <a:pt x="5" y="2"/>
                    <a:pt x="4" y="0"/>
                  </a:cubicBezTo>
                  <a:cubicBezTo>
                    <a:pt x="2" y="0"/>
                    <a:pt x="2" y="0"/>
                    <a:pt x="2" y="0"/>
                  </a:cubicBezTo>
                </a:path>
              </a:pathLst>
            </a:custGeom>
            <a:solidFill>
              <a:srgbClr val="FFFFFF"/>
            </a:solidFill>
            <a:ln w="9525">
              <a:noFill/>
            </a:ln>
          </p:spPr>
          <p:txBody>
            <a:bodyPr/>
            <a:p>
              <a:endParaRPr lang="zh-CN" altLang="en-US"/>
            </a:p>
          </p:txBody>
        </p:sp>
        <p:sp>
          <p:nvSpPr>
            <p:cNvPr id="5203" name="Freeform 83"/>
            <p:cNvSpPr/>
            <p:nvPr/>
          </p:nvSpPr>
          <p:spPr>
            <a:xfrm>
              <a:off x="6389688" y="2420938"/>
              <a:ext cx="244475" cy="139700"/>
            </a:xfrm>
            <a:custGeom>
              <a:avLst/>
              <a:gdLst/>
              <a:ahLst/>
              <a:cxnLst>
                <a:cxn ang="0">
                  <a:pos x="82745" y="0"/>
                </a:cxn>
                <a:cxn ang="0">
                  <a:pos x="82745" y="0"/>
                </a:cxn>
                <a:cxn ang="0">
                  <a:pos x="67700" y="49083"/>
                </a:cxn>
                <a:cxn ang="0">
                  <a:pos x="82745" y="49083"/>
                </a:cxn>
                <a:cxn ang="0">
                  <a:pos x="78984" y="71737"/>
                </a:cxn>
                <a:cxn ang="0">
                  <a:pos x="116595" y="98167"/>
                </a:cxn>
                <a:cxn ang="0">
                  <a:pos x="75223" y="79289"/>
                </a:cxn>
                <a:cxn ang="0">
                  <a:pos x="75223" y="56635"/>
                </a:cxn>
                <a:cxn ang="0">
                  <a:pos x="63939" y="52859"/>
                </a:cxn>
                <a:cxn ang="0">
                  <a:pos x="82745" y="0"/>
                </a:cxn>
                <a:cxn ang="0">
                  <a:pos x="0" y="101943"/>
                </a:cxn>
                <a:cxn ang="0">
                  <a:pos x="52656" y="109494"/>
                </a:cxn>
                <a:cxn ang="0">
                  <a:pos x="195580" y="132148"/>
                </a:cxn>
                <a:cxn ang="0">
                  <a:pos x="244475" y="139700"/>
                </a:cxn>
                <a:cxn ang="0">
                  <a:pos x="165490" y="11327"/>
                </a:cxn>
                <a:cxn ang="0">
                  <a:pos x="165490" y="11327"/>
                </a:cxn>
                <a:cxn ang="0">
                  <a:pos x="165490" y="11327"/>
                </a:cxn>
                <a:cxn ang="0">
                  <a:pos x="165490" y="11327"/>
                </a:cxn>
                <a:cxn ang="0">
                  <a:pos x="184296" y="75513"/>
                </a:cxn>
                <a:cxn ang="0">
                  <a:pos x="169251" y="71737"/>
                </a:cxn>
                <a:cxn ang="0">
                  <a:pos x="173013" y="94391"/>
                </a:cxn>
                <a:cxn ang="0">
                  <a:pos x="131640" y="98167"/>
                </a:cxn>
                <a:cxn ang="0">
                  <a:pos x="165490" y="86840"/>
                </a:cxn>
                <a:cxn ang="0">
                  <a:pos x="165490" y="64186"/>
                </a:cxn>
                <a:cxn ang="0">
                  <a:pos x="180535" y="67962"/>
                </a:cxn>
                <a:cxn ang="0">
                  <a:pos x="165490" y="11327"/>
                </a:cxn>
                <a:cxn ang="0">
                  <a:pos x="124118" y="98167"/>
                </a:cxn>
                <a:cxn ang="0">
                  <a:pos x="82745" y="0"/>
                </a:cxn>
              </a:cxnLst>
              <a:pathLst>
                <a:path w="65" h="37">
                  <a:moveTo>
                    <a:pt x="22" y="0"/>
                  </a:moveTo>
                  <a:cubicBezTo>
                    <a:pt x="22" y="0"/>
                    <a:pt x="22" y="0"/>
                    <a:pt x="22" y="0"/>
                  </a:cubicBezTo>
                  <a:cubicBezTo>
                    <a:pt x="17" y="8"/>
                    <a:pt x="18" y="13"/>
                    <a:pt x="18" y="13"/>
                  </a:cubicBezTo>
                  <a:cubicBezTo>
                    <a:pt x="22" y="13"/>
                    <a:pt x="22" y="13"/>
                    <a:pt x="22" y="13"/>
                  </a:cubicBezTo>
                  <a:cubicBezTo>
                    <a:pt x="21" y="19"/>
                    <a:pt x="21" y="19"/>
                    <a:pt x="21" y="19"/>
                  </a:cubicBezTo>
                  <a:cubicBezTo>
                    <a:pt x="31" y="26"/>
                    <a:pt x="31" y="26"/>
                    <a:pt x="31" y="26"/>
                  </a:cubicBezTo>
                  <a:cubicBezTo>
                    <a:pt x="20" y="21"/>
                    <a:pt x="20" y="21"/>
                    <a:pt x="20" y="21"/>
                  </a:cubicBezTo>
                  <a:cubicBezTo>
                    <a:pt x="20" y="15"/>
                    <a:pt x="20" y="15"/>
                    <a:pt x="20" y="15"/>
                  </a:cubicBezTo>
                  <a:cubicBezTo>
                    <a:pt x="17" y="14"/>
                    <a:pt x="17" y="14"/>
                    <a:pt x="17" y="14"/>
                  </a:cubicBezTo>
                  <a:cubicBezTo>
                    <a:pt x="15" y="7"/>
                    <a:pt x="21" y="0"/>
                    <a:pt x="22" y="0"/>
                  </a:cubicBezTo>
                  <a:cubicBezTo>
                    <a:pt x="9" y="1"/>
                    <a:pt x="0" y="8"/>
                    <a:pt x="0" y="27"/>
                  </a:cubicBezTo>
                  <a:cubicBezTo>
                    <a:pt x="14" y="29"/>
                    <a:pt x="14" y="29"/>
                    <a:pt x="14" y="29"/>
                  </a:cubicBezTo>
                  <a:cubicBezTo>
                    <a:pt x="52" y="35"/>
                    <a:pt x="52" y="35"/>
                    <a:pt x="52" y="35"/>
                  </a:cubicBezTo>
                  <a:cubicBezTo>
                    <a:pt x="65" y="37"/>
                    <a:pt x="65" y="37"/>
                    <a:pt x="65" y="37"/>
                  </a:cubicBezTo>
                  <a:cubicBezTo>
                    <a:pt x="65" y="18"/>
                    <a:pt x="56" y="9"/>
                    <a:pt x="44" y="3"/>
                  </a:cubicBezTo>
                  <a:cubicBezTo>
                    <a:pt x="44" y="3"/>
                    <a:pt x="44" y="3"/>
                    <a:pt x="44" y="3"/>
                  </a:cubicBezTo>
                  <a:cubicBezTo>
                    <a:pt x="44" y="3"/>
                    <a:pt x="44" y="3"/>
                    <a:pt x="44" y="3"/>
                  </a:cubicBezTo>
                  <a:cubicBezTo>
                    <a:pt x="44" y="3"/>
                    <a:pt x="44" y="3"/>
                    <a:pt x="44" y="3"/>
                  </a:cubicBezTo>
                  <a:cubicBezTo>
                    <a:pt x="44" y="3"/>
                    <a:pt x="50" y="12"/>
                    <a:pt x="49" y="20"/>
                  </a:cubicBezTo>
                  <a:cubicBezTo>
                    <a:pt x="45" y="19"/>
                    <a:pt x="45" y="19"/>
                    <a:pt x="45" y="19"/>
                  </a:cubicBezTo>
                  <a:cubicBezTo>
                    <a:pt x="46" y="25"/>
                    <a:pt x="46" y="25"/>
                    <a:pt x="46" y="25"/>
                  </a:cubicBezTo>
                  <a:cubicBezTo>
                    <a:pt x="35" y="26"/>
                    <a:pt x="35" y="26"/>
                    <a:pt x="35" y="26"/>
                  </a:cubicBezTo>
                  <a:cubicBezTo>
                    <a:pt x="44" y="23"/>
                    <a:pt x="44" y="23"/>
                    <a:pt x="44" y="23"/>
                  </a:cubicBezTo>
                  <a:cubicBezTo>
                    <a:pt x="44" y="17"/>
                    <a:pt x="44" y="17"/>
                    <a:pt x="44" y="17"/>
                  </a:cubicBezTo>
                  <a:cubicBezTo>
                    <a:pt x="48" y="18"/>
                    <a:pt x="48" y="18"/>
                    <a:pt x="48" y="18"/>
                  </a:cubicBezTo>
                  <a:cubicBezTo>
                    <a:pt x="48" y="18"/>
                    <a:pt x="49" y="14"/>
                    <a:pt x="44" y="3"/>
                  </a:cubicBezTo>
                  <a:cubicBezTo>
                    <a:pt x="44" y="5"/>
                    <a:pt x="44" y="21"/>
                    <a:pt x="33" y="26"/>
                  </a:cubicBezTo>
                  <a:cubicBezTo>
                    <a:pt x="33" y="26"/>
                    <a:pt x="19" y="15"/>
                    <a:pt x="22" y="0"/>
                  </a:cubicBezTo>
                </a:path>
              </a:pathLst>
            </a:custGeom>
            <a:solidFill>
              <a:srgbClr val="FFFFFF"/>
            </a:solidFill>
            <a:ln w="9525">
              <a:noFill/>
            </a:ln>
          </p:spPr>
          <p:txBody>
            <a:bodyPr/>
            <a:p>
              <a:endParaRPr lang="zh-CN" altLang="en-US"/>
            </a:p>
          </p:txBody>
        </p:sp>
        <p:sp>
          <p:nvSpPr>
            <p:cNvPr id="5204" name="Freeform 84"/>
            <p:cNvSpPr/>
            <p:nvPr/>
          </p:nvSpPr>
          <p:spPr>
            <a:xfrm>
              <a:off x="6475413" y="2417763"/>
              <a:ext cx="30163" cy="22225"/>
            </a:xfrm>
            <a:custGeom>
              <a:avLst/>
              <a:gdLst/>
              <a:ahLst/>
              <a:cxnLst>
                <a:cxn ang="0">
                  <a:pos x="11311" y="0"/>
                </a:cxn>
                <a:cxn ang="0">
                  <a:pos x="0" y="0"/>
                </a:cxn>
                <a:cxn ang="0">
                  <a:pos x="26392" y="22225"/>
                </a:cxn>
                <a:cxn ang="0">
                  <a:pos x="30163" y="3704"/>
                </a:cxn>
                <a:cxn ang="0">
                  <a:pos x="15081" y="0"/>
                </a:cxn>
                <a:cxn ang="0">
                  <a:pos x="11311" y="0"/>
                </a:cxn>
              </a:cxnLst>
              <a:pathLst>
                <a:path w="8" h="6">
                  <a:moveTo>
                    <a:pt x="3" y="0"/>
                  </a:moveTo>
                  <a:cubicBezTo>
                    <a:pt x="2" y="0"/>
                    <a:pt x="0" y="0"/>
                    <a:pt x="0" y="0"/>
                  </a:cubicBezTo>
                  <a:cubicBezTo>
                    <a:pt x="7" y="6"/>
                    <a:pt x="7" y="6"/>
                    <a:pt x="7" y="6"/>
                  </a:cubicBezTo>
                  <a:cubicBezTo>
                    <a:pt x="6" y="3"/>
                    <a:pt x="8" y="1"/>
                    <a:pt x="8" y="1"/>
                  </a:cubicBezTo>
                  <a:cubicBezTo>
                    <a:pt x="5" y="1"/>
                    <a:pt x="4" y="0"/>
                    <a:pt x="4" y="0"/>
                  </a:cubicBezTo>
                  <a:cubicBezTo>
                    <a:pt x="4" y="0"/>
                    <a:pt x="4" y="0"/>
                    <a:pt x="3" y="0"/>
                  </a:cubicBezTo>
                </a:path>
              </a:pathLst>
            </a:custGeom>
            <a:solidFill>
              <a:srgbClr val="FFFFFF"/>
            </a:solidFill>
            <a:ln w="9525">
              <a:noFill/>
            </a:ln>
          </p:spPr>
          <p:txBody>
            <a:bodyPr/>
            <a:p>
              <a:endParaRPr lang="zh-CN" altLang="en-US"/>
            </a:p>
          </p:txBody>
        </p:sp>
        <p:sp>
          <p:nvSpPr>
            <p:cNvPr id="5205" name="Freeform 85"/>
            <p:cNvSpPr/>
            <p:nvPr/>
          </p:nvSpPr>
          <p:spPr>
            <a:xfrm>
              <a:off x="6521451" y="2425700"/>
              <a:ext cx="28575" cy="19050"/>
            </a:xfrm>
            <a:custGeom>
              <a:avLst/>
              <a:gdLst/>
              <a:ahLst/>
              <a:cxnLst>
                <a:cxn ang="0">
                  <a:pos x="14287" y="0"/>
                </a:cxn>
                <a:cxn ang="0">
                  <a:pos x="7143" y="0"/>
                </a:cxn>
                <a:cxn ang="0">
                  <a:pos x="0" y="0"/>
                </a:cxn>
                <a:cxn ang="0">
                  <a:pos x="3571" y="19050"/>
                </a:cxn>
                <a:cxn ang="0">
                  <a:pos x="28575" y="7620"/>
                </a:cxn>
                <a:cxn ang="0">
                  <a:pos x="14287" y="0"/>
                </a:cxn>
              </a:cxnLst>
              <a:pathLst>
                <a:path w="8" h="5">
                  <a:moveTo>
                    <a:pt x="4" y="0"/>
                  </a:moveTo>
                  <a:cubicBezTo>
                    <a:pt x="4" y="0"/>
                    <a:pt x="4" y="0"/>
                    <a:pt x="2" y="0"/>
                  </a:cubicBezTo>
                  <a:cubicBezTo>
                    <a:pt x="2" y="0"/>
                    <a:pt x="1" y="0"/>
                    <a:pt x="0" y="0"/>
                  </a:cubicBezTo>
                  <a:cubicBezTo>
                    <a:pt x="0" y="0"/>
                    <a:pt x="2" y="2"/>
                    <a:pt x="1" y="5"/>
                  </a:cubicBezTo>
                  <a:cubicBezTo>
                    <a:pt x="8" y="2"/>
                    <a:pt x="8" y="2"/>
                    <a:pt x="8" y="2"/>
                  </a:cubicBezTo>
                  <a:cubicBezTo>
                    <a:pt x="8" y="2"/>
                    <a:pt x="6" y="0"/>
                    <a:pt x="4" y="0"/>
                  </a:cubicBezTo>
                </a:path>
              </a:pathLst>
            </a:custGeom>
            <a:solidFill>
              <a:srgbClr val="FFFFFF"/>
            </a:solidFill>
            <a:ln w="9525">
              <a:noFill/>
            </a:ln>
          </p:spPr>
          <p:txBody>
            <a:bodyPr/>
            <a:p>
              <a:endParaRPr lang="zh-CN" altLang="en-US"/>
            </a:p>
          </p:txBody>
        </p:sp>
        <p:sp>
          <p:nvSpPr>
            <p:cNvPr id="5206" name="Freeform 86"/>
            <p:cNvSpPr>
              <a:spLocks noEditPoints="1"/>
            </p:cNvSpPr>
            <p:nvPr/>
          </p:nvSpPr>
          <p:spPr>
            <a:xfrm>
              <a:off x="6445251" y="2286000"/>
              <a:ext cx="131763" cy="131763"/>
            </a:xfrm>
            <a:custGeom>
              <a:avLst/>
              <a:gdLst/>
              <a:ahLst/>
              <a:cxnLst>
                <a:cxn ang="0">
                  <a:pos x="75293" y="112939"/>
                </a:cxn>
                <a:cxn ang="0">
                  <a:pos x="67763" y="112939"/>
                </a:cxn>
                <a:cxn ang="0">
                  <a:pos x="33881" y="82822"/>
                </a:cxn>
                <a:cxn ang="0">
                  <a:pos x="101645" y="94116"/>
                </a:cxn>
                <a:cxn ang="0">
                  <a:pos x="75293" y="112939"/>
                </a:cxn>
                <a:cxn ang="0">
                  <a:pos x="82822" y="75293"/>
                </a:cxn>
                <a:cxn ang="0">
                  <a:pos x="79057" y="75293"/>
                </a:cxn>
                <a:cxn ang="0">
                  <a:pos x="71528" y="63999"/>
                </a:cxn>
                <a:cxn ang="0">
                  <a:pos x="79057" y="56469"/>
                </a:cxn>
                <a:cxn ang="0">
                  <a:pos x="79057" y="56469"/>
                </a:cxn>
                <a:cxn ang="0">
                  <a:pos x="90351" y="67763"/>
                </a:cxn>
                <a:cxn ang="0">
                  <a:pos x="82822" y="75293"/>
                </a:cxn>
                <a:cxn ang="0">
                  <a:pos x="56469" y="71528"/>
                </a:cxn>
                <a:cxn ang="0">
                  <a:pos x="56469" y="71528"/>
                </a:cxn>
                <a:cxn ang="0">
                  <a:pos x="45175" y="60234"/>
                </a:cxn>
                <a:cxn ang="0">
                  <a:pos x="52705" y="52705"/>
                </a:cxn>
                <a:cxn ang="0">
                  <a:pos x="56469" y="52705"/>
                </a:cxn>
                <a:cxn ang="0">
                  <a:pos x="63999" y="63999"/>
                </a:cxn>
                <a:cxn ang="0">
                  <a:pos x="56469" y="71528"/>
                </a:cxn>
                <a:cxn ang="0">
                  <a:pos x="56469" y="0"/>
                </a:cxn>
                <a:cxn ang="0">
                  <a:pos x="0" y="52705"/>
                </a:cxn>
                <a:cxn ang="0">
                  <a:pos x="67763" y="131763"/>
                </a:cxn>
                <a:cxn ang="0">
                  <a:pos x="79057" y="131763"/>
                </a:cxn>
                <a:cxn ang="0">
                  <a:pos x="131763" y="79057"/>
                </a:cxn>
                <a:cxn ang="0">
                  <a:pos x="67763" y="0"/>
                </a:cxn>
                <a:cxn ang="0">
                  <a:pos x="56469" y="0"/>
                </a:cxn>
              </a:cxnLst>
              <a:pathLst>
                <a:path w="35" h="35">
                  <a:moveTo>
                    <a:pt x="20" y="30"/>
                  </a:moveTo>
                  <a:cubicBezTo>
                    <a:pt x="19" y="30"/>
                    <a:pt x="18" y="30"/>
                    <a:pt x="18" y="30"/>
                  </a:cubicBezTo>
                  <a:cubicBezTo>
                    <a:pt x="13" y="30"/>
                    <a:pt x="10" y="26"/>
                    <a:pt x="9" y="22"/>
                  </a:cubicBezTo>
                  <a:cubicBezTo>
                    <a:pt x="27" y="25"/>
                    <a:pt x="27" y="25"/>
                    <a:pt x="27" y="25"/>
                  </a:cubicBezTo>
                  <a:cubicBezTo>
                    <a:pt x="26" y="28"/>
                    <a:pt x="23" y="30"/>
                    <a:pt x="20" y="30"/>
                  </a:cubicBezTo>
                  <a:moveTo>
                    <a:pt x="22" y="20"/>
                  </a:moveTo>
                  <a:cubicBezTo>
                    <a:pt x="22" y="20"/>
                    <a:pt x="21" y="20"/>
                    <a:pt x="21" y="20"/>
                  </a:cubicBezTo>
                  <a:cubicBezTo>
                    <a:pt x="20" y="20"/>
                    <a:pt x="19" y="18"/>
                    <a:pt x="19" y="17"/>
                  </a:cubicBezTo>
                  <a:cubicBezTo>
                    <a:pt x="19" y="16"/>
                    <a:pt x="20" y="15"/>
                    <a:pt x="21" y="15"/>
                  </a:cubicBezTo>
                  <a:cubicBezTo>
                    <a:pt x="21" y="15"/>
                    <a:pt x="21" y="15"/>
                    <a:pt x="21" y="15"/>
                  </a:cubicBezTo>
                  <a:cubicBezTo>
                    <a:pt x="23" y="15"/>
                    <a:pt x="24" y="17"/>
                    <a:pt x="24" y="18"/>
                  </a:cubicBezTo>
                  <a:cubicBezTo>
                    <a:pt x="24" y="19"/>
                    <a:pt x="23" y="20"/>
                    <a:pt x="22" y="20"/>
                  </a:cubicBezTo>
                  <a:moveTo>
                    <a:pt x="15" y="19"/>
                  </a:moveTo>
                  <a:cubicBezTo>
                    <a:pt x="15" y="19"/>
                    <a:pt x="15" y="19"/>
                    <a:pt x="15" y="19"/>
                  </a:cubicBezTo>
                  <a:cubicBezTo>
                    <a:pt x="13" y="18"/>
                    <a:pt x="12" y="17"/>
                    <a:pt x="12" y="16"/>
                  </a:cubicBezTo>
                  <a:cubicBezTo>
                    <a:pt x="12" y="15"/>
                    <a:pt x="13" y="14"/>
                    <a:pt x="14" y="14"/>
                  </a:cubicBezTo>
                  <a:cubicBezTo>
                    <a:pt x="14" y="14"/>
                    <a:pt x="14" y="14"/>
                    <a:pt x="15" y="14"/>
                  </a:cubicBezTo>
                  <a:cubicBezTo>
                    <a:pt x="16" y="14"/>
                    <a:pt x="17" y="16"/>
                    <a:pt x="17" y="17"/>
                  </a:cubicBezTo>
                  <a:cubicBezTo>
                    <a:pt x="17" y="18"/>
                    <a:pt x="16" y="19"/>
                    <a:pt x="15" y="19"/>
                  </a:cubicBezTo>
                  <a:moveTo>
                    <a:pt x="15" y="0"/>
                  </a:moveTo>
                  <a:cubicBezTo>
                    <a:pt x="7" y="0"/>
                    <a:pt x="0" y="6"/>
                    <a:pt x="0" y="14"/>
                  </a:cubicBezTo>
                  <a:cubicBezTo>
                    <a:pt x="0" y="24"/>
                    <a:pt x="8" y="33"/>
                    <a:pt x="18" y="35"/>
                  </a:cubicBezTo>
                  <a:cubicBezTo>
                    <a:pt x="19" y="35"/>
                    <a:pt x="20" y="35"/>
                    <a:pt x="21" y="35"/>
                  </a:cubicBezTo>
                  <a:cubicBezTo>
                    <a:pt x="29" y="35"/>
                    <a:pt x="35" y="29"/>
                    <a:pt x="35" y="21"/>
                  </a:cubicBezTo>
                  <a:cubicBezTo>
                    <a:pt x="35" y="11"/>
                    <a:pt x="28" y="2"/>
                    <a:pt x="18" y="0"/>
                  </a:cubicBezTo>
                  <a:cubicBezTo>
                    <a:pt x="17" y="0"/>
                    <a:pt x="16" y="0"/>
                    <a:pt x="15" y="0"/>
                  </a:cubicBezTo>
                </a:path>
              </a:pathLst>
            </a:custGeom>
            <a:solidFill>
              <a:srgbClr val="FFFFFF"/>
            </a:solidFill>
            <a:ln w="9525">
              <a:noFill/>
            </a:ln>
          </p:spPr>
          <p:txBody>
            <a:bodyPr/>
            <a:p>
              <a:endParaRPr lang="zh-CN" altLang="en-US"/>
            </a:p>
          </p:txBody>
        </p:sp>
        <p:sp>
          <p:nvSpPr>
            <p:cNvPr id="5207" name="Freeform 87"/>
            <p:cNvSpPr/>
            <p:nvPr/>
          </p:nvSpPr>
          <p:spPr>
            <a:xfrm>
              <a:off x="5859463" y="2101850"/>
              <a:ext cx="477838" cy="414338"/>
            </a:xfrm>
            <a:custGeom>
              <a:avLst/>
              <a:gdLst/>
              <a:ahLst/>
              <a:cxnLst>
                <a:cxn ang="0">
                  <a:pos x="173037" y="0"/>
                </a:cxn>
                <a:cxn ang="0">
                  <a:pos x="0" y="338137"/>
                </a:cxn>
                <a:cxn ang="0">
                  <a:pos x="477838" y="414338"/>
                </a:cxn>
                <a:cxn ang="0">
                  <a:pos x="315912" y="30162"/>
                </a:cxn>
                <a:cxn ang="0">
                  <a:pos x="173037" y="0"/>
                </a:cxn>
              </a:cxnLst>
              <a:pathLst>
                <a:path w="301" h="261">
                  <a:moveTo>
                    <a:pt x="109" y="0"/>
                  </a:moveTo>
                  <a:lnTo>
                    <a:pt x="0" y="213"/>
                  </a:lnTo>
                  <a:lnTo>
                    <a:pt x="301" y="261"/>
                  </a:lnTo>
                  <a:lnTo>
                    <a:pt x="199" y="19"/>
                  </a:lnTo>
                  <a:lnTo>
                    <a:pt x="109" y="0"/>
                  </a:lnTo>
                  <a:close/>
                </a:path>
              </a:pathLst>
            </a:custGeom>
            <a:solidFill>
              <a:srgbClr val="FFFFFF"/>
            </a:solidFill>
            <a:ln w="9525">
              <a:noFill/>
            </a:ln>
          </p:spPr>
          <p:txBody>
            <a:bodyPr/>
            <a:p>
              <a:endParaRPr lang="zh-CN" altLang="en-US"/>
            </a:p>
          </p:txBody>
        </p:sp>
        <p:sp>
          <p:nvSpPr>
            <p:cNvPr id="5208" name="Freeform 88"/>
            <p:cNvSpPr/>
            <p:nvPr/>
          </p:nvSpPr>
          <p:spPr>
            <a:xfrm>
              <a:off x="5859463" y="2101850"/>
              <a:ext cx="477838" cy="414338"/>
            </a:xfrm>
            <a:custGeom>
              <a:avLst/>
              <a:gdLst/>
              <a:ahLst/>
              <a:cxnLst>
                <a:cxn ang="0">
                  <a:pos x="173037" y="0"/>
                </a:cxn>
                <a:cxn ang="0">
                  <a:pos x="0" y="338137"/>
                </a:cxn>
                <a:cxn ang="0">
                  <a:pos x="477838" y="414338"/>
                </a:cxn>
                <a:cxn ang="0">
                  <a:pos x="315912" y="30162"/>
                </a:cxn>
                <a:cxn ang="0">
                  <a:pos x="173037" y="0"/>
                </a:cxn>
              </a:cxnLst>
              <a:pathLst>
                <a:path w="301" h="261">
                  <a:moveTo>
                    <a:pt x="109" y="0"/>
                  </a:moveTo>
                  <a:lnTo>
                    <a:pt x="0" y="213"/>
                  </a:lnTo>
                  <a:lnTo>
                    <a:pt x="301" y="261"/>
                  </a:lnTo>
                  <a:lnTo>
                    <a:pt x="199" y="19"/>
                  </a:lnTo>
                  <a:lnTo>
                    <a:pt x="109" y="0"/>
                  </a:lnTo>
                </a:path>
              </a:pathLst>
            </a:custGeom>
            <a:noFill/>
            <a:ln w="9525">
              <a:noFill/>
            </a:ln>
          </p:spPr>
          <p:txBody>
            <a:bodyPr/>
            <a:p>
              <a:endParaRPr lang="zh-CN" altLang="en-US"/>
            </a:p>
          </p:txBody>
        </p:sp>
        <p:sp>
          <p:nvSpPr>
            <p:cNvPr id="5209" name="Freeform 89"/>
            <p:cNvSpPr/>
            <p:nvPr/>
          </p:nvSpPr>
          <p:spPr>
            <a:xfrm>
              <a:off x="4652963" y="4967288"/>
              <a:ext cx="57150" cy="184150"/>
            </a:xfrm>
            <a:custGeom>
              <a:avLst/>
              <a:gdLst/>
              <a:ahLst/>
              <a:cxnLst>
                <a:cxn ang="0">
                  <a:pos x="41910" y="0"/>
                </a:cxn>
                <a:cxn ang="0">
                  <a:pos x="19050" y="0"/>
                </a:cxn>
                <a:cxn ang="0">
                  <a:pos x="11430" y="26307"/>
                </a:cxn>
                <a:cxn ang="0">
                  <a:pos x="15240" y="30065"/>
                </a:cxn>
                <a:cxn ang="0">
                  <a:pos x="0" y="161601"/>
                </a:cxn>
                <a:cxn ang="0">
                  <a:pos x="30480" y="184150"/>
                </a:cxn>
                <a:cxn ang="0">
                  <a:pos x="57150" y="157842"/>
                </a:cxn>
                <a:cxn ang="0">
                  <a:pos x="45720" y="26307"/>
                </a:cxn>
                <a:cxn ang="0">
                  <a:pos x="49530" y="22548"/>
                </a:cxn>
                <a:cxn ang="0">
                  <a:pos x="41910" y="0"/>
                </a:cxn>
              </a:cxnLst>
              <a:pathLst>
                <a:path w="15" h="49">
                  <a:moveTo>
                    <a:pt x="11" y="0"/>
                  </a:moveTo>
                  <a:cubicBezTo>
                    <a:pt x="5" y="0"/>
                    <a:pt x="5" y="0"/>
                    <a:pt x="5" y="0"/>
                  </a:cubicBezTo>
                  <a:cubicBezTo>
                    <a:pt x="5" y="0"/>
                    <a:pt x="3" y="3"/>
                    <a:pt x="3" y="7"/>
                  </a:cubicBezTo>
                  <a:cubicBezTo>
                    <a:pt x="3" y="7"/>
                    <a:pt x="3" y="7"/>
                    <a:pt x="4" y="8"/>
                  </a:cubicBezTo>
                  <a:cubicBezTo>
                    <a:pt x="0" y="43"/>
                    <a:pt x="0" y="43"/>
                    <a:pt x="0" y="43"/>
                  </a:cubicBezTo>
                  <a:cubicBezTo>
                    <a:pt x="8" y="49"/>
                    <a:pt x="8" y="49"/>
                    <a:pt x="8" y="49"/>
                  </a:cubicBezTo>
                  <a:cubicBezTo>
                    <a:pt x="15" y="42"/>
                    <a:pt x="15" y="42"/>
                    <a:pt x="15" y="42"/>
                  </a:cubicBezTo>
                  <a:cubicBezTo>
                    <a:pt x="12" y="7"/>
                    <a:pt x="12" y="7"/>
                    <a:pt x="12" y="7"/>
                  </a:cubicBezTo>
                  <a:cubicBezTo>
                    <a:pt x="12" y="7"/>
                    <a:pt x="13" y="6"/>
                    <a:pt x="13" y="6"/>
                  </a:cubicBezTo>
                  <a:cubicBezTo>
                    <a:pt x="13" y="6"/>
                    <a:pt x="13" y="3"/>
                    <a:pt x="11" y="0"/>
                  </a:cubicBezTo>
                </a:path>
              </a:pathLst>
            </a:custGeom>
            <a:solidFill>
              <a:srgbClr val="FFFFFF"/>
            </a:solidFill>
            <a:ln w="9525">
              <a:noFill/>
            </a:ln>
          </p:spPr>
          <p:txBody>
            <a:bodyPr/>
            <a:p>
              <a:endParaRPr lang="zh-CN" altLang="en-US"/>
            </a:p>
          </p:txBody>
        </p:sp>
        <p:sp>
          <p:nvSpPr>
            <p:cNvPr id="5210" name="Freeform 90"/>
            <p:cNvSpPr/>
            <p:nvPr/>
          </p:nvSpPr>
          <p:spPr>
            <a:xfrm>
              <a:off x="4370388" y="4964113"/>
              <a:ext cx="601663" cy="277813"/>
            </a:xfrm>
            <a:custGeom>
              <a:avLst/>
              <a:gdLst/>
              <a:ahLst/>
              <a:cxnLst>
                <a:cxn ang="0">
                  <a:pos x="413643" y="0"/>
                </a:cxn>
                <a:cxn ang="0">
                  <a:pos x="413643" y="0"/>
                </a:cxn>
                <a:cxn ang="0">
                  <a:pos x="413643" y="0"/>
                </a:cxn>
                <a:cxn ang="0">
                  <a:pos x="413643" y="0"/>
                </a:cxn>
                <a:cxn ang="0">
                  <a:pos x="455007" y="120135"/>
                </a:cxn>
                <a:cxn ang="0">
                  <a:pos x="421164" y="120135"/>
                </a:cxn>
                <a:cxn ang="0">
                  <a:pos x="432445" y="165186"/>
                </a:cxn>
                <a:cxn ang="0">
                  <a:pos x="330914" y="198974"/>
                </a:cxn>
                <a:cxn ang="0">
                  <a:pos x="413643" y="153923"/>
                </a:cxn>
                <a:cxn ang="0">
                  <a:pos x="409882" y="108872"/>
                </a:cxn>
                <a:cxn ang="0">
                  <a:pos x="447486" y="108872"/>
                </a:cxn>
                <a:cxn ang="0">
                  <a:pos x="413643" y="0"/>
                </a:cxn>
                <a:cxn ang="0">
                  <a:pos x="312112" y="202728"/>
                </a:cxn>
                <a:cxn ang="0">
                  <a:pos x="203061" y="15016"/>
                </a:cxn>
                <a:cxn ang="0">
                  <a:pos x="203061" y="15016"/>
                </a:cxn>
                <a:cxn ang="0">
                  <a:pos x="169217" y="127643"/>
                </a:cxn>
                <a:cxn ang="0">
                  <a:pos x="203061" y="123889"/>
                </a:cxn>
                <a:cxn ang="0">
                  <a:pos x="199300" y="172694"/>
                </a:cxn>
                <a:cxn ang="0">
                  <a:pos x="285789" y="202728"/>
                </a:cxn>
                <a:cxn ang="0">
                  <a:pos x="184259" y="183957"/>
                </a:cxn>
                <a:cxn ang="0">
                  <a:pos x="191780" y="138906"/>
                </a:cxn>
                <a:cxn ang="0">
                  <a:pos x="157936" y="142660"/>
                </a:cxn>
                <a:cxn ang="0">
                  <a:pos x="203061" y="15016"/>
                </a:cxn>
                <a:cxn ang="0">
                  <a:pos x="0" y="277813"/>
                </a:cxn>
                <a:cxn ang="0">
                  <a:pos x="131613" y="266550"/>
                </a:cxn>
                <a:cxn ang="0">
                  <a:pos x="481330" y="236516"/>
                </a:cxn>
                <a:cxn ang="0">
                  <a:pos x="601663" y="225253"/>
                </a:cxn>
                <a:cxn ang="0">
                  <a:pos x="413643" y="0"/>
                </a:cxn>
              </a:cxnLst>
              <a:pathLst>
                <a:path w="160" h="74">
                  <a:moveTo>
                    <a:pt x="110" y="0"/>
                  </a:moveTo>
                  <a:cubicBezTo>
                    <a:pt x="110" y="0"/>
                    <a:pt x="110" y="0"/>
                    <a:pt x="110" y="0"/>
                  </a:cubicBezTo>
                  <a:cubicBezTo>
                    <a:pt x="110" y="0"/>
                    <a:pt x="110" y="0"/>
                    <a:pt x="110" y="0"/>
                  </a:cubicBezTo>
                  <a:cubicBezTo>
                    <a:pt x="110" y="0"/>
                    <a:pt x="110" y="0"/>
                    <a:pt x="110" y="0"/>
                  </a:cubicBezTo>
                  <a:cubicBezTo>
                    <a:pt x="110" y="0"/>
                    <a:pt x="124" y="16"/>
                    <a:pt x="121" y="32"/>
                  </a:cubicBezTo>
                  <a:cubicBezTo>
                    <a:pt x="112" y="32"/>
                    <a:pt x="112" y="32"/>
                    <a:pt x="112" y="32"/>
                  </a:cubicBezTo>
                  <a:cubicBezTo>
                    <a:pt x="115" y="44"/>
                    <a:pt x="115" y="44"/>
                    <a:pt x="115" y="44"/>
                  </a:cubicBezTo>
                  <a:cubicBezTo>
                    <a:pt x="88" y="53"/>
                    <a:pt x="88" y="53"/>
                    <a:pt x="88" y="53"/>
                  </a:cubicBezTo>
                  <a:cubicBezTo>
                    <a:pt x="110" y="41"/>
                    <a:pt x="110" y="41"/>
                    <a:pt x="110" y="41"/>
                  </a:cubicBezTo>
                  <a:cubicBezTo>
                    <a:pt x="109" y="29"/>
                    <a:pt x="109" y="29"/>
                    <a:pt x="109" y="29"/>
                  </a:cubicBezTo>
                  <a:cubicBezTo>
                    <a:pt x="119" y="29"/>
                    <a:pt x="119" y="29"/>
                    <a:pt x="119" y="29"/>
                  </a:cubicBezTo>
                  <a:cubicBezTo>
                    <a:pt x="119" y="29"/>
                    <a:pt x="121" y="19"/>
                    <a:pt x="110" y="0"/>
                  </a:cubicBezTo>
                  <a:cubicBezTo>
                    <a:pt x="110" y="5"/>
                    <a:pt x="109" y="37"/>
                    <a:pt x="83" y="54"/>
                  </a:cubicBezTo>
                  <a:cubicBezTo>
                    <a:pt x="83" y="54"/>
                    <a:pt x="49" y="37"/>
                    <a:pt x="54" y="4"/>
                  </a:cubicBezTo>
                  <a:cubicBezTo>
                    <a:pt x="54" y="4"/>
                    <a:pt x="54" y="4"/>
                    <a:pt x="54" y="4"/>
                  </a:cubicBezTo>
                  <a:cubicBezTo>
                    <a:pt x="42" y="25"/>
                    <a:pt x="45" y="34"/>
                    <a:pt x="45" y="34"/>
                  </a:cubicBezTo>
                  <a:cubicBezTo>
                    <a:pt x="54" y="33"/>
                    <a:pt x="54" y="33"/>
                    <a:pt x="54" y="33"/>
                  </a:cubicBezTo>
                  <a:cubicBezTo>
                    <a:pt x="53" y="46"/>
                    <a:pt x="53" y="46"/>
                    <a:pt x="53" y="46"/>
                  </a:cubicBezTo>
                  <a:cubicBezTo>
                    <a:pt x="76" y="54"/>
                    <a:pt x="76" y="54"/>
                    <a:pt x="76" y="54"/>
                  </a:cubicBezTo>
                  <a:cubicBezTo>
                    <a:pt x="49" y="49"/>
                    <a:pt x="49" y="49"/>
                    <a:pt x="49" y="49"/>
                  </a:cubicBezTo>
                  <a:cubicBezTo>
                    <a:pt x="51" y="37"/>
                    <a:pt x="51" y="37"/>
                    <a:pt x="51" y="37"/>
                  </a:cubicBezTo>
                  <a:cubicBezTo>
                    <a:pt x="42" y="38"/>
                    <a:pt x="42" y="38"/>
                    <a:pt x="42" y="38"/>
                  </a:cubicBezTo>
                  <a:cubicBezTo>
                    <a:pt x="39" y="23"/>
                    <a:pt x="53" y="6"/>
                    <a:pt x="54" y="4"/>
                  </a:cubicBezTo>
                  <a:cubicBezTo>
                    <a:pt x="23" y="13"/>
                    <a:pt x="0" y="33"/>
                    <a:pt x="0" y="74"/>
                  </a:cubicBezTo>
                  <a:cubicBezTo>
                    <a:pt x="35" y="71"/>
                    <a:pt x="35" y="71"/>
                    <a:pt x="35" y="71"/>
                  </a:cubicBezTo>
                  <a:cubicBezTo>
                    <a:pt x="128" y="63"/>
                    <a:pt x="128" y="63"/>
                    <a:pt x="128" y="63"/>
                  </a:cubicBezTo>
                  <a:cubicBezTo>
                    <a:pt x="160" y="60"/>
                    <a:pt x="160" y="60"/>
                    <a:pt x="160" y="60"/>
                  </a:cubicBezTo>
                  <a:cubicBezTo>
                    <a:pt x="160" y="21"/>
                    <a:pt x="139" y="5"/>
                    <a:pt x="110" y="0"/>
                  </a:cubicBezTo>
                </a:path>
              </a:pathLst>
            </a:custGeom>
            <a:solidFill>
              <a:srgbClr val="FFFFFF"/>
            </a:solidFill>
            <a:ln w="9525">
              <a:noFill/>
            </a:ln>
          </p:spPr>
          <p:txBody>
            <a:bodyPr/>
            <a:p>
              <a:endParaRPr lang="zh-CN" altLang="en-US"/>
            </a:p>
          </p:txBody>
        </p:sp>
        <p:sp>
          <p:nvSpPr>
            <p:cNvPr id="5211" name="Freeform 91"/>
            <p:cNvSpPr/>
            <p:nvPr/>
          </p:nvSpPr>
          <p:spPr>
            <a:xfrm>
              <a:off x="4584701" y="4964113"/>
              <a:ext cx="79375" cy="44450"/>
            </a:xfrm>
            <a:custGeom>
              <a:avLst/>
              <a:gdLst/>
              <a:ahLst/>
              <a:cxnLst>
                <a:cxn ang="0">
                  <a:pos x="37797" y="0"/>
                </a:cxn>
                <a:cxn ang="0">
                  <a:pos x="0" y="11112"/>
                </a:cxn>
                <a:cxn ang="0">
                  <a:pos x="64255" y="44450"/>
                </a:cxn>
                <a:cxn ang="0">
                  <a:pos x="79375" y="3704"/>
                </a:cxn>
                <a:cxn ang="0">
                  <a:pos x="75595" y="3704"/>
                </a:cxn>
                <a:cxn ang="0">
                  <a:pos x="37797" y="0"/>
                </a:cxn>
              </a:cxnLst>
              <a:pathLst>
                <a:path w="21" h="12">
                  <a:moveTo>
                    <a:pt x="10" y="0"/>
                  </a:moveTo>
                  <a:cubicBezTo>
                    <a:pt x="6" y="1"/>
                    <a:pt x="0" y="3"/>
                    <a:pt x="0" y="3"/>
                  </a:cubicBezTo>
                  <a:cubicBezTo>
                    <a:pt x="17" y="12"/>
                    <a:pt x="17" y="12"/>
                    <a:pt x="17" y="12"/>
                  </a:cubicBezTo>
                  <a:cubicBezTo>
                    <a:pt x="16" y="6"/>
                    <a:pt x="21" y="1"/>
                    <a:pt x="21" y="1"/>
                  </a:cubicBezTo>
                  <a:cubicBezTo>
                    <a:pt x="20" y="1"/>
                    <a:pt x="20" y="1"/>
                    <a:pt x="20" y="1"/>
                  </a:cubicBezTo>
                  <a:cubicBezTo>
                    <a:pt x="13" y="1"/>
                    <a:pt x="10" y="0"/>
                    <a:pt x="10" y="0"/>
                  </a:cubicBezTo>
                </a:path>
              </a:pathLst>
            </a:custGeom>
            <a:solidFill>
              <a:srgbClr val="FFFFFF"/>
            </a:solidFill>
            <a:ln w="9525">
              <a:noFill/>
            </a:ln>
          </p:spPr>
          <p:txBody>
            <a:bodyPr/>
            <a:p>
              <a:endParaRPr lang="zh-CN" altLang="en-US"/>
            </a:p>
          </p:txBody>
        </p:sp>
        <p:sp>
          <p:nvSpPr>
            <p:cNvPr id="5212" name="Freeform 92"/>
            <p:cNvSpPr/>
            <p:nvPr/>
          </p:nvSpPr>
          <p:spPr>
            <a:xfrm>
              <a:off x="4697413" y="4956175"/>
              <a:ext cx="79375" cy="49213"/>
            </a:xfrm>
            <a:custGeom>
              <a:avLst/>
              <a:gdLst/>
              <a:ahLst/>
              <a:cxnLst>
                <a:cxn ang="0">
                  <a:pos x="41577" y="0"/>
                </a:cxn>
                <a:cxn ang="0">
                  <a:pos x="41577" y="0"/>
                </a:cxn>
                <a:cxn ang="0">
                  <a:pos x="0" y="7571"/>
                </a:cxn>
                <a:cxn ang="0">
                  <a:pos x="15119" y="49213"/>
                </a:cxn>
                <a:cxn ang="0">
                  <a:pos x="79375" y="7571"/>
                </a:cxn>
                <a:cxn ang="0">
                  <a:pos x="41577" y="0"/>
                </a:cxn>
              </a:cxnLst>
              <a:pathLst>
                <a:path w="21" h="13">
                  <a:moveTo>
                    <a:pt x="11" y="0"/>
                  </a:moveTo>
                  <a:cubicBezTo>
                    <a:pt x="11" y="0"/>
                    <a:pt x="11" y="0"/>
                    <a:pt x="11" y="0"/>
                  </a:cubicBezTo>
                  <a:cubicBezTo>
                    <a:pt x="11" y="0"/>
                    <a:pt x="8" y="2"/>
                    <a:pt x="0" y="2"/>
                  </a:cubicBezTo>
                  <a:cubicBezTo>
                    <a:pt x="0" y="2"/>
                    <a:pt x="5" y="6"/>
                    <a:pt x="4" y="13"/>
                  </a:cubicBezTo>
                  <a:cubicBezTo>
                    <a:pt x="21" y="2"/>
                    <a:pt x="21" y="2"/>
                    <a:pt x="21" y="2"/>
                  </a:cubicBezTo>
                  <a:cubicBezTo>
                    <a:pt x="21" y="2"/>
                    <a:pt x="15" y="0"/>
                    <a:pt x="11" y="0"/>
                  </a:cubicBezTo>
                </a:path>
              </a:pathLst>
            </a:custGeom>
            <a:solidFill>
              <a:srgbClr val="FFFFFF"/>
            </a:solidFill>
            <a:ln w="9525">
              <a:noFill/>
            </a:ln>
          </p:spPr>
          <p:txBody>
            <a:bodyPr/>
            <a:p>
              <a:endParaRPr lang="zh-CN" altLang="en-US"/>
            </a:p>
          </p:txBody>
        </p:sp>
        <p:sp>
          <p:nvSpPr>
            <p:cNvPr id="5213" name="Freeform 93"/>
            <p:cNvSpPr>
              <a:spLocks noEditPoints="1"/>
            </p:cNvSpPr>
            <p:nvPr/>
          </p:nvSpPr>
          <p:spPr>
            <a:xfrm>
              <a:off x="4518026" y="4678363"/>
              <a:ext cx="322263" cy="274638"/>
            </a:xfrm>
            <a:custGeom>
              <a:avLst/>
              <a:gdLst/>
              <a:ahLst/>
              <a:cxnLst>
                <a:cxn ang="0">
                  <a:pos x="153637" y="237016"/>
                </a:cxn>
                <a:cxn ang="0">
                  <a:pos x="74944" y="188108"/>
                </a:cxn>
                <a:cxn ang="0">
                  <a:pos x="247318" y="176821"/>
                </a:cxn>
                <a:cxn ang="0">
                  <a:pos x="161131" y="237016"/>
                </a:cxn>
                <a:cxn ang="0">
                  <a:pos x="153637" y="237016"/>
                </a:cxn>
                <a:cxn ang="0">
                  <a:pos x="127406" y="154248"/>
                </a:cxn>
                <a:cxn ang="0">
                  <a:pos x="108670" y="135437"/>
                </a:cxn>
                <a:cxn ang="0">
                  <a:pos x="131153" y="116627"/>
                </a:cxn>
                <a:cxn ang="0">
                  <a:pos x="131153" y="116627"/>
                </a:cxn>
                <a:cxn ang="0">
                  <a:pos x="153637" y="131675"/>
                </a:cxn>
                <a:cxn ang="0">
                  <a:pos x="131153" y="154248"/>
                </a:cxn>
                <a:cxn ang="0">
                  <a:pos x="127406" y="154248"/>
                </a:cxn>
                <a:cxn ang="0">
                  <a:pos x="191109" y="150486"/>
                </a:cxn>
                <a:cxn ang="0">
                  <a:pos x="172373" y="131675"/>
                </a:cxn>
                <a:cxn ang="0">
                  <a:pos x="191109" y="112864"/>
                </a:cxn>
                <a:cxn ang="0">
                  <a:pos x="194856" y="112864"/>
                </a:cxn>
                <a:cxn ang="0">
                  <a:pos x="213592" y="131675"/>
                </a:cxn>
                <a:cxn ang="0">
                  <a:pos x="191109" y="150486"/>
                </a:cxn>
                <a:cxn ang="0">
                  <a:pos x="191109" y="150486"/>
                </a:cxn>
                <a:cxn ang="0">
                  <a:pos x="168625" y="0"/>
                </a:cxn>
                <a:cxn ang="0">
                  <a:pos x="161131" y="0"/>
                </a:cxn>
                <a:cxn ang="0">
                  <a:pos x="0" y="146724"/>
                </a:cxn>
                <a:cxn ang="0">
                  <a:pos x="149889" y="274638"/>
                </a:cxn>
                <a:cxn ang="0">
                  <a:pos x="161131" y="270875"/>
                </a:cxn>
                <a:cxn ang="0">
                  <a:pos x="322263" y="127913"/>
                </a:cxn>
                <a:cxn ang="0">
                  <a:pos x="168625" y="0"/>
                </a:cxn>
              </a:cxnLst>
              <a:pathLst>
                <a:path w="86" h="73">
                  <a:moveTo>
                    <a:pt x="41" y="63"/>
                  </a:moveTo>
                  <a:cubicBezTo>
                    <a:pt x="31" y="63"/>
                    <a:pt x="22" y="58"/>
                    <a:pt x="20" y="50"/>
                  </a:cubicBezTo>
                  <a:cubicBezTo>
                    <a:pt x="66" y="47"/>
                    <a:pt x="66" y="47"/>
                    <a:pt x="66" y="47"/>
                  </a:cubicBezTo>
                  <a:cubicBezTo>
                    <a:pt x="64" y="56"/>
                    <a:pt x="54" y="63"/>
                    <a:pt x="43" y="63"/>
                  </a:cubicBezTo>
                  <a:cubicBezTo>
                    <a:pt x="43" y="63"/>
                    <a:pt x="42" y="63"/>
                    <a:pt x="41" y="63"/>
                  </a:cubicBezTo>
                  <a:moveTo>
                    <a:pt x="34" y="41"/>
                  </a:moveTo>
                  <a:cubicBezTo>
                    <a:pt x="31" y="41"/>
                    <a:pt x="29" y="39"/>
                    <a:pt x="29" y="36"/>
                  </a:cubicBezTo>
                  <a:cubicBezTo>
                    <a:pt x="29" y="33"/>
                    <a:pt x="32" y="31"/>
                    <a:pt x="35" y="31"/>
                  </a:cubicBezTo>
                  <a:cubicBezTo>
                    <a:pt x="35" y="31"/>
                    <a:pt x="35" y="31"/>
                    <a:pt x="35" y="31"/>
                  </a:cubicBezTo>
                  <a:cubicBezTo>
                    <a:pt x="38" y="31"/>
                    <a:pt x="41" y="33"/>
                    <a:pt x="41" y="35"/>
                  </a:cubicBezTo>
                  <a:cubicBezTo>
                    <a:pt x="41" y="38"/>
                    <a:pt x="38" y="40"/>
                    <a:pt x="35" y="41"/>
                  </a:cubicBezTo>
                  <a:cubicBezTo>
                    <a:pt x="35" y="41"/>
                    <a:pt x="35" y="41"/>
                    <a:pt x="34" y="41"/>
                  </a:cubicBezTo>
                  <a:moveTo>
                    <a:pt x="51" y="40"/>
                  </a:moveTo>
                  <a:cubicBezTo>
                    <a:pt x="48" y="40"/>
                    <a:pt x="46" y="38"/>
                    <a:pt x="46" y="35"/>
                  </a:cubicBezTo>
                  <a:cubicBezTo>
                    <a:pt x="46" y="32"/>
                    <a:pt x="48" y="30"/>
                    <a:pt x="51" y="30"/>
                  </a:cubicBezTo>
                  <a:cubicBezTo>
                    <a:pt x="52" y="30"/>
                    <a:pt x="52" y="30"/>
                    <a:pt x="52" y="30"/>
                  </a:cubicBezTo>
                  <a:cubicBezTo>
                    <a:pt x="55" y="30"/>
                    <a:pt x="57" y="32"/>
                    <a:pt x="57" y="35"/>
                  </a:cubicBezTo>
                  <a:cubicBezTo>
                    <a:pt x="57" y="37"/>
                    <a:pt x="55" y="39"/>
                    <a:pt x="51" y="40"/>
                  </a:cubicBezTo>
                  <a:cubicBezTo>
                    <a:pt x="51" y="40"/>
                    <a:pt x="51" y="40"/>
                    <a:pt x="51" y="40"/>
                  </a:cubicBezTo>
                  <a:moveTo>
                    <a:pt x="45" y="0"/>
                  </a:moveTo>
                  <a:cubicBezTo>
                    <a:pt x="45" y="0"/>
                    <a:pt x="44" y="0"/>
                    <a:pt x="43" y="0"/>
                  </a:cubicBezTo>
                  <a:cubicBezTo>
                    <a:pt x="19" y="1"/>
                    <a:pt x="0" y="18"/>
                    <a:pt x="0" y="39"/>
                  </a:cubicBezTo>
                  <a:cubicBezTo>
                    <a:pt x="0" y="58"/>
                    <a:pt x="18" y="73"/>
                    <a:pt x="40" y="73"/>
                  </a:cubicBezTo>
                  <a:cubicBezTo>
                    <a:pt x="41" y="73"/>
                    <a:pt x="42" y="73"/>
                    <a:pt x="43" y="72"/>
                  </a:cubicBezTo>
                  <a:cubicBezTo>
                    <a:pt x="67" y="71"/>
                    <a:pt x="86" y="54"/>
                    <a:pt x="86" y="34"/>
                  </a:cubicBezTo>
                  <a:cubicBezTo>
                    <a:pt x="86" y="15"/>
                    <a:pt x="68" y="0"/>
                    <a:pt x="45" y="0"/>
                  </a:cubicBezTo>
                </a:path>
              </a:pathLst>
            </a:custGeom>
            <a:solidFill>
              <a:srgbClr val="FFFFFF"/>
            </a:solidFill>
            <a:ln w="9525">
              <a:noFill/>
            </a:ln>
          </p:spPr>
          <p:txBody>
            <a:bodyPr/>
            <a:p>
              <a:endParaRPr lang="zh-CN" altLang="en-US"/>
            </a:p>
          </p:txBody>
        </p:sp>
        <p:sp>
          <p:nvSpPr>
            <p:cNvPr id="5214" name="Freeform 94"/>
            <p:cNvSpPr/>
            <p:nvPr/>
          </p:nvSpPr>
          <p:spPr>
            <a:xfrm>
              <a:off x="4787901" y="4422775"/>
              <a:ext cx="615950" cy="661988"/>
            </a:xfrm>
            <a:custGeom>
              <a:avLst/>
              <a:gdLst/>
              <a:ahLst/>
              <a:cxnLst>
                <a:cxn ang="0">
                  <a:pos x="548345" y="0"/>
                </a:cxn>
                <a:cxn ang="0">
                  <a:pos x="544589" y="0"/>
                </a:cxn>
                <a:cxn ang="0">
                  <a:pos x="75115" y="11283"/>
                </a:cxn>
                <a:cxn ang="0">
                  <a:pos x="0" y="78987"/>
                </a:cxn>
                <a:cxn ang="0">
                  <a:pos x="0" y="259529"/>
                </a:cxn>
                <a:cxn ang="0">
                  <a:pos x="30046" y="278335"/>
                </a:cxn>
                <a:cxn ang="0">
                  <a:pos x="30046" y="78987"/>
                </a:cxn>
                <a:cxn ang="0">
                  <a:pos x="75115" y="37612"/>
                </a:cxn>
                <a:cxn ang="0">
                  <a:pos x="544589" y="26329"/>
                </a:cxn>
                <a:cxn ang="0">
                  <a:pos x="548345" y="26329"/>
                </a:cxn>
                <a:cxn ang="0">
                  <a:pos x="589659" y="63942"/>
                </a:cxn>
                <a:cxn ang="0">
                  <a:pos x="589659" y="567955"/>
                </a:cxn>
                <a:cxn ang="0">
                  <a:pos x="544589" y="609329"/>
                </a:cxn>
                <a:cxn ang="0">
                  <a:pos x="187789" y="635658"/>
                </a:cxn>
                <a:cxn ang="0">
                  <a:pos x="199057" y="661988"/>
                </a:cxn>
                <a:cxn ang="0">
                  <a:pos x="544589" y="635658"/>
                </a:cxn>
                <a:cxn ang="0">
                  <a:pos x="615950" y="567955"/>
                </a:cxn>
                <a:cxn ang="0">
                  <a:pos x="615950" y="60180"/>
                </a:cxn>
                <a:cxn ang="0">
                  <a:pos x="548345" y="0"/>
                </a:cxn>
              </a:cxnLst>
              <a:pathLst>
                <a:path w="164" h="176">
                  <a:moveTo>
                    <a:pt x="146" y="0"/>
                  </a:moveTo>
                  <a:cubicBezTo>
                    <a:pt x="146" y="0"/>
                    <a:pt x="146" y="0"/>
                    <a:pt x="145" y="0"/>
                  </a:cubicBezTo>
                  <a:cubicBezTo>
                    <a:pt x="20" y="3"/>
                    <a:pt x="20" y="3"/>
                    <a:pt x="20" y="3"/>
                  </a:cubicBezTo>
                  <a:cubicBezTo>
                    <a:pt x="9" y="3"/>
                    <a:pt x="0" y="11"/>
                    <a:pt x="0" y="21"/>
                  </a:cubicBezTo>
                  <a:cubicBezTo>
                    <a:pt x="0" y="69"/>
                    <a:pt x="0" y="69"/>
                    <a:pt x="0" y="69"/>
                  </a:cubicBezTo>
                  <a:cubicBezTo>
                    <a:pt x="2" y="70"/>
                    <a:pt x="5" y="72"/>
                    <a:pt x="8" y="74"/>
                  </a:cubicBezTo>
                  <a:cubicBezTo>
                    <a:pt x="8" y="21"/>
                    <a:pt x="8" y="21"/>
                    <a:pt x="8" y="21"/>
                  </a:cubicBezTo>
                  <a:cubicBezTo>
                    <a:pt x="8" y="15"/>
                    <a:pt x="14" y="10"/>
                    <a:pt x="20" y="10"/>
                  </a:cubicBezTo>
                  <a:cubicBezTo>
                    <a:pt x="145" y="7"/>
                    <a:pt x="145" y="7"/>
                    <a:pt x="145" y="7"/>
                  </a:cubicBezTo>
                  <a:cubicBezTo>
                    <a:pt x="145" y="7"/>
                    <a:pt x="146" y="7"/>
                    <a:pt x="146" y="7"/>
                  </a:cubicBezTo>
                  <a:cubicBezTo>
                    <a:pt x="152" y="7"/>
                    <a:pt x="157" y="11"/>
                    <a:pt x="157" y="17"/>
                  </a:cubicBezTo>
                  <a:cubicBezTo>
                    <a:pt x="157" y="151"/>
                    <a:pt x="157" y="151"/>
                    <a:pt x="157" y="151"/>
                  </a:cubicBezTo>
                  <a:cubicBezTo>
                    <a:pt x="157" y="157"/>
                    <a:pt x="152" y="162"/>
                    <a:pt x="145" y="162"/>
                  </a:cubicBezTo>
                  <a:cubicBezTo>
                    <a:pt x="50" y="169"/>
                    <a:pt x="50" y="169"/>
                    <a:pt x="50" y="169"/>
                  </a:cubicBezTo>
                  <a:cubicBezTo>
                    <a:pt x="51" y="171"/>
                    <a:pt x="52" y="173"/>
                    <a:pt x="53" y="176"/>
                  </a:cubicBezTo>
                  <a:cubicBezTo>
                    <a:pt x="145" y="169"/>
                    <a:pt x="145" y="169"/>
                    <a:pt x="145" y="169"/>
                  </a:cubicBezTo>
                  <a:cubicBezTo>
                    <a:pt x="156" y="168"/>
                    <a:pt x="164" y="160"/>
                    <a:pt x="164" y="151"/>
                  </a:cubicBezTo>
                  <a:cubicBezTo>
                    <a:pt x="164" y="16"/>
                    <a:pt x="164" y="16"/>
                    <a:pt x="164" y="16"/>
                  </a:cubicBezTo>
                  <a:cubicBezTo>
                    <a:pt x="164" y="7"/>
                    <a:pt x="156" y="0"/>
                    <a:pt x="146" y="0"/>
                  </a:cubicBezTo>
                </a:path>
              </a:pathLst>
            </a:custGeom>
            <a:solidFill>
              <a:srgbClr val="FFFFFF"/>
            </a:solidFill>
            <a:ln w="9525">
              <a:noFill/>
            </a:ln>
          </p:spPr>
          <p:txBody>
            <a:bodyPr/>
            <a:p>
              <a:endParaRPr lang="zh-CN" altLang="en-US"/>
            </a:p>
          </p:txBody>
        </p:sp>
        <p:sp>
          <p:nvSpPr>
            <p:cNvPr id="5215" name="Freeform 95"/>
            <p:cNvSpPr/>
            <p:nvPr/>
          </p:nvSpPr>
          <p:spPr>
            <a:xfrm>
              <a:off x="4894263" y="4764088"/>
              <a:ext cx="41275" cy="123825"/>
            </a:xfrm>
            <a:custGeom>
              <a:avLst/>
              <a:gdLst/>
              <a:ahLst/>
              <a:cxnLst>
                <a:cxn ang="0">
                  <a:pos x="41275" y="0"/>
                </a:cxn>
                <a:cxn ang="0">
                  <a:pos x="0" y="4762"/>
                </a:cxn>
                <a:cxn ang="0">
                  <a:pos x="0" y="123825"/>
                </a:cxn>
                <a:cxn ang="0">
                  <a:pos x="41275" y="123825"/>
                </a:cxn>
                <a:cxn ang="0">
                  <a:pos x="41275" y="0"/>
                </a:cxn>
              </a:cxnLst>
              <a:pathLst>
                <a:path w="26" h="78">
                  <a:moveTo>
                    <a:pt x="26" y="0"/>
                  </a:moveTo>
                  <a:lnTo>
                    <a:pt x="0" y="3"/>
                  </a:lnTo>
                  <a:lnTo>
                    <a:pt x="0" y="78"/>
                  </a:lnTo>
                  <a:lnTo>
                    <a:pt x="26" y="78"/>
                  </a:lnTo>
                  <a:lnTo>
                    <a:pt x="26" y="0"/>
                  </a:lnTo>
                  <a:close/>
                </a:path>
              </a:pathLst>
            </a:custGeom>
            <a:solidFill>
              <a:srgbClr val="FFFFFF"/>
            </a:solidFill>
            <a:ln w="9525">
              <a:noFill/>
            </a:ln>
          </p:spPr>
          <p:txBody>
            <a:bodyPr/>
            <a:p>
              <a:endParaRPr lang="zh-CN" altLang="en-US"/>
            </a:p>
          </p:txBody>
        </p:sp>
        <p:sp>
          <p:nvSpPr>
            <p:cNvPr id="5216" name="Freeform 96"/>
            <p:cNvSpPr/>
            <p:nvPr/>
          </p:nvSpPr>
          <p:spPr>
            <a:xfrm>
              <a:off x="4894263" y="4764088"/>
              <a:ext cx="41275" cy="123825"/>
            </a:xfrm>
            <a:custGeom>
              <a:avLst/>
              <a:gdLst/>
              <a:ahLst/>
              <a:cxnLst>
                <a:cxn ang="0">
                  <a:pos x="41275" y="0"/>
                </a:cxn>
                <a:cxn ang="0">
                  <a:pos x="0" y="4762"/>
                </a:cxn>
                <a:cxn ang="0">
                  <a:pos x="0" y="123825"/>
                </a:cxn>
                <a:cxn ang="0">
                  <a:pos x="41275" y="123825"/>
                </a:cxn>
                <a:cxn ang="0">
                  <a:pos x="41275" y="0"/>
                </a:cxn>
              </a:cxnLst>
              <a:pathLst>
                <a:path w="26" h="78">
                  <a:moveTo>
                    <a:pt x="26" y="0"/>
                  </a:moveTo>
                  <a:lnTo>
                    <a:pt x="0" y="3"/>
                  </a:lnTo>
                  <a:lnTo>
                    <a:pt x="0" y="78"/>
                  </a:lnTo>
                  <a:lnTo>
                    <a:pt x="26" y="78"/>
                  </a:lnTo>
                  <a:lnTo>
                    <a:pt x="26" y="0"/>
                  </a:lnTo>
                </a:path>
              </a:pathLst>
            </a:custGeom>
            <a:noFill/>
            <a:ln w="9525">
              <a:noFill/>
            </a:ln>
          </p:spPr>
          <p:txBody>
            <a:bodyPr/>
            <a:p>
              <a:endParaRPr lang="zh-CN" altLang="en-US"/>
            </a:p>
          </p:txBody>
        </p:sp>
        <p:sp>
          <p:nvSpPr>
            <p:cNvPr id="5217" name="Freeform 97"/>
            <p:cNvSpPr/>
            <p:nvPr/>
          </p:nvSpPr>
          <p:spPr>
            <a:xfrm>
              <a:off x="4972051" y="4733925"/>
              <a:ext cx="46038" cy="150813"/>
            </a:xfrm>
            <a:custGeom>
              <a:avLst/>
              <a:gdLst/>
              <a:ahLst/>
              <a:cxnLst>
                <a:cxn ang="0">
                  <a:pos x="46038" y="0"/>
                </a:cxn>
                <a:cxn ang="0">
                  <a:pos x="0" y="0"/>
                </a:cxn>
                <a:cxn ang="0">
                  <a:pos x="0" y="150813"/>
                </a:cxn>
                <a:cxn ang="0">
                  <a:pos x="46038" y="147637"/>
                </a:cxn>
                <a:cxn ang="0">
                  <a:pos x="46038" y="0"/>
                </a:cxn>
              </a:cxnLst>
              <a:pathLst>
                <a:path w="29" h="95">
                  <a:moveTo>
                    <a:pt x="29" y="0"/>
                  </a:moveTo>
                  <a:lnTo>
                    <a:pt x="0" y="0"/>
                  </a:lnTo>
                  <a:lnTo>
                    <a:pt x="0" y="95"/>
                  </a:lnTo>
                  <a:lnTo>
                    <a:pt x="29" y="93"/>
                  </a:lnTo>
                  <a:lnTo>
                    <a:pt x="29" y="0"/>
                  </a:lnTo>
                  <a:close/>
                </a:path>
              </a:pathLst>
            </a:custGeom>
            <a:solidFill>
              <a:srgbClr val="FFFFFF"/>
            </a:solidFill>
            <a:ln w="9525">
              <a:noFill/>
            </a:ln>
          </p:spPr>
          <p:txBody>
            <a:bodyPr/>
            <a:p>
              <a:endParaRPr lang="zh-CN" altLang="en-US"/>
            </a:p>
          </p:txBody>
        </p:sp>
        <p:sp>
          <p:nvSpPr>
            <p:cNvPr id="5218" name="Freeform 98"/>
            <p:cNvSpPr/>
            <p:nvPr/>
          </p:nvSpPr>
          <p:spPr>
            <a:xfrm>
              <a:off x="4972051" y="4733925"/>
              <a:ext cx="46038" cy="150813"/>
            </a:xfrm>
            <a:custGeom>
              <a:avLst/>
              <a:gdLst/>
              <a:ahLst/>
              <a:cxnLst>
                <a:cxn ang="0">
                  <a:pos x="46038" y="0"/>
                </a:cxn>
                <a:cxn ang="0">
                  <a:pos x="0" y="0"/>
                </a:cxn>
                <a:cxn ang="0">
                  <a:pos x="0" y="150813"/>
                </a:cxn>
                <a:cxn ang="0">
                  <a:pos x="46038" y="147637"/>
                </a:cxn>
                <a:cxn ang="0">
                  <a:pos x="46038" y="0"/>
                </a:cxn>
              </a:cxnLst>
              <a:pathLst>
                <a:path w="29" h="95">
                  <a:moveTo>
                    <a:pt x="29" y="0"/>
                  </a:moveTo>
                  <a:lnTo>
                    <a:pt x="0" y="0"/>
                  </a:lnTo>
                  <a:lnTo>
                    <a:pt x="0" y="95"/>
                  </a:lnTo>
                  <a:lnTo>
                    <a:pt x="29" y="93"/>
                  </a:lnTo>
                  <a:lnTo>
                    <a:pt x="29" y="0"/>
                  </a:lnTo>
                </a:path>
              </a:pathLst>
            </a:custGeom>
            <a:noFill/>
            <a:ln w="9525">
              <a:noFill/>
            </a:ln>
          </p:spPr>
          <p:txBody>
            <a:bodyPr/>
            <a:p>
              <a:endParaRPr lang="zh-CN" altLang="en-US"/>
            </a:p>
          </p:txBody>
        </p:sp>
        <p:sp>
          <p:nvSpPr>
            <p:cNvPr id="5219" name="Freeform 99"/>
            <p:cNvSpPr/>
            <p:nvPr/>
          </p:nvSpPr>
          <p:spPr>
            <a:xfrm>
              <a:off x="5051426" y="4703763"/>
              <a:ext cx="44450" cy="177800"/>
            </a:xfrm>
            <a:custGeom>
              <a:avLst/>
              <a:gdLst/>
              <a:ahLst/>
              <a:cxnLst>
                <a:cxn ang="0">
                  <a:pos x="44450" y="0"/>
                </a:cxn>
                <a:cxn ang="0">
                  <a:pos x="0" y="0"/>
                </a:cxn>
                <a:cxn ang="0">
                  <a:pos x="0" y="177800"/>
                </a:cxn>
                <a:cxn ang="0">
                  <a:pos x="44450" y="173037"/>
                </a:cxn>
                <a:cxn ang="0">
                  <a:pos x="44450" y="0"/>
                </a:cxn>
              </a:cxnLst>
              <a:pathLst>
                <a:path w="28" h="112">
                  <a:moveTo>
                    <a:pt x="28" y="0"/>
                  </a:moveTo>
                  <a:lnTo>
                    <a:pt x="0" y="0"/>
                  </a:lnTo>
                  <a:lnTo>
                    <a:pt x="0" y="112"/>
                  </a:lnTo>
                  <a:lnTo>
                    <a:pt x="28" y="109"/>
                  </a:lnTo>
                  <a:lnTo>
                    <a:pt x="28" y="0"/>
                  </a:lnTo>
                  <a:close/>
                </a:path>
              </a:pathLst>
            </a:custGeom>
            <a:solidFill>
              <a:srgbClr val="FFFFFF"/>
            </a:solidFill>
            <a:ln w="9525">
              <a:noFill/>
            </a:ln>
          </p:spPr>
          <p:txBody>
            <a:bodyPr/>
            <a:p>
              <a:endParaRPr lang="zh-CN" altLang="en-US"/>
            </a:p>
          </p:txBody>
        </p:sp>
        <p:sp>
          <p:nvSpPr>
            <p:cNvPr id="5220" name="Freeform 100"/>
            <p:cNvSpPr/>
            <p:nvPr/>
          </p:nvSpPr>
          <p:spPr>
            <a:xfrm>
              <a:off x="5051426" y="4703763"/>
              <a:ext cx="44450" cy="177800"/>
            </a:xfrm>
            <a:custGeom>
              <a:avLst/>
              <a:gdLst/>
              <a:ahLst/>
              <a:cxnLst>
                <a:cxn ang="0">
                  <a:pos x="44450" y="0"/>
                </a:cxn>
                <a:cxn ang="0">
                  <a:pos x="0" y="0"/>
                </a:cxn>
                <a:cxn ang="0">
                  <a:pos x="0" y="177800"/>
                </a:cxn>
                <a:cxn ang="0">
                  <a:pos x="44450" y="173037"/>
                </a:cxn>
                <a:cxn ang="0">
                  <a:pos x="44450" y="0"/>
                </a:cxn>
              </a:cxnLst>
              <a:pathLst>
                <a:path w="28" h="112">
                  <a:moveTo>
                    <a:pt x="28" y="0"/>
                  </a:moveTo>
                  <a:lnTo>
                    <a:pt x="0" y="0"/>
                  </a:lnTo>
                  <a:lnTo>
                    <a:pt x="0" y="112"/>
                  </a:lnTo>
                  <a:lnTo>
                    <a:pt x="28" y="109"/>
                  </a:lnTo>
                  <a:lnTo>
                    <a:pt x="28" y="0"/>
                  </a:lnTo>
                </a:path>
              </a:pathLst>
            </a:custGeom>
            <a:noFill/>
            <a:ln w="9525">
              <a:noFill/>
            </a:ln>
          </p:spPr>
          <p:txBody>
            <a:bodyPr/>
            <a:p>
              <a:endParaRPr lang="zh-CN" altLang="en-US"/>
            </a:p>
          </p:txBody>
        </p:sp>
        <p:sp>
          <p:nvSpPr>
            <p:cNvPr id="5221" name="Freeform 101"/>
            <p:cNvSpPr/>
            <p:nvPr/>
          </p:nvSpPr>
          <p:spPr>
            <a:xfrm>
              <a:off x="5130801" y="4714875"/>
              <a:ext cx="41275" cy="161925"/>
            </a:xfrm>
            <a:custGeom>
              <a:avLst/>
              <a:gdLst/>
              <a:ahLst/>
              <a:cxnLst>
                <a:cxn ang="0">
                  <a:pos x="41275" y="0"/>
                </a:cxn>
                <a:cxn ang="0">
                  <a:pos x="0" y="4762"/>
                </a:cxn>
                <a:cxn ang="0">
                  <a:pos x="0" y="161925"/>
                </a:cxn>
                <a:cxn ang="0">
                  <a:pos x="41275" y="158750"/>
                </a:cxn>
                <a:cxn ang="0">
                  <a:pos x="41275" y="0"/>
                </a:cxn>
              </a:cxnLst>
              <a:pathLst>
                <a:path w="26" h="102">
                  <a:moveTo>
                    <a:pt x="26" y="0"/>
                  </a:moveTo>
                  <a:lnTo>
                    <a:pt x="0" y="3"/>
                  </a:lnTo>
                  <a:lnTo>
                    <a:pt x="0" y="102"/>
                  </a:lnTo>
                  <a:lnTo>
                    <a:pt x="26" y="100"/>
                  </a:lnTo>
                  <a:lnTo>
                    <a:pt x="26" y="0"/>
                  </a:lnTo>
                  <a:close/>
                </a:path>
              </a:pathLst>
            </a:custGeom>
            <a:solidFill>
              <a:srgbClr val="FFFFFF"/>
            </a:solidFill>
            <a:ln w="9525">
              <a:noFill/>
            </a:ln>
          </p:spPr>
          <p:txBody>
            <a:bodyPr/>
            <a:p>
              <a:endParaRPr lang="zh-CN" altLang="en-US"/>
            </a:p>
          </p:txBody>
        </p:sp>
        <p:sp>
          <p:nvSpPr>
            <p:cNvPr id="5222" name="Freeform 102"/>
            <p:cNvSpPr/>
            <p:nvPr/>
          </p:nvSpPr>
          <p:spPr>
            <a:xfrm>
              <a:off x="5130801" y="4714875"/>
              <a:ext cx="41275" cy="161925"/>
            </a:xfrm>
            <a:custGeom>
              <a:avLst/>
              <a:gdLst/>
              <a:ahLst/>
              <a:cxnLst>
                <a:cxn ang="0">
                  <a:pos x="41275" y="0"/>
                </a:cxn>
                <a:cxn ang="0">
                  <a:pos x="0" y="4762"/>
                </a:cxn>
                <a:cxn ang="0">
                  <a:pos x="0" y="161925"/>
                </a:cxn>
                <a:cxn ang="0">
                  <a:pos x="41275" y="158750"/>
                </a:cxn>
                <a:cxn ang="0">
                  <a:pos x="41275" y="0"/>
                </a:cxn>
              </a:cxnLst>
              <a:pathLst>
                <a:path w="26" h="102">
                  <a:moveTo>
                    <a:pt x="26" y="0"/>
                  </a:moveTo>
                  <a:lnTo>
                    <a:pt x="0" y="3"/>
                  </a:lnTo>
                  <a:lnTo>
                    <a:pt x="0" y="102"/>
                  </a:lnTo>
                  <a:lnTo>
                    <a:pt x="26" y="100"/>
                  </a:lnTo>
                  <a:lnTo>
                    <a:pt x="26" y="0"/>
                  </a:lnTo>
                </a:path>
              </a:pathLst>
            </a:custGeom>
            <a:noFill/>
            <a:ln w="9525">
              <a:noFill/>
            </a:ln>
          </p:spPr>
          <p:txBody>
            <a:bodyPr/>
            <a:p>
              <a:endParaRPr lang="zh-CN" altLang="en-US"/>
            </a:p>
          </p:txBody>
        </p:sp>
        <p:sp>
          <p:nvSpPr>
            <p:cNvPr id="5223" name="Rectangle 103"/>
            <p:cNvSpPr/>
            <p:nvPr/>
          </p:nvSpPr>
          <p:spPr>
            <a:xfrm>
              <a:off x="5208588" y="4656138"/>
              <a:ext cx="41275" cy="214313"/>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24" name="Rectangle 104"/>
            <p:cNvSpPr/>
            <p:nvPr/>
          </p:nvSpPr>
          <p:spPr>
            <a:xfrm>
              <a:off x="5208588" y="4656138"/>
              <a:ext cx="41275" cy="21431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25" name="Freeform 105"/>
            <p:cNvSpPr/>
            <p:nvPr/>
          </p:nvSpPr>
          <p:spPr>
            <a:xfrm>
              <a:off x="5284788" y="4560888"/>
              <a:ext cx="41275" cy="304800"/>
            </a:xfrm>
            <a:custGeom>
              <a:avLst/>
              <a:gdLst/>
              <a:ahLst/>
              <a:cxnLst>
                <a:cxn ang="0">
                  <a:pos x="41275" y="0"/>
                </a:cxn>
                <a:cxn ang="0">
                  <a:pos x="0" y="4762"/>
                </a:cxn>
                <a:cxn ang="0">
                  <a:pos x="0" y="304800"/>
                </a:cxn>
                <a:cxn ang="0">
                  <a:pos x="41275" y="301625"/>
                </a:cxn>
                <a:cxn ang="0">
                  <a:pos x="41275" y="0"/>
                </a:cxn>
              </a:cxnLst>
              <a:pathLst>
                <a:path w="26" h="192">
                  <a:moveTo>
                    <a:pt x="26" y="0"/>
                  </a:moveTo>
                  <a:lnTo>
                    <a:pt x="0" y="3"/>
                  </a:lnTo>
                  <a:lnTo>
                    <a:pt x="0" y="192"/>
                  </a:lnTo>
                  <a:lnTo>
                    <a:pt x="26" y="190"/>
                  </a:lnTo>
                  <a:lnTo>
                    <a:pt x="26" y="0"/>
                  </a:lnTo>
                  <a:close/>
                </a:path>
              </a:pathLst>
            </a:custGeom>
            <a:solidFill>
              <a:srgbClr val="FFFFFF"/>
            </a:solidFill>
            <a:ln w="9525">
              <a:noFill/>
            </a:ln>
          </p:spPr>
          <p:txBody>
            <a:bodyPr/>
            <a:p>
              <a:endParaRPr lang="zh-CN" altLang="en-US"/>
            </a:p>
          </p:txBody>
        </p:sp>
        <p:sp>
          <p:nvSpPr>
            <p:cNvPr id="5226" name="Freeform 106"/>
            <p:cNvSpPr/>
            <p:nvPr/>
          </p:nvSpPr>
          <p:spPr>
            <a:xfrm>
              <a:off x="5284788" y="4560888"/>
              <a:ext cx="41275" cy="304800"/>
            </a:xfrm>
            <a:custGeom>
              <a:avLst/>
              <a:gdLst/>
              <a:ahLst/>
              <a:cxnLst>
                <a:cxn ang="0">
                  <a:pos x="41275" y="0"/>
                </a:cxn>
                <a:cxn ang="0">
                  <a:pos x="0" y="4762"/>
                </a:cxn>
                <a:cxn ang="0">
                  <a:pos x="0" y="304800"/>
                </a:cxn>
                <a:cxn ang="0">
                  <a:pos x="41275" y="301625"/>
                </a:cxn>
                <a:cxn ang="0">
                  <a:pos x="41275" y="0"/>
                </a:cxn>
              </a:cxnLst>
              <a:pathLst>
                <a:path w="26" h="192">
                  <a:moveTo>
                    <a:pt x="26" y="0"/>
                  </a:moveTo>
                  <a:lnTo>
                    <a:pt x="0" y="3"/>
                  </a:lnTo>
                  <a:lnTo>
                    <a:pt x="0" y="192"/>
                  </a:lnTo>
                  <a:lnTo>
                    <a:pt x="26" y="190"/>
                  </a:lnTo>
                  <a:lnTo>
                    <a:pt x="26" y="0"/>
                  </a:lnTo>
                </a:path>
              </a:pathLst>
            </a:custGeom>
            <a:noFill/>
            <a:ln w="9525">
              <a:noFill/>
            </a:ln>
          </p:spPr>
          <p:txBody>
            <a:bodyPr/>
            <a:p>
              <a:endParaRPr lang="zh-CN" altLang="en-US"/>
            </a:p>
          </p:txBody>
        </p:sp>
        <p:sp>
          <p:nvSpPr>
            <p:cNvPr id="5227" name="Freeform 107"/>
            <p:cNvSpPr/>
            <p:nvPr/>
          </p:nvSpPr>
          <p:spPr>
            <a:xfrm>
              <a:off x="7907338" y="2944813"/>
              <a:ext cx="11113" cy="36513"/>
            </a:xfrm>
            <a:custGeom>
              <a:avLst/>
              <a:gdLst/>
              <a:ahLst/>
              <a:cxnLst>
                <a:cxn ang="0">
                  <a:pos x="3704" y="0"/>
                </a:cxn>
                <a:cxn ang="0">
                  <a:pos x="3704" y="7302"/>
                </a:cxn>
                <a:cxn ang="0">
                  <a:pos x="3704" y="7302"/>
                </a:cxn>
                <a:cxn ang="0">
                  <a:pos x="0" y="32861"/>
                </a:cxn>
                <a:cxn ang="0">
                  <a:pos x="7408" y="36513"/>
                </a:cxn>
                <a:cxn ang="0">
                  <a:pos x="11113" y="32861"/>
                </a:cxn>
                <a:cxn ang="0">
                  <a:pos x="7408" y="7302"/>
                </a:cxn>
                <a:cxn ang="0">
                  <a:pos x="7408" y="7302"/>
                </a:cxn>
                <a:cxn ang="0">
                  <a:pos x="7408" y="0"/>
                </a:cxn>
                <a:cxn ang="0">
                  <a:pos x="3704" y="0"/>
                </a:cxn>
              </a:cxnLst>
              <a:pathLst>
                <a:path w="3" h="10">
                  <a:moveTo>
                    <a:pt x="1" y="0"/>
                  </a:moveTo>
                  <a:cubicBezTo>
                    <a:pt x="1" y="0"/>
                    <a:pt x="1" y="1"/>
                    <a:pt x="1" y="2"/>
                  </a:cubicBezTo>
                  <a:cubicBezTo>
                    <a:pt x="1" y="2"/>
                    <a:pt x="1" y="2"/>
                    <a:pt x="1" y="2"/>
                  </a:cubicBezTo>
                  <a:cubicBezTo>
                    <a:pt x="0" y="9"/>
                    <a:pt x="0" y="9"/>
                    <a:pt x="0" y="9"/>
                  </a:cubicBezTo>
                  <a:cubicBezTo>
                    <a:pt x="2" y="10"/>
                    <a:pt x="2" y="10"/>
                    <a:pt x="2" y="10"/>
                  </a:cubicBezTo>
                  <a:cubicBezTo>
                    <a:pt x="3" y="9"/>
                    <a:pt x="3" y="9"/>
                    <a:pt x="3" y="9"/>
                  </a:cubicBezTo>
                  <a:cubicBezTo>
                    <a:pt x="2" y="2"/>
                    <a:pt x="2" y="2"/>
                    <a:pt x="2" y="2"/>
                  </a:cubicBezTo>
                  <a:cubicBezTo>
                    <a:pt x="2" y="2"/>
                    <a:pt x="2" y="2"/>
                    <a:pt x="2" y="2"/>
                  </a:cubicBezTo>
                  <a:cubicBezTo>
                    <a:pt x="2" y="2"/>
                    <a:pt x="2" y="1"/>
                    <a:pt x="2" y="0"/>
                  </a:cubicBezTo>
                  <a:cubicBezTo>
                    <a:pt x="1" y="0"/>
                    <a:pt x="1" y="0"/>
                    <a:pt x="1" y="0"/>
                  </a:cubicBezTo>
                </a:path>
              </a:pathLst>
            </a:custGeom>
            <a:solidFill>
              <a:srgbClr val="FFFFFF"/>
            </a:solidFill>
            <a:ln w="9525">
              <a:noFill/>
            </a:ln>
          </p:spPr>
          <p:txBody>
            <a:bodyPr/>
            <a:p>
              <a:endParaRPr lang="zh-CN" altLang="en-US"/>
            </a:p>
          </p:txBody>
        </p:sp>
        <p:sp>
          <p:nvSpPr>
            <p:cNvPr id="5228" name="Freeform 108"/>
            <p:cNvSpPr/>
            <p:nvPr/>
          </p:nvSpPr>
          <p:spPr>
            <a:xfrm>
              <a:off x="7866063" y="2944813"/>
              <a:ext cx="93663" cy="60325"/>
            </a:xfrm>
            <a:custGeom>
              <a:avLst/>
              <a:gdLst/>
              <a:ahLst/>
              <a:cxnLst>
                <a:cxn ang="0">
                  <a:pos x="29972" y="0"/>
                </a:cxn>
                <a:cxn ang="0">
                  <a:pos x="29972" y="0"/>
                </a:cxn>
                <a:cxn ang="0">
                  <a:pos x="26225" y="22621"/>
                </a:cxn>
                <a:cxn ang="0">
                  <a:pos x="29972" y="22621"/>
                </a:cxn>
                <a:cxn ang="0">
                  <a:pos x="29972" y="33932"/>
                </a:cxn>
                <a:cxn ang="0">
                  <a:pos x="44958" y="41473"/>
                </a:cxn>
                <a:cxn ang="0">
                  <a:pos x="26225" y="33932"/>
                </a:cxn>
                <a:cxn ang="0">
                  <a:pos x="29972" y="26392"/>
                </a:cxn>
                <a:cxn ang="0">
                  <a:pos x="22479" y="26392"/>
                </a:cxn>
                <a:cxn ang="0">
                  <a:pos x="29972" y="0"/>
                </a:cxn>
                <a:cxn ang="0">
                  <a:pos x="0" y="45243"/>
                </a:cxn>
                <a:cxn ang="0">
                  <a:pos x="18732" y="49014"/>
                </a:cxn>
                <a:cxn ang="0">
                  <a:pos x="74930" y="56554"/>
                </a:cxn>
                <a:cxn ang="0">
                  <a:pos x="93663" y="60325"/>
                </a:cxn>
                <a:cxn ang="0">
                  <a:pos x="63690" y="3770"/>
                </a:cxn>
                <a:cxn ang="0">
                  <a:pos x="63690" y="3770"/>
                </a:cxn>
                <a:cxn ang="0">
                  <a:pos x="63690" y="3770"/>
                </a:cxn>
                <a:cxn ang="0">
                  <a:pos x="63690" y="3770"/>
                </a:cxn>
                <a:cxn ang="0">
                  <a:pos x="67437" y="30162"/>
                </a:cxn>
                <a:cxn ang="0">
                  <a:pos x="63690" y="30162"/>
                </a:cxn>
                <a:cxn ang="0">
                  <a:pos x="63690" y="37703"/>
                </a:cxn>
                <a:cxn ang="0">
                  <a:pos x="48704" y="41473"/>
                </a:cxn>
                <a:cxn ang="0">
                  <a:pos x="63690" y="37703"/>
                </a:cxn>
                <a:cxn ang="0">
                  <a:pos x="63690" y="26392"/>
                </a:cxn>
                <a:cxn ang="0">
                  <a:pos x="67437" y="26392"/>
                </a:cxn>
                <a:cxn ang="0">
                  <a:pos x="63690" y="3770"/>
                </a:cxn>
                <a:cxn ang="0">
                  <a:pos x="48704" y="41473"/>
                </a:cxn>
                <a:cxn ang="0">
                  <a:pos x="29972" y="0"/>
                </a:cxn>
              </a:cxnLst>
              <a:pathLst>
                <a:path w="25" h="16">
                  <a:moveTo>
                    <a:pt x="8" y="0"/>
                  </a:moveTo>
                  <a:cubicBezTo>
                    <a:pt x="8" y="0"/>
                    <a:pt x="8" y="0"/>
                    <a:pt x="8" y="0"/>
                  </a:cubicBezTo>
                  <a:cubicBezTo>
                    <a:pt x="6" y="4"/>
                    <a:pt x="7" y="6"/>
                    <a:pt x="7" y="6"/>
                  </a:cubicBezTo>
                  <a:cubicBezTo>
                    <a:pt x="8" y="6"/>
                    <a:pt x="8" y="6"/>
                    <a:pt x="8" y="6"/>
                  </a:cubicBezTo>
                  <a:cubicBezTo>
                    <a:pt x="8" y="9"/>
                    <a:pt x="8" y="9"/>
                    <a:pt x="8" y="9"/>
                  </a:cubicBezTo>
                  <a:cubicBezTo>
                    <a:pt x="12" y="11"/>
                    <a:pt x="12" y="11"/>
                    <a:pt x="12" y="11"/>
                  </a:cubicBezTo>
                  <a:cubicBezTo>
                    <a:pt x="7" y="9"/>
                    <a:pt x="7" y="9"/>
                    <a:pt x="7" y="9"/>
                  </a:cubicBezTo>
                  <a:cubicBezTo>
                    <a:pt x="8" y="7"/>
                    <a:pt x="8" y="7"/>
                    <a:pt x="8" y="7"/>
                  </a:cubicBezTo>
                  <a:cubicBezTo>
                    <a:pt x="6" y="7"/>
                    <a:pt x="6" y="7"/>
                    <a:pt x="6" y="7"/>
                  </a:cubicBezTo>
                  <a:cubicBezTo>
                    <a:pt x="6" y="3"/>
                    <a:pt x="8" y="0"/>
                    <a:pt x="8" y="0"/>
                  </a:cubicBezTo>
                  <a:cubicBezTo>
                    <a:pt x="3" y="1"/>
                    <a:pt x="0" y="4"/>
                    <a:pt x="0" y="12"/>
                  </a:cubicBezTo>
                  <a:cubicBezTo>
                    <a:pt x="5" y="13"/>
                    <a:pt x="5" y="13"/>
                    <a:pt x="5" y="13"/>
                  </a:cubicBezTo>
                  <a:cubicBezTo>
                    <a:pt x="20" y="15"/>
                    <a:pt x="20" y="15"/>
                    <a:pt x="20" y="15"/>
                  </a:cubicBezTo>
                  <a:cubicBezTo>
                    <a:pt x="25" y="16"/>
                    <a:pt x="25" y="16"/>
                    <a:pt x="25" y="16"/>
                  </a:cubicBezTo>
                  <a:cubicBezTo>
                    <a:pt x="25" y="7"/>
                    <a:pt x="21" y="3"/>
                    <a:pt x="17" y="1"/>
                  </a:cubicBezTo>
                  <a:cubicBezTo>
                    <a:pt x="17" y="1"/>
                    <a:pt x="17" y="1"/>
                    <a:pt x="17" y="1"/>
                  </a:cubicBezTo>
                  <a:cubicBezTo>
                    <a:pt x="17" y="1"/>
                    <a:pt x="17" y="1"/>
                    <a:pt x="17" y="1"/>
                  </a:cubicBezTo>
                  <a:cubicBezTo>
                    <a:pt x="17" y="1"/>
                    <a:pt x="17" y="1"/>
                    <a:pt x="17" y="1"/>
                  </a:cubicBezTo>
                  <a:cubicBezTo>
                    <a:pt x="17" y="1"/>
                    <a:pt x="19" y="5"/>
                    <a:pt x="18" y="8"/>
                  </a:cubicBezTo>
                  <a:cubicBezTo>
                    <a:pt x="17" y="8"/>
                    <a:pt x="17" y="8"/>
                    <a:pt x="17" y="8"/>
                  </a:cubicBezTo>
                  <a:cubicBezTo>
                    <a:pt x="17" y="10"/>
                    <a:pt x="17" y="10"/>
                    <a:pt x="17" y="10"/>
                  </a:cubicBezTo>
                  <a:cubicBezTo>
                    <a:pt x="13" y="11"/>
                    <a:pt x="13" y="11"/>
                    <a:pt x="13" y="11"/>
                  </a:cubicBezTo>
                  <a:cubicBezTo>
                    <a:pt x="17" y="10"/>
                    <a:pt x="17" y="10"/>
                    <a:pt x="17" y="10"/>
                  </a:cubicBezTo>
                  <a:cubicBezTo>
                    <a:pt x="17" y="7"/>
                    <a:pt x="17" y="7"/>
                    <a:pt x="17" y="7"/>
                  </a:cubicBezTo>
                  <a:cubicBezTo>
                    <a:pt x="18" y="7"/>
                    <a:pt x="18" y="7"/>
                    <a:pt x="18" y="7"/>
                  </a:cubicBezTo>
                  <a:cubicBezTo>
                    <a:pt x="18" y="7"/>
                    <a:pt x="19" y="6"/>
                    <a:pt x="17" y="1"/>
                  </a:cubicBezTo>
                  <a:cubicBezTo>
                    <a:pt x="17" y="2"/>
                    <a:pt x="17" y="9"/>
                    <a:pt x="13" y="11"/>
                  </a:cubicBezTo>
                  <a:cubicBezTo>
                    <a:pt x="13" y="11"/>
                    <a:pt x="7" y="7"/>
                    <a:pt x="8" y="0"/>
                  </a:cubicBezTo>
                </a:path>
              </a:pathLst>
            </a:custGeom>
            <a:solidFill>
              <a:srgbClr val="FFFFFF"/>
            </a:solidFill>
            <a:ln w="9525">
              <a:noFill/>
            </a:ln>
          </p:spPr>
          <p:txBody>
            <a:bodyPr/>
            <a:p>
              <a:endParaRPr lang="zh-CN" altLang="en-US"/>
            </a:p>
          </p:txBody>
        </p:sp>
        <p:sp>
          <p:nvSpPr>
            <p:cNvPr id="5229" name="Freeform 109"/>
            <p:cNvSpPr/>
            <p:nvPr/>
          </p:nvSpPr>
          <p:spPr>
            <a:xfrm>
              <a:off x="7899401" y="2944813"/>
              <a:ext cx="11113" cy="6350"/>
            </a:xfrm>
            <a:custGeom>
              <a:avLst/>
              <a:gdLst/>
              <a:ahLst/>
              <a:cxnLst>
                <a:cxn ang="0">
                  <a:pos x="3704" y="0"/>
                </a:cxn>
                <a:cxn ang="0">
                  <a:pos x="0" y="0"/>
                </a:cxn>
                <a:cxn ang="0">
                  <a:pos x="7408" y="6350"/>
                </a:cxn>
                <a:cxn ang="0">
                  <a:pos x="11113" y="0"/>
                </a:cxn>
                <a:cxn ang="0">
                  <a:pos x="3704" y="0"/>
                </a:cxn>
                <a:cxn ang="0">
                  <a:pos x="3704" y="0"/>
                </a:cxn>
              </a:cxnLst>
              <a:pathLst>
                <a:path w="3" h="2">
                  <a:moveTo>
                    <a:pt x="1" y="0"/>
                  </a:moveTo>
                  <a:cubicBezTo>
                    <a:pt x="0" y="0"/>
                    <a:pt x="0" y="0"/>
                    <a:pt x="0" y="0"/>
                  </a:cubicBezTo>
                  <a:cubicBezTo>
                    <a:pt x="2" y="2"/>
                    <a:pt x="2" y="2"/>
                    <a:pt x="2" y="2"/>
                  </a:cubicBezTo>
                  <a:cubicBezTo>
                    <a:pt x="2" y="1"/>
                    <a:pt x="3" y="0"/>
                    <a:pt x="3" y="0"/>
                  </a:cubicBezTo>
                  <a:cubicBezTo>
                    <a:pt x="2" y="0"/>
                    <a:pt x="1" y="0"/>
                    <a:pt x="1" y="0"/>
                  </a:cubicBezTo>
                  <a:cubicBezTo>
                    <a:pt x="1" y="0"/>
                    <a:pt x="1" y="0"/>
                    <a:pt x="1" y="0"/>
                  </a:cubicBezTo>
                </a:path>
              </a:pathLst>
            </a:custGeom>
            <a:solidFill>
              <a:srgbClr val="FFFFFF"/>
            </a:solidFill>
            <a:ln w="9525">
              <a:noFill/>
            </a:ln>
          </p:spPr>
          <p:txBody>
            <a:bodyPr/>
            <a:p>
              <a:endParaRPr lang="zh-CN" altLang="en-US"/>
            </a:p>
          </p:txBody>
        </p:sp>
        <p:sp>
          <p:nvSpPr>
            <p:cNvPr id="5230" name="Freeform 110"/>
            <p:cNvSpPr/>
            <p:nvPr/>
          </p:nvSpPr>
          <p:spPr>
            <a:xfrm>
              <a:off x="7915276" y="2944813"/>
              <a:ext cx="11113" cy="11113"/>
            </a:xfrm>
            <a:custGeom>
              <a:avLst/>
              <a:gdLst/>
              <a:ahLst/>
              <a:cxnLst>
                <a:cxn ang="0">
                  <a:pos x="7408" y="0"/>
                </a:cxn>
                <a:cxn ang="0">
                  <a:pos x="3704" y="0"/>
                </a:cxn>
                <a:cxn ang="0">
                  <a:pos x="0" y="0"/>
                </a:cxn>
                <a:cxn ang="0">
                  <a:pos x="3704" y="11113"/>
                </a:cxn>
                <a:cxn ang="0">
                  <a:pos x="11113" y="3704"/>
                </a:cxn>
                <a:cxn ang="0">
                  <a:pos x="7408" y="0"/>
                </a:cxn>
              </a:cxnLst>
              <a:pathLst>
                <a:path w="3" h="3">
                  <a:moveTo>
                    <a:pt x="2" y="0"/>
                  </a:moveTo>
                  <a:cubicBezTo>
                    <a:pt x="2" y="0"/>
                    <a:pt x="1" y="0"/>
                    <a:pt x="1" y="0"/>
                  </a:cubicBezTo>
                  <a:cubicBezTo>
                    <a:pt x="1" y="0"/>
                    <a:pt x="0" y="0"/>
                    <a:pt x="0" y="0"/>
                  </a:cubicBezTo>
                  <a:cubicBezTo>
                    <a:pt x="0" y="0"/>
                    <a:pt x="1" y="1"/>
                    <a:pt x="1" y="3"/>
                  </a:cubicBezTo>
                  <a:cubicBezTo>
                    <a:pt x="3" y="1"/>
                    <a:pt x="3" y="1"/>
                    <a:pt x="3" y="1"/>
                  </a:cubicBezTo>
                  <a:cubicBezTo>
                    <a:pt x="3" y="1"/>
                    <a:pt x="2" y="0"/>
                    <a:pt x="2" y="0"/>
                  </a:cubicBezTo>
                </a:path>
              </a:pathLst>
            </a:custGeom>
            <a:solidFill>
              <a:srgbClr val="FFFFFF"/>
            </a:solidFill>
            <a:ln w="9525">
              <a:noFill/>
            </a:ln>
          </p:spPr>
          <p:txBody>
            <a:bodyPr/>
            <a:p>
              <a:endParaRPr lang="zh-CN" altLang="en-US"/>
            </a:p>
          </p:txBody>
        </p:sp>
        <p:sp>
          <p:nvSpPr>
            <p:cNvPr id="5231" name="Freeform 111"/>
            <p:cNvSpPr>
              <a:spLocks noEditPoints="1"/>
            </p:cNvSpPr>
            <p:nvPr/>
          </p:nvSpPr>
          <p:spPr>
            <a:xfrm>
              <a:off x="7888288" y="2884488"/>
              <a:ext cx="49213" cy="55563"/>
            </a:xfrm>
            <a:custGeom>
              <a:avLst/>
              <a:gdLst/>
              <a:ahLst/>
              <a:cxnLst>
                <a:cxn ang="0">
                  <a:pos x="26499" y="48154"/>
                </a:cxn>
                <a:cxn ang="0">
                  <a:pos x="22713" y="48154"/>
                </a:cxn>
                <a:cxn ang="0">
                  <a:pos x="11356" y="37042"/>
                </a:cxn>
                <a:cxn ang="0">
                  <a:pos x="37856" y="40746"/>
                </a:cxn>
                <a:cxn ang="0">
                  <a:pos x="26499" y="48154"/>
                </a:cxn>
                <a:cxn ang="0">
                  <a:pos x="30284" y="33337"/>
                </a:cxn>
                <a:cxn ang="0">
                  <a:pos x="30284" y="33337"/>
                </a:cxn>
                <a:cxn ang="0">
                  <a:pos x="26499" y="29633"/>
                </a:cxn>
                <a:cxn ang="0">
                  <a:pos x="30284" y="25929"/>
                </a:cxn>
                <a:cxn ang="0">
                  <a:pos x="30284" y="25929"/>
                </a:cxn>
                <a:cxn ang="0">
                  <a:pos x="34070" y="29633"/>
                </a:cxn>
                <a:cxn ang="0">
                  <a:pos x="30284" y="33337"/>
                </a:cxn>
                <a:cxn ang="0">
                  <a:pos x="18928" y="29633"/>
                </a:cxn>
                <a:cxn ang="0">
                  <a:pos x="18928" y="29633"/>
                </a:cxn>
                <a:cxn ang="0">
                  <a:pos x="15142" y="25929"/>
                </a:cxn>
                <a:cxn ang="0">
                  <a:pos x="18928" y="22225"/>
                </a:cxn>
                <a:cxn ang="0">
                  <a:pos x="18928" y="22225"/>
                </a:cxn>
                <a:cxn ang="0">
                  <a:pos x="22713" y="29633"/>
                </a:cxn>
                <a:cxn ang="0">
                  <a:pos x="18928" y="29633"/>
                </a:cxn>
                <a:cxn ang="0">
                  <a:pos x="22713" y="0"/>
                </a:cxn>
                <a:cxn ang="0">
                  <a:pos x="0" y="25929"/>
                </a:cxn>
                <a:cxn ang="0">
                  <a:pos x="22713" y="55563"/>
                </a:cxn>
                <a:cxn ang="0">
                  <a:pos x="26499" y="55563"/>
                </a:cxn>
                <a:cxn ang="0">
                  <a:pos x="49213" y="33337"/>
                </a:cxn>
                <a:cxn ang="0">
                  <a:pos x="22713" y="0"/>
                </a:cxn>
                <a:cxn ang="0">
                  <a:pos x="22713" y="0"/>
                </a:cxn>
              </a:cxnLst>
              <a:pathLst>
                <a:path w="13" h="15">
                  <a:moveTo>
                    <a:pt x="7" y="13"/>
                  </a:moveTo>
                  <a:cubicBezTo>
                    <a:pt x="7" y="13"/>
                    <a:pt x="7" y="13"/>
                    <a:pt x="6" y="13"/>
                  </a:cubicBezTo>
                  <a:cubicBezTo>
                    <a:pt x="5" y="13"/>
                    <a:pt x="3" y="12"/>
                    <a:pt x="3" y="10"/>
                  </a:cubicBezTo>
                  <a:cubicBezTo>
                    <a:pt x="10" y="11"/>
                    <a:pt x="10" y="11"/>
                    <a:pt x="10" y="11"/>
                  </a:cubicBezTo>
                  <a:cubicBezTo>
                    <a:pt x="10" y="12"/>
                    <a:pt x="8" y="13"/>
                    <a:pt x="7" y="13"/>
                  </a:cubicBezTo>
                  <a:moveTo>
                    <a:pt x="8" y="9"/>
                  </a:moveTo>
                  <a:cubicBezTo>
                    <a:pt x="8" y="9"/>
                    <a:pt x="8" y="9"/>
                    <a:pt x="8" y="9"/>
                  </a:cubicBezTo>
                  <a:cubicBezTo>
                    <a:pt x="7" y="9"/>
                    <a:pt x="7" y="8"/>
                    <a:pt x="7" y="8"/>
                  </a:cubicBezTo>
                  <a:cubicBezTo>
                    <a:pt x="7" y="7"/>
                    <a:pt x="7" y="7"/>
                    <a:pt x="8" y="7"/>
                  </a:cubicBezTo>
                  <a:cubicBezTo>
                    <a:pt x="8" y="7"/>
                    <a:pt x="8" y="7"/>
                    <a:pt x="8" y="7"/>
                  </a:cubicBezTo>
                  <a:cubicBezTo>
                    <a:pt x="8" y="7"/>
                    <a:pt x="9" y="7"/>
                    <a:pt x="9" y="8"/>
                  </a:cubicBezTo>
                  <a:cubicBezTo>
                    <a:pt x="9" y="8"/>
                    <a:pt x="8" y="9"/>
                    <a:pt x="8" y="9"/>
                  </a:cubicBezTo>
                  <a:moveTo>
                    <a:pt x="5" y="8"/>
                  </a:moveTo>
                  <a:cubicBezTo>
                    <a:pt x="5" y="8"/>
                    <a:pt x="5" y="8"/>
                    <a:pt x="5" y="8"/>
                  </a:cubicBezTo>
                  <a:cubicBezTo>
                    <a:pt x="5" y="8"/>
                    <a:pt x="4" y="8"/>
                    <a:pt x="4" y="7"/>
                  </a:cubicBezTo>
                  <a:cubicBezTo>
                    <a:pt x="4" y="7"/>
                    <a:pt x="5" y="6"/>
                    <a:pt x="5" y="6"/>
                  </a:cubicBezTo>
                  <a:cubicBezTo>
                    <a:pt x="5" y="6"/>
                    <a:pt x="5" y="6"/>
                    <a:pt x="5" y="6"/>
                  </a:cubicBezTo>
                  <a:cubicBezTo>
                    <a:pt x="6" y="6"/>
                    <a:pt x="6" y="7"/>
                    <a:pt x="6" y="8"/>
                  </a:cubicBezTo>
                  <a:cubicBezTo>
                    <a:pt x="6" y="8"/>
                    <a:pt x="6" y="8"/>
                    <a:pt x="5" y="8"/>
                  </a:cubicBezTo>
                  <a:moveTo>
                    <a:pt x="6" y="0"/>
                  </a:moveTo>
                  <a:cubicBezTo>
                    <a:pt x="2" y="0"/>
                    <a:pt x="0" y="3"/>
                    <a:pt x="0" y="7"/>
                  </a:cubicBezTo>
                  <a:cubicBezTo>
                    <a:pt x="0" y="11"/>
                    <a:pt x="3" y="15"/>
                    <a:pt x="6" y="15"/>
                  </a:cubicBezTo>
                  <a:cubicBezTo>
                    <a:pt x="7" y="15"/>
                    <a:pt x="7" y="15"/>
                    <a:pt x="7" y="15"/>
                  </a:cubicBezTo>
                  <a:cubicBezTo>
                    <a:pt x="11" y="15"/>
                    <a:pt x="13" y="13"/>
                    <a:pt x="13" y="9"/>
                  </a:cubicBezTo>
                  <a:cubicBezTo>
                    <a:pt x="13" y="5"/>
                    <a:pt x="10" y="1"/>
                    <a:pt x="6" y="0"/>
                  </a:cubicBezTo>
                  <a:cubicBezTo>
                    <a:pt x="6" y="0"/>
                    <a:pt x="6" y="0"/>
                    <a:pt x="6" y="0"/>
                  </a:cubicBezTo>
                </a:path>
              </a:pathLst>
            </a:custGeom>
            <a:solidFill>
              <a:srgbClr val="FFFFFF"/>
            </a:solidFill>
            <a:ln w="9525">
              <a:noFill/>
            </a:ln>
          </p:spPr>
          <p:txBody>
            <a:bodyPr/>
            <a:p>
              <a:endParaRPr lang="zh-CN" altLang="en-US"/>
            </a:p>
          </p:txBody>
        </p:sp>
        <p:sp>
          <p:nvSpPr>
            <p:cNvPr id="5232" name="Freeform 112"/>
            <p:cNvSpPr/>
            <p:nvPr/>
          </p:nvSpPr>
          <p:spPr>
            <a:xfrm>
              <a:off x="8053388" y="2917825"/>
              <a:ext cx="4763" cy="22225"/>
            </a:xfrm>
            <a:custGeom>
              <a:avLst/>
              <a:gdLst/>
              <a:ahLst/>
              <a:cxnLst>
                <a:cxn ang="0">
                  <a:pos x="0" y="0"/>
                </a:cxn>
                <a:cxn ang="0">
                  <a:pos x="0" y="3704"/>
                </a:cxn>
                <a:cxn ang="0">
                  <a:pos x="0" y="3704"/>
                </a:cxn>
                <a:cxn ang="0">
                  <a:pos x="0" y="22225"/>
                </a:cxn>
                <a:cxn ang="0">
                  <a:pos x="4763" y="22225"/>
                </a:cxn>
                <a:cxn ang="0">
                  <a:pos x="4763" y="22225"/>
                </a:cxn>
                <a:cxn ang="0">
                  <a:pos x="4763" y="3704"/>
                </a:cxn>
                <a:cxn ang="0">
                  <a:pos x="4763" y="3704"/>
                </a:cxn>
                <a:cxn ang="0">
                  <a:pos x="4763" y="0"/>
                </a:cxn>
                <a:cxn ang="0">
                  <a:pos x="0" y="0"/>
                </a:cxn>
              </a:cxnLst>
              <a:pathLst>
                <a:path w="1" h="6">
                  <a:moveTo>
                    <a:pt x="0" y="0"/>
                  </a:moveTo>
                  <a:cubicBezTo>
                    <a:pt x="0" y="0"/>
                    <a:pt x="0" y="0"/>
                    <a:pt x="0" y="1"/>
                  </a:cubicBezTo>
                  <a:cubicBezTo>
                    <a:pt x="0" y="1"/>
                    <a:pt x="0" y="1"/>
                    <a:pt x="0" y="1"/>
                  </a:cubicBezTo>
                  <a:cubicBezTo>
                    <a:pt x="0" y="6"/>
                    <a:pt x="0" y="6"/>
                    <a:pt x="0" y="6"/>
                  </a:cubicBezTo>
                  <a:cubicBezTo>
                    <a:pt x="1" y="6"/>
                    <a:pt x="1" y="6"/>
                    <a:pt x="1" y="6"/>
                  </a:cubicBezTo>
                  <a:cubicBezTo>
                    <a:pt x="1" y="6"/>
                    <a:pt x="1" y="6"/>
                    <a:pt x="1" y="6"/>
                  </a:cubicBezTo>
                  <a:cubicBezTo>
                    <a:pt x="1" y="1"/>
                    <a:pt x="1" y="1"/>
                    <a:pt x="1" y="1"/>
                  </a:cubicBezTo>
                  <a:cubicBezTo>
                    <a:pt x="1" y="1"/>
                    <a:pt x="1" y="1"/>
                    <a:pt x="1" y="1"/>
                  </a:cubicBezTo>
                  <a:cubicBezTo>
                    <a:pt x="1" y="1"/>
                    <a:pt x="1" y="1"/>
                    <a:pt x="1" y="0"/>
                  </a:cubicBezTo>
                  <a:cubicBezTo>
                    <a:pt x="0" y="0"/>
                    <a:pt x="0" y="0"/>
                    <a:pt x="0" y="0"/>
                  </a:cubicBezTo>
                </a:path>
              </a:pathLst>
            </a:custGeom>
            <a:solidFill>
              <a:srgbClr val="FFFFFF"/>
            </a:solidFill>
            <a:ln w="9525">
              <a:noFill/>
            </a:ln>
          </p:spPr>
          <p:txBody>
            <a:bodyPr/>
            <a:p>
              <a:endParaRPr lang="zh-CN" altLang="en-US"/>
            </a:p>
          </p:txBody>
        </p:sp>
        <p:sp>
          <p:nvSpPr>
            <p:cNvPr id="5233" name="Freeform 113"/>
            <p:cNvSpPr/>
            <p:nvPr/>
          </p:nvSpPr>
          <p:spPr>
            <a:xfrm>
              <a:off x="8027988" y="2917825"/>
              <a:ext cx="55563" cy="38100"/>
            </a:xfrm>
            <a:custGeom>
              <a:avLst/>
              <a:gdLst/>
              <a:ahLst/>
              <a:cxnLst>
                <a:cxn ang="0">
                  <a:pos x="18521" y="0"/>
                </a:cxn>
                <a:cxn ang="0">
                  <a:pos x="18521" y="0"/>
                </a:cxn>
                <a:cxn ang="0">
                  <a:pos x="14816" y="15240"/>
                </a:cxn>
                <a:cxn ang="0">
                  <a:pos x="18521" y="15240"/>
                </a:cxn>
                <a:cxn ang="0">
                  <a:pos x="18521" y="19050"/>
                </a:cxn>
                <a:cxn ang="0">
                  <a:pos x="25929" y="26670"/>
                </a:cxn>
                <a:cxn ang="0">
                  <a:pos x="18521" y="22860"/>
                </a:cxn>
                <a:cxn ang="0">
                  <a:pos x="18521" y="15240"/>
                </a:cxn>
                <a:cxn ang="0">
                  <a:pos x="14816" y="15240"/>
                </a:cxn>
                <a:cxn ang="0">
                  <a:pos x="18521" y="0"/>
                </a:cxn>
                <a:cxn ang="0">
                  <a:pos x="0" y="30480"/>
                </a:cxn>
                <a:cxn ang="0">
                  <a:pos x="11112" y="30480"/>
                </a:cxn>
                <a:cxn ang="0">
                  <a:pos x="44450" y="34290"/>
                </a:cxn>
                <a:cxn ang="0">
                  <a:pos x="55563" y="38100"/>
                </a:cxn>
                <a:cxn ang="0">
                  <a:pos x="37042" y="3810"/>
                </a:cxn>
                <a:cxn ang="0">
                  <a:pos x="37042" y="3810"/>
                </a:cxn>
                <a:cxn ang="0">
                  <a:pos x="37042" y="3810"/>
                </a:cxn>
                <a:cxn ang="0">
                  <a:pos x="37042" y="3810"/>
                </a:cxn>
                <a:cxn ang="0">
                  <a:pos x="40746" y="19050"/>
                </a:cxn>
                <a:cxn ang="0">
                  <a:pos x="37042" y="19050"/>
                </a:cxn>
                <a:cxn ang="0">
                  <a:pos x="40746" y="22860"/>
                </a:cxn>
                <a:cxn ang="0">
                  <a:pos x="29633" y="26670"/>
                </a:cxn>
                <a:cxn ang="0">
                  <a:pos x="37042" y="22860"/>
                </a:cxn>
                <a:cxn ang="0">
                  <a:pos x="37042" y="15240"/>
                </a:cxn>
                <a:cxn ang="0">
                  <a:pos x="40746" y="19050"/>
                </a:cxn>
                <a:cxn ang="0">
                  <a:pos x="37042" y="3810"/>
                </a:cxn>
                <a:cxn ang="0">
                  <a:pos x="29633" y="26670"/>
                </a:cxn>
                <a:cxn ang="0">
                  <a:pos x="18521" y="0"/>
                </a:cxn>
              </a:cxnLst>
              <a:pathLst>
                <a:path w="15" h="10">
                  <a:moveTo>
                    <a:pt x="5" y="0"/>
                  </a:moveTo>
                  <a:cubicBezTo>
                    <a:pt x="5" y="0"/>
                    <a:pt x="5" y="0"/>
                    <a:pt x="5" y="0"/>
                  </a:cubicBezTo>
                  <a:cubicBezTo>
                    <a:pt x="4" y="2"/>
                    <a:pt x="4" y="4"/>
                    <a:pt x="4" y="4"/>
                  </a:cubicBezTo>
                  <a:cubicBezTo>
                    <a:pt x="5" y="4"/>
                    <a:pt x="5" y="4"/>
                    <a:pt x="5" y="4"/>
                  </a:cubicBezTo>
                  <a:cubicBezTo>
                    <a:pt x="5" y="5"/>
                    <a:pt x="5" y="5"/>
                    <a:pt x="5" y="5"/>
                  </a:cubicBezTo>
                  <a:cubicBezTo>
                    <a:pt x="7" y="7"/>
                    <a:pt x="7" y="7"/>
                    <a:pt x="7" y="7"/>
                  </a:cubicBezTo>
                  <a:cubicBezTo>
                    <a:pt x="5" y="6"/>
                    <a:pt x="5" y="6"/>
                    <a:pt x="5" y="6"/>
                  </a:cubicBezTo>
                  <a:cubicBezTo>
                    <a:pt x="5" y="4"/>
                    <a:pt x="5" y="4"/>
                    <a:pt x="5" y="4"/>
                  </a:cubicBezTo>
                  <a:cubicBezTo>
                    <a:pt x="4" y="4"/>
                    <a:pt x="4" y="4"/>
                    <a:pt x="4" y="4"/>
                  </a:cubicBezTo>
                  <a:cubicBezTo>
                    <a:pt x="4" y="2"/>
                    <a:pt x="5" y="0"/>
                    <a:pt x="5" y="0"/>
                  </a:cubicBezTo>
                  <a:cubicBezTo>
                    <a:pt x="2" y="1"/>
                    <a:pt x="0" y="2"/>
                    <a:pt x="0" y="8"/>
                  </a:cubicBezTo>
                  <a:cubicBezTo>
                    <a:pt x="3" y="8"/>
                    <a:pt x="3" y="8"/>
                    <a:pt x="3" y="8"/>
                  </a:cubicBezTo>
                  <a:cubicBezTo>
                    <a:pt x="12" y="9"/>
                    <a:pt x="12" y="9"/>
                    <a:pt x="12" y="9"/>
                  </a:cubicBezTo>
                  <a:cubicBezTo>
                    <a:pt x="15" y="10"/>
                    <a:pt x="15" y="10"/>
                    <a:pt x="15" y="10"/>
                  </a:cubicBezTo>
                  <a:cubicBezTo>
                    <a:pt x="15" y="4"/>
                    <a:pt x="13" y="2"/>
                    <a:pt x="10" y="1"/>
                  </a:cubicBezTo>
                  <a:cubicBezTo>
                    <a:pt x="10" y="1"/>
                    <a:pt x="10" y="1"/>
                    <a:pt x="10" y="1"/>
                  </a:cubicBezTo>
                  <a:cubicBezTo>
                    <a:pt x="10" y="1"/>
                    <a:pt x="10" y="1"/>
                    <a:pt x="10" y="1"/>
                  </a:cubicBezTo>
                  <a:cubicBezTo>
                    <a:pt x="10" y="1"/>
                    <a:pt x="10" y="1"/>
                    <a:pt x="10" y="1"/>
                  </a:cubicBezTo>
                  <a:cubicBezTo>
                    <a:pt x="10" y="1"/>
                    <a:pt x="12" y="3"/>
                    <a:pt x="11" y="5"/>
                  </a:cubicBezTo>
                  <a:cubicBezTo>
                    <a:pt x="10" y="5"/>
                    <a:pt x="10" y="5"/>
                    <a:pt x="10" y="5"/>
                  </a:cubicBezTo>
                  <a:cubicBezTo>
                    <a:pt x="11" y="6"/>
                    <a:pt x="11" y="6"/>
                    <a:pt x="11" y="6"/>
                  </a:cubicBezTo>
                  <a:cubicBezTo>
                    <a:pt x="8" y="7"/>
                    <a:pt x="8" y="7"/>
                    <a:pt x="8" y="7"/>
                  </a:cubicBezTo>
                  <a:cubicBezTo>
                    <a:pt x="10" y="6"/>
                    <a:pt x="10" y="6"/>
                    <a:pt x="10" y="6"/>
                  </a:cubicBezTo>
                  <a:cubicBezTo>
                    <a:pt x="10" y="4"/>
                    <a:pt x="10" y="4"/>
                    <a:pt x="10" y="4"/>
                  </a:cubicBezTo>
                  <a:cubicBezTo>
                    <a:pt x="11" y="5"/>
                    <a:pt x="11" y="5"/>
                    <a:pt x="11" y="5"/>
                  </a:cubicBezTo>
                  <a:cubicBezTo>
                    <a:pt x="11" y="5"/>
                    <a:pt x="11" y="3"/>
                    <a:pt x="10" y="1"/>
                  </a:cubicBezTo>
                  <a:cubicBezTo>
                    <a:pt x="10" y="1"/>
                    <a:pt x="10" y="5"/>
                    <a:pt x="8" y="7"/>
                  </a:cubicBezTo>
                  <a:cubicBezTo>
                    <a:pt x="8" y="7"/>
                    <a:pt x="5" y="4"/>
                    <a:pt x="5" y="0"/>
                  </a:cubicBezTo>
                </a:path>
              </a:pathLst>
            </a:custGeom>
            <a:solidFill>
              <a:srgbClr val="FFFFFF"/>
            </a:solidFill>
            <a:ln w="9525">
              <a:noFill/>
            </a:ln>
          </p:spPr>
          <p:txBody>
            <a:bodyPr/>
            <a:p>
              <a:endParaRPr lang="zh-CN" altLang="en-US"/>
            </a:p>
          </p:txBody>
        </p:sp>
        <p:sp>
          <p:nvSpPr>
            <p:cNvPr id="5234" name="Freeform 114"/>
            <p:cNvSpPr/>
            <p:nvPr/>
          </p:nvSpPr>
          <p:spPr>
            <a:xfrm>
              <a:off x="8047038" y="2917825"/>
              <a:ext cx="6350" cy="3175"/>
            </a:xfrm>
            <a:custGeom>
              <a:avLst/>
              <a:gdLst/>
              <a:ahLst/>
              <a:cxnLst>
                <a:cxn ang="0">
                  <a:pos x="3175" y="0"/>
                </a:cxn>
                <a:cxn ang="0">
                  <a:pos x="0" y="0"/>
                </a:cxn>
                <a:cxn ang="0">
                  <a:pos x="6350" y="3175"/>
                </a:cxn>
                <a:cxn ang="0">
                  <a:pos x="6350" y="0"/>
                </a:cxn>
                <a:cxn ang="0">
                  <a:pos x="3175" y="0"/>
                </a:cxn>
                <a:cxn ang="0">
                  <a:pos x="3175" y="0"/>
                </a:cxn>
              </a:cxnLst>
              <a:pathLst>
                <a:path w="2" h="1">
                  <a:moveTo>
                    <a:pt x="1" y="0"/>
                  </a:moveTo>
                  <a:cubicBezTo>
                    <a:pt x="1" y="0"/>
                    <a:pt x="0" y="0"/>
                    <a:pt x="0" y="0"/>
                  </a:cubicBezTo>
                  <a:cubicBezTo>
                    <a:pt x="2" y="1"/>
                    <a:pt x="2" y="1"/>
                    <a:pt x="2" y="1"/>
                  </a:cubicBezTo>
                  <a:cubicBezTo>
                    <a:pt x="2" y="1"/>
                    <a:pt x="2" y="0"/>
                    <a:pt x="2" y="0"/>
                  </a:cubicBezTo>
                  <a:cubicBezTo>
                    <a:pt x="2" y="0"/>
                    <a:pt x="1" y="0"/>
                    <a:pt x="1" y="0"/>
                  </a:cubicBezTo>
                  <a:cubicBezTo>
                    <a:pt x="1" y="0"/>
                    <a:pt x="1" y="0"/>
                    <a:pt x="1" y="0"/>
                  </a:cubicBezTo>
                </a:path>
              </a:pathLst>
            </a:custGeom>
            <a:solidFill>
              <a:srgbClr val="FFFFFF"/>
            </a:solidFill>
            <a:ln w="9525">
              <a:noFill/>
            </a:ln>
          </p:spPr>
          <p:txBody>
            <a:bodyPr/>
            <a:p>
              <a:endParaRPr lang="zh-CN" altLang="en-US"/>
            </a:p>
          </p:txBody>
        </p:sp>
        <p:sp>
          <p:nvSpPr>
            <p:cNvPr id="5235" name="Freeform 115"/>
            <p:cNvSpPr/>
            <p:nvPr/>
          </p:nvSpPr>
          <p:spPr>
            <a:xfrm>
              <a:off x="8058151" y="2917825"/>
              <a:ext cx="7938" cy="7938"/>
            </a:xfrm>
            <a:custGeom>
              <a:avLst/>
              <a:gdLst/>
              <a:ahLst/>
              <a:cxnLst>
                <a:cxn ang="0">
                  <a:pos x="3969" y="0"/>
                </a:cxn>
                <a:cxn ang="0">
                  <a:pos x="0" y="0"/>
                </a:cxn>
                <a:cxn ang="0">
                  <a:pos x="0" y="0"/>
                </a:cxn>
                <a:cxn ang="0">
                  <a:pos x="0" y="7938"/>
                </a:cxn>
                <a:cxn ang="0">
                  <a:pos x="7938" y="3969"/>
                </a:cxn>
                <a:cxn ang="0">
                  <a:pos x="3969" y="0"/>
                </a:cxn>
              </a:cxnLst>
              <a:pathLst>
                <a:path w="2" h="2">
                  <a:moveTo>
                    <a:pt x="1" y="0"/>
                  </a:moveTo>
                  <a:cubicBezTo>
                    <a:pt x="1" y="0"/>
                    <a:pt x="1" y="0"/>
                    <a:pt x="0" y="0"/>
                  </a:cubicBezTo>
                  <a:cubicBezTo>
                    <a:pt x="0" y="0"/>
                    <a:pt x="0" y="0"/>
                    <a:pt x="0" y="0"/>
                  </a:cubicBezTo>
                  <a:cubicBezTo>
                    <a:pt x="0" y="0"/>
                    <a:pt x="1" y="1"/>
                    <a:pt x="0" y="2"/>
                  </a:cubicBezTo>
                  <a:cubicBezTo>
                    <a:pt x="2" y="1"/>
                    <a:pt x="2" y="1"/>
                    <a:pt x="2" y="1"/>
                  </a:cubicBezTo>
                  <a:cubicBezTo>
                    <a:pt x="2" y="1"/>
                    <a:pt x="1" y="0"/>
                    <a:pt x="1" y="0"/>
                  </a:cubicBezTo>
                </a:path>
              </a:pathLst>
            </a:custGeom>
            <a:solidFill>
              <a:srgbClr val="FFFFFF"/>
            </a:solidFill>
            <a:ln w="9525">
              <a:noFill/>
            </a:ln>
          </p:spPr>
          <p:txBody>
            <a:bodyPr/>
            <a:p>
              <a:endParaRPr lang="zh-CN" altLang="en-US"/>
            </a:p>
          </p:txBody>
        </p:sp>
        <p:sp>
          <p:nvSpPr>
            <p:cNvPr id="5236" name="Freeform 116"/>
            <p:cNvSpPr>
              <a:spLocks noEditPoints="1"/>
            </p:cNvSpPr>
            <p:nvPr/>
          </p:nvSpPr>
          <p:spPr>
            <a:xfrm>
              <a:off x="8042276" y="2879725"/>
              <a:ext cx="30163" cy="38100"/>
            </a:xfrm>
            <a:custGeom>
              <a:avLst/>
              <a:gdLst/>
              <a:ahLst/>
              <a:cxnLst>
                <a:cxn ang="0">
                  <a:pos x="15081" y="30480"/>
                </a:cxn>
                <a:cxn ang="0">
                  <a:pos x="15081" y="30480"/>
                </a:cxn>
                <a:cxn ang="0">
                  <a:pos x="3770" y="22860"/>
                </a:cxn>
                <a:cxn ang="0">
                  <a:pos x="22622" y="26670"/>
                </a:cxn>
                <a:cxn ang="0">
                  <a:pos x="15081" y="30480"/>
                </a:cxn>
                <a:cxn ang="0">
                  <a:pos x="15081" y="22860"/>
                </a:cxn>
                <a:cxn ang="0">
                  <a:pos x="15081" y="19050"/>
                </a:cxn>
                <a:cxn ang="0">
                  <a:pos x="15081" y="15240"/>
                </a:cxn>
                <a:cxn ang="0">
                  <a:pos x="18851" y="19050"/>
                </a:cxn>
                <a:cxn ang="0">
                  <a:pos x="15081" y="22860"/>
                </a:cxn>
                <a:cxn ang="0">
                  <a:pos x="11311" y="19050"/>
                </a:cxn>
                <a:cxn ang="0">
                  <a:pos x="7540" y="19050"/>
                </a:cxn>
                <a:cxn ang="0">
                  <a:pos x="11311" y="15240"/>
                </a:cxn>
                <a:cxn ang="0">
                  <a:pos x="11311" y="19050"/>
                </a:cxn>
                <a:cxn ang="0">
                  <a:pos x="11311" y="19050"/>
                </a:cxn>
                <a:cxn ang="0">
                  <a:pos x="11311" y="0"/>
                </a:cxn>
                <a:cxn ang="0">
                  <a:pos x="0" y="15240"/>
                </a:cxn>
                <a:cxn ang="0">
                  <a:pos x="15081" y="38100"/>
                </a:cxn>
                <a:cxn ang="0">
                  <a:pos x="15081" y="38100"/>
                </a:cxn>
                <a:cxn ang="0">
                  <a:pos x="30163" y="22860"/>
                </a:cxn>
                <a:cxn ang="0">
                  <a:pos x="15081" y="0"/>
                </a:cxn>
                <a:cxn ang="0">
                  <a:pos x="11311" y="0"/>
                </a:cxn>
              </a:cxnLst>
              <a:pathLst>
                <a:path w="8" h="10">
                  <a:moveTo>
                    <a:pt x="4" y="8"/>
                  </a:moveTo>
                  <a:cubicBezTo>
                    <a:pt x="4" y="8"/>
                    <a:pt x="4" y="8"/>
                    <a:pt x="4" y="8"/>
                  </a:cubicBezTo>
                  <a:cubicBezTo>
                    <a:pt x="3" y="8"/>
                    <a:pt x="2" y="7"/>
                    <a:pt x="1" y="6"/>
                  </a:cubicBezTo>
                  <a:cubicBezTo>
                    <a:pt x="6" y="7"/>
                    <a:pt x="6" y="7"/>
                    <a:pt x="6" y="7"/>
                  </a:cubicBezTo>
                  <a:cubicBezTo>
                    <a:pt x="6" y="8"/>
                    <a:pt x="5" y="8"/>
                    <a:pt x="4" y="8"/>
                  </a:cubicBezTo>
                  <a:moveTo>
                    <a:pt x="4" y="6"/>
                  </a:moveTo>
                  <a:cubicBezTo>
                    <a:pt x="4" y="5"/>
                    <a:pt x="4" y="5"/>
                    <a:pt x="4" y="5"/>
                  </a:cubicBezTo>
                  <a:cubicBezTo>
                    <a:pt x="4" y="4"/>
                    <a:pt x="4" y="4"/>
                    <a:pt x="4" y="4"/>
                  </a:cubicBezTo>
                  <a:cubicBezTo>
                    <a:pt x="5" y="5"/>
                    <a:pt x="5" y="5"/>
                    <a:pt x="5" y="5"/>
                  </a:cubicBezTo>
                  <a:cubicBezTo>
                    <a:pt x="4" y="6"/>
                    <a:pt x="4" y="6"/>
                    <a:pt x="4" y="6"/>
                  </a:cubicBezTo>
                  <a:moveTo>
                    <a:pt x="3" y="5"/>
                  </a:moveTo>
                  <a:cubicBezTo>
                    <a:pt x="2" y="5"/>
                    <a:pt x="2" y="5"/>
                    <a:pt x="2" y="5"/>
                  </a:cubicBezTo>
                  <a:cubicBezTo>
                    <a:pt x="3" y="4"/>
                    <a:pt x="3" y="4"/>
                    <a:pt x="3" y="4"/>
                  </a:cubicBezTo>
                  <a:cubicBezTo>
                    <a:pt x="3" y="5"/>
                    <a:pt x="3" y="5"/>
                    <a:pt x="3" y="5"/>
                  </a:cubicBezTo>
                  <a:cubicBezTo>
                    <a:pt x="3" y="5"/>
                    <a:pt x="3" y="5"/>
                    <a:pt x="3" y="5"/>
                  </a:cubicBezTo>
                  <a:moveTo>
                    <a:pt x="3" y="0"/>
                  </a:moveTo>
                  <a:cubicBezTo>
                    <a:pt x="1" y="0"/>
                    <a:pt x="0" y="2"/>
                    <a:pt x="0" y="4"/>
                  </a:cubicBezTo>
                  <a:cubicBezTo>
                    <a:pt x="0" y="7"/>
                    <a:pt x="1" y="9"/>
                    <a:pt x="4" y="10"/>
                  </a:cubicBezTo>
                  <a:cubicBezTo>
                    <a:pt x="4" y="10"/>
                    <a:pt x="4" y="10"/>
                    <a:pt x="4" y="10"/>
                  </a:cubicBezTo>
                  <a:cubicBezTo>
                    <a:pt x="6" y="10"/>
                    <a:pt x="8" y="8"/>
                    <a:pt x="8" y="6"/>
                  </a:cubicBezTo>
                  <a:cubicBezTo>
                    <a:pt x="8" y="3"/>
                    <a:pt x="6" y="1"/>
                    <a:pt x="4" y="0"/>
                  </a:cubicBezTo>
                  <a:cubicBezTo>
                    <a:pt x="3" y="0"/>
                    <a:pt x="3" y="0"/>
                    <a:pt x="3" y="0"/>
                  </a:cubicBezTo>
                </a:path>
              </a:pathLst>
            </a:custGeom>
            <a:solidFill>
              <a:srgbClr val="FFFFFF"/>
            </a:solidFill>
            <a:ln w="9525">
              <a:noFill/>
            </a:ln>
          </p:spPr>
          <p:txBody>
            <a:bodyPr/>
            <a:p>
              <a:endParaRPr lang="zh-CN" altLang="en-US"/>
            </a:p>
          </p:txBody>
        </p:sp>
        <p:sp>
          <p:nvSpPr>
            <p:cNvPr id="5237" name="Freeform 117"/>
            <p:cNvSpPr>
              <a:spLocks noEditPoints="1"/>
            </p:cNvSpPr>
            <p:nvPr/>
          </p:nvSpPr>
          <p:spPr>
            <a:xfrm>
              <a:off x="7805738" y="2790825"/>
              <a:ext cx="365125" cy="371475"/>
            </a:xfrm>
            <a:custGeom>
              <a:avLst/>
              <a:gdLst/>
              <a:ahLst/>
              <a:cxnLst>
                <a:cxn ang="0">
                  <a:pos x="335011" y="300181"/>
                </a:cxn>
                <a:cxn ang="0">
                  <a:pos x="335011" y="300181"/>
                </a:cxn>
                <a:cxn ang="0">
                  <a:pos x="30113" y="262659"/>
                </a:cxn>
                <a:cxn ang="0">
                  <a:pos x="22585" y="255154"/>
                </a:cxn>
                <a:cxn ang="0">
                  <a:pos x="22585" y="37522"/>
                </a:cxn>
                <a:cxn ang="0">
                  <a:pos x="30113" y="30018"/>
                </a:cxn>
                <a:cxn ang="0">
                  <a:pos x="30113" y="30018"/>
                </a:cxn>
                <a:cxn ang="0">
                  <a:pos x="335011" y="75045"/>
                </a:cxn>
                <a:cxn ang="0">
                  <a:pos x="342539" y="82550"/>
                </a:cxn>
                <a:cxn ang="0">
                  <a:pos x="342539" y="296429"/>
                </a:cxn>
                <a:cxn ang="0">
                  <a:pos x="335011" y="300181"/>
                </a:cxn>
                <a:cxn ang="0">
                  <a:pos x="7528" y="0"/>
                </a:cxn>
                <a:cxn ang="0">
                  <a:pos x="0" y="11256"/>
                </a:cxn>
                <a:cxn ang="0">
                  <a:pos x="0" y="318943"/>
                </a:cxn>
                <a:cxn ang="0">
                  <a:pos x="7528" y="330200"/>
                </a:cxn>
                <a:cxn ang="0">
                  <a:pos x="357596" y="367722"/>
                </a:cxn>
                <a:cxn ang="0">
                  <a:pos x="357596" y="371475"/>
                </a:cxn>
                <a:cxn ang="0">
                  <a:pos x="365125" y="360218"/>
                </a:cxn>
                <a:cxn ang="0">
                  <a:pos x="365125" y="63788"/>
                </a:cxn>
                <a:cxn ang="0">
                  <a:pos x="357596" y="52531"/>
                </a:cxn>
                <a:cxn ang="0">
                  <a:pos x="7528" y="0"/>
                </a:cxn>
                <a:cxn ang="0">
                  <a:pos x="7528" y="0"/>
                </a:cxn>
              </a:cxnLst>
              <a:pathLst>
                <a:path w="97" h="99">
                  <a:moveTo>
                    <a:pt x="89" y="80"/>
                  </a:moveTo>
                  <a:cubicBezTo>
                    <a:pt x="89" y="80"/>
                    <a:pt x="89" y="80"/>
                    <a:pt x="89" y="80"/>
                  </a:cubicBezTo>
                  <a:cubicBezTo>
                    <a:pt x="8" y="70"/>
                    <a:pt x="8" y="70"/>
                    <a:pt x="8" y="70"/>
                  </a:cubicBezTo>
                  <a:cubicBezTo>
                    <a:pt x="7" y="70"/>
                    <a:pt x="6" y="69"/>
                    <a:pt x="6" y="68"/>
                  </a:cubicBezTo>
                  <a:cubicBezTo>
                    <a:pt x="6" y="10"/>
                    <a:pt x="6" y="10"/>
                    <a:pt x="6" y="10"/>
                  </a:cubicBezTo>
                  <a:cubicBezTo>
                    <a:pt x="6" y="9"/>
                    <a:pt x="7" y="8"/>
                    <a:pt x="8" y="8"/>
                  </a:cubicBezTo>
                  <a:cubicBezTo>
                    <a:pt x="8" y="8"/>
                    <a:pt x="8" y="8"/>
                    <a:pt x="8" y="8"/>
                  </a:cubicBezTo>
                  <a:cubicBezTo>
                    <a:pt x="89" y="20"/>
                    <a:pt x="89" y="20"/>
                    <a:pt x="89" y="20"/>
                  </a:cubicBezTo>
                  <a:cubicBezTo>
                    <a:pt x="90" y="20"/>
                    <a:pt x="91" y="21"/>
                    <a:pt x="91" y="22"/>
                  </a:cubicBezTo>
                  <a:cubicBezTo>
                    <a:pt x="91" y="79"/>
                    <a:pt x="91" y="79"/>
                    <a:pt x="91" y="79"/>
                  </a:cubicBezTo>
                  <a:cubicBezTo>
                    <a:pt x="91" y="80"/>
                    <a:pt x="90" y="80"/>
                    <a:pt x="89" y="80"/>
                  </a:cubicBezTo>
                  <a:moveTo>
                    <a:pt x="2" y="0"/>
                  </a:moveTo>
                  <a:cubicBezTo>
                    <a:pt x="1" y="0"/>
                    <a:pt x="0" y="1"/>
                    <a:pt x="0" y="3"/>
                  </a:cubicBezTo>
                  <a:cubicBezTo>
                    <a:pt x="0" y="85"/>
                    <a:pt x="0" y="85"/>
                    <a:pt x="0" y="85"/>
                  </a:cubicBezTo>
                  <a:cubicBezTo>
                    <a:pt x="0" y="86"/>
                    <a:pt x="1" y="88"/>
                    <a:pt x="2" y="88"/>
                  </a:cubicBezTo>
                  <a:cubicBezTo>
                    <a:pt x="95" y="98"/>
                    <a:pt x="95" y="98"/>
                    <a:pt x="95" y="98"/>
                  </a:cubicBezTo>
                  <a:cubicBezTo>
                    <a:pt x="95" y="99"/>
                    <a:pt x="95" y="99"/>
                    <a:pt x="95" y="99"/>
                  </a:cubicBezTo>
                  <a:cubicBezTo>
                    <a:pt x="96" y="99"/>
                    <a:pt x="97" y="98"/>
                    <a:pt x="97" y="96"/>
                  </a:cubicBezTo>
                  <a:cubicBezTo>
                    <a:pt x="97" y="17"/>
                    <a:pt x="97" y="17"/>
                    <a:pt x="97" y="17"/>
                  </a:cubicBezTo>
                  <a:cubicBezTo>
                    <a:pt x="97" y="16"/>
                    <a:pt x="96" y="14"/>
                    <a:pt x="95" y="14"/>
                  </a:cubicBezTo>
                  <a:cubicBezTo>
                    <a:pt x="2" y="0"/>
                    <a:pt x="2" y="0"/>
                    <a:pt x="2" y="0"/>
                  </a:cubicBezTo>
                  <a:cubicBezTo>
                    <a:pt x="2" y="0"/>
                    <a:pt x="2" y="0"/>
                    <a:pt x="2" y="0"/>
                  </a:cubicBezTo>
                </a:path>
              </a:pathLst>
            </a:custGeom>
            <a:solidFill>
              <a:srgbClr val="FFFFFF"/>
            </a:solidFill>
            <a:ln w="9525">
              <a:noFill/>
            </a:ln>
          </p:spPr>
          <p:txBody>
            <a:bodyPr/>
            <a:p>
              <a:endParaRPr lang="zh-CN" altLang="en-US"/>
            </a:p>
          </p:txBody>
        </p:sp>
        <p:sp>
          <p:nvSpPr>
            <p:cNvPr id="5238" name="Freeform 118"/>
            <p:cNvSpPr/>
            <p:nvPr/>
          </p:nvSpPr>
          <p:spPr>
            <a:xfrm>
              <a:off x="7915276" y="3151188"/>
              <a:ext cx="150813" cy="49213"/>
            </a:xfrm>
            <a:custGeom>
              <a:avLst/>
              <a:gdLst/>
              <a:ahLst/>
              <a:cxnLst>
                <a:cxn ang="0">
                  <a:pos x="33932" y="0"/>
                </a:cxn>
                <a:cxn ang="0">
                  <a:pos x="18851" y="7571"/>
                </a:cxn>
                <a:cxn ang="0">
                  <a:pos x="3770" y="26499"/>
                </a:cxn>
                <a:cxn ang="0">
                  <a:pos x="7540" y="34070"/>
                </a:cxn>
                <a:cxn ang="0">
                  <a:pos x="143272" y="49213"/>
                </a:cxn>
                <a:cxn ang="0">
                  <a:pos x="143272" y="49213"/>
                </a:cxn>
                <a:cxn ang="0">
                  <a:pos x="147042" y="41641"/>
                </a:cxn>
                <a:cxn ang="0">
                  <a:pos x="131961" y="18928"/>
                </a:cxn>
                <a:cxn ang="0">
                  <a:pos x="116880" y="7571"/>
                </a:cxn>
                <a:cxn ang="0">
                  <a:pos x="37703" y="0"/>
                </a:cxn>
                <a:cxn ang="0">
                  <a:pos x="33932" y="0"/>
                </a:cxn>
              </a:cxnLst>
              <a:pathLst>
                <a:path w="40" h="13">
                  <a:moveTo>
                    <a:pt x="9" y="0"/>
                  </a:moveTo>
                  <a:cubicBezTo>
                    <a:pt x="8" y="0"/>
                    <a:pt x="6" y="1"/>
                    <a:pt x="5" y="2"/>
                  </a:cubicBezTo>
                  <a:cubicBezTo>
                    <a:pt x="1" y="7"/>
                    <a:pt x="1" y="7"/>
                    <a:pt x="1" y="7"/>
                  </a:cubicBezTo>
                  <a:cubicBezTo>
                    <a:pt x="0" y="8"/>
                    <a:pt x="1" y="9"/>
                    <a:pt x="2" y="9"/>
                  </a:cubicBezTo>
                  <a:cubicBezTo>
                    <a:pt x="38" y="13"/>
                    <a:pt x="38" y="13"/>
                    <a:pt x="38" y="13"/>
                  </a:cubicBezTo>
                  <a:cubicBezTo>
                    <a:pt x="38" y="13"/>
                    <a:pt x="38" y="13"/>
                    <a:pt x="38" y="13"/>
                  </a:cubicBezTo>
                  <a:cubicBezTo>
                    <a:pt x="40" y="13"/>
                    <a:pt x="40" y="12"/>
                    <a:pt x="39" y="11"/>
                  </a:cubicBezTo>
                  <a:cubicBezTo>
                    <a:pt x="35" y="5"/>
                    <a:pt x="35" y="5"/>
                    <a:pt x="35" y="5"/>
                  </a:cubicBezTo>
                  <a:cubicBezTo>
                    <a:pt x="34" y="4"/>
                    <a:pt x="32" y="2"/>
                    <a:pt x="31" y="2"/>
                  </a:cubicBezTo>
                  <a:cubicBezTo>
                    <a:pt x="10" y="0"/>
                    <a:pt x="10" y="0"/>
                    <a:pt x="10" y="0"/>
                  </a:cubicBezTo>
                  <a:cubicBezTo>
                    <a:pt x="10" y="0"/>
                    <a:pt x="10" y="0"/>
                    <a:pt x="9" y="0"/>
                  </a:cubicBezTo>
                </a:path>
              </a:pathLst>
            </a:custGeom>
            <a:solidFill>
              <a:srgbClr val="FFFFFF"/>
            </a:solidFill>
            <a:ln w="9525">
              <a:noFill/>
            </a:ln>
          </p:spPr>
          <p:txBody>
            <a:bodyPr/>
            <a:p>
              <a:endParaRPr lang="zh-CN" altLang="en-US"/>
            </a:p>
          </p:txBody>
        </p:sp>
        <p:sp>
          <p:nvSpPr>
            <p:cNvPr id="5239" name="Freeform 119"/>
            <p:cNvSpPr/>
            <p:nvPr/>
          </p:nvSpPr>
          <p:spPr>
            <a:xfrm>
              <a:off x="7986713" y="2865438"/>
              <a:ext cx="131763" cy="184150"/>
            </a:xfrm>
            <a:custGeom>
              <a:avLst/>
              <a:gdLst/>
              <a:ahLst/>
              <a:cxnLst>
                <a:cxn ang="0">
                  <a:pos x="3764" y="0"/>
                </a:cxn>
                <a:cxn ang="0">
                  <a:pos x="0" y="3758"/>
                </a:cxn>
                <a:cxn ang="0">
                  <a:pos x="0" y="180391"/>
                </a:cxn>
                <a:cxn ang="0">
                  <a:pos x="3764" y="184150"/>
                </a:cxn>
                <a:cxn ang="0">
                  <a:pos x="3764" y="184150"/>
                </a:cxn>
                <a:cxn ang="0">
                  <a:pos x="7529" y="184150"/>
                </a:cxn>
                <a:cxn ang="0">
                  <a:pos x="7529" y="97712"/>
                </a:cxn>
                <a:cxn ang="0">
                  <a:pos x="127998" y="112744"/>
                </a:cxn>
                <a:cxn ang="0">
                  <a:pos x="127998" y="112744"/>
                </a:cxn>
                <a:cxn ang="0">
                  <a:pos x="131763" y="108986"/>
                </a:cxn>
                <a:cxn ang="0">
                  <a:pos x="127998" y="105228"/>
                </a:cxn>
                <a:cxn ang="0">
                  <a:pos x="7529" y="90195"/>
                </a:cxn>
                <a:cxn ang="0">
                  <a:pos x="7529" y="3758"/>
                </a:cxn>
                <a:cxn ang="0">
                  <a:pos x="3764" y="0"/>
                </a:cxn>
                <a:cxn ang="0">
                  <a:pos x="3764" y="0"/>
                </a:cxn>
              </a:cxnLst>
              <a:pathLst>
                <a:path w="35" h="49">
                  <a:moveTo>
                    <a:pt x="1" y="0"/>
                  </a:moveTo>
                  <a:cubicBezTo>
                    <a:pt x="1" y="0"/>
                    <a:pt x="0" y="1"/>
                    <a:pt x="0" y="1"/>
                  </a:cubicBezTo>
                  <a:cubicBezTo>
                    <a:pt x="0" y="48"/>
                    <a:pt x="0" y="48"/>
                    <a:pt x="0" y="48"/>
                  </a:cubicBezTo>
                  <a:cubicBezTo>
                    <a:pt x="0" y="49"/>
                    <a:pt x="1" y="49"/>
                    <a:pt x="1" y="49"/>
                  </a:cubicBezTo>
                  <a:cubicBezTo>
                    <a:pt x="1" y="49"/>
                    <a:pt x="1" y="49"/>
                    <a:pt x="1" y="49"/>
                  </a:cubicBezTo>
                  <a:cubicBezTo>
                    <a:pt x="2" y="49"/>
                    <a:pt x="2" y="49"/>
                    <a:pt x="2" y="49"/>
                  </a:cubicBezTo>
                  <a:cubicBezTo>
                    <a:pt x="2" y="26"/>
                    <a:pt x="2" y="26"/>
                    <a:pt x="2" y="26"/>
                  </a:cubicBezTo>
                  <a:cubicBezTo>
                    <a:pt x="34" y="30"/>
                    <a:pt x="34" y="30"/>
                    <a:pt x="34" y="30"/>
                  </a:cubicBezTo>
                  <a:cubicBezTo>
                    <a:pt x="34" y="30"/>
                    <a:pt x="34" y="30"/>
                    <a:pt x="34" y="30"/>
                  </a:cubicBezTo>
                  <a:cubicBezTo>
                    <a:pt x="35" y="30"/>
                    <a:pt x="35" y="30"/>
                    <a:pt x="35" y="29"/>
                  </a:cubicBezTo>
                  <a:cubicBezTo>
                    <a:pt x="35" y="29"/>
                    <a:pt x="35" y="29"/>
                    <a:pt x="34" y="28"/>
                  </a:cubicBezTo>
                  <a:cubicBezTo>
                    <a:pt x="2" y="24"/>
                    <a:pt x="2" y="24"/>
                    <a:pt x="2" y="24"/>
                  </a:cubicBezTo>
                  <a:cubicBezTo>
                    <a:pt x="2" y="1"/>
                    <a:pt x="2" y="1"/>
                    <a:pt x="2" y="1"/>
                  </a:cubicBezTo>
                  <a:cubicBezTo>
                    <a:pt x="2" y="1"/>
                    <a:pt x="1" y="1"/>
                    <a:pt x="1" y="0"/>
                  </a:cubicBezTo>
                  <a:cubicBezTo>
                    <a:pt x="1" y="0"/>
                    <a:pt x="1" y="0"/>
                    <a:pt x="1" y="0"/>
                  </a:cubicBezTo>
                </a:path>
              </a:pathLst>
            </a:custGeom>
            <a:solidFill>
              <a:srgbClr val="FFFFFF"/>
            </a:solidFill>
            <a:ln w="9525">
              <a:noFill/>
            </a:ln>
          </p:spPr>
          <p:txBody>
            <a:bodyPr/>
            <a:p>
              <a:endParaRPr lang="zh-CN" altLang="en-US"/>
            </a:p>
          </p:txBody>
        </p:sp>
        <p:sp>
          <p:nvSpPr>
            <p:cNvPr id="5240" name="Rectangle 120"/>
            <p:cNvSpPr/>
            <p:nvPr/>
          </p:nvSpPr>
          <p:spPr>
            <a:xfrm>
              <a:off x="5678488" y="4173538"/>
              <a:ext cx="49213" cy="10160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1" name="Rectangle 121"/>
            <p:cNvSpPr/>
            <p:nvPr/>
          </p:nvSpPr>
          <p:spPr>
            <a:xfrm>
              <a:off x="5678488" y="4173538"/>
              <a:ext cx="49213" cy="101600"/>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2" name="Rectangle 122"/>
            <p:cNvSpPr/>
            <p:nvPr/>
          </p:nvSpPr>
          <p:spPr>
            <a:xfrm>
              <a:off x="5772151" y="4151313"/>
              <a:ext cx="49213" cy="123825"/>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3" name="Rectangle 123"/>
            <p:cNvSpPr/>
            <p:nvPr/>
          </p:nvSpPr>
          <p:spPr>
            <a:xfrm>
              <a:off x="5772151" y="4151313"/>
              <a:ext cx="49213" cy="123825"/>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4" name="Freeform 124"/>
            <p:cNvSpPr/>
            <p:nvPr/>
          </p:nvSpPr>
          <p:spPr>
            <a:xfrm>
              <a:off x="5862638" y="4125913"/>
              <a:ext cx="49213" cy="149225"/>
            </a:xfrm>
            <a:custGeom>
              <a:avLst/>
              <a:gdLst/>
              <a:ahLst/>
              <a:cxnLst>
                <a:cxn ang="0">
                  <a:pos x="0" y="0"/>
                </a:cxn>
                <a:cxn ang="0">
                  <a:pos x="0" y="149225"/>
                </a:cxn>
                <a:cxn ang="0">
                  <a:pos x="49213" y="149225"/>
                </a:cxn>
                <a:cxn ang="0">
                  <a:pos x="49213" y="3175"/>
                </a:cxn>
                <a:cxn ang="0">
                  <a:pos x="0" y="0"/>
                </a:cxn>
              </a:cxnLst>
              <a:pathLst>
                <a:path w="31" h="94">
                  <a:moveTo>
                    <a:pt x="0" y="0"/>
                  </a:moveTo>
                  <a:lnTo>
                    <a:pt x="0" y="94"/>
                  </a:lnTo>
                  <a:lnTo>
                    <a:pt x="31" y="94"/>
                  </a:lnTo>
                  <a:lnTo>
                    <a:pt x="31" y="2"/>
                  </a:lnTo>
                  <a:lnTo>
                    <a:pt x="0" y="0"/>
                  </a:lnTo>
                  <a:close/>
                </a:path>
              </a:pathLst>
            </a:custGeom>
            <a:solidFill>
              <a:srgbClr val="FFFFFF"/>
            </a:solidFill>
            <a:ln w="9525">
              <a:noFill/>
            </a:ln>
          </p:spPr>
          <p:txBody>
            <a:bodyPr/>
            <a:p>
              <a:endParaRPr lang="zh-CN" altLang="en-US"/>
            </a:p>
          </p:txBody>
        </p:sp>
        <p:sp>
          <p:nvSpPr>
            <p:cNvPr id="5245" name="Freeform 125"/>
            <p:cNvSpPr/>
            <p:nvPr/>
          </p:nvSpPr>
          <p:spPr>
            <a:xfrm>
              <a:off x="5862638" y="4125913"/>
              <a:ext cx="49213" cy="149225"/>
            </a:xfrm>
            <a:custGeom>
              <a:avLst/>
              <a:gdLst/>
              <a:ahLst/>
              <a:cxnLst>
                <a:cxn ang="0">
                  <a:pos x="0" y="0"/>
                </a:cxn>
                <a:cxn ang="0">
                  <a:pos x="0" y="149225"/>
                </a:cxn>
                <a:cxn ang="0">
                  <a:pos x="49213" y="149225"/>
                </a:cxn>
                <a:cxn ang="0">
                  <a:pos x="49213" y="3175"/>
                </a:cxn>
                <a:cxn ang="0">
                  <a:pos x="0" y="0"/>
                </a:cxn>
              </a:cxnLst>
              <a:pathLst>
                <a:path w="31" h="94">
                  <a:moveTo>
                    <a:pt x="0" y="0"/>
                  </a:moveTo>
                  <a:lnTo>
                    <a:pt x="0" y="94"/>
                  </a:lnTo>
                  <a:lnTo>
                    <a:pt x="31" y="94"/>
                  </a:lnTo>
                  <a:lnTo>
                    <a:pt x="31" y="2"/>
                  </a:lnTo>
                  <a:lnTo>
                    <a:pt x="0" y="0"/>
                  </a:lnTo>
                </a:path>
              </a:pathLst>
            </a:custGeom>
            <a:noFill/>
            <a:ln w="9525">
              <a:noFill/>
            </a:ln>
          </p:spPr>
          <p:txBody>
            <a:bodyPr/>
            <a:p>
              <a:endParaRPr lang="zh-CN" altLang="en-US"/>
            </a:p>
          </p:txBody>
        </p:sp>
        <p:sp>
          <p:nvSpPr>
            <p:cNvPr id="5246" name="Rectangle 126"/>
            <p:cNvSpPr/>
            <p:nvPr/>
          </p:nvSpPr>
          <p:spPr>
            <a:xfrm>
              <a:off x="5953126" y="4143375"/>
              <a:ext cx="49213" cy="131763"/>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7" name="Rectangle 127"/>
            <p:cNvSpPr/>
            <p:nvPr/>
          </p:nvSpPr>
          <p:spPr>
            <a:xfrm>
              <a:off x="5953126" y="4143375"/>
              <a:ext cx="49213" cy="13176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8" name="Rectangle 128"/>
            <p:cNvSpPr/>
            <p:nvPr/>
          </p:nvSpPr>
          <p:spPr>
            <a:xfrm>
              <a:off x="6043613" y="4090988"/>
              <a:ext cx="49213" cy="180975"/>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49" name="Rectangle 129"/>
            <p:cNvSpPr/>
            <p:nvPr/>
          </p:nvSpPr>
          <p:spPr>
            <a:xfrm>
              <a:off x="6043613" y="4090988"/>
              <a:ext cx="49213" cy="180975"/>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50" name="Rectangle 130"/>
            <p:cNvSpPr/>
            <p:nvPr/>
          </p:nvSpPr>
          <p:spPr>
            <a:xfrm>
              <a:off x="6129338" y="4019550"/>
              <a:ext cx="49213" cy="252413"/>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51" name="Rectangle 131"/>
            <p:cNvSpPr/>
            <p:nvPr/>
          </p:nvSpPr>
          <p:spPr>
            <a:xfrm>
              <a:off x="6129338" y="4019550"/>
              <a:ext cx="49213" cy="25241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252" name="Freeform 132"/>
            <p:cNvSpPr>
              <a:spLocks noEditPoints="1"/>
            </p:cNvSpPr>
            <p:nvPr/>
          </p:nvSpPr>
          <p:spPr>
            <a:xfrm>
              <a:off x="5540376" y="3865563"/>
              <a:ext cx="769938" cy="576263"/>
            </a:xfrm>
            <a:custGeom>
              <a:avLst/>
              <a:gdLst/>
              <a:ahLst/>
              <a:cxnLst>
                <a:cxn ang="0">
                  <a:pos x="71360" y="455737"/>
                </a:cxn>
                <a:cxn ang="0">
                  <a:pos x="52581" y="444438"/>
                </a:cxn>
                <a:cxn ang="0">
                  <a:pos x="52581" y="60262"/>
                </a:cxn>
                <a:cxn ang="0">
                  <a:pos x="67604" y="48963"/>
                </a:cxn>
                <a:cxn ang="0">
                  <a:pos x="71360" y="48963"/>
                </a:cxn>
                <a:cxn ang="0">
                  <a:pos x="709845" y="64029"/>
                </a:cxn>
                <a:cxn ang="0">
                  <a:pos x="724868" y="75328"/>
                </a:cxn>
                <a:cxn ang="0">
                  <a:pos x="724868" y="436905"/>
                </a:cxn>
                <a:cxn ang="0">
                  <a:pos x="709845" y="448204"/>
                </a:cxn>
                <a:cxn ang="0">
                  <a:pos x="71360" y="455737"/>
                </a:cxn>
                <a:cxn ang="0">
                  <a:pos x="71360" y="455737"/>
                </a:cxn>
                <a:cxn ang="0">
                  <a:pos x="18778" y="0"/>
                </a:cxn>
                <a:cxn ang="0">
                  <a:pos x="0" y="18832"/>
                </a:cxn>
                <a:cxn ang="0">
                  <a:pos x="0" y="561197"/>
                </a:cxn>
                <a:cxn ang="0">
                  <a:pos x="18778" y="576263"/>
                </a:cxn>
                <a:cxn ang="0">
                  <a:pos x="18778" y="576263"/>
                </a:cxn>
                <a:cxn ang="0">
                  <a:pos x="754914" y="561197"/>
                </a:cxn>
                <a:cxn ang="0">
                  <a:pos x="769938" y="542365"/>
                </a:cxn>
                <a:cxn ang="0">
                  <a:pos x="769938" y="37664"/>
                </a:cxn>
                <a:cxn ang="0">
                  <a:pos x="754914" y="22598"/>
                </a:cxn>
                <a:cxn ang="0">
                  <a:pos x="18778" y="0"/>
                </a:cxn>
                <a:cxn ang="0">
                  <a:pos x="18778" y="0"/>
                </a:cxn>
              </a:cxnLst>
              <a:pathLst>
                <a:path w="205" h="153">
                  <a:moveTo>
                    <a:pt x="19" y="121"/>
                  </a:moveTo>
                  <a:cubicBezTo>
                    <a:pt x="16" y="121"/>
                    <a:pt x="14" y="120"/>
                    <a:pt x="14" y="118"/>
                  </a:cubicBezTo>
                  <a:cubicBezTo>
                    <a:pt x="14" y="16"/>
                    <a:pt x="14" y="16"/>
                    <a:pt x="14" y="16"/>
                  </a:cubicBezTo>
                  <a:cubicBezTo>
                    <a:pt x="14" y="14"/>
                    <a:pt x="16" y="13"/>
                    <a:pt x="18" y="13"/>
                  </a:cubicBezTo>
                  <a:cubicBezTo>
                    <a:pt x="19" y="13"/>
                    <a:pt x="19" y="13"/>
                    <a:pt x="19" y="13"/>
                  </a:cubicBezTo>
                  <a:cubicBezTo>
                    <a:pt x="189" y="17"/>
                    <a:pt x="189" y="17"/>
                    <a:pt x="189" y="17"/>
                  </a:cubicBezTo>
                  <a:cubicBezTo>
                    <a:pt x="191" y="17"/>
                    <a:pt x="193" y="18"/>
                    <a:pt x="193" y="20"/>
                  </a:cubicBezTo>
                  <a:cubicBezTo>
                    <a:pt x="193" y="116"/>
                    <a:pt x="193" y="116"/>
                    <a:pt x="193" y="116"/>
                  </a:cubicBezTo>
                  <a:cubicBezTo>
                    <a:pt x="193" y="118"/>
                    <a:pt x="191" y="119"/>
                    <a:pt x="189" y="119"/>
                  </a:cubicBezTo>
                  <a:cubicBezTo>
                    <a:pt x="19" y="121"/>
                    <a:pt x="19" y="121"/>
                    <a:pt x="19" y="121"/>
                  </a:cubicBezTo>
                  <a:cubicBezTo>
                    <a:pt x="19" y="121"/>
                    <a:pt x="19" y="121"/>
                    <a:pt x="19" y="121"/>
                  </a:cubicBezTo>
                  <a:moveTo>
                    <a:pt x="5" y="0"/>
                  </a:moveTo>
                  <a:cubicBezTo>
                    <a:pt x="2" y="0"/>
                    <a:pt x="0" y="2"/>
                    <a:pt x="0" y="5"/>
                  </a:cubicBezTo>
                  <a:cubicBezTo>
                    <a:pt x="0" y="149"/>
                    <a:pt x="0" y="149"/>
                    <a:pt x="0" y="149"/>
                  </a:cubicBezTo>
                  <a:cubicBezTo>
                    <a:pt x="0" y="151"/>
                    <a:pt x="2" y="153"/>
                    <a:pt x="5" y="153"/>
                  </a:cubicBezTo>
                  <a:cubicBezTo>
                    <a:pt x="5" y="153"/>
                    <a:pt x="5" y="153"/>
                    <a:pt x="5" y="153"/>
                  </a:cubicBezTo>
                  <a:cubicBezTo>
                    <a:pt x="201" y="149"/>
                    <a:pt x="201" y="149"/>
                    <a:pt x="201" y="149"/>
                  </a:cubicBezTo>
                  <a:cubicBezTo>
                    <a:pt x="203" y="149"/>
                    <a:pt x="205" y="147"/>
                    <a:pt x="205" y="144"/>
                  </a:cubicBezTo>
                  <a:cubicBezTo>
                    <a:pt x="205" y="10"/>
                    <a:pt x="205" y="10"/>
                    <a:pt x="205" y="10"/>
                  </a:cubicBezTo>
                  <a:cubicBezTo>
                    <a:pt x="205" y="8"/>
                    <a:pt x="203" y="6"/>
                    <a:pt x="201" y="6"/>
                  </a:cubicBezTo>
                  <a:cubicBezTo>
                    <a:pt x="5" y="0"/>
                    <a:pt x="5" y="0"/>
                    <a:pt x="5" y="0"/>
                  </a:cubicBezTo>
                  <a:cubicBezTo>
                    <a:pt x="5" y="0"/>
                    <a:pt x="5" y="0"/>
                    <a:pt x="5" y="0"/>
                  </a:cubicBezTo>
                </a:path>
              </a:pathLst>
            </a:custGeom>
            <a:solidFill>
              <a:srgbClr val="FFFFFF"/>
            </a:solidFill>
            <a:ln w="9525">
              <a:noFill/>
            </a:ln>
          </p:spPr>
          <p:txBody>
            <a:bodyPr/>
            <a:p>
              <a:endParaRPr lang="zh-CN" altLang="en-US"/>
            </a:p>
          </p:txBody>
        </p:sp>
        <p:sp>
          <p:nvSpPr>
            <p:cNvPr id="5253" name="Freeform 133"/>
            <p:cNvSpPr/>
            <p:nvPr/>
          </p:nvSpPr>
          <p:spPr>
            <a:xfrm>
              <a:off x="5776913" y="4456113"/>
              <a:ext cx="319088" cy="71438"/>
            </a:xfrm>
            <a:custGeom>
              <a:avLst/>
              <a:gdLst/>
              <a:ahLst/>
              <a:cxnLst>
                <a:cxn ang="0">
                  <a:pos x="244008" y="0"/>
                </a:cxn>
                <a:cxn ang="0">
                  <a:pos x="244008" y="0"/>
                </a:cxn>
                <a:cxn ang="0">
                  <a:pos x="78833" y="3759"/>
                </a:cxn>
                <a:cxn ang="0">
                  <a:pos x="41293" y="18799"/>
                </a:cxn>
                <a:cxn ang="0">
                  <a:pos x="11261" y="56398"/>
                </a:cxn>
                <a:cxn ang="0">
                  <a:pos x="15015" y="71438"/>
                </a:cxn>
                <a:cxn ang="0">
                  <a:pos x="18769" y="71438"/>
                </a:cxn>
                <a:cxn ang="0">
                  <a:pos x="304072" y="63918"/>
                </a:cxn>
                <a:cxn ang="0">
                  <a:pos x="311580" y="48878"/>
                </a:cxn>
                <a:cxn ang="0">
                  <a:pos x="277794" y="15039"/>
                </a:cxn>
                <a:cxn ang="0">
                  <a:pos x="244008" y="0"/>
                </a:cxn>
              </a:cxnLst>
              <a:pathLst>
                <a:path w="85" h="19">
                  <a:moveTo>
                    <a:pt x="65" y="0"/>
                  </a:moveTo>
                  <a:cubicBezTo>
                    <a:pt x="65" y="0"/>
                    <a:pt x="65" y="0"/>
                    <a:pt x="65" y="0"/>
                  </a:cubicBezTo>
                  <a:cubicBezTo>
                    <a:pt x="21" y="1"/>
                    <a:pt x="21" y="1"/>
                    <a:pt x="21" y="1"/>
                  </a:cubicBezTo>
                  <a:cubicBezTo>
                    <a:pt x="18" y="1"/>
                    <a:pt x="14" y="3"/>
                    <a:pt x="11" y="5"/>
                  </a:cubicBezTo>
                  <a:cubicBezTo>
                    <a:pt x="3" y="15"/>
                    <a:pt x="3" y="15"/>
                    <a:pt x="3" y="15"/>
                  </a:cubicBezTo>
                  <a:cubicBezTo>
                    <a:pt x="0" y="17"/>
                    <a:pt x="1" y="19"/>
                    <a:pt x="4" y="19"/>
                  </a:cubicBezTo>
                  <a:cubicBezTo>
                    <a:pt x="4" y="19"/>
                    <a:pt x="4" y="19"/>
                    <a:pt x="5" y="19"/>
                  </a:cubicBezTo>
                  <a:cubicBezTo>
                    <a:pt x="81" y="17"/>
                    <a:pt x="81" y="17"/>
                    <a:pt x="81" y="17"/>
                  </a:cubicBezTo>
                  <a:cubicBezTo>
                    <a:pt x="84" y="17"/>
                    <a:pt x="85" y="15"/>
                    <a:pt x="83" y="13"/>
                  </a:cubicBezTo>
                  <a:cubicBezTo>
                    <a:pt x="74" y="4"/>
                    <a:pt x="74" y="4"/>
                    <a:pt x="74" y="4"/>
                  </a:cubicBezTo>
                  <a:cubicBezTo>
                    <a:pt x="72" y="2"/>
                    <a:pt x="68" y="0"/>
                    <a:pt x="65" y="0"/>
                  </a:cubicBezTo>
                </a:path>
              </a:pathLst>
            </a:custGeom>
            <a:solidFill>
              <a:srgbClr val="FFFFFF"/>
            </a:solidFill>
            <a:ln w="9525">
              <a:noFill/>
            </a:ln>
          </p:spPr>
          <p:txBody>
            <a:bodyPr/>
            <a:p>
              <a:endParaRPr lang="zh-CN" altLang="en-US"/>
            </a:p>
          </p:txBody>
        </p:sp>
        <p:sp>
          <p:nvSpPr>
            <p:cNvPr id="5254" name="Freeform 134"/>
            <p:cNvSpPr/>
            <p:nvPr/>
          </p:nvSpPr>
          <p:spPr>
            <a:xfrm>
              <a:off x="5672138" y="3944938"/>
              <a:ext cx="63500" cy="90488"/>
            </a:xfrm>
            <a:custGeom>
              <a:avLst/>
              <a:gdLst/>
              <a:ahLst/>
              <a:cxnLst>
                <a:cxn ang="0">
                  <a:pos x="3735" y="0"/>
                </a:cxn>
                <a:cxn ang="0">
                  <a:pos x="0" y="3770"/>
                </a:cxn>
                <a:cxn ang="0">
                  <a:pos x="0" y="86717"/>
                </a:cxn>
                <a:cxn ang="0">
                  <a:pos x="3735" y="90488"/>
                </a:cxn>
                <a:cxn ang="0">
                  <a:pos x="22411" y="90488"/>
                </a:cxn>
                <a:cxn ang="0">
                  <a:pos x="22411" y="90488"/>
                </a:cxn>
                <a:cxn ang="0">
                  <a:pos x="26147" y="86717"/>
                </a:cxn>
                <a:cxn ang="0">
                  <a:pos x="26147" y="56555"/>
                </a:cxn>
                <a:cxn ang="0">
                  <a:pos x="26147" y="52784"/>
                </a:cxn>
                <a:cxn ang="0">
                  <a:pos x="26147" y="56555"/>
                </a:cxn>
                <a:cxn ang="0">
                  <a:pos x="37352" y="86717"/>
                </a:cxn>
                <a:cxn ang="0">
                  <a:pos x="41088" y="90488"/>
                </a:cxn>
                <a:cxn ang="0">
                  <a:pos x="59764" y="90488"/>
                </a:cxn>
                <a:cxn ang="0">
                  <a:pos x="59764" y="90488"/>
                </a:cxn>
                <a:cxn ang="0">
                  <a:pos x="63500" y="90488"/>
                </a:cxn>
                <a:cxn ang="0">
                  <a:pos x="48558" y="45244"/>
                </a:cxn>
                <a:cxn ang="0">
                  <a:pos x="48558" y="41473"/>
                </a:cxn>
                <a:cxn ang="0">
                  <a:pos x="59764" y="3770"/>
                </a:cxn>
                <a:cxn ang="0">
                  <a:pos x="59764" y="3770"/>
                </a:cxn>
                <a:cxn ang="0">
                  <a:pos x="41088" y="3770"/>
                </a:cxn>
                <a:cxn ang="0">
                  <a:pos x="41088" y="3770"/>
                </a:cxn>
                <a:cxn ang="0">
                  <a:pos x="37352" y="3770"/>
                </a:cxn>
                <a:cxn ang="0">
                  <a:pos x="26147" y="33933"/>
                </a:cxn>
                <a:cxn ang="0">
                  <a:pos x="26147" y="33933"/>
                </a:cxn>
                <a:cxn ang="0">
                  <a:pos x="26147" y="33933"/>
                </a:cxn>
                <a:cxn ang="0">
                  <a:pos x="26147" y="3770"/>
                </a:cxn>
                <a:cxn ang="0">
                  <a:pos x="22411" y="3770"/>
                </a:cxn>
                <a:cxn ang="0">
                  <a:pos x="3735" y="0"/>
                </a:cxn>
                <a:cxn ang="0">
                  <a:pos x="3735" y="0"/>
                </a:cxn>
              </a:cxnLst>
              <a:pathLst>
                <a:path w="17" h="24">
                  <a:moveTo>
                    <a:pt x="1" y="0"/>
                  </a:moveTo>
                  <a:cubicBezTo>
                    <a:pt x="1" y="0"/>
                    <a:pt x="0" y="1"/>
                    <a:pt x="0" y="1"/>
                  </a:cubicBezTo>
                  <a:cubicBezTo>
                    <a:pt x="0" y="23"/>
                    <a:pt x="0" y="23"/>
                    <a:pt x="0" y="23"/>
                  </a:cubicBezTo>
                  <a:cubicBezTo>
                    <a:pt x="0" y="24"/>
                    <a:pt x="1" y="24"/>
                    <a:pt x="1" y="24"/>
                  </a:cubicBezTo>
                  <a:cubicBezTo>
                    <a:pt x="6" y="24"/>
                    <a:pt x="6" y="24"/>
                    <a:pt x="6" y="24"/>
                  </a:cubicBezTo>
                  <a:cubicBezTo>
                    <a:pt x="6" y="24"/>
                    <a:pt x="6" y="24"/>
                    <a:pt x="6" y="24"/>
                  </a:cubicBezTo>
                  <a:cubicBezTo>
                    <a:pt x="7" y="24"/>
                    <a:pt x="7" y="24"/>
                    <a:pt x="7" y="23"/>
                  </a:cubicBezTo>
                  <a:cubicBezTo>
                    <a:pt x="7" y="15"/>
                    <a:pt x="7" y="15"/>
                    <a:pt x="7" y="15"/>
                  </a:cubicBezTo>
                  <a:cubicBezTo>
                    <a:pt x="7" y="15"/>
                    <a:pt x="7" y="14"/>
                    <a:pt x="7" y="14"/>
                  </a:cubicBezTo>
                  <a:cubicBezTo>
                    <a:pt x="7" y="14"/>
                    <a:pt x="7" y="15"/>
                    <a:pt x="7" y="15"/>
                  </a:cubicBezTo>
                  <a:cubicBezTo>
                    <a:pt x="10" y="23"/>
                    <a:pt x="10" y="23"/>
                    <a:pt x="10" y="23"/>
                  </a:cubicBezTo>
                  <a:cubicBezTo>
                    <a:pt x="10" y="24"/>
                    <a:pt x="10" y="24"/>
                    <a:pt x="11" y="24"/>
                  </a:cubicBezTo>
                  <a:cubicBezTo>
                    <a:pt x="16" y="24"/>
                    <a:pt x="16" y="24"/>
                    <a:pt x="16" y="24"/>
                  </a:cubicBezTo>
                  <a:cubicBezTo>
                    <a:pt x="16" y="24"/>
                    <a:pt x="16" y="24"/>
                    <a:pt x="16" y="24"/>
                  </a:cubicBezTo>
                  <a:cubicBezTo>
                    <a:pt x="16" y="24"/>
                    <a:pt x="17" y="24"/>
                    <a:pt x="17" y="24"/>
                  </a:cubicBezTo>
                  <a:cubicBezTo>
                    <a:pt x="13" y="12"/>
                    <a:pt x="13" y="12"/>
                    <a:pt x="13" y="12"/>
                  </a:cubicBezTo>
                  <a:cubicBezTo>
                    <a:pt x="13" y="12"/>
                    <a:pt x="13" y="11"/>
                    <a:pt x="13" y="11"/>
                  </a:cubicBezTo>
                  <a:cubicBezTo>
                    <a:pt x="16" y="1"/>
                    <a:pt x="16" y="1"/>
                    <a:pt x="16" y="1"/>
                  </a:cubicBezTo>
                  <a:cubicBezTo>
                    <a:pt x="16" y="1"/>
                    <a:pt x="16" y="1"/>
                    <a:pt x="16" y="1"/>
                  </a:cubicBezTo>
                  <a:cubicBezTo>
                    <a:pt x="11" y="1"/>
                    <a:pt x="11" y="1"/>
                    <a:pt x="11" y="1"/>
                  </a:cubicBezTo>
                  <a:cubicBezTo>
                    <a:pt x="11" y="1"/>
                    <a:pt x="11" y="1"/>
                    <a:pt x="11" y="1"/>
                  </a:cubicBezTo>
                  <a:cubicBezTo>
                    <a:pt x="11" y="1"/>
                    <a:pt x="10" y="1"/>
                    <a:pt x="10" y="1"/>
                  </a:cubicBezTo>
                  <a:cubicBezTo>
                    <a:pt x="7" y="9"/>
                    <a:pt x="7" y="9"/>
                    <a:pt x="7" y="9"/>
                  </a:cubicBezTo>
                  <a:cubicBezTo>
                    <a:pt x="7" y="9"/>
                    <a:pt x="7" y="9"/>
                    <a:pt x="7" y="9"/>
                  </a:cubicBezTo>
                  <a:cubicBezTo>
                    <a:pt x="7" y="9"/>
                    <a:pt x="7" y="9"/>
                    <a:pt x="7" y="9"/>
                  </a:cubicBezTo>
                  <a:cubicBezTo>
                    <a:pt x="7" y="1"/>
                    <a:pt x="7" y="1"/>
                    <a:pt x="7" y="1"/>
                  </a:cubicBezTo>
                  <a:cubicBezTo>
                    <a:pt x="7" y="1"/>
                    <a:pt x="7" y="1"/>
                    <a:pt x="6" y="1"/>
                  </a:cubicBezTo>
                  <a:cubicBezTo>
                    <a:pt x="1" y="0"/>
                    <a:pt x="1" y="0"/>
                    <a:pt x="1" y="0"/>
                  </a:cubicBezTo>
                  <a:cubicBezTo>
                    <a:pt x="1" y="0"/>
                    <a:pt x="1" y="0"/>
                    <a:pt x="1" y="0"/>
                  </a:cubicBezTo>
                </a:path>
              </a:pathLst>
            </a:custGeom>
            <a:solidFill>
              <a:srgbClr val="FFFFFF"/>
            </a:solidFill>
            <a:ln w="9525">
              <a:noFill/>
            </a:ln>
          </p:spPr>
          <p:txBody>
            <a:bodyPr/>
            <a:p>
              <a:endParaRPr lang="zh-CN" altLang="en-US"/>
            </a:p>
          </p:txBody>
        </p:sp>
        <p:sp>
          <p:nvSpPr>
            <p:cNvPr id="5255" name="Freeform 135"/>
            <p:cNvSpPr>
              <a:spLocks noEditPoints="1"/>
            </p:cNvSpPr>
            <p:nvPr/>
          </p:nvSpPr>
          <p:spPr>
            <a:xfrm>
              <a:off x="5749926" y="3948113"/>
              <a:ext cx="52388" cy="87313"/>
            </a:xfrm>
            <a:custGeom>
              <a:avLst/>
              <a:gdLst/>
              <a:ahLst/>
              <a:cxnLst>
                <a:cxn ang="0">
                  <a:pos x="26194" y="37962"/>
                </a:cxn>
                <a:cxn ang="0">
                  <a:pos x="26194" y="37962"/>
                </a:cxn>
                <a:cxn ang="0">
                  <a:pos x="26194" y="37962"/>
                </a:cxn>
                <a:cxn ang="0">
                  <a:pos x="22452" y="34165"/>
                </a:cxn>
                <a:cxn ang="0">
                  <a:pos x="22452" y="15184"/>
                </a:cxn>
                <a:cxn ang="0">
                  <a:pos x="29936" y="15184"/>
                </a:cxn>
                <a:cxn ang="0">
                  <a:pos x="29936" y="18981"/>
                </a:cxn>
                <a:cxn ang="0">
                  <a:pos x="29936" y="26573"/>
                </a:cxn>
                <a:cxn ang="0">
                  <a:pos x="29936" y="30369"/>
                </a:cxn>
                <a:cxn ang="0">
                  <a:pos x="29936" y="37962"/>
                </a:cxn>
                <a:cxn ang="0">
                  <a:pos x="26194" y="37962"/>
                </a:cxn>
                <a:cxn ang="0">
                  <a:pos x="0" y="0"/>
                </a:cxn>
                <a:cxn ang="0">
                  <a:pos x="0" y="3796"/>
                </a:cxn>
                <a:cxn ang="0">
                  <a:pos x="0" y="87313"/>
                </a:cxn>
                <a:cxn ang="0">
                  <a:pos x="0" y="87313"/>
                </a:cxn>
                <a:cxn ang="0">
                  <a:pos x="18710" y="87313"/>
                </a:cxn>
                <a:cxn ang="0">
                  <a:pos x="18710" y="87313"/>
                </a:cxn>
                <a:cxn ang="0">
                  <a:pos x="22452" y="87313"/>
                </a:cxn>
                <a:cxn ang="0">
                  <a:pos x="22452" y="56943"/>
                </a:cxn>
                <a:cxn ang="0">
                  <a:pos x="26194" y="53147"/>
                </a:cxn>
                <a:cxn ang="0">
                  <a:pos x="26194" y="53147"/>
                </a:cxn>
                <a:cxn ang="0">
                  <a:pos x="29936" y="53147"/>
                </a:cxn>
                <a:cxn ang="0">
                  <a:pos x="29936" y="53147"/>
                </a:cxn>
                <a:cxn ang="0">
                  <a:pos x="44904" y="49350"/>
                </a:cxn>
                <a:cxn ang="0">
                  <a:pos x="48646" y="45554"/>
                </a:cxn>
                <a:cxn ang="0">
                  <a:pos x="52388" y="34165"/>
                </a:cxn>
                <a:cxn ang="0">
                  <a:pos x="52388" y="30369"/>
                </a:cxn>
                <a:cxn ang="0">
                  <a:pos x="52388" y="26573"/>
                </a:cxn>
                <a:cxn ang="0">
                  <a:pos x="52388" y="11388"/>
                </a:cxn>
                <a:cxn ang="0">
                  <a:pos x="48646" y="7592"/>
                </a:cxn>
                <a:cxn ang="0">
                  <a:pos x="37420" y="0"/>
                </a:cxn>
                <a:cxn ang="0">
                  <a:pos x="26194" y="0"/>
                </a:cxn>
                <a:cxn ang="0">
                  <a:pos x="18710" y="0"/>
                </a:cxn>
                <a:cxn ang="0">
                  <a:pos x="0" y="0"/>
                </a:cxn>
                <a:cxn ang="0">
                  <a:pos x="0" y="0"/>
                </a:cxn>
              </a:cxnLst>
              <a:pathLst>
                <a:path w="14" h="23">
                  <a:moveTo>
                    <a:pt x="7" y="10"/>
                  </a:moveTo>
                  <a:cubicBezTo>
                    <a:pt x="7" y="10"/>
                    <a:pt x="7" y="10"/>
                    <a:pt x="7" y="10"/>
                  </a:cubicBezTo>
                  <a:cubicBezTo>
                    <a:pt x="7" y="10"/>
                    <a:pt x="7" y="10"/>
                    <a:pt x="7" y="10"/>
                  </a:cubicBezTo>
                  <a:cubicBezTo>
                    <a:pt x="6" y="10"/>
                    <a:pt x="6" y="10"/>
                    <a:pt x="6" y="9"/>
                  </a:cubicBezTo>
                  <a:cubicBezTo>
                    <a:pt x="6" y="4"/>
                    <a:pt x="6" y="4"/>
                    <a:pt x="6" y="4"/>
                  </a:cubicBezTo>
                  <a:cubicBezTo>
                    <a:pt x="7" y="4"/>
                    <a:pt x="8" y="4"/>
                    <a:pt x="8" y="4"/>
                  </a:cubicBezTo>
                  <a:cubicBezTo>
                    <a:pt x="8" y="5"/>
                    <a:pt x="8" y="5"/>
                    <a:pt x="8" y="5"/>
                  </a:cubicBezTo>
                  <a:cubicBezTo>
                    <a:pt x="8" y="6"/>
                    <a:pt x="8" y="6"/>
                    <a:pt x="8" y="7"/>
                  </a:cubicBezTo>
                  <a:cubicBezTo>
                    <a:pt x="8" y="8"/>
                    <a:pt x="8" y="8"/>
                    <a:pt x="8" y="8"/>
                  </a:cubicBezTo>
                  <a:cubicBezTo>
                    <a:pt x="8" y="9"/>
                    <a:pt x="8" y="9"/>
                    <a:pt x="8" y="10"/>
                  </a:cubicBezTo>
                  <a:cubicBezTo>
                    <a:pt x="8" y="10"/>
                    <a:pt x="7" y="10"/>
                    <a:pt x="7" y="10"/>
                  </a:cubicBezTo>
                  <a:moveTo>
                    <a:pt x="0" y="0"/>
                  </a:moveTo>
                  <a:cubicBezTo>
                    <a:pt x="0" y="0"/>
                    <a:pt x="0" y="0"/>
                    <a:pt x="0" y="1"/>
                  </a:cubicBezTo>
                  <a:cubicBezTo>
                    <a:pt x="0" y="23"/>
                    <a:pt x="0" y="23"/>
                    <a:pt x="0" y="23"/>
                  </a:cubicBezTo>
                  <a:cubicBezTo>
                    <a:pt x="0" y="23"/>
                    <a:pt x="0" y="23"/>
                    <a:pt x="0" y="23"/>
                  </a:cubicBezTo>
                  <a:cubicBezTo>
                    <a:pt x="5" y="23"/>
                    <a:pt x="5" y="23"/>
                    <a:pt x="5" y="23"/>
                  </a:cubicBezTo>
                  <a:cubicBezTo>
                    <a:pt x="5" y="23"/>
                    <a:pt x="5" y="23"/>
                    <a:pt x="5" y="23"/>
                  </a:cubicBezTo>
                  <a:cubicBezTo>
                    <a:pt x="6" y="23"/>
                    <a:pt x="6" y="23"/>
                    <a:pt x="6" y="23"/>
                  </a:cubicBezTo>
                  <a:cubicBezTo>
                    <a:pt x="6" y="15"/>
                    <a:pt x="6" y="15"/>
                    <a:pt x="6" y="15"/>
                  </a:cubicBezTo>
                  <a:cubicBezTo>
                    <a:pt x="6" y="14"/>
                    <a:pt x="7" y="14"/>
                    <a:pt x="7" y="14"/>
                  </a:cubicBezTo>
                  <a:cubicBezTo>
                    <a:pt x="7" y="14"/>
                    <a:pt x="7" y="14"/>
                    <a:pt x="7" y="14"/>
                  </a:cubicBezTo>
                  <a:cubicBezTo>
                    <a:pt x="8" y="14"/>
                    <a:pt x="8" y="14"/>
                    <a:pt x="8" y="14"/>
                  </a:cubicBezTo>
                  <a:cubicBezTo>
                    <a:pt x="8" y="14"/>
                    <a:pt x="8" y="14"/>
                    <a:pt x="8" y="14"/>
                  </a:cubicBezTo>
                  <a:cubicBezTo>
                    <a:pt x="10" y="14"/>
                    <a:pt x="11" y="14"/>
                    <a:pt x="12" y="13"/>
                  </a:cubicBezTo>
                  <a:cubicBezTo>
                    <a:pt x="12" y="13"/>
                    <a:pt x="13" y="13"/>
                    <a:pt x="13" y="12"/>
                  </a:cubicBezTo>
                  <a:cubicBezTo>
                    <a:pt x="14" y="11"/>
                    <a:pt x="14" y="9"/>
                    <a:pt x="14" y="9"/>
                  </a:cubicBezTo>
                  <a:cubicBezTo>
                    <a:pt x="14" y="9"/>
                    <a:pt x="14" y="8"/>
                    <a:pt x="14" y="8"/>
                  </a:cubicBezTo>
                  <a:cubicBezTo>
                    <a:pt x="14" y="7"/>
                    <a:pt x="14" y="7"/>
                    <a:pt x="14" y="7"/>
                  </a:cubicBezTo>
                  <a:cubicBezTo>
                    <a:pt x="14" y="5"/>
                    <a:pt x="14" y="4"/>
                    <a:pt x="14" y="3"/>
                  </a:cubicBezTo>
                  <a:cubicBezTo>
                    <a:pt x="13" y="3"/>
                    <a:pt x="13" y="2"/>
                    <a:pt x="13" y="2"/>
                  </a:cubicBezTo>
                  <a:cubicBezTo>
                    <a:pt x="12" y="1"/>
                    <a:pt x="11" y="1"/>
                    <a:pt x="10" y="0"/>
                  </a:cubicBezTo>
                  <a:cubicBezTo>
                    <a:pt x="9" y="0"/>
                    <a:pt x="7" y="0"/>
                    <a:pt x="7" y="0"/>
                  </a:cubicBezTo>
                  <a:cubicBezTo>
                    <a:pt x="7" y="0"/>
                    <a:pt x="6" y="0"/>
                    <a:pt x="5" y="0"/>
                  </a:cubicBezTo>
                  <a:cubicBezTo>
                    <a:pt x="0" y="0"/>
                    <a:pt x="0" y="0"/>
                    <a:pt x="0" y="0"/>
                  </a:cubicBezTo>
                  <a:cubicBezTo>
                    <a:pt x="0" y="0"/>
                    <a:pt x="0" y="0"/>
                    <a:pt x="0" y="0"/>
                  </a:cubicBezTo>
                </a:path>
              </a:pathLst>
            </a:custGeom>
            <a:solidFill>
              <a:srgbClr val="FFFFFF"/>
            </a:solidFill>
            <a:ln w="9525">
              <a:noFill/>
            </a:ln>
          </p:spPr>
          <p:txBody>
            <a:bodyPr/>
            <a:p>
              <a:endParaRPr lang="zh-CN" altLang="en-US"/>
            </a:p>
          </p:txBody>
        </p:sp>
        <p:sp>
          <p:nvSpPr>
            <p:cNvPr id="5256" name="Freeform 136"/>
            <p:cNvSpPr/>
            <p:nvPr/>
          </p:nvSpPr>
          <p:spPr>
            <a:xfrm>
              <a:off x="5818188" y="3948113"/>
              <a:ext cx="22225" cy="90488"/>
            </a:xfrm>
            <a:custGeom>
              <a:avLst/>
              <a:gdLst/>
              <a:ahLst/>
              <a:cxnLst>
                <a:cxn ang="0">
                  <a:pos x="0" y="0"/>
                </a:cxn>
                <a:cxn ang="0">
                  <a:pos x="0" y="3770"/>
                </a:cxn>
                <a:cxn ang="0">
                  <a:pos x="0" y="86717"/>
                </a:cxn>
                <a:cxn ang="0">
                  <a:pos x="0" y="90488"/>
                </a:cxn>
                <a:cxn ang="0">
                  <a:pos x="18520" y="90488"/>
                </a:cxn>
                <a:cxn ang="0">
                  <a:pos x="18520" y="90488"/>
                </a:cxn>
                <a:cxn ang="0">
                  <a:pos x="22225" y="86717"/>
                </a:cxn>
                <a:cxn ang="0">
                  <a:pos x="22225" y="3770"/>
                </a:cxn>
                <a:cxn ang="0">
                  <a:pos x="18520" y="0"/>
                </a:cxn>
                <a:cxn ang="0">
                  <a:pos x="0" y="0"/>
                </a:cxn>
                <a:cxn ang="0">
                  <a:pos x="0" y="0"/>
                </a:cxn>
              </a:cxnLst>
              <a:pathLst>
                <a:path w="6" h="24">
                  <a:moveTo>
                    <a:pt x="0" y="0"/>
                  </a:moveTo>
                  <a:cubicBezTo>
                    <a:pt x="0" y="0"/>
                    <a:pt x="0" y="1"/>
                    <a:pt x="0" y="1"/>
                  </a:cubicBezTo>
                  <a:cubicBezTo>
                    <a:pt x="0" y="23"/>
                    <a:pt x="0" y="23"/>
                    <a:pt x="0" y="23"/>
                  </a:cubicBezTo>
                  <a:cubicBezTo>
                    <a:pt x="0" y="23"/>
                    <a:pt x="0" y="24"/>
                    <a:pt x="0" y="24"/>
                  </a:cubicBezTo>
                  <a:cubicBezTo>
                    <a:pt x="5" y="24"/>
                    <a:pt x="5" y="24"/>
                    <a:pt x="5" y="24"/>
                  </a:cubicBezTo>
                  <a:cubicBezTo>
                    <a:pt x="5" y="24"/>
                    <a:pt x="5" y="24"/>
                    <a:pt x="5" y="24"/>
                  </a:cubicBezTo>
                  <a:cubicBezTo>
                    <a:pt x="6" y="24"/>
                    <a:pt x="6" y="23"/>
                    <a:pt x="6" y="23"/>
                  </a:cubicBezTo>
                  <a:cubicBezTo>
                    <a:pt x="6" y="1"/>
                    <a:pt x="6" y="1"/>
                    <a:pt x="6" y="1"/>
                  </a:cubicBezTo>
                  <a:cubicBezTo>
                    <a:pt x="6" y="1"/>
                    <a:pt x="6" y="0"/>
                    <a:pt x="5" y="0"/>
                  </a:cubicBezTo>
                  <a:cubicBezTo>
                    <a:pt x="0" y="0"/>
                    <a:pt x="0" y="0"/>
                    <a:pt x="0" y="0"/>
                  </a:cubicBezTo>
                  <a:cubicBezTo>
                    <a:pt x="0" y="0"/>
                    <a:pt x="0" y="0"/>
                    <a:pt x="0" y="0"/>
                  </a:cubicBezTo>
                </a:path>
              </a:pathLst>
            </a:custGeom>
            <a:solidFill>
              <a:srgbClr val="FFFFFF"/>
            </a:solidFill>
            <a:ln w="9525">
              <a:noFill/>
            </a:ln>
          </p:spPr>
          <p:txBody>
            <a:bodyPr/>
            <a:p>
              <a:endParaRPr lang="zh-CN" altLang="en-US"/>
            </a:p>
          </p:txBody>
        </p:sp>
        <p:sp>
          <p:nvSpPr>
            <p:cNvPr id="5257" name="Freeform 137"/>
            <p:cNvSpPr/>
            <p:nvPr/>
          </p:nvSpPr>
          <p:spPr>
            <a:xfrm>
              <a:off x="9342438" y="3948113"/>
              <a:ext cx="7938" cy="34925"/>
            </a:xfrm>
            <a:custGeom>
              <a:avLst/>
              <a:gdLst/>
              <a:ahLst/>
              <a:cxnLst>
                <a:cxn ang="0">
                  <a:pos x="3969" y="0"/>
                </a:cxn>
                <a:cxn ang="0">
                  <a:pos x="3969" y="3880"/>
                </a:cxn>
                <a:cxn ang="0">
                  <a:pos x="3969" y="7761"/>
                </a:cxn>
                <a:cxn ang="0">
                  <a:pos x="0" y="31044"/>
                </a:cxn>
                <a:cxn ang="0">
                  <a:pos x="3969" y="34925"/>
                </a:cxn>
                <a:cxn ang="0">
                  <a:pos x="7938" y="31044"/>
                </a:cxn>
                <a:cxn ang="0">
                  <a:pos x="7938" y="7761"/>
                </a:cxn>
                <a:cxn ang="0">
                  <a:pos x="7938" y="3880"/>
                </a:cxn>
                <a:cxn ang="0">
                  <a:pos x="7938" y="0"/>
                </a:cxn>
                <a:cxn ang="0">
                  <a:pos x="3969" y="0"/>
                </a:cxn>
              </a:cxnLst>
              <a:pathLst>
                <a:path w="2" h="9">
                  <a:moveTo>
                    <a:pt x="1" y="0"/>
                  </a:moveTo>
                  <a:cubicBezTo>
                    <a:pt x="1" y="0"/>
                    <a:pt x="1" y="1"/>
                    <a:pt x="1" y="1"/>
                  </a:cubicBezTo>
                  <a:cubicBezTo>
                    <a:pt x="1" y="2"/>
                    <a:pt x="1" y="2"/>
                    <a:pt x="1" y="2"/>
                  </a:cubicBezTo>
                  <a:cubicBezTo>
                    <a:pt x="0" y="8"/>
                    <a:pt x="0" y="8"/>
                    <a:pt x="0" y="8"/>
                  </a:cubicBezTo>
                  <a:cubicBezTo>
                    <a:pt x="1" y="9"/>
                    <a:pt x="1" y="9"/>
                    <a:pt x="1" y="9"/>
                  </a:cubicBezTo>
                  <a:cubicBezTo>
                    <a:pt x="2" y="8"/>
                    <a:pt x="2" y="8"/>
                    <a:pt x="2" y="8"/>
                  </a:cubicBezTo>
                  <a:cubicBezTo>
                    <a:pt x="2" y="2"/>
                    <a:pt x="2" y="2"/>
                    <a:pt x="2" y="2"/>
                  </a:cubicBezTo>
                  <a:cubicBezTo>
                    <a:pt x="2" y="1"/>
                    <a:pt x="2" y="1"/>
                    <a:pt x="2" y="1"/>
                  </a:cubicBezTo>
                  <a:cubicBezTo>
                    <a:pt x="2" y="1"/>
                    <a:pt x="2" y="1"/>
                    <a:pt x="2" y="0"/>
                  </a:cubicBezTo>
                  <a:cubicBezTo>
                    <a:pt x="1" y="0"/>
                    <a:pt x="1" y="0"/>
                    <a:pt x="1" y="0"/>
                  </a:cubicBezTo>
                </a:path>
              </a:pathLst>
            </a:custGeom>
            <a:solidFill>
              <a:srgbClr val="FFFFFF"/>
            </a:solidFill>
            <a:ln w="9525">
              <a:noFill/>
            </a:ln>
          </p:spPr>
          <p:txBody>
            <a:bodyPr/>
            <a:p>
              <a:endParaRPr lang="zh-CN" altLang="en-US"/>
            </a:p>
          </p:txBody>
        </p:sp>
        <p:sp>
          <p:nvSpPr>
            <p:cNvPr id="5258" name="Freeform 138"/>
            <p:cNvSpPr/>
            <p:nvPr/>
          </p:nvSpPr>
          <p:spPr>
            <a:xfrm>
              <a:off x="9312276" y="3948113"/>
              <a:ext cx="71438" cy="49213"/>
            </a:xfrm>
            <a:custGeom>
              <a:avLst/>
              <a:gdLst/>
              <a:ahLst/>
              <a:cxnLst>
                <a:cxn ang="0">
                  <a:pos x="22559" y="0"/>
                </a:cxn>
                <a:cxn ang="0">
                  <a:pos x="22559" y="0"/>
                </a:cxn>
                <a:cxn ang="0">
                  <a:pos x="18799" y="22713"/>
                </a:cxn>
                <a:cxn ang="0">
                  <a:pos x="22559" y="22713"/>
                </a:cxn>
                <a:cxn ang="0">
                  <a:pos x="22559" y="30284"/>
                </a:cxn>
                <a:cxn ang="0">
                  <a:pos x="30079" y="37856"/>
                </a:cxn>
                <a:cxn ang="0">
                  <a:pos x="18799" y="34070"/>
                </a:cxn>
                <a:cxn ang="0">
                  <a:pos x="22559" y="22713"/>
                </a:cxn>
                <a:cxn ang="0">
                  <a:pos x="15039" y="26499"/>
                </a:cxn>
                <a:cxn ang="0">
                  <a:pos x="22559" y="0"/>
                </a:cxn>
                <a:cxn ang="0">
                  <a:pos x="0" y="49213"/>
                </a:cxn>
                <a:cxn ang="0">
                  <a:pos x="15039" y="49213"/>
                </a:cxn>
                <a:cxn ang="0">
                  <a:pos x="56398" y="49213"/>
                </a:cxn>
                <a:cxn ang="0">
                  <a:pos x="71438" y="49213"/>
                </a:cxn>
                <a:cxn ang="0">
                  <a:pos x="45118" y="0"/>
                </a:cxn>
                <a:cxn ang="0">
                  <a:pos x="45118" y="0"/>
                </a:cxn>
                <a:cxn ang="0">
                  <a:pos x="45118" y="0"/>
                </a:cxn>
                <a:cxn ang="0">
                  <a:pos x="45118" y="0"/>
                </a:cxn>
                <a:cxn ang="0">
                  <a:pos x="52638" y="26499"/>
                </a:cxn>
                <a:cxn ang="0">
                  <a:pos x="48878" y="26499"/>
                </a:cxn>
                <a:cxn ang="0">
                  <a:pos x="48878" y="34070"/>
                </a:cxn>
                <a:cxn ang="0">
                  <a:pos x="37598" y="37856"/>
                </a:cxn>
                <a:cxn ang="0">
                  <a:pos x="48878" y="30284"/>
                </a:cxn>
                <a:cxn ang="0">
                  <a:pos x="45118" y="22713"/>
                </a:cxn>
                <a:cxn ang="0">
                  <a:pos x="52638" y="22713"/>
                </a:cxn>
                <a:cxn ang="0">
                  <a:pos x="45118" y="0"/>
                </a:cxn>
                <a:cxn ang="0">
                  <a:pos x="33839" y="37856"/>
                </a:cxn>
                <a:cxn ang="0">
                  <a:pos x="22559" y="0"/>
                </a:cxn>
              </a:cxnLst>
              <a:pathLst>
                <a:path w="19" h="13">
                  <a:moveTo>
                    <a:pt x="6" y="0"/>
                  </a:moveTo>
                  <a:cubicBezTo>
                    <a:pt x="6" y="0"/>
                    <a:pt x="6" y="0"/>
                    <a:pt x="6" y="0"/>
                  </a:cubicBezTo>
                  <a:cubicBezTo>
                    <a:pt x="4" y="4"/>
                    <a:pt x="5" y="6"/>
                    <a:pt x="5" y="6"/>
                  </a:cubicBezTo>
                  <a:cubicBezTo>
                    <a:pt x="6" y="6"/>
                    <a:pt x="6" y="6"/>
                    <a:pt x="6" y="6"/>
                  </a:cubicBezTo>
                  <a:cubicBezTo>
                    <a:pt x="6" y="8"/>
                    <a:pt x="6" y="8"/>
                    <a:pt x="6" y="8"/>
                  </a:cubicBezTo>
                  <a:cubicBezTo>
                    <a:pt x="8" y="10"/>
                    <a:pt x="8" y="10"/>
                    <a:pt x="8" y="10"/>
                  </a:cubicBezTo>
                  <a:cubicBezTo>
                    <a:pt x="5" y="9"/>
                    <a:pt x="5" y="9"/>
                    <a:pt x="5" y="9"/>
                  </a:cubicBezTo>
                  <a:cubicBezTo>
                    <a:pt x="6" y="6"/>
                    <a:pt x="6" y="6"/>
                    <a:pt x="6" y="6"/>
                  </a:cubicBezTo>
                  <a:cubicBezTo>
                    <a:pt x="4" y="7"/>
                    <a:pt x="4" y="7"/>
                    <a:pt x="4" y="7"/>
                  </a:cubicBezTo>
                  <a:cubicBezTo>
                    <a:pt x="4" y="4"/>
                    <a:pt x="6" y="1"/>
                    <a:pt x="6" y="0"/>
                  </a:cubicBezTo>
                  <a:cubicBezTo>
                    <a:pt x="2" y="2"/>
                    <a:pt x="0" y="5"/>
                    <a:pt x="0" y="13"/>
                  </a:cubicBezTo>
                  <a:cubicBezTo>
                    <a:pt x="4" y="13"/>
                    <a:pt x="4" y="13"/>
                    <a:pt x="4" y="13"/>
                  </a:cubicBezTo>
                  <a:cubicBezTo>
                    <a:pt x="15" y="13"/>
                    <a:pt x="15" y="13"/>
                    <a:pt x="15" y="13"/>
                  </a:cubicBezTo>
                  <a:cubicBezTo>
                    <a:pt x="19" y="13"/>
                    <a:pt x="19" y="13"/>
                    <a:pt x="19" y="13"/>
                  </a:cubicBezTo>
                  <a:cubicBezTo>
                    <a:pt x="19" y="5"/>
                    <a:pt x="16" y="2"/>
                    <a:pt x="12" y="0"/>
                  </a:cubicBezTo>
                  <a:cubicBezTo>
                    <a:pt x="12" y="0"/>
                    <a:pt x="12" y="0"/>
                    <a:pt x="12" y="0"/>
                  </a:cubicBezTo>
                  <a:cubicBezTo>
                    <a:pt x="12" y="0"/>
                    <a:pt x="12" y="0"/>
                    <a:pt x="12" y="0"/>
                  </a:cubicBezTo>
                  <a:cubicBezTo>
                    <a:pt x="12" y="0"/>
                    <a:pt x="12" y="0"/>
                    <a:pt x="12" y="0"/>
                  </a:cubicBezTo>
                  <a:cubicBezTo>
                    <a:pt x="12" y="0"/>
                    <a:pt x="14" y="4"/>
                    <a:pt x="14" y="7"/>
                  </a:cubicBezTo>
                  <a:cubicBezTo>
                    <a:pt x="13" y="7"/>
                    <a:pt x="13" y="7"/>
                    <a:pt x="13" y="7"/>
                  </a:cubicBezTo>
                  <a:cubicBezTo>
                    <a:pt x="13" y="9"/>
                    <a:pt x="13" y="9"/>
                    <a:pt x="13" y="9"/>
                  </a:cubicBezTo>
                  <a:cubicBezTo>
                    <a:pt x="10" y="10"/>
                    <a:pt x="10" y="10"/>
                    <a:pt x="10" y="10"/>
                  </a:cubicBezTo>
                  <a:cubicBezTo>
                    <a:pt x="13" y="8"/>
                    <a:pt x="13" y="8"/>
                    <a:pt x="13" y="8"/>
                  </a:cubicBezTo>
                  <a:cubicBezTo>
                    <a:pt x="12" y="6"/>
                    <a:pt x="12" y="6"/>
                    <a:pt x="12" y="6"/>
                  </a:cubicBezTo>
                  <a:cubicBezTo>
                    <a:pt x="14" y="6"/>
                    <a:pt x="14" y="6"/>
                    <a:pt x="14" y="6"/>
                  </a:cubicBezTo>
                  <a:cubicBezTo>
                    <a:pt x="14" y="6"/>
                    <a:pt x="14" y="4"/>
                    <a:pt x="12" y="0"/>
                  </a:cubicBezTo>
                  <a:cubicBezTo>
                    <a:pt x="13" y="1"/>
                    <a:pt x="12" y="7"/>
                    <a:pt x="9" y="10"/>
                  </a:cubicBezTo>
                  <a:cubicBezTo>
                    <a:pt x="9" y="10"/>
                    <a:pt x="5" y="7"/>
                    <a:pt x="6" y="0"/>
                  </a:cubicBezTo>
                </a:path>
              </a:pathLst>
            </a:custGeom>
            <a:solidFill>
              <a:srgbClr val="FFFFFF"/>
            </a:solidFill>
            <a:ln w="9525">
              <a:noFill/>
            </a:ln>
          </p:spPr>
          <p:txBody>
            <a:bodyPr/>
            <a:p>
              <a:endParaRPr lang="zh-CN" altLang="en-US"/>
            </a:p>
          </p:txBody>
        </p:sp>
        <p:sp>
          <p:nvSpPr>
            <p:cNvPr id="5259" name="Freeform 139"/>
            <p:cNvSpPr/>
            <p:nvPr/>
          </p:nvSpPr>
          <p:spPr>
            <a:xfrm>
              <a:off x="9336088" y="3948113"/>
              <a:ext cx="11113" cy="7938"/>
            </a:xfrm>
            <a:custGeom>
              <a:avLst/>
              <a:gdLst/>
              <a:ahLst/>
              <a:cxnLst>
                <a:cxn ang="0">
                  <a:pos x="3704" y="0"/>
                </a:cxn>
                <a:cxn ang="0">
                  <a:pos x="0" y="0"/>
                </a:cxn>
                <a:cxn ang="0">
                  <a:pos x="7408" y="7938"/>
                </a:cxn>
                <a:cxn ang="0">
                  <a:pos x="11113" y="0"/>
                </a:cxn>
                <a:cxn ang="0">
                  <a:pos x="3704" y="0"/>
                </a:cxn>
              </a:cxnLst>
              <a:pathLst>
                <a:path w="3" h="2">
                  <a:moveTo>
                    <a:pt x="1" y="0"/>
                  </a:moveTo>
                  <a:cubicBezTo>
                    <a:pt x="1" y="0"/>
                    <a:pt x="0" y="0"/>
                    <a:pt x="0" y="0"/>
                  </a:cubicBezTo>
                  <a:cubicBezTo>
                    <a:pt x="2" y="2"/>
                    <a:pt x="2" y="2"/>
                    <a:pt x="2" y="2"/>
                  </a:cubicBezTo>
                  <a:cubicBezTo>
                    <a:pt x="2" y="1"/>
                    <a:pt x="3" y="0"/>
                    <a:pt x="3" y="0"/>
                  </a:cubicBezTo>
                  <a:cubicBezTo>
                    <a:pt x="2" y="0"/>
                    <a:pt x="1" y="0"/>
                    <a:pt x="1" y="0"/>
                  </a:cubicBezTo>
                </a:path>
              </a:pathLst>
            </a:custGeom>
            <a:solidFill>
              <a:srgbClr val="FFFFFF"/>
            </a:solidFill>
            <a:ln w="9525">
              <a:noFill/>
            </a:ln>
          </p:spPr>
          <p:txBody>
            <a:bodyPr/>
            <a:p>
              <a:endParaRPr lang="zh-CN" altLang="en-US"/>
            </a:p>
          </p:txBody>
        </p:sp>
        <p:sp>
          <p:nvSpPr>
            <p:cNvPr id="5260" name="Freeform 140"/>
            <p:cNvSpPr/>
            <p:nvPr/>
          </p:nvSpPr>
          <p:spPr>
            <a:xfrm>
              <a:off x="9350376" y="3948113"/>
              <a:ext cx="7938" cy="7938"/>
            </a:xfrm>
            <a:custGeom>
              <a:avLst/>
              <a:gdLst/>
              <a:ahLst/>
              <a:cxnLst>
                <a:cxn ang="0">
                  <a:pos x="3969" y="0"/>
                </a:cxn>
                <a:cxn ang="0">
                  <a:pos x="0" y="0"/>
                </a:cxn>
                <a:cxn ang="0">
                  <a:pos x="0" y="7938"/>
                </a:cxn>
                <a:cxn ang="0">
                  <a:pos x="7938" y="0"/>
                </a:cxn>
                <a:cxn ang="0">
                  <a:pos x="3969" y="0"/>
                </a:cxn>
              </a:cxnLst>
              <a:pathLst>
                <a:path w="2" h="2">
                  <a:moveTo>
                    <a:pt x="1" y="0"/>
                  </a:moveTo>
                  <a:cubicBezTo>
                    <a:pt x="1" y="0"/>
                    <a:pt x="1" y="0"/>
                    <a:pt x="0" y="0"/>
                  </a:cubicBezTo>
                  <a:cubicBezTo>
                    <a:pt x="0" y="0"/>
                    <a:pt x="0" y="1"/>
                    <a:pt x="0" y="2"/>
                  </a:cubicBezTo>
                  <a:cubicBezTo>
                    <a:pt x="2" y="0"/>
                    <a:pt x="2" y="0"/>
                    <a:pt x="2" y="0"/>
                  </a:cubicBezTo>
                  <a:cubicBezTo>
                    <a:pt x="2" y="0"/>
                    <a:pt x="1" y="0"/>
                    <a:pt x="1" y="0"/>
                  </a:cubicBezTo>
                </a:path>
              </a:pathLst>
            </a:custGeom>
            <a:solidFill>
              <a:srgbClr val="FFFFFF"/>
            </a:solidFill>
            <a:ln w="9525">
              <a:noFill/>
            </a:ln>
          </p:spPr>
          <p:txBody>
            <a:bodyPr/>
            <a:p>
              <a:endParaRPr lang="zh-CN" altLang="en-US"/>
            </a:p>
          </p:txBody>
        </p:sp>
        <p:sp>
          <p:nvSpPr>
            <p:cNvPr id="5261" name="Freeform 141"/>
            <p:cNvSpPr>
              <a:spLocks noEditPoints="1"/>
            </p:cNvSpPr>
            <p:nvPr/>
          </p:nvSpPr>
          <p:spPr>
            <a:xfrm>
              <a:off x="9328151" y="3892550"/>
              <a:ext cx="38100" cy="52388"/>
            </a:xfrm>
            <a:custGeom>
              <a:avLst/>
              <a:gdLst/>
              <a:ahLst/>
              <a:cxnLst>
                <a:cxn ang="0">
                  <a:pos x="19050" y="48646"/>
                </a:cxn>
                <a:cxn ang="0">
                  <a:pos x="19050" y="48646"/>
                </a:cxn>
                <a:cxn ang="0">
                  <a:pos x="7620" y="37420"/>
                </a:cxn>
                <a:cxn ang="0">
                  <a:pos x="30480" y="37420"/>
                </a:cxn>
                <a:cxn ang="0">
                  <a:pos x="19050" y="48646"/>
                </a:cxn>
                <a:cxn ang="0">
                  <a:pos x="22860" y="29936"/>
                </a:cxn>
                <a:cxn ang="0">
                  <a:pos x="22860" y="29936"/>
                </a:cxn>
                <a:cxn ang="0">
                  <a:pos x="19050" y="26194"/>
                </a:cxn>
                <a:cxn ang="0">
                  <a:pos x="22860" y="22452"/>
                </a:cxn>
                <a:cxn ang="0">
                  <a:pos x="22860" y="22452"/>
                </a:cxn>
                <a:cxn ang="0">
                  <a:pos x="26670" y="26194"/>
                </a:cxn>
                <a:cxn ang="0">
                  <a:pos x="22860" y="29936"/>
                </a:cxn>
                <a:cxn ang="0">
                  <a:pos x="15240" y="29936"/>
                </a:cxn>
                <a:cxn ang="0">
                  <a:pos x="15240" y="29936"/>
                </a:cxn>
                <a:cxn ang="0">
                  <a:pos x="11430" y="26194"/>
                </a:cxn>
                <a:cxn ang="0">
                  <a:pos x="15240" y="22452"/>
                </a:cxn>
                <a:cxn ang="0">
                  <a:pos x="15240" y="22452"/>
                </a:cxn>
                <a:cxn ang="0">
                  <a:pos x="19050" y="26194"/>
                </a:cxn>
                <a:cxn ang="0">
                  <a:pos x="15240" y="29936"/>
                </a:cxn>
                <a:cxn ang="0">
                  <a:pos x="19050" y="0"/>
                </a:cxn>
                <a:cxn ang="0">
                  <a:pos x="0" y="26194"/>
                </a:cxn>
                <a:cxn ang="0">
                  <a:pos x="19050" y="52388"/>
                </a:cxn>
                <a:cxn ang="0">
                  <a:pos x="19050" y="52388"/>
                </a:cxn>
                <a:cxn ang="0">
                  <a:pos x="38100" y="29936"/>
                </a:cxn>
                <a:cxn ang="0">
                  <a:pos x="19050" y="0"/>
                </a:cxn>
                <a:cxn ang="0">
                  <a:pos x="19050" y="0"/>
                </a:cxn>
              </a:cxnLst>
              <a:pathLst>
                <a:path w="10" h="14">
                  <a:moveTo>
                    <a:pt x="5" y="13"/>
                  </a:moveTo>
                  <a:cubicBezTo>
                    <a:pt x="5" y="13"/>
                    <a:pt x="5" y="13"/>
                    <a:pt x="5" y="13"/>
                  </a:cubicBezTo>
                  <a:cubicBezTo>
                    <a:pt x="4" y="13"/>
                    <a:pt x="3" y="11"/>
                    <a:pt x="2" y="10"/>
                  </a:cubicBezTo>
                  <a:cubicBezTo>
                    <a:pt x="8" y="10"/>
                    <a:pt x="8" y="10"/>
                    <a:pt x="8" y="10"/>
                  </a:cubicBezTo>
                  <a:cubicBezTo>
                    <a:pt x="8" y="11"/>
                    <a:pt x="6" y="13"/>
                    <a:pt x="5" y="13"/>
                  </a:cubicBezTo>
                  <a:moveTo>
                    <a:pt x="6" y="8"/>
                  </a:moveTo>
                  <a:cubicBezTo>
                    <a:pt x="6" y="8"/>
                    <a:pt x="6" y="8"/>
                    <a:pt x="6" y="8"/>
                  </a:cubicBezTo>
                  <a:cubicBezTo>
                    <a:pt x="6" y="8"/>
                    <a:pt x="5" y="8"/>
                    <a:pt x="5" y="7"/>
                  </a:cubicBezTo>
                  <a:cubicBezTo>
                    <a:pt x="5" y="7"/>
                    <a:pt x="6" y="6"/>
                    <a:pt x="6" y="6"/>
                  </a:cubicBezTo>
                  <a:cubicBezTo>
                    <a:pt x="6" y="6"/>
                    <a:pt x="6" y="6"/>
                    <a:pt x="6" y="6"/>
                  </a:cubicBezTo>
                  <a:cubicBezTo>
                    <a:pt x="6" y="6"/>
                    <a:pt x="7" y="7"/>
                    <a:pt x="7" y="7"/>
                  </a:cubicBezTo>
                  <a:cubicBezTo>
                    <a:pt x="7" y="8"/>
                    <a:pt x="7" y="8"/>
                    <a:pt x="6" y="8"/>
                  </a:cubicBezTo>
                  <a:moveTo>
                    <a:pt x="4" y="8"/>
                  </a:moveTo>
                  <a:cubicBezTo>
                    <a:pt x="4" y="8"/>
                    <a:pt x="4" y="8"/>
                    <a:pt x="4" y="8"/>
                  </a:cubicBezTo>
                  <a:cubicBezTo>
                    <a:pt x="4" y="8"/>
                    <a:pt x="3" y="8"/>
                    <a:pt x="3" y="7"/>
                  </a:cubicBezTo>
                  <a:cubicBezTo>
                    <a:pt x="3" y="7"/>
                    <a:pt x="4" y="6"/>
                    <a:pt x="4" y="6"/>
                  </a:cubicBezTo>
                  <a:cubicBezTo>
                    <a:pt x="4" y="6"/>
                    <a:pt x="4" y="6"/>
                    <a:pt x="4" y="6"/>
                  </a:cubicBezTo>
                  <a:cubicBezTo>
                    <a:pt x="5" y="6"/>
                    <a:pt x="5" y="7"/>
                    <a:pt x="5" y="7"/>
                  </a:cubicBezTo>
                  <a:cubicBezTo>
                    <a:pt x="5" y="8"/>
                    <a:pt x="5" y="8"/>
                    <a:pt x="4" y="8"/>
                  </a:cubicBezTo>
                  <a:moveTo>
                    <a:pt x="5" y="0"/>
                  </a:moveTo>
                  <a:cubicBezTo>
                    <a:pt x="2" y="0"/>
                    <a:pt x="0" y="3"/>
                    <a:pt x="0" y="7"/>
                  </a:cubicBezTo>
                  <a:cubicBezTo>
                    <a:pt x="0" y="11"/>
                    <a:pt x="2" y="14"/>
                    <a:pt x="5" y="14"/>
                  </a:cubicBezTo>
                  <a:cubicBezTo>
                    <a:pt x="5" y="14"/>
                    <a:pt x="5" y="14"/>
                    <a:pt x="5" y="14"/>
                  </a:cubicBezTo>
                  <a:cubicBezTo>
                    <a:pt x="8" y="14"/>
                    <a:pt x="10" y="11"/>
                    <a:pt x="10" y="8"/>
                  </a:cubicBezTo>
                  <a:cubicBezTo>
                    <a:pt x="10" y="4"/>
                    <a:pt x="8" y="1"/>
                    <a:pt x="5" y="0"/>
                  </a:cubicBezTo>
                  <a:cubicBezTo>
                    <a:pt x="5" y="0"/>
                    <a:pt x="5" y="0"/>
                    <a:pt x="5" y="0"/>
                  </a:cubicBezTo>
                </a:path>
              </a:pathLst>
            </a:custGeom>
            <a:solidFill>
              <a:srgbClr val="FFFFFF"/>
            </a:solidFill>
            <a:ln w="9525">
              <a:noFill/>
            </a:ln>
          </p:spPr>
          <p:txBody>
            <a:bodyPr/>
            <a:p>
              <a:endParaRPr lang="zh-CN" altLang="en-US"/>
            </a:p>
          </p:txBody>
        </p:sp>
        <p:sp>
          <p:nvSpPr>
            <p:cNvPr id="5262" name="Freeform 142"/>
            <p:cNvSpPr/>
            <p:nvPr/>
          </p:nvSpPr>
          <p:spPr>
            <a:xfrm>
              <a:off x="9347201" y="4095750"/>
              <a:ext cx="3175" cy="22225"/>
            </a:xfrm>
            <a:custGeom>
              <a:avLst/>
              <a:gdLst/>
              <a:ahLst/>
              <a:cxnLst>
                <a:cxn ang="0">
                  <a:pos x="0" y="0"/>
                </a:cxn>
                <a:cxn ang="0">
                  <a:pos x="0" y="3704"/>
                </a:cxn>
                <a:cxn ang="0">
                  <a:pos x="0" y="3704"/>
                </a:cxn>
                <a:cxn ang="0">
                  <a:pos x="0" y="18520"/>
                </a:cxn>
                <a:cxn ang="0">
                  <a:pos x="0" y="22225"/>
                </a:cxn>
                <a:cxn ang="0">
                  <a:pos x="3175" y="18520"/>
                </a:cxn>
                <a:cxn ang="0">
                  <a:pos x="3175" y="3704"/>
                </a:cxn>
                <a:cxn ang="0">
                  <a:pos x="3175" y="3704"/>
                </a:cxn>
                <a:cxn ang="0">
                  <a:pos x="3175" y="0"/>
                </a:cxn>
                <a:cxn ang="0">
                  <a:pos x="0" y="0"/>
                </a:cxn>
              </a:cxnLst>
              <a:pathLst>
                <a:path w="1" h="6">
                  <a:moveTo>
                    <a:pt x="0" y="0"/>
                  </a:moveTo>
                  <a:cubicBezTo>
                    <a:pt x="0" y="0"/>
                    <a:pt x="0" y="0"/>
                    <a:pt x="0" y="1"/>
                  </a:cubicBezTo>
                  <a:cubicBezTo>
                    <a:pt x="0" y="1"/>
                    <a:pt x="0" y="1"/>
                    <a:pt x="0" y="1"/>
                  </a:cubicBezTo>
                  <a:cubicBezTo>
                    <a:pt x="0" y="5"/>
                    <a:pt x="0" y="5"/>
                    <a:pt x="0" y="5"/>
                  </a:cubicBezTo>
                  <a:cubicBezTo>
                    <a:pt x="0" y="6"/>
                    <a:pt x="0" y="6"/>
                    <a:pt x="0" y="6"/>
                  </a:cubicBezTo>
                  <a:cubicBezTo>
                    <a:pt x="1" y="5"/>
                    <a:pt x="1" y="5"/>
                    <a:pt x="1" y="5"/>
                  </a:cubicBezTo>
                  <a:cubicBezTo>
                    <a:pt x="1" y="1"/>
                    <a:pt x="1" y="1"/>
                    <a:pt x="1" y="1"/>
                  </a:cubicBezTo>
                  <a:cubicBezTo>
                    <a:pt x="1" y="1"/>
                    <a:pt x="1" y="1"/>
                    <a:pt x="1" y="1"/>
                  </a:cubicBezTo>
                  <a:cubicBezTo>
                    <a:pt x="1" y="1"/>
                    <a:pt x="1" y="0"/>
                    <a:pt x="1" y="0"/>
                  </a:cubicBezTo>
                  <a:cubicBezTo>
                    <a:pt x="0" y="0"/>
                    <a:pt x="0" y="0"/>
                    <a:pt x="0" y="0"/>
                  </a:cubicBezTo>
                </a:path>
              </a:pathLst>
            </a:custGeom>
            <a:solidFill>
              <a:srgbClr val="FFFFFF"/>
            </a:solidFill>
            <a:ln w="9525">
              <a:noFill/>
            </a:ln>
          </p:spPr>
          <p:txBody>
            <a:bodyPr/>
            <a:p>
              <a:endParaRPr lang="zh-CN" altLang="en-US"/>
            </a:p>
          </p:txBody>
        </p:sp>
        <p:sp>
          <p:nvSpPr>
            <p:cNvPr id="5263" name="Freeform 143"/>
            <p:cNvSpPr/>
            <p:nvPr/>
          </p:nvSpPr>
          <p:spPr>
            <a:xfrm>
              <a:off x="9324976" y="4095750"/>
              <a:ext cx="47625" cy="30163"/>
            </a:xfrm>
            <a:custGeom>
              <a:avLst/>
              <a:gdLst/>
              <a:ahLst/>
              <a:cxnLst>
                <a:cxn ang="0">
                  <a:pos x="14653" y="0"/>
                </a:cxn>
                <a:cxn ang="0">
                  <a:pos x="14653" y="0"/>
                </a:cxn>
                <a:cxn ang="0">
                  <a:pos x="10990" y="15081"/>
                </a:cxn>
                <a:cxn ang="0">
                  <a:pos x="14653" y="15081"/>
                </a:cxn>
                <a:cxn ang="0">
                  <a:pos x="14653" y="18851"/>
                </a:cxn>
                <a:cxn ang="0">
                  <a:pos x="21980" y="26392"/>
                </a:cxn>
                <a:cxn ang="0">
                  <a:pos x="14653" y="22622"/>
                </a:cxn>
                <a:cxn ang="0">
                  <a:pos x="14653" y="15081"/>
                </a:cxn>
                <a:cxn ang="0">
                  <a:pos x="10990" y="15081"/>
                </a:cxn>
                <a:cxn ang="0">
                  <a:pos x="14653" y="0"/>
                </a:cxn>
                <a:cxn ang="0">
                  <a:pos x="0" y="30163"/>
                </a:cxn>
                <a:cxn ang="0">
                  <a:pos x="10990" y="30163"/>
                </a:cxn>
                <a:cxn ang="0">
                  <a:pos x="36634" y="30163"/>
                </a:cxn>
                <a:cxn ang="0">
                  <a:pos x="47625" y="30163"/>
                </a:cxn>
                <a:cxn ang="0">
                  <a:pos x="32971" y="0"/>
                </a:cxn>
                <a:cxn ang="0">
                  <a:pos x="32971" y="0"/>
                </a:cxn>
                <a:cxn ang="0">
                  <a:pos x="32971" y="0"/>
                </a:cxn>
                <a:cxn ang="0">
                  <a:pos x="32971" y="0"/>
                </a:cxn>
                <a:cxn ang="0">
                  <a:pos x="36634" y="15081"/>
                </a:cxn>
                <a:cxn ang="0">
                  <a:pos x="32971" y="15081"/>
                </a:cxn>
                <a:cxn ang="0">
                  <a:pos x="32971" y="22622"/>
                </a:cxn>
                <a:cxn ang="0">
                  <a:pos x="25644" y="26392"/>
                </a:cxn>
                <a:cxn ang="0">
                  <a:pos x="32971" y="18851"/>
                </a:cxn>
                <a:cxn ang="0">
                  <a:pos x="32971" y="15081"/>
                </a:cxn>
                <a:cxn ang="0">
                  <a:pos x="32971" y="15081"/>
                </a:cxn>
                <a:cxn ang="0">
                  <a:pos x="32971" y="0"/>
                </a:cxn>
                <a:cxn ang="0">
                  <a:pos x="21980" y="26392"/>
                </a:cxn>
                <a:cxn ang="0">
                  <a:pos x="14653" y="0"/>
                </a:cxn>
              </a:cxnLst>
              <a:pathLst>
                <a:path w="13" h="8">
                  <a:moveTo>
                    <a:pt x="4" y="0"/>
                  </a:moveTo>
                  <a:cubicBezTo>
                    <a:pt x="4" y="0"/>
                    <a:pt x="4" y="0"/>
                    <a:pt x="4" y="0"/>
                  </a:cubicBezTo>
                  <a:cubicBezTo>
                    <a:pt x="3" y="2"/>
                    <a:pt x="3" y="4"/>
                    <a:pt x="3" y="4"/>
                  </a:cubicBezTo>
                  <a:cubicBezTo>
                    <a:pt x="4" y="4"/>
                    <a:pt x="4" y="4"/>
                    <a:pt x="4" y="4"/>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cubicBezTo>
                    <a:pt x="3" y="2"/>
                    <a:pt x="4" y="0"/>
                    <a:pt x="4" y="0"/>
                  </a:cubicBezTo>
                  <a:cubicBezTo>
                    <a:pt x="2" y="1"/>
                    <a:pt x="0" y="3"/>
                    <a:pt x="0" y="8"/>
                  </a:cubicBezTo>
                  <a:cubicBezTo>
                    <a:pt x="3" y="8"/>
                    <a:pt x="3" y="8"/>
                    <a:pt x="3" y="8"/>
                  </a:cubicBezTo>
                  <a:cubicBezTo>
                    <a:pt x="10" y="8"/>
                    <a:pt x="10" y="8"/>
                    <a:pt x="10" y="8"/>
                  </a:cubicBezTo>
                  <a:cubicBezTo>
                    <a:pt x="13" y="8"/>
                    <a:pt x="13" y="8"/>
                    <a:pt x="13" y="8"/>
                  </a:cubicBezTo>
                  <a:cubicBezTo>
                    <a:pt x="13" y="3"/>
                    <a:pt x="11"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9" y="6"/>
                    <a:pt x="9" y="6"/>
                    <a:pt x="9" y="6"/>
                  </a:cubicBezTo>
                  <a:cubicBezTo>
                    <a:pt x="7" y="7"/>
                    <a:pt x="7" y="7"/>
                    <a:pt x="7" y="7"/>
                  </a:cubicBezTo>
                  <a:cubicBezTo>
                    <a:pt x="9" y="5"/>
                    <a:pt x="9" y="5"/>
                    <a:pt x="9" y="5"/>
                  </a:cubicBezTo>
                  <a:cubicBezTo>
                    <a:pt x="9" y="4"/>
                    <a:pt x="9" y="4"/>
                    <a:pt x="9" y="4"/>
                  </a:cubicBezTo>
                  <a:cubicBezTo>
                    <a:pt x="9" y="4"/>
                    <a:pt x="9" y="4"/>
                    <a:pt x="9" y="4"/>
                  </a:cubicBezTo>
                  <a:cubicBezTo>
                    <a:pt x="9" y="4"/>
                    <a:pt x="10" y="3"/>
                    <a:pt x="9" y="0"/>
                  </a:cubicBezTo>
                  <a:cubicBezTo>
                    <a:pt x="9" y="0"/>
                    <a:pt x="9" y="5"/>
                    <a:pt x="6" y="7"/>
                  </a:cubicBezTo>
                  <a:cubicBezTo>
                    <a:pt x="6" y="7"/>
                    <a:pt x="4" y="4"/>
                    <a:pt x="4" y="0"/>
                  </a:cubicBezTo>
                </a:path>
              </a:pathLst>
            </a:custGeom>
            <a:solidFill>
              <a:srgbClr val="FFFFFF"/>
            </a:solidFill>
            <a:ln w="9525">
              <a:noFill/>
            </a:ln>
          </p:spPr>
          <p:txBody>
            <a:bodyPr/>
            <a:p>
              <a:endParaRPr lang="zh-CN" altLang="en-US"/>
            </a:p>
          </p:txBody>
        </p:sp>
        <p:sp>
          <p:nvSpPr>
            <p:cNvPr id="5264" name="Freeform 144"/>
            <p:cNvSpPr/>
            <p:nvPr/>
          </p:nvSpPr>
          <p:spPr>
            <a:xfrm>
              <a:off x="9339263" y="4090988"/>
              <a:ext cx="7938" cy="7938"/>
            </a:xfrm>
            <a:custGeom>
              <a:avLst/>
              <a:gdLst/>
              <a:ahLst/>
              <a:cxnLst>
                <a:cxn ang="0">
                  <a:pos x="3969" y="0"/>
                </a:cxn>
                <a:cxn ang="0">
                  <a:pos x="0" y="3969"/>
                </a:cxn>
                <a:cxn ang="0">
                  <a:pos x="7938" y="7938"/>
                </a:cxn>
                <a:cxn ang="0">
                  <a:pos x="7938" y="3969"/>
                </a:cxn>
                <a:cxn ang="0">
                  <a:pos x="3969" y="0"/>
                </a:cxn>
              </a:cxnLst>
              <a:pathLst>
                <a:path w="2" h="2">
                  <a:moveTo>
                    <a:pt x="1" y="0"/>
                  </a:moveTo>
                  <a:cubicBezTo>
                    <a:pt x="0" y="1"/>
                    <a:pt x="0" y="1"/>
                    <a:pt x="0" y="1"/>
                  </a:cubicBezTo>
                  <a:cubicBezTo>
                    <a:pt x="2" y="2"/>
                    <a:pt x="2" y="2"/>
                    <a:pt x="2" y="2"/>
                  </a:cubicBezTo>
                  <a:cubicBezTo>
                    <a:pt x="2" y="1"/>
                    <a:pt x="2" y="1"/>
                    <a:pt x="2" y="1"/>
                  </a:cubicBezTo>
                  <a:cubicBezTo>
                    <a:pt x="1" y="1"/>
                    <a:pt x="1" y="0"/>
                    <a:pt x="1" y="0"/>
                  </a:cubicBezTo>
                </a:path>
              </a:pathLst>
            </a:custGeom>
            <a:solidFill>
              <a:srgbClr val="FFFFFF"/>
            </a:solidFill>
            <a:ln w="9525">
              <a:noFill/>
            </a:ln>
          </p:spPr>
          <p:txBody>
            <a:bodyPr/>
            <a:p>
              <a:endParaRPr lang="zh-CN" altLang="en-US"/>
            </a:p>
          </p:txBody>
        </p:sp>
        <p:sp>
          <p:nvSpPr>
            <p:cNvPr id="5265" name="Freeform 145"/>
            <p:cNvSpPr/>
            <p:nvPr/>
          </p:nvSpPr>
          <p:spPr>
            <a:xfrm>
              <a:off x="9350376" y="4090988"/>
              <a:ext cx="7938" cy="7938"/>
            </a:xfrm>
            <a:custGeom>
              <a:avLst/>
              <a:gdLst/>
              <a:ahLst/>
              <a:cxnLst>
                <a:cxn ang="0">
                  <a:pos x="3969" y="0"/>
                </a:cxn>
                <a:cxn ang="0">
                  <a:pos x="0" y="3969"/>
                </a:cxn>
                <a:cxn ang="0">
                  <a:pos x="0" y="7938"/>
                </a:cxn>
                <a:cxn ang="0">
                  <a:pos x="7938" y="3969"/>
                </a:cxn>
                <a:cxn ang="0">
                  <a:pos x="3969" y="0"/>
                </a:cxn>
              </a:cxnLst>
              <a:pathLst>
                <a:path w="2" h="2">
                  <a:moveTo>
                    <a:pt x="1" y="0"/>
                  </a:moveTo>
                  <a:cubicBezTo>
                    <a:pt x="1" y="0"/>
                    <a:pt x="0" y="1"/>
                    <a:pt x="0" y="1"/>
                  </a:cubicBezTo>
                  <a:cubicBezTo>
                    <a:pt x="0" y="1"/>
                    <a:pt x="0" y="1"/>
                    <a:pt x="0" y="2"/>
                  </a:cubicBezTo>
                  <a:cubicBezTo>
                    <a:pt x="2" y="1"/>
                    <a:pt x="2" y="1"/>
                    <a:pt x="2" y="1"/>
                  </a:cubicBezTo>
                  <a:cubicBezTo>
                    <a:pt x="1" y="0"/>
                    <a:pt x="1" y="0"/>
                    <a:pt x="1" y="0"/>
                  </a:cubicBezTo>
                </a:path>
              </a:pathLst>
            </a:custGeom>
            <a:solidFill>
              <a:srgbClr val="FFFFFF"/>
            </a:solidFill>
            <a:ln w="9525">
              <a:noFill/>
            </a:ln>
          </p:spPr>
          <p:txBody>
            <a:bodyPr/>
            <a:p>
              <a:endParaRPr lang="zh-CN" altLang="en-US"/>
            </a:p>
          </p:txBody>
        </p:sp>
        <p:sp>
          <p:nvSpPr>
            <p:cNvPr id="5266" name="Freeform 146"/>
            <p:cNvSpPr>
              <a:spLocks noEditPoints="1"/>
            </p:cNvSpPr>
            <p:nvPr/>
          </p:nvSpPr>
          <p:spPr>
            <a:xfrm>
              <a:off x="9336088" y="4054475"/>
              <a:ext cx="25400" cy="36513"/>
            </a:xfrm>
            <a:custGeom>
              <a:avLst/>
              <a:gdLst/>
              <a:ahLst/>
              <a:cxnLst>
                <a:cxn ang="0">
                  <a:pos x="10885" y="32861"/>
                </a:cxn>
                <a:cxn ang="0">
                  <a:pos x="10885" y="32861"/>
                </a:cxn>
                <a:cxn ang="0">
                  <a:pos x="3628" y="25559"/>
                </a:cxn>
                <a:cxn ang="0">
                  <a:pos x="18142" y="25559"/>
                </a:cxn>
                <a:cxn ang="0">
                  <a:pos x="10885" y="32861"/>
                </a:cxn>
                <a:cxn ang="0">
                  <a:pos x="14514" y="21907"/>
                </a:cxn>
                <a:cxn ang="0">
                  <a:pos x="14514" y="18256"/>
                </a:cxn>
                <a:cxn ang="0">
                  <a:pos x="14514" y="14605"/>
                </a:cxn>
                <a:cxn ang="0">
                  <a:pos x="18142" y="18256"/>
                </a:cxn>
                <a:cxn ang="0">
                  <a:pos x="14514" y="21907"/>
                </a:cxn>
                <a:cxn ang="0">
                  <a:pos x="10885" y="21907"/>
                </a:cxn>
                <a:cxn ang="0">
                  <a:pos x="7257" y="18256"/>
                </a:cxn>
                <a:cxn ang="0">
                  <a:pos x="10885" y="14605"/>
                </a:cxn>
                <a:cxn ang="0">
                  <a:pos x="10885" y="18256"/>
                </a:cxn>
                <a:cxn ang="0">
                  <a:pos x="10885" y="21907"/>
                </a:cxn>
                <a:cxn ang="0">
                  <a:pos x="10885" y="0"/>
                </a:cxn>
                <a:cxn ang="0">
                  <a:pos x="0" y="18256"/>
                </a:cxn>
                <a:cxn ang="0">
                  <a:pos x="10885" y="36513"/>
                </a:cxn>
                <a:cxn ang="0">
                  <a:pos x="10885" y="36513"/>
                </a:cxn>
                <a:cxn ang="0">
                  <a:pos x="25400" y="18256"/>
                </a:cxn>
                <a:cxn ang="0">
                  <a:pos x="10885" y="0"/>
                </a:cxn>
                <a:cxn ang="0">
                  <a:pos x="10885" y="0"/>
                </a:cxn>
              </a:cxnLst>
              <a:pathLst>
                <a:path w="7" h="10">
                  <a:moveTo>
                    <a:pt x="3" y="9"/>
                  </a:moveTo>
                  <a:cubicBezTo>
                    <a:pt x="3" y="9"/>
                    <a:pt x="3" y="9"/>
                    <a:pt x="3" y="9"/>
                  </a:cubicBezTo>
                  <a:cubicBezTo>
                    <a:pt x="2" y="9"/>
                    <a:pt x="2" y="8"/>
                    <a:pt x="1" y="7"/>
                  </a:cubicBezTo>
                  <a:cubicBezTo>
                    <a:pt x="5" y="7"/>
                    <a:pt x="5" y="7"/>
                    <a:pt x="5" y="7"/>
                  </a:cubicBezTo>
                  <a:cubicBezTo>
                    <a:pt x="5" y="8"/>
                    <a:pt x="4" y="9"/>
                    <a:pt x="3" y="9"/>
                  </a:cubicBezTo>
                  <a:moveTo>
                    <a:pt x="4" y="6"/>
                  </a:moveTo>
                  <a:cubicBezTo>
                    <a:pt x="4" y="5"/>
                    <a:pt x="4" y="5"/>
                    <a:pt x="4" y="5"/>
                  </a:cubicBezTo>
                  <a:cubicBezTo>
                    <a:pt x="4" y="4"/>
                    <a:pt x="4" y="4"/>
                    <a:pt x="4" y="4"/>
                  </a:cubicBezTo>
                  <a:cubicBezTo>
                    <a:pt x="5" y="5"/>
                    <a:pt x="5" y="5"/>
                    <a:pt x="5" y="5"/>
                  </a:cubicBezTo>
                  <a:cubicBezTo>
                    <a:pt x="4" y="6"/>
                    <a:pt x="4" y="6"/>
                    <a:pt x="4" y="6"/>
                  </a:cubicBezTo>
                  <a:moveTo>
                    <a:pt x="3" y="6"/>
                  </a:moveTo>
                  <a:cubicBezTo>
                    <a:pt x="2" y="6"/>
                    <a:pt x="2" y="5"/>
                    <a:pt x="2" y="5"/>
                  </a:cubicBezTo>
                  <a:cubicBezTo>
                    <a:pt x="3" y="4"/>
                    <a:pt x="3" y="4"/>
                    <a:pt x="3" y="4"/>
                  </a:cubicBezTo>
                  <a:cubicBezTo>
                    <a:pt x="3" y="5"/>
                    <a:pt x="3" y="5"/>
                    <a:pt x="3" y="5"/>
                  </a:cubicBezTo>
                  <a:cubicBezTo>
                    <a:pt x="3" y="6"/>
                    <a:pt x="3" y="6"/>
                    <a:pt x="3" y="6"/>
                  </a:cubicBezTo>
                  <a:moveTo>
                    <a:pt x="3" y="0"/>
                  </a:moveTo>
                  <a:cubicBezTo>
                    <a:pt x="1" y="0"/>
                    <a:pt x="0" y="3"/>
                    <a:pt x="0" y="5"/>
                  </a:cubicBezTo>
                  <a:cubicBezTo>
                    <a:pt x="0" y="8"/>
                    <a:pt x="1" y="10"/>
                    <a:pt x="3" y="10"/>
                  </a:cubicBezTo>
                  <a:cubicBezTo>
                    <a:pt x="3" y="10"/>
                    <a:pt x="3" y="10"/>
                    <a:pt x="3" y="10"/>
                  </a:cubicBezTo>
                  <a:cubicBezTo>
                    <a:pt x="5" y="10"/>
                    <a:pt x="7" y="8"/>
                    <a:pt x="7" y="5"/>
                  </a:cubicBezTo>
                  <a:cubicBezTo>
                    <a:pt x="7" y="3"/>
                    <a:pt x="5" y="0"/>
                    <a:pt x="3" y="0"/>
                  </a:cubicBezTo>
                  <a:cubicBezTo>
                    <a:pt x="3" y="0"/>
                    <a:pt x="3" y="0"/>
                    <a:pt x="3" y="0"/>
                  </a:cubicBezTo>
                </a:path>
              </a:pathLst>
            </a:custGeom>
            <a:solidFill>
              <a:srgbClr val="FFFFFF"/>
            </a:solidFill>
            <a:ln w="9525">
              <a:noFill/>
            </a:ln>
          </p:spPr>
          <p:txBody>
            <a:bodyPr/>
            <a:p>
              <a:endParaRPr lang="zh-CN" altLang="en-US"/>
            </a:p>
          </p:txBody>
        </p:sp>
        <p:sp>
          <p:nvSpPr>
            <p:cNvPr id="5267" name="Freeform 147"/>
            <p:cNvSpPr/>
            <p:nvPr/>
          </p:nvSpPr>
          <p:spPr>
            <a:xfrm>
              <a:off x="9271001" y="4090988"/>
              <a:ext cx="4763" cy="26988"/>
            </a:xfrm>
            <a:custGeom>
              <a:avLst/>
              <a:gdLst/>
              <a:ahLst/>
              <a:cxnLst>
                <a:cxn ang="0">
                  <a:pos x="4763" y="0"/>
                </a:cxn>
                <a:cxn ang="0">
                  <a:pos x="0" y="3855"/>
                </a:cxn>
                <a:cxn ang="0">
                  <a:pos x="0" y="3855"/>
                </a:cxn>
                <a:cxn ang="0">
                  <a:pos x="0" y="23132"/>
                </a:cxn>
                <a:cxn ang="0">
                  <a:pos x="4763" y="26988"/>
                </a:cxn>
                <a:cxn ang="0">
                  <a:pos x="4763" y="23132"/>
                </a:cxn>
                <a:cxn ang="0">
                  <a:pos x="4763" y="3855"/>
                </a:cxn>
                <a:cxn ang="0">
                  <a:pos x="4763" y="3855"/>
                </a:cxn>
                <a:cxn ang="0">
                  <a:pos x="4763" y="0"/>
                </a:cxn>
                <a:cxn ang="0">
                  <a:pos x="4763" y="0"/>
                </a:cxn>
              </a:cxnLst>
              <a:pathLst>
                <a:path w="1" h="7">
                  <a:moveTo>
                    <a:pt x="1" y="0"/>
                  </a:moveTo>
                  <a:cubicBezTo>
                    <a:pt x="1" y="0"/>
                    <a:pt x="0" y="1"/>
                    <a:pt x="0" y="1"/>
                  </a:cubicBezTo>
                  <a:cubicBezTo>
                    <a:pt x="0" y="1"/>
                    <a:pt x="0" y="1"/>
                    <a:pt x="0" y="1"/>
                  </a:cubicBezTo>
                  <a:cubicBezTo>
                    <a:pt x="0" y="6"/>
                    <a:pt x="0" y="6"/>
                    <a:pt x="0" y="6"/>
                  </a:cubicBezTo>
                  <a:cubicBezTo>
                    <a:pt x="1" y="7"/>
                    <a:pt x="1" y="7"/>
                    <a:pt x="1" y="7"/>
                  </a:cubicBezTo>
                  <a:cubicBezTo>
                    <a:pt x="1" y="6"/>
                    <a:pt x="1" y="6"/>
                    <a:pt x="1" y="6"/>
                  </a:cubicBezTo>
                  <a:cubicBezTo>
                    <a:pt x="1" y="1"/>
                    <a:pt x="1" y="1"/>
                    <a:pt x="1" y="1"/>
                  </a:cubicBezTo>
                  <a:cubicBezTo>
                    <a:pt x="1" y="1"/>
                    <a:pt x="1" y="1"/>
                    <a:pt x="1" y="1"/>
                  </a:cubicBezTo>
                  <a:cubicBezTo>
                    <a:pt x="1" y="1"/>
                    <a:pt x="1" y="1"/>
                    <a:pt x="1" y="0"/>
                  </a:cubicBezTo>
                  <a:cubicBezTo>
                    <a:pt x="1" y="0"/>
                    <a:pt x="1" y="0"/>
                    <a:pt x="1" y="0"/>
                  </a:cubicBezTo>
                </a:path>
              </a:pathLst>
            </a:custGeom>
            <a:solidFill>
              <a:srgbClr val="FFFFFF"/>
            </a:solidFill>
            <a:ln w="9525">
              <a:noFill/>
            </a:ln>
          </p:spPr>
          <p:txBody>
            <a:bodyPr/>
            <a:p>
              <a:endParaRPr lang="zh-CN" altLang="en-US"/>
            </a:p>
          </p:txBody>
        </p:sp>
        <p:sp>
          <p:nvSpPr>
            <p:cNvPr id="5268" name="Freeform 148"/>
            <p:cNvSpPr/>
            <p:nvPr/>
          </p:nvSpPr>
          <p:spPr>
            <a:xfrm>
              <a:off x="9248776" y="4095750"/>
              <a:ext cx="49213" cy="30163"/>
            </a:xfrm>
            <a:custGeom>
              <a:avLst/>
              <a:gdLst/>
              <a:ahLst/>
              <a:cxnLst>
                <a:cxn ang="0">
                  <a:pos x="15142" y="0"/>
                </a:cxn>
                <a:cxn ang="0">
                  <a:pos x="15142" y="0"/>
                </a:cxn>
                <a:cxn ang="0">
                  <a:pos x="15142" y="15081"/>
                </a:cxn>
                <a:cxn ang="0">
                  <a:pos x="15142" y="11311"/>
                </a:cxn>
                <a:cxn ang="0">
                  <a:pos x="15142" y="18851"/>
                </a:cxn>
                <a:cxn ang="0">
                  <a:pos x="22713" y="26392"/>
                </a:cxn>
                <a:cxn ang="0">
                  <a:pos x="15142" y="22622"/>
                </a:cxn>
                <a:cxn ang="0">
                  <a:pos x="15142" y="15081"/>
                </a:cxn>
                <a:cxn ang="0">
                  <a:pos x="11356" y="15081"/>
                </a:cxn>
                <a:cxn ang="0">
                  <a:pos x="15142" y="0"/>
                </a:cxn>
                <a:cxn ang="0">
                  <a:pos x="0" y="30163"/>
                </a:cxn>
                <a:cxn ang="0">
                  <a:pos x="11356" y="30163"/>
                </a:cxn>
                <a:cxn ang="0">
                  <a:pos x="41641" y="30163"/>
                </a:cxn>
                <a:cxn ang="0">
                  <a:pos x="49213" y="30163"/>
                </a:cxn>
                <a:cxn ang="0">
                  <a:pos x="34070" y="0"/>
                </a:cxn>
                <a:cxn ang="0">
                  <a:pos x="34070" y="0"/>
                </a:cxn>
                <a:cxn ang="0">
                  <a:pos x="34070" y="0"/>
                </a:cxn>
                <a:cxn ang="0">
                  <a:pos x="34070" y="0"/>
                </a:cxn>
                <a:cxn ang="0">
                  <a:pos x="37856" y="15081"/>
                </a:cxn>
                <a:cxn ang="0">
                  <a:pos x="34070" y="15081"/>
                </a:cxn>
                <a:cxn ang="0">
                  <a:pos x="37856" y="22622"/>
                </a:cxn>
                <a:cxn ang="0">
                  <a:pos x="26499" y="26392"/>
                </a:cxn>
                <a:cxn ang="0">
                  <a:pos x="34070" y="18851"/>
                </a:cxn>
                <a:cxn ang="0">
                  <a:pos x="34070" y="15081"/>
                </a:cxn>
                <a:cxn ang="0">
                  <a:pos x="37856" y="15081"/>
                </a:cxn>
                <a:cxn ang="0">
                  <a:pos x="34070" y="0"/>
                </a:cxn>
                <a:cxn ang="0">
                  <a:pos x="26499" y="26392"/>
                </a:cxn>
                <a:cxn ang="0">
                  <a:pos x="15142" y="0"/>
                </a:cxn>
              </a:cxnLst>
              <a:pathLst>
                <a:path w="13" h="8">
                  <a:moveTo>
                    <a:pt x="4" y="0"/>
                  </a:moveTo>
                  <a:cubicBezTo>
                    <a:pt x="4" y="0"/>
                    <a:pt x="4" y="0"/>
                    <a:pt x="4" y="0"/>
                  </a:cubicBezTo>
                  <a:cubicBezTo>
                    <a:pt x="3" y="2"/>
                    <a:pt x="4" y="4"/>
                    <a:pt x="4" y="4"/>
                  </a:cubicBezTo>
                  <a:cubicBezTo>
                    <a:pt x="4" y="3"/>
                    <a:pt x="4" y="3"/>
                    <a:pt x="4" y="3"/>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cubicBezTo>
                    <a:pt x="3" y="2"/>
                    <a:pt x="4" y="0"/>
                    <a:pt x="4" y="0"/>
                  </a:cubicBezTo>
                  <a:cubicBezTo>
                    <a:pt x="2" y="1"/>
                    <a:pt x="0" y="3"/>
                    <a:pt x="0" y="8"/>
                  </a:cubicBezTo>
                  <a:cubicBezTo>
                    <a:pt x="3" y="8"/>
                    <a:pt x="3" y="8"/>
                    <a:pt x="3" y="8"/>
                  </a:cubicBezTo>
                  <a:cubicBezTo>
                    <a:pt x="11" y="8"/>
                    <a:pt x="11" y="8"/>
                    <a:pt x="11" y="8"/>
                  </a:cubicBezTo>
                  <a:cubicBezTo>
                    <a:pt x="13" y="8"/>
                    <a:pt x="13" y="8"/>
                    <a:pt x="13" y="8"/>
                  </a:cubicBezTo>
                  <a:cubicBezTo>
                    <a:pt x="13" y="3"/>
                    <a:pt x="12"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10" y="6"/>
                    <a:pt x="10" y="6"/>
                    <a:pt x="10" y="6"/>
                  </a:cubicBezTo>
                  <a:cubicBezTo>
                    <a:pt x="7" y="7"/>
                    <a:pt x="7" y="7"/>
                    <a:pt x="7" y="7"/>
                  </a:cubicBezTo>
                  <a:cubicBezTo>
                    <a:pt x="9" y="5"/>
                    <a:pt x="9" y="5"/>
                    <a:pt x="9" y="5"/>
                  </a:cubicBezTo>
                  <a:cubicBezTo>
                    <a:pt x="9" y="4"/>
                    <a:pt x="9" y="4"/>
                    <a:pt x="9" y="4"/>
                  </a:cubicBezTo>
                  <a:cubicBezTo>
                    <a:pt x="10" y="4"/>
                    <a:pt x="10" y="4"/>
                    <a:pt x="10" y="4"/>
                  </a:cubicBezTo>
                  <a:cubicBezTo>
                    <a:pt x="10" y="4"/>
                    <a:pt x="10" y="2"/>
                    <a:pt x="9" y="0"/>
                  </a:cubicBezTo>
                  <a:cubicBezTo>
                    <a:pt x="9" y="0"/>
                    <a:pt x="9" y="5"/>
                    <a:pt x="7" y="7"/>
                  </a:cubicBezTo>
                  <a:cubicBezTo>
                    <a:pt x="7" y="7"/>
                    <a:pt x="4" y="4"/>
                    <a:pt x="4" y="0"/>
                  </a:cubicBezTo>
                </a:path>
              </a:pathLst>
            </a:custGeom>
            <a:solidFill>
              <a:srgbClr val="FFFFFF"/>
            </a:solidFill>
            <a:ln w="9525">
              <a:noFill/>
            </a:ln>
          </p:spPr>
          <p:txBody>
            <a:bodyPr/>
            <a:p>
              <a:endParaRPr lang="zh-CN" altLang="en-US"/>
            </a:p>
          </p:txBody>
        </p:sp>
        <p:sp>
          <p:nvSpPr>
            <p:cNvPr id="5269" name="Freeform 149"/>
            <p:cNvSpPr/>
            <p:nvPr/>
          </p:nvSpPr>
          <p:spPr>
            <a:xfrm>
              <a:off x="9267826" y="4090988"/>
              <a:ext cx="3175" cy="7938"/>
            </a:xfrm>
            <a:custGeom>
              <a:avLst/>
              <a:gdLst/>
              <a:ahLst/>
              <a:cxnLst>
                <a:cxn ang="0">
                  <a:pos x="3175" y="0"/>
                </a:cxn>
                <a:cxn ang="0">
                  <a:pos x="0" y="3969"/>
                </a:cxn>
                <a:cxn ang="0">
                  <a:pos x="3175" y="7938"/>
                </a:cxn>
                <a:cxn ang="0">
                  <a:pos x="3175" y="0"/>
                </a:cxn>
                <a:cxn ang="0">
                  <a:pos x="3175" y="0"/>
                </a:cxn>
              </a:cxnLst>
              <a:pathLst>
                <a:path w="1" h="2">
                  <a:moveTo>
                    <a:pt x="1" y="0"/>
                  </a:moveTo>
                  <a:cubicBezTo>
                    <a:pt x="0" y="1"/>
                    <a:pt x="0" y="1"/>
                    <a:pt x="0" y="1"/>
                  </a:cubicBezTo>
                  <a:cubicBezTo>
                    <a:pt x="1" y="2"/>
                    <a:pt x="1" y="2"/>
                    <a:pt x="1" y="2"/>
                  </a:cubicBezTo>
                  <a:cubicBezTo>
                    <a:pt x="1" y="1"/>
                    <a:pt x="1" y="0"/>
                    <a:pt x="1" y="0"/>
                  </a:cubicBezTo>
                  <a:cubicBezTo>
                    <a:pt x="1" y="0"/>
                    <a:pt x="1" y="0"/>
                    <a:pt x="1" y="0"/>
                  </a:cubicBezTo>
                </a:path>
              </a:pathLst>
            </a:custGeom>
            <a:solidFill>
              <a:srgbClr val="FFFFFF"/>
            </a:solidFill>
            <a:ln w="9525">
              <a:noFill/>
            </a:ln>
          </p:spPr>
          <p:txBody>
            <a:bodyPr/>
            <a:p>
              <a:endParaRPr lang="zh-CN" altLang="en-US"/>
            </a:p>
          </p:txBody>
        </p:sp>
        <p:sp>
          <p:nvSpPr>
            <p:cNvPr id="5270" name="Freeform 150"/>
            <p:cNvSpPr/>
            <p:nvPr/>
          </p:nvSpPr>
          <p:spPr>
            <a:xfrm>
              <a:off x="9275763" y="4090988"/>
              <a:ext cx="7938" cy="7938"/>
            </a:xfrm>
            <a:custGeom>
              <a:avLst/>
              <a:gdLst/>
              <a:ahLst/>
              <a:cxnLst>
                <a:cxn ang="0">
                  <a:pos x="3969" y="0"/>
                </a:cxn>
                <a:cxn ang="0">
                  <a:pos x="0" y="0"/>
                </a:cxn>
                <a:cxn ang="0">
                  <a:pos x="0" y="7938"/>
                </a:cxn>
                <a:cxn ang="0">
                  <a:pos x="7938" y="3969"/>
                </a:cxn>
                <a:cxn ang="0">
                  <a:pos x="3969" y="0"/>
                </a:cxn>
              </a:cxnLst>
              <a:pathLst>
                <a:path w="2" h="2">
                  <a:moveTo>
                    <a:pt x="1" y="0"/>
                  </a:moveTo>
                  <a:cubicBezTo>
                    <a:pt x="1" y="0"/>
                    <a:pt x="1" y="0"/>
                    <a:pt x="0" y="0"/>
                  </a:cubicBezTo>
                  <a:cubicBezTo>
                    <a:pt x="0" y="0"/>
                    <a:pt x="1" y="1"/>
                    <a:pt x="0" y="2"/>
                  </a:cubicBezTo>
                  <a:cubicBezTo>
                    <a:pt x="2" y="1"/>
                    <a:pt x="2" y="1"/>
                    <a:pt x="2" y="1"/>
                  </a:cubicBezTo>
                  <a:cubicBezTo>
                    <a:pt x="1" y="0"/>
                    <a:pt x="1" y="0"/>
                    <a:pt x="1" y="0"/>
                  </a:cubicBezTo>
                </a:path>
              </a:pathLst>
            </a:custGeom>
            <a:solidFill>
              <a:srgbClr val="FFFFFF"/>
            </a:solidFill>
            <a:ln w="9525">
              <a:noFill/>
            </a:ln>
          </p:spPr>
          <p:txBody>
            <a:bodyPr/>
            <a:p>
              <a:endParaRPr lang="zh-CN" altLang="en-US"/>
            </a:p>
          </p:txBody>
        </p:sp>
        <p:sp>
          <p:nvSpPr>
            <p:cNvPr id="5271" name="Freeform 151"/>
            <p:cNvSpPr>
              <a:spLocks noEditPoints="1"/>
            </p:cNvSpPr>
            <p:nvPr/>
          </p:nvSpPr>
          <p:spPr>
            <a:xfrm>
              <a:off x="9259888" y="4054475"/>
              <a:ext cx="26988" cy="36513"/>
            </a:xfrm>
            <a:custGeom>
              <a:avLst/>
              <a:gdLst/>
              <a:ahLst/>
              <a:cxnLst>
                <a:cxn ang="0">
                  <a:pos x="15421" y="32861"/>
                </a:cxn>
                <a:cxn ang="0">
                  <a:pos x="15421" y="32861"/>
                </a:cxn>
                <a:cxn ang="0">
                  <a:pos x="7710" y="25559"/>
                </a:cxn>
                <a:cxn ang="0">
                  <a:pos x="23132" y="25559"/>
                </a:cxn>
                <a:cxn ang="0">
                  <a:pos x="15421" y="32861"/>
                </a:cxn>
                <a:cxn ang="0">
                  <a:pos x="15421" y="21907"/>
                </a:cxn>
                <a:cxn ang="0">
                  <a:pos x="15421" y="18256"/>
                </a:cxn>
                <a:cxn ang="0">
                  <a:pos x="15421" y="14605"/>
                </a:cxn>
                <a:cxn ang="0">
                  <a:pos x="19277" y="18256"/>
                </a:cxn>
                <a:cxn ang="0">
                  <a:pos x="15421" y="21907"/>
                </a:cxn>
                <a:cxn ang="0">
                  <a:pos x="11566" y="18256"/>
                </a:cxn>
                <a:cxn ang="0">
                  <a:pos x="11566" y="18256"/>
                </a:cxn>
                <a:cxn ang="0">
                  <a:pos x="11566" y="18256"/>
                </a:cxn>
                <a:cxn ang="0">
                  <a:pos x="11566" y="14605"/>
                </a:cxn>
                <a:cxn ang="0">
                  <a:pos x="15421" y="18256"/>
                </a:cxn>
                <a:cxn ang="0">
                  <a:pos x="11566" y="18256"/>
                </a:cxn>
                <a:cxn ang="0">
                  <a:pos x="15421" y="0"/>
                </a:cxn>
                <a:cxn ang="0">
                  <a:pos x="0" y="18256"/>
                </a:cxn>
                <a:cxn ang="0">
                  <a:pos x="15421" y="36513"/>
                </a:cxn>
                <a:cxn ang="0">
                  <a:pos x="15421" y="36513"/>
                </a:cxn>
                <a:cxn ang="0">
                  <a:pos x="26988" y="18256"/>
                </a:cxn>
                <a:cxn ang="0">
                  <a:pos x="15421" y="0"/>
                </a:cxn>
                <a:cxn ang="0">
                  <a:pos x="15421" y="0"/>
                </a:cxn>
              </a:cxnLst>
              <a:pathLst>
                <a:path w="7" h="10">
                  <a:moveTo>
                    <a:pt x="4" y="9"/>
                  </a:moveTo>
                  <a:cubicBezTo>
                    <a:pt x="4" y="9"/>
                    <a:pt x="4" y="9"/>
                    <a:pt x="4" y="9"/>
                  </a:cubicBezTo>
                  <a:cubicBezTo>
                    <a:pt x="3" y="9"/>
                    <a:pt x="2" y="8"/>
                    <a:pt x="2" y="7"/>
                  </a:cubicBezTo>
                  <a:cubicBezTo>
                    <a:pt x="6" y="7"/>
                    <a:pt x="6" y="7"/>
                    <a:pt x="6" y="7"/>
                  </a:cubicBezTo>
                  <a:cubicBezTo>
                    <a:pt x="5" y="8"/>
                    <a:pt x="5" y="9"/>
                    <a:pt x="4" y="9"/>
                  </a:cubicBezTo>
                  <a:moveTo>
                    <a:pt x="4" y="6"/>
                  </a:moveTo>
                  <a:cubicBezTo>
                    <a:pt x="4" y="6"/>
                    <a:pt x="4" y="5"/>
                    <a:pt x="4" y="5"/>
                  </a:cubicBezTo>
                  <a:cubicBezTo>
                    <a:pt x="4" y="4"/>
                    <a:pt x="4" y="4"/>
                    <a:pt x="4" y="4"/>
                  </a:cubicBezTo>
                  <a:cubicBezTo>
                    <a:pt x="5" y="5"/>
                    <a:pt x="5" y="5"/>
                    <a:pt x="5" y="5"/>
                  </a:cubicBezTo>
                  <a:cubicBezTo>
                    <a:pt x="5" y="5"/>
                    <a:pt x="5" y="6"/>
                    <a:pt x="4" y="6"/>
                  </a:cubicBezTo>
                  <a:moveTo>
                    <a:pt x="3" y="5"/>
                  </a:moveTo>
                  <a:cubicBezTo>
                    <a:pt x="3" y="5"/>
                    <a:pt x="3" y="5"/>
                    <a:pt x="3" y="5"/>
                  </a:cubicBezTo>
                  <a:cubicBezTo>
                    <a:pt x="3" y="5"/>
                    <a:pt x="3" y="5"/>
                    <a:pt x="3" y="5"/>
                  </a:cubicBezTo>
                  <a:cubicBezTo>
                    <a:pt x="3" y="4"/>
                    <a:pt x="3" y="4"/>
                    <a:pt x="3" y="4"/>
                  </a:cubicBezTo>
                  <a:cubicBezTo>
                    <a:pt x="4" y="5"/>
                    <a:pt x="4" y="5"/>
                    <a:pt x="4" y="5"/>
                  </a:cubicBezTo>
                  <a:cubicBezTo>
                    <a:pt x="4" y="5"/>
                    <a:pt x="3" y="5"/>
                    <a:pt x="3" y="5"/>
                  </a:cubicBezTo>
                  <a:moveTo>
                    <a:pt x="4" y="0"/>
                  </a:moveTo>
                  <a:cubicBezTo>
                    <a:pt x="2" y="0"/>
                    <a:pt x="0" y="2"/>
                    <a:pt x="0" y="5"/>
                  </a:cubicBezTo>
                  <a:cubicBezTo>
                    <a:pt x="0" y="8"/>
                    <a:pt x="2" y="10"/>
                    <a:pt x="4" y="10"/>
                  </a:cubicBezTo>
                  <a:cubicBezTo>
                    <a:pt x="4" y="10"/>
                    <a:pt x="4" y="10"/>
                    <a:pt x="4" y="10"/>
                  </a:cubicBezTo>
                  <a:cubicBezTo>
                    <a:pt x="6" y="10"/>
                    <a:pt x="7" y="8"/>
                    <a:pt x="7" y="5"/>
                  </a:cubicBezTo>
                  <a:cubicBezTo>
                    <a:pt x="7" y="2"/>
                    <a:pt x="6" y="0"/>
                    <a:pt x="4" y="0"/>
                  </a:cubicBezTo>
                  <a:cubicBezTo>
                    <a:pt x="4" y="0"/>
                    <a:pt x="4" y="0"/>
                    <a:pt x="4" y="0"/>
                  </a:cubicBezTo>
                </a:path>
              </a:pathLst>
            </a:custGeom>
            <a:solidFill>
              <a:srgbClr val="FFFFFF"/>
            </a:solidFill>
            <a:ln w="9525">
              <a:noFill/>
            </a:ln>
          </p:spPr>
          <p:txBody>
            <a:bodyPr/>
            <a:p>
              <a:endParaRPr lang="zh-CN" altLang="en-US"/>
            </a:p>
          </p:txBody>
        </p:sp>
        <p:sp>
          <p:nvSpPr>
            <p:cNvPr id="5272" name="Freeform 152"/>
            <p:cNvSpPr/>
            <p:nvPr/>
          </p:nvSpPr>
          <p:spPr>
            <a:xfrm>
              <a:off x="9418638" y="4095750"/>
              <a:ext cx="3175" cy="22225"/>
            </a:xfrm>
            <a:custGeom>
              <a:avLst/>
              <a:gdLst/>
              <a:ahLst/>
              <a:cxnLst>
                <a:cxn ang="0">
                  <a:pos x="0" y="0"/>
                </a:cxn>
                <a:cxn ang="0">
                  <a:pos x="0" y="3704"/>
                </a:cxn>
                <a:cxn ang="0">
                  <a:pos x="0" y="3704"/>
                </a:cxn>
                <a:cxn ang="0">
                  <a:pos x="0" y="22225"/>
                </a:cxn>
                <a:cxn ang="0">
                  <a:pos x="3175" y="22225"/>
                </a:cxn>
                <a:cxn ang="0">
                  <a:pos x="3175" y="22225"/>
                </a:cxn>
                <a:cxn ang="0">
                  <a:pos x="3175" y="3704"/>
                </a:cxn>
                <a:cxn ang="0">
                  <a:pos x="3175" y="3704"/>
                </a:cxn>
                <a:cxn ang="0">
                  <a:pos x="3175" y="0"/>
                </a:cxn>
                <a:cxn ang="0">
                  <a:pos x="0" y="0"/>
                </a:cxn>
              </a:cxnLst>
              <a:pathLst>
                <a:path w="1" h="6">
                  <a:moveTo>
                    <a:pt x="0" y="0"/>
                  </a:moveTo>
                  <a:cubicBezTo>
                    <a:pt x="0" y="0"/>
                    <a:pt x="0" y="0"/>
                    <a:pt x="0" y="1"/>
                  </a:cubicBezTo>
                  <a:cubicBezTo>
                    <a:pt x="0" y="1"/>
                    <a:pt x="0" y="1"/>
                    <a:pt x="0" y="1"/>
                  </a:cubicBezTo>
                  <a:cubicBezTo>
                    <a:pt x="0" y="6"/>
                    <a:pt x="0" y="6"/>
                    <a:pt x="0" y="6"/>
                  </a:cubicBezTo>
                  <a:cubicBezTo>
                    <a:pt x="1" y="6"/>
                    <a:pt x="1" y="6"/>
                    <a:pt x="1" y="6"/>
                  </a:cubicBezTo>
                  <a:cubicBezTo>
                    <a:pt x="1" y="6"/>
                    <a:pt x="1" y="6"/>
                    <a:pt x="1" y="6"/>
                  </a:cubicBezTo>
                  <a:cubicBezTo>
                    <a:pt x="1" y="1"/>
                    <a:pt x="1" y="1"/>
                    <a:pt x="1" y="1"/>
                  </a:cubicBezTo>
                  <a:cubicBezTo>
                    <a:pt x="1" y="1"/>
                    <a:pt x="1" y="1"/>
                    <a:pt x="1" y="1"/>
                  </a:cubicBezTo>
                  <a:cubicBezTo>
                    <a:pt x="1" y="1"/>
                    <a:pt x="1" y="0"/>
                    <a:pt x="1" y="0"/>
                  </a:cubicBezTo>
                  <a:cubicBezTo>
                    <a:pt x="0" y="0"/>
                    <a:pt x="0" y="0"/>
                    <a:pt x="0" y="0"/>
                  </a:cubicBezTo>
                </a:path>
              </a:pathLst>
            </a:custGeom>
            <a:solidFill>
              <a:srgbClr val="FFFFFF"/>
            </a:solidFill>
            <a:ln w="9525">
              <a:noFill/>
            </a:ln>
          </p:spPr>
          <p:txBody>
            <a:bodyPr/>
            <a:p>
              <a:endParaRPr lang="zh-CN" altLang="en-US"/>
            </a:p>
          </p:txBody>
        </p:sp>
        <p:sp>
          <p:nvSpPr>
            <p:cNvPr id="5273" name="Freeform 153"/>
            <p:cNvSpPr>
              <a:spLocks noEditPoints="1"/>
            </p:cNvSpPr>
            <p:nvPr/>
          </p:nvSpPr>
          <p:spPr>
            <a:xfrm>
              <a:off x="9396413" y="4095750"/>
              <a:ext cx="47625" cy="33338"/>
            </a:xfrm>
            <a:custGeom>
              <a:avLst/>
              <a:gdLst/>
              <a:ahLst/>
              <a:cxnLst>
                <a:cxn ang="0">
                  <a:pos x="10990" y="14816"/>
                </a:cxn>
                <a:cxn ang="0">
                  <a:pos x="14653" y="0"/>
                </a:cxn>
                <a:cxn ang="0">
                  <a:pos x="14653" y="14816"/>
                </a:cxn>
                <a:cxn ang="0">
                  <a:pos x="14653" y="14816"/>
                </a:cxn>
                <a:cxn ang="0">
                  <a:pos x="14653" y="18521"/>
                </a:cxn>
                <a:cxn ang="0">
                  <a:pos x="21980" y="25929"/>
                </a:cxn>
                <a:cxn ang="0">
                  <a:pos x="14653" y="22225"/>
                </a:cxn>
                <a:cxn ang="0">
                  <a:pos x="14653" y="14816"/>
                </a:cxn>
                <a:cxn ang="0">
                  <a:pos x="10990" y="14816"/>
                </a:cxn>
                <a:cxn ang="0">
                  <a:pos x="14653" y="0"/>
                </a:cxn>
                <a:cxn ang="0">
                  <a:pos x="14653" y="0"/>
                </a:cxn>
                <a:cxn ang="0">
                  <a:pos x="14653" y="0"/>
                </a:cxn>
                <a:cxn ang="0">
                  <a:pos x="0" y="33338"/>
                </a:cxn>
                <a:cxn ang="0">
                  <a:pos x="10990" y="33338"/>
                </a:cxn>
                <a:cxn ang="0">
                  <a:pos x="36634" y="33338"/>
                </a:cxn>
                <a:cxn ang="0">
                  <a:pos x="47625" y="33338"/>
                </a:cxn>
                <a:cxn ang="0">
                  <a:pos x="32971" y="0"/>
                </a:cxn>
                <a:cxn ang="0">
                  <a:pos x="32971" y="0"/>
                </a:cxn>
                <a:cxn ang="0">
                  <a:pos x="32971" y="0"/>
                </a:cxn>
                <a:cxn ang="0">
                  <a:pos x="32971" y="0"/>
                </a:cxn>
                <a:cxn ang="0">
                  <a:pos x="36634" y="14816"/>
                </a:cxn>
                <a:cxn ang="0">
                  <a:pos x="32971" y="14816"/>
                </a:cxn>
                <a:cxn ang="0">
                  <a:pos x="32971" y="22225"/>
                </a:cxn>
                <a:cxn ang="0">
                  <a:pos x="25644" y="25929"/>
                </a:cxn>
                <a:cxn ang="0">
                  <a:pos x="32971" y="22225"/>
                </a:cxn>
                <a:cxn ang="0">
                  <a:pos x="32971" y="14816"/>
                </a:cxn>
                <a:cxn ang="0">
                  <a:pos x="36634" y="14816"/>
                </a:cxn>
                <a:cxn ang="0">
                  <a:pos x="32971" y="0"/>
                </a:cxn>
                <a:cxn ang="0">
                  <a:pos x="25644" y="25929"/>
                </a:cxn>
                <a:cxn ang="0">
                  <a:pos x="14653" y="0"/>
                </a:cxn>
              </a:cxnLst>
              <a:pathLst>
                <a:path w="13" h="9">
                  <a:moveTo>
                    <a:pt x="3" y="4"/>
                  </a:moveTo>
                  <a:cubicBezTo>
                    <a:pt x="3" y="2"/>
                    <a:pt x="4" y="0"/>
                    <a:pt x="4" y="0"/>
                  </a:cubicBezTo>
                  <a:cubicBezTo>
                    <a:pt x="3" y="3"/>
                    <a:pt x="4" y="4"/>
                    <a:pt x="4" y="4"/>
                  </a:cubicBezTo>
                  <a:cubicBezTo>
                    <a:pt x="4" y="4"/>
                    <a:pt x="4" y="4"/>
                    <a:pt x="4" y="4"/>
                  </a:cubicBezTo>
                  <a:cubicBezTo>
                    <a:pt x="4" y="5"/>
                    <a:pt x="4" y="5"/>
                    <a:pt x="4" y="5"/>
                  </a:cubicBezTo>
                  <a:cubicBezTo>
                    <a:pt x="6" y="7"/>
                    <a:pt x="6" y="7"/>
                    <a:pt x="6" y="7"/>
                  </a:cubicBezTo>
                  <a:cubicBezTo>
                    <a:pt x="4" y="6"/>
                    <a:pt x="4" y="6"/>
                    <a:pt x="4" y="6"/>
                  </a:cubicBezTo>
                  <a:cubicBezTo>
                    <a:pt x="4" y="4"/>
                    <a:pt x="4" y="4"/>
                    <a:pt x="4" y="4"/>
                  </a:cubicBezTo>
                  <a:cubicBezTo>
                    <a:pt x="3" y="4"/>
                    <a:pt x="3" y="4"/>
                    <a:pt x="3" y="4"/>
                  </a:cubicBezTo>
                  <a:moveTo>
                    <a:pt x="4" y="0"/>
                  </a:moveTo>
                  <a:cubicBezTo>
                    <a:pt x="4" y="0"/>
                    <a:pt x="4" y="0"/>
                    <a:pt x="4" y="0"/>
                  </a:cubicBezTo>
                  <a:cubicBezTo>
                    <a:pt x="4" y="0"/>
                    <a:pt x="4" y="0"/>
                    <a:pt x="4" y="0"/>
                  </a:cubicBezTo>
                  <a:cubicBezTo>
                    <a:pt x="2" y="1"/>
                    <a:pt x="0" y="3"/>
                    <a:pt x="0" y="9"/>
                  </a:cubicBezTo>
                  <a:cubicBezTo>
                    <a:pt x="3" y="9"/>
                    <a:pt x="3" y="9"/>
                    <a:pt x="3" y="9"/>
                  </a:cubicBezTo>
                  <a:cubicBezTo>
                    <a:pt x="10" y="9"/>
                    <a:pt x="10" y="9"/>
                    <a:pt x="10" y="9"/>
                  </a:cubicBezTo>
                  <a:cubicBezTo>
                    <a:pt x="13" y="9"/>
                    <a:pt x="13" y="9"/>
                    <a:pt x="13" y="9"/>
                  </a:cubicBezTo>
                  <a:cubicBezTo>
                    <a:pt x="13" y="3"/>
                    <a:pt x="11" y="1"/>
                    <a:pt x="9" y="0"/>
                  </a:cubicBezTo>
                  <a:cubicBezTo>
                    <a:pt x="9" y="0"/>
                    <a:pt x="9" y="0"/>
                    <a:pt x="9" y="0"/>
                  </a:cubicBezTo>
                  <a:cubicBezTo>
                    <a:pt x="9" y="0"/>
                    <a:pt x="9" y="0"/>
                    <a:pt x="9" y="0"/>
                  </a:cubicBezTo>
                  <a:cubicBezTo>
                    <a:pt x="9" y="0"/>
                    <a:pt x="9" y="0"/>
                    <a:pt x="9" y="0"/>
                  </a:cubicBezTo>
                  <a:cubicBezTo>
                    <a:pt x="9" y="0"/>
                    <a:pt x="10" y="2"/>
                    <a:pt x="10" y="4"/>
                  </a:cubicBezTo>
                  <a:cubicBezTo>
                    <a:pt x="9" y="4"/>
                    <a:pt x="9" y="4"/>
                    <a:pt x="9" y="4"/>
                  </a:cubicBezTo>
                  <a:cubicBezTo>
                    <a:pt x="9" y="6"/>
                    <a:pt x="9" y="6"/>
                    <a:pt x="9" y="6"/>
                  </a:cubicBezTo>
                  <a:cubicBezTo>
                    <a:pt x="7" y="7"/>
                    <a:pt x="7" y="7"/>
                    <a:pt x="7" y="7"/>
                  </a:cubicBezTo>
                  <a:cubicBezTo>
                    <a:pt x="9" y="6"/>
                    <a:pt x="9" y="6"/>
                    <a:pt x="9" y="6"/>
                  </a:cubicBezTo>
                  <a:cubicBezTo>
                    <a:pt x="9" y="4"/>
                    <a:pt x="9" y="4"/>
                    <a:pt x="9" y="4"/>
                  </a:cubicBezTo>
                  <a:cubicBezTo>
                    <a:pt x="10" y="4"/>
                    <a:pt x="10" y="4"/>
                    <a:pt x="10" y="4"/>
                  </a:cubicBezTo>
                  <a:cubicBezTo>
                    <a:pt x="10" y="4"/>
                    <a:pt x="10" y="3"/>
                    <a:pt x="9" y="0"/>
                  </a:cubicBezTo>
                  <a:cubicBezTo>
                    <a:pt x="9" y="1"/>
                    <a:pt x="9" y="5"/>
                    <a:pt x="7" y="7"/>
                  </a:cubicBezTo>
                  <a:cubicBezTo>
                    <a:pt x="7" y="7"/>
                    <a:pt x="4" y="4"/>
                    <a:pt x="4" y="0"/>
                  </a:cubicBezTo>
                </a:path>
              </a:pathLst>
            </a:custGeom>
            <a:solidFill>
              <a:srgbClr val="FFFFFF"/>
            </a:solidFill>
            <a:ln w="9525">
              <a:noFill/>
            </a:ln>
          </p:spPr>
          <p:txBody>
            <a:bodyPr/>
            <a:p>
              <a:endParaRPr lang="zh-CN" altLang="en-US"/>
            </a:p>
          </p:txBody>
        </p:sp>
        <p:sp>
          <p:nvSpPr>
            <p:cNvPr id="5274" name="Freeform 154"/>
            <p:cNvSpPr/>
            <p:nvPr/>
          </p:nvSpPr>
          <p:spPr>
            <a:xfrm>
              <a:off x="9413876" y="4095750"/>
              <a:ext cx="4763" cy="3175"/>
            </a:xfrm>
            <a:custGeom>
              <a:avLst/>
              <a:gdLst/>
              <a:ahLst/>
              <a:cxnLst>
                <a:cxn ang="0">
                  <a:pos x="0" y="0"/>
                </a:cxn>
                <a:cxn ang="0">
                  <a:pos x="0" y="0"/>
                </a:cxn>
                <a:cxn ang="0">
                  <a:pos x="4763" y="3175"/>
                </a:cxn>
                <a:cxn ang="0">
                  <a:pos x="4763" y="0"/>
                </a:cxn>
                <a:cxn ang="0">
                  <a:pos x="0" y="0"/>
                </a:cxn>
              </a:cxnLst>
              <a:pathLst>
                <a:path w="1" h="1">
                  <a:moveTo>
                    <a:pt x="0" y="0"/>
                  </a:moveTo>
                  <a:cubicBezTo>
                    <a:pt x="0" y="0"/>
                    <a:pt x="0" y="0"/>
                    <a:pt x="0" y="0"/>
                  </a:cubicBezTo>
                  <a:cubicBezTo>
                    <a:pt x="1" y="1"/>
                    <a:pt x="1" y="1"/>
                    <a:pt x="1" y="1"/>
                  </a:cubicBezTo>
                  <a:cubicBezTo>
                    <a:pt x="1" y="0"/>
                    <a:pt x="1" y="0"/>
                    <a:pt x="1" y="0"/>
                  </a:cubicBezTo>
                  <a:cubicBezTo>
                    <a:pt x="1" y="0"/>
                    <a:pt x="0" y="0"/>
                    <a:pt x="0" y="0"/>
                  </a:cubicBezTo>
                </a:path>
              </a:pathLst>
            </a:custGeom>
            <a:solidFill>
              <a:srgbClr val="FFFFFF"/>
            </a:solidFill>
            <a:ln w="9525">
              <a:noFill/>
            </a:ln>
          </p:spPr>
          <p:txBody>
            <a:bodyPr/>
            <a:p>
              <a:endParaRPr lang="zh-CN" altLang="en-US"/>
            </a:p>
          </p:txBody>
        </p:sp>
        <p:sp>
          <p:nvSpPr>
            <p:cNvPr id="5275" name="Freeform 155"/>
            <p:cNvSpPr/>
            <p:nvPr/>
          </p:nvSpPr>
          <p:spPr>
            <a:xfrm>
              <a:off x="9421813" y="4095750"/>
              <a:ext cx="7938" cy="3175"/>
            </a:xfrm>
            <a:custGeom>
              <a:avLst/>
              <a:gdLst/>
              <a:ahLst/>
              <a:cxnLst>
                <a:cxn ang="0">
                  <a:pos x="3969" y="0"/>
                </a:cxn>
                <a:cxn ang="0">
                  <a:pos x="0" y="0"/>
                </a:cxn>
                <a:cxn ang="0">
                  <a:pos x="0" y="3175"/>
                </a:cxn>
                <a:cxn ang="0">
                  <a:pos x="7938" y="0"/>
                </a:cxn>
                <a:cxn ang="0">
                  <a:pos x="3969" y="0"/>
                </a:cxn>
              </a:cxnLst>
              <a:pathLst>
                <a:path w="2" h="1">
                  <a:moveTo>
                    <a:pt x="1" y="0"/>
                  </a:moveTo>
                  <a:cubicBezTo>
                    <a:pt x="1" y="0"/>
                    <a:pt x="1" y="0"/>
                    <a:pt x="0" y="0"/>
                  </a:cubicBezTo>
                  <a:cubicBezTo>
                    <a:pt x="0" y="0"/>
                    <a:pt x="0" y="0"/>
                    <a:pt x="0" y="1"/>
                  </a:cubicBezTo>
                  <a:cubicBezTo>
                    <a:pt x="2" y="0"/>
                    <a:pt x="2" y="0"/>
                    <a:pt x="2" y="0"/>
                  </a:cubicBezTo>
                  <a:cubicBezTo>
                    <a:pt x="1" y="0"/>
                    <a:pt x="1" y="0"/>
                    <a:pt x="1" y="0"/>
                  </a:cubicBezTo>
                </a:path>
              </a:pathLst>
            </a:custGeom>
            <a:solidFill>
              <a:srgbClr val="FFFFFF"/>
            </a:solidFill>
            <a:ln w="9525">
              <a:noFill/>
            </a:ln>
          </p:spPr>
          <p:txBody>
            <a:bodyPr/>
            <a:p>
              <a:endParaRPr lang="zh-CN" altLang="en-US"/>
            </a:p>
          </p:txBody>
        </p:sp>
        <p:sp>
          <p:nvSpPr>
            <p:cNvPr id="5276" name="Freeform 156"/>
            <p:cNvSpPr>
              <a:spLocks noEditPoints="1"/>
            </p:cNvSpPr>
            <p:nvPr/>
          </p:nvSpPr>
          <p:spPr>
            <a:xfrm>
              <a:off x="9407526" y="4057650"/>
              <a:ext cx="25400" cy="33338"/>
            </a:xfrm>
            <a:custGeom>
              <a:avLst/>
              <a:gdLst/>
              <a:ahLst/>
              <a:cxnLst>
                <a:cxn ang="0">
                  <a:pos x="14514" y="29633"/>
                </a:cxn>
                <a:cxn ang="0">
                  <a:pos x="14514" y="29633"/>
                </a:cxn>
                <a:cxn ang="0">
                  <a:pos x="7257" y="22225"/>
                </a:cxn>
                <a:cxn ang="0">
                  <a:pos x="18142" y="22225"/>
                </a:cxn>
                <a:cxn ang="0">
                  <a:pos x="14514" y="29633"/>
                </a:cxn>
                <a:cxn ang="0">
                  <a:pos x="14514" y="18521"/>
                </a:cxn>
                <a:cxn ang="0">
                  <a:pos x="14514" y="14816"/>
                </a:cxn>
                <a:cxn ang="0">
                  <a:pos x="14514" y="14816"/>
                </a:cxn>
                <a:cxn ang="0">
                  <a:pos x="18142" y="14816"/>
                </a:cxn>
                <a:cxn ang="0">
                  <a:pos x="14514" y="18521"/>
                </a:cxn>
                <a:cxn ang="0">
                  <a:pos x="10885" y="18521"/>
                </a:cxn>
                <a:cxn ang="0">
                  <a:pos x="7257" y="14816"/>
                </a:cxn>
                <a:cxn ang="0">
                  <a:pos x="10885" y="14816"/>
                </a:cxn>
                <a:cxn ang="0">
                  <a:pos x="10885" y="14816"/>
                </a:cxn>
                <a:cxn ang="0">
                  <a:pos x="10885" y="18521"/>
                </a:cxn>
                <a:cxn ang="0">
                  <a:pos x="14514" y="0"/>
                </a:cxn>
                <a:cxn ang="0">
                  <a:pos x="0" y="14816"/>
                </a:cxn>
                <a:cxn ang="0">
                  <a:pos x="14514" y="33338"/>
                </a:cxn>
                <a:cxn ang="0">
                  <a:pos x="14514" y="33338"/>
                </a:cxn>
                <a:cxn ang="0">
                  <a:pos x="25400" y="18521"/>
                </a:cxn>
                <a:cxn ang="0">
                  <a:pos x="14514" y="0"/>
                </a:cxn>
                <a:cxn ang="0">
                  <a:pos x="14514" y="0"/>
                </a:cxn>
              </a:cxnLst>
              <a:pathLst>
                <a:path w="7" h="9">
                  <a:moveTo>
                    <a:pt x="4" y="8"/>
                  </a:moveTo>
                  <a:cubicBezTo>
                    <a:pt x="4" y="8"/>
                    <a:pt x="4" y="8"/>
                    <a:pt x="4" y="8"/>
                  </a:cubicBezTo>
                  <a:cubicBezTo>
                    <a:pt x="3" y="8"/>
                    <a:pt x="2" y="7"/>
                    <a:pt x="2" y="6"/>
                  </a:cubicBezTo>
                  <a:cubicBezTo>
                    <a:pt x="5" y="6"/>
                    <a:pt x="5" y="6"/>
                    <a:pt x="5" y="6"/>
                  </a:cubicBezTo>
                  <a:cubicBezTo>
                    <a:pt x="5" y="7"/>
                    <a:pt x="5" y="8"/>
                    <a:pt x="4" y="8"/>
                  </a:cubicBezTo>
                  <a:moveTo>
                    <a:pt x="4" y="5"/>
                  </a:moveTo>
                  <a:cubicBezTo>
                    <a:pt x="4" y="4"/>
                    <a:pt x="4" y="4"/>
                    <a:pt x="4" y="4"/>
                  </a:cubicBezTo>
                  <a:cubicBezTo>
                    <a:pt x="4" y="4"/>
                    <a:pt x="4" y="4"/>
                    <a:pt x="4" y="4"/>
                  </a:cubicBezTo>
                  <a:cubicBezTo>
                    <a:pt x="5" y="4"/>
                    <a:pt x="5" y="4"/>
                    <a:pt x="5" y="4"/>
                  </a:cubicBezTo>
                  <a:cubicBezTo>
                    <a:pt x="4" y="5"/>
                    <a:pt x="4" y="5"/>
                    <a:pt x="4" y="5"/>
                  </a:cubicBezTo>
                  <a:moveTo>
                    <a:pt x="3" y="5"/>
                  </a:moveTo>
                  <a:cubicBezTo>
                    <a:pt x="2" y="4"/>
                    <a:pt x="2" y="4"/>
                    <a:pt x="2" y="4"/>
                  </a:cubicBezTo>
                  <a:cubicBezTo>
                    <a:pt x="3" y="4"/>
                    <a:pt x="3" y="4"/>
                    <a:pt x="3" y="4"/>
                  </a:cubicBezTo>
                  <a:cubicBezTo>
                    <a:pt x="3" y="4"/>
                    <a:pt x="3" y="4"/>
                    <a:pt x="3" y="4"/>
                  </a:cubicBezTo>
                  <a:cubicBezTo>
                    <a:pt x="3" y="5"/>
                    <a:pt x="3" y="5"/>
                    <a:pt x="3" y="5"/>
                  </a:cubicBezTo>
                  <a:moveTo>
                    <a:pt x="4" y="0"/>
                  </a:moveTo>
                  <a:cubicBezTo>
                    <a:pt x="2" y="0"/>
                    <a:pt x="0" y="2"/>
                    <a:pt x="0" y="4"/>
                  </a:cubicBezTo>
                  <a:cubicBezTo>
                    <a:pt x="0" y="7"/>
                    <a:pt x="2" y="9"/>
                    <a:pt x="4" y="9"/>
                  </a:cubicBezTo>
                  <a:cubicBezTo>
                    <a:pt x="4" y="9"/>
                    <a:pt x="4" y="9"/>
                    <a:pt x="4" y="9"/>
                  </a:cubicBezTo>
                  <a:cubicBezTo>
                    <a:pt x="6" y="9"/>
                    <a:pt x="7" y="7"/>
                    <a:pt x="7" y="5"/>
                  </a:cubicBezTo>
                  <a:cubicBezTo>
                    <a:pt x="7" y="2"/>
                    <a:pt x="6" y="0"/>
                    <a:pt x="4" y="0"/>
                  </a:cubicBezTo>
                  <a:cubicBezTo>
                    <a:pt x="4" y="0"/>
                    <a:pt x="4" y="0"/>
                    <a:pt x="4" y="0"/>
                  </a:cubicBezTo>
                </a:path>
              </a:pathLst>
            </a:custGeom>
            <a:solidFill>
              <a:srgbClr val="FFFFFF"/>
            </a:solidFill>
            <a:ln w="9525">
              <a:noFill/>
            </a:ln>
          </p:spPr>
          <p:txBody>
            <a:bodyPr/>
            <a:p>
              <a:endParaRPr lang="zh-CN" altLang="en-US"/>
            </a:p>
          </p:txBody>
        </p:sp>
        <p:sp>
          <p:nvSpPr>
            <p:cNvPr id="5277" name="Freeform 157"/>
            <p:cNvSpPr/>
            <p:nvPr/>
          </p:nvSpPr>
          <p:spPr>
            <a:xfrm>
              <a:off x="9275763" y="4027488"/>
              <a:ext cx="146050" cy="22225"/>
            </a:xfrm>
            <a:custGeom>
              <a:avLst/>
              <a:gdLst/>
              <a:ahLst/>
              <a:cxnLst>
                <a:cxn ang="0">
                  <a:pos x="0" y="0"/>
                </a:cxn>
                <a:cxn ang="0">
                  <a:pos x="0" y="0"/>
                </a:cxn>
                <a:cxn ang="0">
                  <a:pos x="0" y="19050"/>
                </a:cxn>
                <a:cxn ang="0">
                  <a:pos x="0" y="22225"/>
                </a:cxn>
                <a:cxn ang="0">
                  <a:pos x="0" y="19050"/>
                </a:cxn>
                <a:cxn ang="0">
                  <a:pos x="0" y="0"/>
                </a:cxn>
                <a:cxn ang="0">
                  <a:pos x="146050" y="3175"/>
                </a:cxn>
                <a:cxn ang="0">
                  <a:pos x="146050" y="22225"/>
                </a:cxn>
                <a:cxn ang="0">
                  <a:pos x="146050" y="22225"/>
                </a:cxn>
                <a:cxn ang="0">
                  <a:pos x="146050" y="22225"/>
                </a:cxn>
                <a:cxn ang="0">
                  <a:pos x="146050" y="3175"/>
                </a:cxn>
                <a:cxn ang="0">
                  <a:pos x="146050" y="0"/>
                </a:cxn>
                <a:cxn ang="0">
                  <a:pos x="71437" y="0"/>
                </a:cxn>
                <a:cxn ang="0">
                  <a:pos x="71437" y="0"/>
                </a:cxn>
                <a:cxn ang="0">
                  <a:pos x="71437" y="3175"/>
                </a:cxn>
                <a:cxn ang="0">
                  <a:pos x="71437" y="0"/>
                </a:cxn>
                <a:cxn ang="0">
                  <a:pos x="71437" y="0"/>
                </a:cxn>
                <a:cxn ang="0">
                  <a:pos x="0" y="0"/>
                </a:cxn>
              </a:cxnLst>
              <a:pathLst>
                <a:path w="92" h="14">
                  <a:moveTo>
                    <a:pt x="0" y="0"/>
                  </a:moveTo>
                  <a:lnTo>
                    <a:pt x="0" y="0"/>
                  </a:lnTo>
                  <a:lnTo>
                    <a:pt x="0" y="12"/>
                  </a:lnTo>
                  <a:lnTo>
                    <a:pt x="0" y="14"/>
                  </a:lnTo>
                  <a:lnTo>
                    <a:pt x="0" y="12"/>
                  </a:lnTo>
                  <a:lnTo>
                    <a:pt x="0" y="0"/>
                  </a:lnTo>
                  <a:lnTo>
                    <a:pt x="92" y="2"/>
                  </a:lnTo>
                  <a:lnTo>
                    <a:pt x="92" y="14"/>
                  </a:lnTo>
                  <a:lnTo>
                    <a:pt x="92" y="14"/>
                  </a:lnTo>
                  <a:lnTo>
                    <a:pt x="92" y="14"/>
                  </a:lnTo>
                  <a:lnTo>
                    <a:pt x="92" y="2"/>
                  </a:lnTo>
                  <a:lnTo>
                    <a:pt x="92" y="0"/>
                  </a:lnTo>
                  <a:lnTo>
                    <a:pt x="45" y="0"/>
                  </a:lnTo>
                  <a:lnTo>
                    <a:pt x="45" y="0"/>
                  </a:lnTo>
                  <a:lnTo>
                    <a:pt x="45" y="2"/>
                  </a:lnTo>
                  <a:lnTo>
                    <a:pt x="45" y="0"/>
                  </a:lnTo>
                  <a:lnTo>
                    <a:pt x="45" y="0"/>
                  </a:lnTo>
                  <a:lnTo>
                    <a:pt x="0" y="0"/>
                  </a:lnTo>
                  <a:close/>
                </a:path>
              </a:pathLst>
            </a:custGeom>
            <a:solidFill>
              <a:srgbClr val="FFFFFF"/>
            </a:solidFill>
            <a:ln w="9525">
              <a:noFill/>
            </a:ln>
          </p:spPr>
          <p:txBody>
            <a:bodyPr/>
            <a:p>
              <a:endParaRPr lang="zh-CN" altLang="en-US"/>
            </a:p>
          </p:txBody>
        </p:sp>
        <p:sp>
          <p:nvSpPr>
            <p:cNvPr id="5278" name="Freeform 158"/>
            <p:cNvSpPr/>
            <p:nvPr/>
          </p:nvSpPr>
          <p:spPr>
            <a:xfrm>
              <a:off x="9275763" y="4027488"/>
              <a:ext cx="146050" cy="22225"/>
            </a:xfrm>
            <a:custGeom>
              <a:avLst/>
              <a:gdLst/>
              <a:ahLst/>
              <a:cxnLst>
                <a:cxn ang="0">
                  <a:pos x="0" y="0"/>
                </a:cxn>
                <a:cxn ang="0">
                  <a:pos x="0" y="0"/>
                </a:cxn>
                <a:cxn ang="0">
                  <a:pos x="0" y="19050"/>
                </a:cxn>
                <a:cxn ang="0">
                  <a:pos x="0" y="22225"/>
                </a:cxn>
                <a:cxn ang="0">
                  <a:pos x="0" y="19050"/>
                </a:cxn>
                <a:cxn ang="0">
                  <a:pos x="0" y="0"/>
                </a:cxn>
                <a:cxn ang="0">
                  <a:pos x="146050" y="3175"/>
                </a:cxn>
                <a:cxn ang="0">
                  <a:pos x="146050" y="22225"/>
                </a:cxn>
                <a:cxn ang="0">
                  <a:pos x="146050" y="22225"/>
                </a:cxn>
                <a:cxn ang="0">
                  <a:pos x="146050" y="22225"/>
                </a:cxn>
                <a:cxn ang="0">
                  <a:pos x="146050" y="3175"/>
                </a:cxn>
                <a:cxn ang="0">
                  <a:pos x="146050" y="0"/>
                </a:cxn>
                <a:cxn ang="0">
                  <a:pos x="71437" y="0"/>
                </a:cxn>
                <a:cxn ang="0">
                  <a:pos x="71437" y="0"/>
                </a:cxn>
                <a:cxn ang="0">
                  <a:pos x="71437" y="3175"/>
                </a:cxn>
                <a:cxn ang="0">
                  <a:pos x="71437" y="0"/>
                </a:cxn>
                <a:cxn ang="0">
                  <a:pos x="71437" y="0"/>
                </a:cxn>
                <a:cxn ang="0">
                  <a:pos x="0" y="0"/>
                </a:cxn>
              </a:cxnLst>
              <a:pathLst>
                <a:path w="92" h="14">
                  <a:moveTo>
                    <a:pt x="0" y="0"/>
                  </a:moveTo>
                  <a:lnTo>
                    <a:pt x="0" y="0"/>
                  </a:lnTo>
                  <a:lnTo>
                    <a:pt x="0" y="12"/>
                  </a:lnTo>
                  <a:lnTo>
                    <a:pt x="0" y="14"/>
                  </a:lnTo>
                  <a:lnTo>
                    <a:pt x="0" y="12"/>
                  </a:lnTo>
                  <a:lnTo>
                    <a:pt x="0" y="0"/>
                  </a:lnTo>
                  <a:lnTo>
                    <a:pt x="92" y="2"/>
                  </a:lnTo>
                  <a:lnTo>
                    <a:pt x="92" y="14"/>
                  </a:lnTo>
                  <a:lnTo>
                    <a:pt x="92" y="14"/>
                  </a:lnTo>
                  <a:lnTo>
                    <a:pt x="92" y="14"/>
                  </a:lnTo>
                  <a:lnTo>
                    <a:pt x="92" y="2"/>
                  </a:lnTo>
                  <a:lnTo>
                    <a:pt x="92" y="0"/>
                  </a:lnTo>
                  <a:lnTo>
                    <a:pt x="45" y="0"/>
                  </a:lnTo>
                  <a:lnTo>
                    <a:pt x="45" y="0"/>
                  </a:lnTo>
                  <a:lnTo>
                    <a:pt x="45" y="2"/>
                  </a:lnTo>
                  <a:lnTo>
                    <a:pt x="45" y="0"/>
                  </a:lnTo>
                  <a:lnTo>
                    <a:pt x="45" y="0"/>
                  </a:lnTo>
                  <a:lnTo>
                    <a:pt x="0" y="0"/>
                  </a:lnTo>
                </a:path>
              </a:pathLst>
            </a:custGeom>
            <a:noFill/>
            <a:ln w="9525">
              <a:noFill/>
            </a:ln>
          </p:spPr>
          <p:txBody>
            <a:bodyPr/>
            <a:p>
              <a:endParaRPr lang="zh-CN" altLang="en-US"/>
            </a:p>
          </p:txBody>
        </p:sp>
        <p:sp>
          <p:nvSpPr>
            <p:cNvPr id="5279" name="Freeform 159"/>
            <p:cNvSpPr/>
            <p:nvPr/>
          </p:nvSpPr>
          <p:spPr>
            <a:xfrm>
              <a:off x="9347201" y="4005263"/>
              <a:ext cx="0" cy="25400"/>
            </a:xfrm>
            <a:custGeom>
              <a:avLst/>
              <a:gdLst/>
              <a:ahLst/>
              <a:cxnLst>
                <a:cxn ang="0">
                  <a:pos x="0" y="0"/>
                </a:cxn>
                <a:cxn ang="0">
                  <a:pos x="0" y="0"/>
                </a:cxn>
                <a:cxn ang="0">
                  <a:pos x="0" y="22225"/>
                </a:cxn>
                <a:cxn ang="0">
                  <a:pos x="0" y="22225"/>
                </a:cxn>
                <a:cxn ang="0">
                  <a:pos x="0" y="25400"/>
                </a:cxn>
                <a:cxn ang="0">
                  <a:pos x="0" y="22225"/>
                </a:cxn>
                <a:cxn ang="0">
                  <a:pos x="0" y="22225"/>
                </a:cxn>
                <a:cxn ang="0">
                  <a:pos x="0" y="0"/>
                </a:cxn>
                <a:cxn ang="0">
                  <a:pos x="0" y="0"/>
                </a:cxn>
              </a:cxnLst>
              <a:pathLst>
                <a:path w="1" h="16">
                  <a:moveTo>
                    <a:pt x="0" y="0"/>
                  </a:moveTo>
                  <a:lnTo>
                    <a:pt x="0" y="0"/>
                  </a:lnTo>
                  <a:lnTo>
                    <a:pt x="0" y="14"/>
                  </a:lnTo>
                  <a:lnTo>
                    <a:pt x="0" y="14"/>
                  </a:lnTo>
                  <a:lnTo>
                    <a:pt x="0" y="16"/>
                  </a:lnTo>
                  <a:lnTo>
                    <a:pt x="0" y="14"/>
                  </a:lnTo>
                  <a:lnTo>
                    <a:pt x="0" y="14"/>
                  </a:lnTo>
                  <a:lnTo>
                    <a:pt x="0" y="0"/>
                  </a:lnTo>
                  <a:lnTo>
                    <a:pt x="0" y="0"/>
                  </a:lnTo>
                  <a:close/>
                </a:path>
              </a:pathLst>
            </a:custGeom>
            <a:solidFill>
              <a:srgbClr val="FFFFFF"/>
            </a:solidFill>
            <a:ln w="9525">
              <a:noFill/>
            </a:ln>
          </p:spPr>
          <p:txBody>
            <a:bodyPr/>
            <a:p>
              <a:endParaRPr lang="zh-CN" altLang="en-US"/>
            </a:p>
          </p:txBody>
        </p:sp>
        <p:sp>
          <p:nvSpPr>
            <p:cNvPr id="5280" name="Freeform 160"/>
            <p:cNvSpPr/>
            <p:nvPr/>
          </p:nvSpPr>
          <p:spPr>
            <a:xfrm>
              <a:off x="9347201" y="4005263"/>
              <a:ext cx="0" cy="25400"/>
            </a:xfrm>
            <a:custGeom>
              <a:avLst/>
              <a:gdLst/>
              <a:ahLst/>
              <a:cxnLst>
                <a:cxn ang="0">
                  <a:pos x="0" y="0"/>
                </a:cxn>
                <a:cxn ang="0">
                  <a:pos x="0" y="0"/>
                </a:cxn>
                <a:cxn ang="0">
                  <a:pos x="0" y="22225"/>
                </a:cxn>
                <a:cxn ang="0">
                  <a:pos x="0" y="22225"/>
                </a:cxn>
                <a:cxn ang="0">
                  <a:pos x="0" y="25400"/>
                </a:cxn>
                <a:cxn ang="0">
                  <a:pos x="0" y="22225"/>
                </a:cxn>
                <a:cxn ang="0">
                  <a:pos x="0" y="22225"/>
                </a:cxn>
                <a:cxn ang="0">
                  <a:pos x="0" y="0"/>
                </a:cxn>
                <a:cxn ang="0">
                  <a:pos x="0" y="0"/>
                </a:cxn>
              </a:cxnLst>
              <a:pathLst>
                <a:path w="1" h="16">
                  <a:moveTo>
                    <a:pt x="0" y="0"/>
                  </a:moveTo>
                  <a:lnTo>
                    <a:pt x="0" y="0"/>
                  </a:lnTo>
                  <a:lnTo>
                    <a:pt x="0" y="14"/>
                  </a:lnTo>
                  <a:lnTo>
                    <a:pt x="0" y="14"/>
                  </a:lnTo>
                  <a:lnTo>
                    <a:pt x="0" y="16"/>
                  </a:lnTo>
                  <a:lnTo>
                    <a:pt x="0" y="14"/>
                  </a:lnTo>
                  <a:lnTo>
                    <a:pt x="0" y="14"/>
                  </a:lnTo>
                  <a:lnTo>
                    <a:pt x="0" y="0"/>
                  </a:lnTo>
                  <a:lnTo>
                    <a:pt x="0" y="0"/>
                  </a:lnTo>
                </a:path>
              </a:pathLst>
            </a:custGeom>
            <a:noFill/>
            <a:ln w="9525">
              <a:noFill/>
            </a:ln>
          </p:spPr>
          <p:txBody>
            <a:bodyPr/>
            <a:p>
              <a:endParaRPr lang="zh-CN" altLang="en-US"/>
            </a:p>
          </p:txBody>
        </p:sp>
        <p:sp>
          <p:nvSpPr>
            <p:cNvPr id="5281" name="Freeform 161"/>
            <p:cNvSpPr/>
            <p:nvPr/>
          </p:nvSpPr>
          <p:spPr>
            <a:xfrm>
              <a:off x="7577138" y="5335588"/>
              <a:ext cx="19050" cy="79375"/>
            </a:xfrm>
            <a:custGeom>
              <a:avLst/>
              <a:gdLst/>
              <a:ahLst/>
              <a:cxnLst>
                <a:cxn ang="0">
                  <a:pos x="15240" y="0"/>
                </a:cxn>
                <a:cxn ang="0">
                  <a:pos x="7620" y="0"/>
                </a:cxn>
                <a:cxn ang="0">
                  <a:pos x="3810" y="11339"/>
                </a:cxn>
                <a:cxn ang="0">
                  <a:pos x="3810" y="11339"/>
                </a:cxn>
                <a:cxn ang="0">
                  <a:pos x="0" y="71815"/>
                </a:cxn>
                <a:cxn ang="0">
                  <a:pos x="11430" y="79375"/>
                </a:cxn>
                <a:cxn ang="0">
                  <a:pos x="19050" y="68035"/>
                </a:cxn>
                <a:cxn ang="0">
                  <a:pos x="15240" y="11339"/>
                </a:cxn>
                <a:cxn ang="0">
                  <a:pos x="15240" y="7559"/>
                </a:cxn>
                <a:cxn ang="0">
                  <a:pos x="15240" y="0"/>
                </a:cxn>
              </a:cxnLst>
              <a:pathLst>
                <a:path w="5" h="21">
                  <a:moveTo>
                    <a:pt x="4" y="0"/>
                  </a:moveTo>
                  <a:cubicBezTo>
                    <a:pt x="2" y="0"/>
                    <a:pt x="2" y="0"/>
                    <a:pt x="2" y="0"/>
                  </a:cubicBezTo>
                  <a:cubicBezTo>
                    <a:pt x="2" y="0"/>
                    <a:pt x="1" y="1"/>
                    <a:pt x="1" y="3"/>
                  </a:cubicBezTo>
                  <a:cubicBezTo>
                    <a:pt x="1" y="3"/>
                    <a:pt x="1" y="3"/>
                    <a:pt x="1" y="3"/>
                  </a:cubicBezTo>
                  <a:cubicBezTo>
                    <a:pt x="0" y="19"/>
                    <a:pt x="0" y="19"/>
                    <a:pt x="0" y="19"/>
                  </a:cubicBezTo>
                  <a:cubicBezTo>
                    <a:pt x="3" y="21"/>
                    <a:pt x="3" y="21"/>
                    <a:pt x="3" y="21"/>
                  </a:cubicBezTo>
                  <a:cubicBezTo>
                    <a:pt x="5" y="18"/>
                    <a:pt x="5" y="18"/>
                    <a:pt x="5" y="18"/>
                  </a:cubicBezTo>
                  <a:cubicBezTo>
                    <a:pt x="4" y="3"/>
                    <a:pt x="4" y="3"/>
                    <a:pt x="4" y="3"/>
                  </a:cubicBezTo>
                  <a:cubicBezTo>
                    <a:pt x="4" y="2"/>
                    <a:pt x="4" y="2"/>
                    <a:pt x="4" y="2"/>
                  </a:cubicBezTo>
                  <a:cubicBezTo>
                    <a:pt x="4" y="2"/>
                    <a:pt x="4" y="1"/>
                    <a:pt x="4" y="0"/>
                  </a:cubicBezTo>
                </a:path>
              </a:pathLst>
            </a:custGeom>
            <a:solidFill>
              <a:srgbClr val="FFFFFF"/>
            </a:solidFill>
            <a:ln w="9525">
              <a:noFill/>
            </a:ln>
          </p:spPr>
          <p:txBody>
            <a:bodyPr/>
            <a:p>
              <a:endParaRPr lang="zh-CN" altLang="en-US"/>
            </a:p>
          </p:txBody>
        </p:sp>
        <p:sp>
          <p:nvSpPr>
            <p:cNvPr id="5282" name="Freeform 162"/>
            <p:cNvSpPr/>
            <p:nvPr/>
          </p:nvSpPr>
          <p:spPr>
            <a:xfrm>
              <a:off x="7486651" y="5332413"/>
              <a:ext cx="198438" cy="123825"/>
            </a:xfrm>
            <a:custGeom>
              <a:avLst/>
              <a:gdLst/>
              <a:ahLst/>
              <a:cxnLst>
                <a:cxn ang="0">
                  <a:pos x="134788" y="0"/>
                </a:cxn>
                <a:cxn ang="0">
                  <a:pos x="134788" y="0"/>
                </a:cxn>
                <a:cxn ang="0">
                  <a:pos x="134788" y="0"/>
                </a:cxn>
                <a:cxn ang="0">
                  <a:pos x="134788" y="0"/>
                </a:cxn>
                <a:cxn ang="0">
                  <a:pos x="146020" y="52531"/>
                </a:cxn>
                <a:cxn ang="0">
                  <a:pos x="134788" y="52531"/>
                </a:cxn>
                <a:cxn ang="0">
                  <a:pos x="138532" y="71293"/>
                </a:cxn>
                <a:cxn ang="0">
                  <a:pos x="104835" y="86302"/>
                </a:cxn>
                <a:cxn ang="0">
                  <a:pos x="134788" y="67540"/>
                </a:cxn>
                <a:cxn ang="0">
                  <a:pos x="131043" y="48779"/>
                </a:cxn>
                <a:cxn ang="0">
                  <a:pos x="146020" y="45027"/>
                </a:cxn>
                <a:cxn ang="0">
                  <a:pos x="134788" y="0"/>
                </a:cxn>
                <a:cxn ang="0">
                  <a:pos x="101091" y="90054"/>
                </a:cxn>
                <a:cxn ang="0">
                  <a:pos x="63649" y="7504"/>
                </a:cxn>
                <a:cxn ang="0">
                  <a:pos x="63649" y="11256"/>
                </a:cxn>
                <a:cxn ang="0">
                  <a:pos x="52417" y="60036"/>
                </a:cxn>
                <a:cxn ang="0">
                  <a:pos x="63649" y="56284"/>
                </a:cxn>
                <a:cxn ang="0">
                  <a:pos x="63649" y="75045"/>
                </a:cxn>
                <a:cxn ang="0">
                  <a:pos x="93602" y="90054"/>
                </a:cxn>
                <a:cxn ang="0">
                  <a:pos x="59905" y="82550"/>
                </a:cxn>
                <a:cxn ang="0">
                  <a:pos x="59905" y="63788"/>
                </a:cxn>
                <a:cxn ang="0">
                  <a:pos x="48673" y="63788"/>
                </a:cxn>
                <a:cxn ang="0">
                  <a:pos x="63649" y="11256"/>
                </a:cxn>
                <a:cxn ang="0">
                  <a:pos x="0" y="123825"/>
                </a:cxn>
                <a:cxn ang="0">
                  <a:pos x="41185" y="116320"/>
                </a:cxn>
                <a:cxn ang="0">
                  <a:pos x="157252" y="101311"/>
                </a:cxn>
                <a:cxn ang="0">
                  <a:pos x="198438" y="97559"/>
                </a:cxn>
                <a:cxn ang="0">
                  <a:pos x="134788" y="0"/>
                </a:cxn>
              </a:cxnLst>
              <a:pathLst>
                <a:path w="53" h="33">
                  <a:moveTo>
                    <a:pt x="36" y="0"/>
                  </a:moveTo>
                  <a:cubicBezTo>
                    <a:pt x="36" y="0"/>
                    <a:pt x="36" y="0"/>
                    <a:pt x="36" y="0"/>
                  </a:cubicBezTo>
                  <a:cubicBezTo>
                    <a:pt x="36" y="0"/>
                    <a:pt x="36" y="0"/>
                    <a:pt x="36" y="0"/>
                  </a:cubicBezTo>
                  <a:cubicBezTo>
                    <a:pt x="36" y="0"/>
                    <a:pt x="36" y="0"/>
                    <a:pt x="36" y="0"/>
                  </a:cubicBezTo>
                  <a:cubicBezTo>
                    <a:pt x="36" y="0"/>
                    <a:pt x="40" y="7"/>
                    <a:pt x="39" y="14"/>
                  </a:cubicBezTo>
                  <a:cubicBezTo>
                    <a:pt x="36" y="14"/>
                    <a:pt x="36" y="14"/>
                    <a:pt x="36" y="14"/>
                  </a:cubicBezTo>
                  <a:cubicBezTo>
                    <a:pt x="37" y="19"/>
                    <a:pt x="37" y="19"/>
                    <a:pt x="37" y="19"/>
                  </a:cubicBezTo>
                  <a:cubicBezTo>
                    <a:pt x="28" y="23"/>
                    <a:pt x="28" y="23"/>
                    <a:pt x="28" y="23"/>
                  </a:cubicBezTo>
                  <a:cubicBezTo>
                    <a:pt x="36" y="18"/>
                    <a:pt x="36" y="18"/>
                    <a:pt x="36" y="18"/>
                  </a:cubicBezTo>
                  <a:cubicBezTo>
                    <a:pt x="35" y="13"/>
                    <a:pt x="35" y="13"/>
                    <a:pt x="35" y="13"/>
                  </a:cubicBezTo>
                  <a:cubicBezTo>
                    <a:pt x="39" y="12"/>
                    <a:pt x="39" y="12"/>
                    <a:pt x="39" y="12"/>
                  </a:cubicBezTo>
                  <a:cubicBezTo>
                    <a:pt x="39" y="12"/>
                    <a:pt x="39" y="8"/>
                    <a:pt x="36" y="0"/>
                  </a:cubicBezTo>
                  <a:cubicBezTo>
                    <a:pt x="36" y="2"/>
                    <a:pt x="35" y="16"/>
                    <a:pt x="27" y="24"/>
                  </a:cubicBezTo>
                  <a:cubicBezTo>
                    <a:pt x="27" y="24"/>
                    <a:pt x="16" y="17"/>
                    <a:pt x="17" y="2"/>
                  </a:cubicBezTo>
                  <a:cubicBezTo>
                    <a:pt x="17" y="3"/>
                    <a:pt x="17" y="3"/>
                    <a:pt x="17" y="3"/>
                  </a:cubicBezTo>
                  <a:cubicBezTo>
                    <a:pt x="13" y="12"/>
                    <a:pt x="14" y="16"/>
                    <a:pt x="14" y="16"/>
                  </a:cubicBezTo>
                  <a:cubicBezTo>
                    <a:pt x="17" y="15"/>
                    <a:pt x="17" y="15"/>
                    <a:pt x="17" y="15"/>
                  </a:cubicBezTo>
                  <a:cubicBezTo>
                    <a:pt x="17" y="20"/>
                    <a:pt x="17" y="20"/>
                    <a:pt x="17" y="20"/>
                  </a:cubicBezTo>
                  <a:cubicBezTo>
                    <a:pt x="25" y="24"/>
                    <a:pt x="25" y="24"/>
                    <a:pt x="25" y="24"/>
                  </a:cubicBezTo>
                  <a:cubicBezTo>
                    <a:pt x="16" y="22"/>
                    <a:pt x="16" y="22"/>
                    <a:pt x="16" y="22"/>
                  </a:cubicBezTo>
                  <a:cubicBezTo>
                    <a:pt x="16" y="17"/>
                    <a:pt x="16" y="17"/>
                    <a:pt x="16" y="17"/>
                  </a:cubicBezTo>
                  <a:cubicBezTo>
                    <a:pt x="13" y="17"/>
                    <a:pt x="13" y="17"/>
                    <a:pt x="13" y="17"/>
                  </a:cubicBezTo>
                  <a:cubicBezTo>
                    <a:pt x="12" y="11"/>
                    <a:pt x="17" y="3"/>
                    <a:pt x="17" y="3"/>
                  </a:cubicBezTo>
                  <a:cubicBezTo>
                    <a:pt x="7" y="7"/>
                    <a:pt x="0" y="15"/>
                    <a:pt x="0" y="33"/>
                  </a:cubicBezTo>
                  <a:cubicBezTo>
                    <a:pt x="11" y="31"/>
                    <a:pt x="11" y="31"/>
                    <a:pt x="11" y="31"/>
                  </a:cubicBezTo>
                  <a:cubicBezTo>
                    <a:pt x="42" y="27"/>
                    <a:pt x="42" y="27"/>
                    <a:pt x="42" y="27"/>
                  </a:cubicBezTo>
                  <a:cubicBezTo>
                    <a:pt x="53" y="26"/>
                    <a:pt x="53" y="26"/>
                    <a:pt x="53" y="26"/>
                  </a:cubicBezTo>
                  <a:cubicBezTo>
                    <a:pt x="53" y="9"/>
                    <a:pt x="45" y="2"/>
                    <a:pt x="36" y="0"/>
                  </a:cubicBezTo>
                </a:path>
              </a:pathLst>
            </a:custGeom>
            <a:solidFill>
              <a:srgbClr val="FFFFFF"/>
            </a:solidFill>
            <a:ln w="9525">
              <a:noFill/>
            </a:ln>
          </p:spPr>
          <p:txBody>
            <a:bodyPr/>
            <a:p>
              <a:endParaRPr lang="zh-CN" altLang="en-US"/>
            </a:p>
          </p:txBody>
        </p:sp>
        <p:sp>
          <p:nvSpPr>
            <p:cNvPr id="5283" name="Freeform 163"/>
            <p:cNvSpPr/>
            <p:nvPr/>
          </p:nvSpPr>
          <p:spPr>
            <a:xfrm>
              <a:off x="7554913" y="5335588"/>
              <a:ext cx="25400" cy="19050"/>
            </a:xfrm>
            <a:custGeom>
              <a:avLst/>
              <a:gdLst/>
              <a:ahLst/>
              <a:cxnLst>
                <a:cxn ang="0">
                  <a:pos x="14514" y="0"/>
                </a:cxn>
                <a:cxn ang="0">
                  <a:pos x="0" y="3810"/>
                </a:cxn>
                <a:cxn ang="0">
                  <a:pos x="21771" y="19050"/>
                </a:cxn>
                <a:cxn ang="0">
                  <a:pos x="25400" y="0"/>
                </a:cxn>
                <a:cxn ang="0">
                  <a:pos x="21771" y="0"/>
                </a:cxn>
                <a:cxn ang="0">
                  <a:pos x="14514" y="0"/>
                </a:cxn>
              </a:cxnLst>
              <a:pathLst>
                <a:path w="7" h="5">
                  <a:moveTo>
                    <a:pt x="4" y="0"/>
                  </a:moveTo>
                  <a:cubicBezTo>
                    <a:pt x="2" y="0"/>
                    <a:pt x="0" y="1"/>
                    <a:pt x="0" y="1"/>
                  </a:cubicBezTo>
                  <a:cubicBezTo>
                    <a:pt x="6" y="5"/>
                    <a:pt x="6" y="5"/>
                    <a:pt x="6" y="5"/>
                  </a:cubicBezTo>
                  <a:cubicBezTo>
                    <a:pt x="6" y="2"/>
                    <a:pt x="7" y="0"/>
                    <a:pt x="7" y="0"/>
                  </a:cubicBezTo>
                  <a:cubicBezTo>
                    <a:pt x="7" y="0"/>
                    <a:pt x="6" y="0"/>
                    <a:pt x="6" y="0"/>
                  </a:cubicBezTo>
                  <a:cubicBezTo>
                    <a:pt x="4" y="0"/>
                    <a:pt x="4" y="0"/>
                    <a:pt x="4" y="0"/>
                  </a:cubicBezTo>
                </a:path>
              </a:pathLst>
            </a:custGeom>
            <a:solidFill>
              <a:srgbClr val="FFFFFF"/>
            </a:solidFill>
            <a:ln w="9525">
              <a:noFill/>
            </a:ln>
          </p:spPr>
          <p:txBody>
            <a:bodyPr/>
            <a:p>
              <a:endParaRPr lang="zh-CN" altLang="en-US"/>
            </a:p>
          </p:txBody>
        </p:sp>
        <p:sp>
          <p:nvSpPr>
            <p:cNvPr id="5284" name="Freeform 164"/>
            <p:cNvSpPr/>
            <p:nvPr/>
          </p:nvSpPr>
          <p:spPr>
            <a:xfrm>
              <a:off x="7591426" y="5329238"/>
              <a:ext cx="26988" cy="22225"/>
            </a:xfrm>
            <a:custGeom>
              <a:avLst/>
              <a:gdLst/>
              <a:ahLst/>
              <a:cxnLst>
                <a:cxn ang="0">
                  <a:pos x="15421" y="0"/>
                </a:cxn>
                <a:cxn ang="0">
                  <a:pos x="15421" y="0"/>
                </a:cxn>
                <a:cxn ang="0">
                  <a:pos x="0" y="7408"/>
                </a:cxn>
                <a:cxn ang="0">
                  <a:pos x="3855" y="22225"/>
                </a:cxn>
                <a:cxn ang="0">
                  <a:pos x="26988" y="3704"/>
                </a:cxn>
                <a:cxn ang="0">
                  <a:pos x="15421" y="0"/>
                </a:cxn>
              </a:cxnLst>
              <a:pathLst>
                <a:path w="7" h="6">
                  <a:moveTo>
                    <a:pt x="4" y="0"/>
                  </a:moveTo>
                  <a:cubicBezTo>
                    <a:pt x="4" y="0"/>
                    <a:pt x="4" y="0"/>
                    <a:pt x="4" y="0"/>
                  </a:cubicBezTo>
                  <a:cubicBezTo>
                    <a:pt x="4" y="0"/>
                    <a:pt x="3" y="1"/>
                    <a:pt x="0" y="2"/>
                  </a:cubicBezTo>
                  <a:cubicBezTo>
                    <a:pt x="0" y="2"/>
                    <a:pt x="2" y="3"/>
                    <a:pt x="1" y="6"/>
                  </a:cubicBezTo>
                  <a:cubicBezTo>
                    <a:pt x="7" y="1"/>
                    <a:pt x="7" y="1"/>
                    <a:pt x="7" y="1"/>
                  </a:cubicBezTo>
                  <a:cubicBezTo>
                    <a:pt x="7" y="1"/>
                    <a:pt x="5" y="0"/>
                    <a:pt x="4" y="0"/>
                  </a:cubicBezTo>
                </a:path>
              </a:pathLst>
            </a:custGeom>
            <a:solidFill>
              <a:srgbClr val="FFFFFF"/>
            </a:solidFill>
            <a:ln w="9525">
              <a:noFill/>
            </a:ln>
          </p:spPr>
          <p:txBody>
            <a:bodyPr/>
            <a:p>
              <a:endParaRPr lang="zh-CN" altLang="en-US"/>
            </a:p>
          </p:txBody>
        </p:sp>
        <p:sp>
          <p:nvSpPr>
            <p:cNvPr id="5285" name="Freeform 165"/>
            <p:cNvSpPr>
              <a:spLocks noEditPoints="1"/>
            </p:cNvSpPr>
            <p:nvPr/>
          </p:nvSpPr>
          <p:spPr>
            <a:xfrm>
              <a:off x="7531101" y="5211763"/>
              <a:ext cx="109538" cy="117475"/>
            </a:xfrm>
            <a:custGeom>
              <a:avLst/>
              <a:gdLst/>
              <a:ahLst/>
              <a:cxnLst>
                <a:cxn ang="0">
                  <a:pos x="52880" y="102316"/>
                </a:cxn>
                <a:cxn ang="0">
                  <a:pos x="26440" y="79579"/>
                </a:cxn>
                <a:cxn ang="0">
                  <a:pos x="83097" y="75790"/>
                </a:cxn>
                <a:cxn ang="0">
                  <a:pos x="56657" y="102316"/>
                </a:cxn>
                <a:cxn ang="0">
                  <a:pos x="52880" y="102316"/>
                </a:cxn>
                <a:cxn ang="0">
                  <a:pos x="45326" y="64421"/>
                </a:cxn>
                <a:cxn ang="0">
                  <a:pos x="37771" y="56842"/>
                </a:cxn>
                <a:cxn ang="0">
                  <a:pos x="45326" y="49263"/>
                </a:cxn>
                <a:cxn ang="0">
                  <a:pos x="45326" y="49263"/>
                </a:cxn>
                <a:cxn ang="0">
                  <a:pos x="52880" y="56842"/>
                </a:cxn>
                <a:cxn ang="0">
                  <a:pos x="45326" y="64421"/>
                </a:cxn>
                <a:cxn ang="0">
                  <a:pos x="45326" y="64421"/>
                </a:cxn>
                <a:cxn ang="0">
                  <a:pos x="64211" y="64421"/>
                </a:cxn>
                <a:cxn ang="0">
                  <a:pos x="56657" y="56842"/>
                </a:cxn>
                <a:cxn ang="0">
                  <a:pos x="64211" y="49263"/>
                </a:cxn>
                <a:cxn ang="0">
                  <a:pos x="64211" y="49263"/>
                </a:cxn>
                <a:cxn ang="0">
                  <a:pos x="71766" y="53053"/>
                </a:cxn>
                <a:cxn ang="0">
                  <a:pos x="64211" y="64421"/>
                </a:cxn>
                <a:cxn ang="0">
                  <a:pos x="64211" y="64421"/>
                </a:cxn>
                <a:cxn ang="0">
                  <a:pos x="60434" y="0"/>
                </a:cxn>
                <a:cxn ang="0">
                  <a:pos x="56657" y="0"/>
                </a:cxn>
                <a:cxn ang="0">
                  <a:pos x="0" y="64421"/>
                </a:cxn>
                <a:cxn ang="0">
                  <a:pos x="49103" y="117475"/>
                </a:cxn>
                <a:cxn ang="0">
                  <a:pos x="56657" y="117475"/>
                </a:cxn>
                <a:cxn ang="0">
                  <a:pos x="109538" y="53053"/>
                </a:cxn>
                <a:cxn ang="0">
                  <a:pos x="60434" y="0"/>
                </a:cxn>
              </a:cxnLst>
              <a:pathLst>
                <a:path w="29" h="31">
                  <a:moveTo>
                    <a:pt x="14" y="27"/>
                  </a:moveTo>
                  <a:cubicBezTo>
                    <a:pt x="10" y="27"/>
                    <a:pt x="8" y="25"/>
                    <a:pt x="7" y="21"/>
                  </a:cubicBezTo>
                  <a:cubicBezTo>
                    <a:pt x="22" y="20"/>
                    <a:pt x="22" y="20"/>
                    <a:pt x="22" y="20"/>
                  </a:cubicBezTo>
                  <a:cubicBezTo>
                    <a:pt x="21" y="23"/>
                    <a:pt x="18" y="27"/>
                    <a:pt x="15" y="27"/>
                  </a:cubicBezTo>
                  <a:cubicBezTo>
                    <a:pt x="14" y="27"/>
                    <a:pt x="14" y="27"/>
                    <a:pt x="14" y="27"/>
                  </a:cubicBezTo>
                  <a:moveTo>
                    <a:pt x="12" y="17"/>
                  </a:moveTo>
                  <a:cubicBezTo>
                    <a:pt x="11" y="17"/>
                    <a:pt x="10" y="17"/>
                    <a:pt x="10" y="15"/>
                  </a:cubicBezTo>
                  <a:cubicBezTo>
                    <a:pt x="10" y="14"/>
                    <a:pt x="11" y="13"/>
                    <a:pt x="12" y="13"/>
                  </a:cubicBezTo>
                  <a:cubicBezTo>
                    <a:pt x="12" y="13"/>
                    <a:pt x="12" y="13"/>
                    <a:pt x="12" y="13"/>
                  </a:cubicBezTo>
                  <a:cubicBezTo>
                    <a:pt x="13" y="13"/>
                    <a:pt x="14" y="14"/>
                    <a:pt x="14" y="15"/>
                  </a:cubicBezTo>
                  <a:cubicBezTo>
                    <a:pt x="14" y="16"/>
                    <a:pt x="13" y="17"/>
                    <a:pt x="12" y="17"/>
                  </a:cubicBezTo>
                  <a:cubicBezTo>
                    <a:pt x="12" y="17"/>
                    <a:pt x="12" y="17"/>
                    <a:pt x="12" y="17"/>
                  </a:cubicBezTo>
                  <a:moveTo>
                    <a:pt x="17" y="17"/>
                  </a:moveTo>
                  <a:cubicBezTo>
                    <a:pt x="16" y="17"/>
                    <a:pt x="15" y="16"/>
                    <a:pt x="15" y="15"/>
                  </a:cubicBezTo>
                  <a:cubicBezTo>
                    <a:pt x="15" y="14"/>
                    <a:pt x="16" y="13"/>
                    <a:pt x="17" y="13"/>
                  </a:cubicBezTo>
                  <a:cubicBezTo>
                    <a:pt x="17" y="13"/>
                    <a:pt x="17" y="13"/>
                    <a:pt x="17" y="13"/>
                  </a:cubicBezTo>
                  <a:cubicBezTo>
                    <a:pt x="18" y="13"/>
                    <a:pt x="19" y="13"/>
                    <a:pt x="19" y="14"/>
                  </a:cubicBezTo>
                  <a:cubicBezTo>
                    <a:pt x="19" y="16"/>
                    <a:pt x="18" y="17"/>
                    <a:pt x="17" y="17"/>
                  </a:cubicBezTo>
                  <a:cubicBezTo>
                    <a:pt x="17" y="17"/>
                    <a:pt x="17" y="17"/>
                    <a:pt x="17" y="17"/>
                  </a:cubicBezTo>
                  <a:moveTo>
                    <a:pt x="16" y="0"/>
                  </a:moveTo>
                  <a:cubicBezTo>
                    <a:pt x="16" y="0"/>
                    <a:pt x="15" y="0"/>
                    <a:pt x="15" y="0"/>
                  </a:cubicBezTo>
                  <a:cubicBezTo>
                    <a:pt x="7" y="1"/>
                    <a:pt x="0" y="8"/>
                    <a:pt x="0" y="17"/>
                  </a:cubicBezTo>
                  <a:cubicBezTo>
                    <a:pt x="0" y="25"/>
                    <a:pt x="6" y="31"/>
                    <a:pt x="13" y="31"/>
                  </a:cubicBezTo>
                  <a:cubicBezTo>
                    <a:pt x="14" y="31"/>
                    <a:pt x="14" y="31"/>
                    <a:pt x="15" y="31"/>
                  </a:cubicBezTo>
                  <a:cubicBezTo>
                    <a:pt x="22" y="30"/>
                    <a:pt x="29" y="22"/>
                    <a:pt x="29" y="14"/>
                  </a:cubicBezTo>
                  <a:cubicBezTo>
                    <a:pt x="29" y="6"/>
                    <a:pt x="23" y="0"/>
                    <a:pt x="16" y="0"/>
                  </a:cubicBezTo>
                </a:path>
              </a:pathLst>
            </a:custGeom>
            <a:solidFill>
              <a:srgbClr val="FFFFFF"/>
            </a:solidFill>
            <a:ln w="9525">
              <a:noFill/>
            </a:ln>
          </p:spPr>
          <p:txBody>
            <a:bodyPr/>
            <a:p>
              <a:endParaRPr lang="zh-CN" altLang="en-US"/>
            </a:p>
          </p:txBody>
        </p:sp>
        <p:sp>
          <p:nvSpPr>
            <p:cNvPr id="5286" name="Freeform 166"/>
            <p:cNvSpPr>
              <a:spLocks noEditPoints="1"/>
            </p:cNvSpPr>
            <p:nvPr/>
          </p:nvSpPr>
          <p:spPr>
            <a:xfrm>
              <a:off x="7596188" y="5095875"/>
              <a:ext cx="47625" cy="47625"/>
            </a:xfrm>
            <a:custGeom>
              <a:avLst/>
              <a:gdLst/>
              <a:ahLst/>
              <a:cxnLst>
                <a:cxn ang="0">
                  <a:pos x="21980" y="40298"/>
                </a:cxn>
                <a:cxn ang="0">
                  <a:pos x="14653" y="36634"/>
                </a:cxn>
                <a:cxn ang="0">
                  <a:pos x="10990" y="18317"/>
                </a:cxn>
                <a:cxn ang="0">
                  <a:pos x="25644" y="7326"/>
                </a:cxn>
                <a:cxn ang="0">
                  <a:pos x="29307" y="7326"/>
                </a:cxn>
                <a:cxn ang="0">
                  <a:pos x="36634" y="29307"/>
                </a:cxn>
                <a:cxn ang="0">
                  <a:pos x="21980" y="40298"/>
                </a:cxn>
                <a:cxn ang="0">
                  <a:pos x="25644" y="0"/>
                </a:cxn>
                <a:cxn ang="0">
                  <a:pos x="3663" y="14653"/>
                </a:cxn>
                <a:cxn ang="0">
                  <a:pos x="14653" y="43961"/>
                </a:cxn>
                <a:cxn ang="0">
                  <a:pos x="21980" y="47625"/>
                </a:cxn>
                <a:cxn ang="0">
                  <a:pos x="40298" y="32971"/>
                </a:cxn>
                <a:cxn ang="0">
                  <a:pos x="32971" y="0"/>
                </a:cxn>
                <a:cxn ang="0">
                  <a:pos x="25644" y="0"/>
                </a:cxn>
              </a:cxnLst>
              <a:pathLst>
                <a:path w="13" h="13">
                  <a:moveTo>
                    <a:pt x="6" y="11"/>
                  </a:moveTo>
                  <a:cubicBezTo>
                    <a:pt x="5" y="11"/>
                    <a:pt x="5" y="11"/>
                    <a:pt x="4" y="10"/>
                  </a:cubicBezTo>
                  <a:cubicBezTo>
                    <a:pt x="2" y="10"/>
                    <a:pt x="2" y="7"/>
                    <a:pt x="3" y="5"/>
                  </a:cubicBezTo>
                  <a:cubicBezTo>
                    <a:pt x="3" y="3"/>
                    <a:pt x="5" y="2"/>
                    <a:pt x="7" y="2"/>
                  </a:cubicBezTo>
                  <a:cubicBezTo>
                    <a:pt x="7" y="2"/>
                    <a:pt x="8" y="2"/>
                    <a:pt x="8" y="2"/>
                  </a:cubicBezTo>
                  <a:cubicBezTo>
                    <a:pt x="10" y="3"/>
                    <a:pt x="11" y="6"/>
                    <a:pt x="10" y="8"/>
                  </a:cubicBezTo>
                  <a:cubicBezTo>
                    <a:pt x="9" y="10"/>
                    <a:pt x="8" y="11"/>
                    <a:pt x="6" y="11"/>
                  </a:cubicBezTo>
                  <a:moveTo>
                    <a:pt x="7" y="0"/>
                  </a:moveTo>
                  <a:cubicBezTo>
                    <a:pt x="4" y="0"/>
                    <a:pt x="2" y="1"/>
                    <a:pt x="1" y="4"/>
                  </a:cubicBezTo>
                  <a:cubicBezTo>
                    <a:pt x="0" y="7"/>
                    <a:pt x="1" y="11"/>
                    <a:pt x="4" y="12"/>
                  </a:cubicBezTo>
                  <a:cubicBezTo>
                    <a:pt x="4" y="13"/>
                    <a:pt x="5" y="13"/>
                    <a:pt x="6" y="13"/>
                  </a:cubicBezTo>
                  <a:cubicBezTo>
                    <a:pt x="8" y="13"/>
                    <a:pt x="10" y="11"/>
                    <a:pt x="11" y="9"/>
                  </a:cubicBezTo>
                  <a:cubicBezTo>
                    <a:pt x="13" y="5"/>
                    <a:pt x="12" y="1"/>
                    <a:pt x="9" y="0"/>
                  </a:cubicBezTo>
                  <a:cubicBezTo>
                    <a:pt x="8" y="0"/>
                    <a:pt x="7" y="0"/>
                    <a:pt x="7" y="0"/>
                  </a:cubicBezTo>
                </a:path>
              </a:pathLst>
            </a:custGeom>
            <a:solidFill>
              <a:srgbClr val="FFFFFF"/>
            </a:solidFill>
            <a:ln w="9525">
              <a:noFill/>
            </a:ln>
          </p:spPr>
          <p:txBody>
            <a:bodyPr/>
            <a:p>
              <a:endParaRPr lang="zh-CN" altLang="en-US"/>
            </a:p>
          </p:txBody>
        </p:sp>
        <p:sp>
          <p:nvSpPr>
            <p:cNvPr id="5287" name="Freeform 167"/>
            <p:cNvSpPr/>
            <p:nvPr/>
          </p:nvSpPr>
          <p:spPr>
            <a:xfrm>
              <a:off x="7640638" y="5129213"/>
              <a:ext cx="30163" cy="14288"/>
            </a:xfrm>
            <a:custGeom>
              <a:avLst/>
              <a:gdLst/>
              <a:ahLst/>
              <a:cxnLst>
                <a:cxn ang="0">
                  <a:pos x="0" y="0"/>
                </a:cxn>
                <a:cxn ang="0">
                  <a:pos x="0" y="0"/>
                </a:cxn>
                <a:cxn ang="0">
                  <a:pos x="0" y="0"/>
                </a:cxn>
                <a:cxn ang="0">
                  <a:pos x="26987" y="14288"/>
                </a:cxn>
                <a:cxn ang="0">
                  <a:pos x="30163" y="14288"/>
                </a:cxn>
                <a:cxn ang="0">
                  <a:pos x="30163" y="14288"/>
                </a:cxn>
                <a:cxn ang="0">
                  <a:pos x="30163" y="11112"/>
                </a:cxn>
                <a:cxn ang="0">
                  <a:pos x="0" y="0"/>
                </a:cxn>
              </a:cxnLst>
              <a:pathLst>
                <a:path w="19" h="9">
                  <a:moveTo>
                    <a:pt x="0" y="0"/>
                  </a:moveTo>
                  <a:lnTo>
                    <a:pt x="0" y="0"/>
                  </a:lnTo>
                  <a:lnTo>
                    <a:pt x="0" y="0"/>
                  </a:lnTo>
                  <a:lnTo>
                    <a:pt x="17" y="9"/>
                  </a:lnTo>
                  <a:lnTo>
                    <a:pt x="19" y="9"/>
                  </a:lnTo>
                  <a:lnTo>
                    <a:pt x="19" y="9"/>
                  </a:lnTo>
                  <a:lnTo>
                    <a:pt x="19" y="7"/>
                  </a:lnTo>
                  <a:lnTo>
                    <a:pt x="0" y="0"/>
                  </a:lnTo>
                  <a:close/>
                </a:path>
              </a:pathLst>
            </a:custGeom>
            <a:solidFill>
              <a:srgbClr val="FFFFFF"/>
            </a:solidFill>
            <a:ln w="9525">
              <a:noFill/>
            </a:ln>
          </p:spPr>
          <p:txBody>
            <a:bodyPr/>
            <a:p>
              <a:endParaRPr lang="zh-CN" altLang="en-US"/>
            </a:p>
          </p:txBody>
        </p:sp>
        <p:sp>
          <p:nvSpPr>
            <p:cNvPr id="5288" name="Freeform 168"/>
            <p:cNvSpPr/>
            <p:nvPr/>
          </p:nvSpPr>
          <p:spPr>
            <a:xfrm>
              <a:off x="7640638" y="5129213"/>
              <a:ext cx="30163" cy="14288"/>
            </a:xfrm>
            <a:custGeom>
              <a:avLst/>
              <a:gdLst/>
              <a:ahLst/>
              <a:cxnLst>
                <a:cxn ang="0">
                  <a:pos x="0" y="0"/>
                </a:cxn>
                <a:cxn ang="0">
                  <a:pos x="0" y="0"/>
                </a:cxn>
                <a:cxn ang="0">
                  <a:pos x="0" y="0"/>
                </a:cxn>
                <a:cxn ang="0">
                  <a:pos x="26987" y="14288"/>
                </a:cxn>
                <a:cxn ang="0">
                  <a:pos x="30163" y="14288"/>
                </a:cxn>
                <a:cxn ang="0">
                  <a:pos x="30163" y="14288"/>
                </a:cxn>
                <a:cxn ang="0">
                  <a:pos x="30163" y="11112"/>
                </a:cxn>
                <a:cxn ang="0">
                  <a:pos x="0" y="0"/>
                </a:cxn>
              </a:cxnLst>
              <a:pathLst>
                <a:path w="19" h="9">
                  <a:moveTo>
                    <a:pt x="0" y="0"/>
                  </a:moveTo>
                  <a:lnTo>
                    <a:pt x="0" y="0"/>
                  </a:lnTo>
                  <a:lnTo>
                    <a:pt x="0" y="0"/>
                  </a:lnTo>
                  <a:lnTo>
                    <a:pt x="17" y="9"/>
                  </a:lnTo>
                  <a:lnTo>
                    <a:pt x="19" y="9"/>
                  </a:lnTo>
                  <a:lnTo>
                    <a:pt x="19" y="9"/>
                  </a:lnTo>
                  <a:lnTo>
                    <a:pt x="19" y="7"/>
                  </a:lnTo>
                  <a:lnTo>
                    <a:pt x="0" y="0"/>
                  </a:lnTo>
                </a:path>
              </a:pathLst>
            </a:custGeom>
            <a:noFill/>
            <a:ln w="9525">
              <a:noFill/>
            </a:ln>
          </p:spPr>
          <p:txBody>
            <a:bodyPr/>
            <a:p>
              <a:endParaRPr lang="zh-CN" altLang="en-US"/>
            </a:p>
          </p:txBody>
        </p:sp>
        <p:sp>
          <p:nvSpPr>
            <p:cNvPr id="5289" name="Freeform 169"/>
            <p:cNvSpPr/>
            <p:nvPr/>
          </p:nvSpPr>
          <p:spPr>
            <a:xfrm>
              <a:off x="7673976" y="5186363"/>
              <a:ext cx="11113" cy="17463"/>
            </a:xfrm>
            <a:custGeom>
              <a:avLst/>
              <a:gdLst/>
              <a:ahLst/>
              <a:cxnLst>
                <a:cxn ang="0">
                  <a:pos x="11113" y="0"/>
                </a:cxn>
                <a:cxn ang="0">
                  <a:pos x="7937" y="0"/>
                </a:cxn>
                <a:cxn ang="0">
                  <a:pos x="0" y="17463"/>
                </a:cxn>
                <a:cxn ang="0">
                  <a:pos x="0" y="17463"/>
                </a:cxn>
                <a:cxn ang="0">
                  <a:pos x="4762" y="17463"/>
                </a:cxn>
                <a:cxn ang="0">
                  <a:pos x="11113" y="0"/>
                </a:cxn>
                <a:cxn ang="0">
                  <a:pos x="11113" y="0"/>
                </a:cxn>
                <a:cxn ang="0">
                  <a:pos x="11113" y="0"/>
                </a:cxn>
              </a:cxnLst>
              <a:pathLst>
                <a:path w="7" h="11">
                  <a:moveTo>
                    <a:pt x="7" y="0"/>
                  </a:moveTo>
                  <a:lnTo>
                    <a:pt x="5" y="0"/>
                  </a:lnTo>
                  <a:lnTo>
                    <a:pt x="0" y="11"/>
                  </a:lnTo>
                  <a:lnTo>
                    <a:pt x="0" y="11"/>
                  </a:lnTo>
                  <a:lnTo>
                    <a:pt x="3" y="11"/>
                  </a:lnTo>
                  <a:lnTo>
                    <a:pt x="7" y="0"/>
                  </a:lnTo>
                  <a:lnTo>
                    <a:pt x="7" y="0"/>
                  </a:lnTo>
                  <a:lnTo>
                    <a:pt x="7" y="0"/>
                  </a:lnTo>
                  <a:close/>
                </a:path>
              </a:pathLst>
            </a:custGeom>
            <a:solidFill>
              <a:srgbClr val="FFFFFF"/>
            </a:solidFill>
            <a:ln w="9525">
              <a:noFill/>
            </a:ln>
          </p:spPr>
          <p:txBody>
            <a:bodyPr/>
            <a:p>
              <a:endParaRPr lang="zh-CN" altLang="en-US"/>
            </a:p>
          </p:txBody>
        </p:sp>
        <p:sp>
          <p:nvSpPr>
            <p:cNvPr id="5290" name="Freeform 170"/>
            <p:cNvSpPr/>
            <p:nvPr/>
          </p:nvSpPr>
          <p:spPr>
            <a:xfrm>
              <a:off x="7673976" y="5186363"/>
              <a:ext cx="11113" cy="17463"/>
            </a:xfrm>
            <a:custGeom>
              <a:avLst/>
              <a:gdLst/>
              <a:ahLst/>
              <a:cxnLst>
                <a:cxn ang="0">
                  <a:pos x="11113" y="0"/>
                </a:cxn>
                <a:cxn ang="0">
                  <a:pos x="7937" y="0"/>
                </a:cxn>
                <a:cxn ang="0">
                  <a:pos x="0" y="17463"/>
                </a:cxn>
                <a:cxn ang="0">
                  <a:pos x="0" y="17463"/>
                </a:cxn>
                <a:cxn ang="0">
                  <a:pos x="4762" y="17463"/>
                </a:cxn>
                <a:cxn ang="0">
                  <a:pos x="11113" y="0"/>
                </a:cxn>
                <a:cxn ang="0">
                  <a:pos x="11113" y="0"/>
                </a:cxn>
                <a:cxn ang="0">
                  <a:pos x="11113" y="0"/>
                </a:cxn>
              </a:cxnLst>
              <a:pathLst>
                <a:path w="7" h="11">
                  <a:moveTo>
                    <a:pt x="7" y="0"/>
                  </a:moveTo>
                  <a:lnTo>
                    <a:pt x="5" y="0"/>
                  </a:lnTo>
                  <a:lnTo>
                    <a:pt x="0" y="11"/>
                  </a:lnTo>
                  <a:lnTo>
                    <a:pt x="0" y="11"/>
                  </a:lnTo>
                  <a:lnTo>
                    <a:pt x="3" y="11"/>
                  </a:lnTo>
                  <a:lnTo>
                    <a:pt x="7" y="0"/>
                  </a:lnTo>
                  <a:lnTo>
                    <a:pt x="7" y="0"/>
                  </a:lnTo>
                  <a:lnTo>
                    <a:pt x="7" y="0"/>
                  </a:lnTo>
                </a:path>
              </a:pathLst>
            </a:custGeom>
            <a:noFill/>
            <a:ln w="9525">
              <a:noFill/>
            </a:ln>
          </p:spPr>
          <p:txBody>
            <a:bodyPr/>
            <a:p>
              <a:endParaRPr lang="zh-CN" altLang="en-US"/>
            </a:p>
          </p:txBody>
        </p:sp>
        <p:sp>
          <p:nvSpPr>
            <p:cNvPr id="5291" name="Freeform 171"/>
            <p:cNvSpPr/>
            <p:nvPr/>
          </p:nvSpPr>
          <p:spPr>
            <a:xfrm>
              <a:off x="7712076" y="5099050"/>
              <a:ext cx="11113" cy="22225"/>
            </a:xfrm>
            <a:custGeom>
              <a:avLst/>
              <a:gdLst/>
              <a:ahLst/>
              <a:cxnLst>
                <a:cxn ang="0">
                  <a:pos x="11113" y="0"/>
                </a:cxn>
                <a:cxn ang="0">
                  <a:pos x="7937" y="0"/>
                </a:cxn>
                <a:cxn ang="0">
                  <a:pos x="0" y="22225"/>
                </a:cxn>
                <a:cxn ang="0">
                  <a:pos x="0" y="22225"/>
                </a:cxn>
                <a:cxn ang="0">
                  <a:pos x="0" y="22225"/>
                </a:cxn>
                <a:cxn ang="0">
                  <a:pos x="11113" y="0"/>
                </a:cxn>
                <a:cxn ang="0">
                  <a:pos x="11113" y="0"/>
                </a:cxn>
                <a:cxn ang="0">
                  <a:pos x="11113" y="0"/>
                </a:cxn>
              </a:cxnLst>
              <a:pathLst>
                <a:path w="7" h="14">
                  <a:moveTo>
                    <a:pt x="7" y="0"/>
                  </a:moveTo>
                  <a:lnTo>
                    <a:pt x="5" y="0"/>
                  </a:lnTo>
                  <a:lnTo>
                    <a:pt x="0" y="14"/>
                  </a:lnTo>
                  <a:lnTo>
                    <a:pt x="0" y="14"/>
                  </a:lnTo>
                  <a:lnTo>
                    <a:pt x="0" y="14"/>
                  </a:lnTo>
                  <a:lnTo>
                    <a:pt x="7" y="0"/>
                  </a:lnTo>
                  <a:lnTo>
                    <a:pt x="7" y="0"/>
                  </a:lnTo>
                  <a:lnTo>
                    <a:pt x="7" y="0"/>
                  </a:lnTo>
                  <a:close/>
                </a:path>
              </a:pathLst>
            </a:custGeom>
            <a:solidFill>
              <a:srgbClr val="FFFFFF"/>
            </a:solidFill>
            <a:ln w="9525">
              <a:noFill/>
            </a:ln>
          </p:spPr>
          <p:txBody>
            <a:bodyPr/>
            <a:p>
              <a:endParaRPr lang="zh-CN" altLang="en-US"/>
            </a:p>
          </p:txBody>
        </p:sp>
        <p:sp>
          <p:nvSpPr>
            <p:cNvPr id="5292" name="Freeform 172"/>
            <p:cNvSpPr/>
            <p:nvPr/>
          </p:nvSpPr>
          <p:spPr>
            <a:xfrm>
              <a:off x="7712076" y="5099050"/>
              <a:ext cx="11113" cy="22225"/>
            </a:xfrm>
            <a:custGeom>
              <a:avLst/>
              <a:gdLst/>
              <a:ahLst/>
              <a:cxnLst>
                <a:cxn ang="0">
                  <a:pos x="11113" y="0"/>
                </a:cxn>
                <a:cxn ang="0">
                  <a:pos x="7937" y="0"/>
                </a:cxn>
                <a:cxn ang="0">
                  <a:pos x="0" y="22225"/>
                </a:cxn>
                <a:cxn ang="0">
                  <a:pos x="0" y="22225"/>
                </a:cxn>
                <a:cxn ang="0">
                  <a:pos x="0" y="22225"/>
                </a:cxn>
                <a:cxn ang="0">
                  <a:pos x="11113" y="0"/>
                </a:cxn>
                <a:cxn ang="0">
                  <a:pos x="11113" y="0"/>
                </a:cxn>
                <a:cxn ang="0">
                  <a:pos x="11113" y="0"/>
                </a:cxn>
              </a:cxnLst>
              <a:pathLst>
                <a:path w="7" h="14">
                  <a:moveTo>
                    <a:pt x="7" y="0"/>
                  </a:moveTo>
                  <a:lnTo>
                    <a:pt x="5" y="0"/>
                  </a:lnTo>
                  <a:lnTo>
                    <a:pt x="0" y="14"/>
                  </a:lnTo>
                  <a:lnTo>
                    <a:pt x="0" y="14"/>
                  </a:lnTo>
                  <a:lnTo>
                    <a:pt x="0" y="14"/>
                  </a:lnTo>
                  <a:lnTo>
                    <a:pt x="7" y="0"/>
                  </a:lnTo>
                  <a:lnTo>
                    <a:pt x="7" y="0"/>
                  </a:lnTo>
                  <a:lnTo>
                    <a:pt x="7" y="0"/>
                  </a:lnTo>
                </a:path>
              </a:pathLst>
            </a:custGeom>
            <a:noFill/>
            <a:ln w="9525">
              <a:noFill/>
            </a:ln>
          </p:spPr>
          <p:txBody>
            <a:bodyPr/>
            <a:p>
              <a:endParaRPr lang="zh-CN" altLang="en-US"/>
            </a:p>
          </p:txBody>
        </p:sp>
        <p:sp>
          <p:nvSpPr>
            <p:cNvPr id="5293" name="Freeform 173"/>
            <p:cNvSpPr>
              <a:spLocks noEditPoints="1"/>
            </p:cNvSpPr>
            <p:nvPr/>
          </p:nvSpPr>
          <p:spPr>
            <a:xfrm>
              <a:off x="7654926" y="5208588"/>
              <a:ext cx="26988" cy="25400"/>
            </a:xfrm>
            <a:custGeom>
              <a:avLst/>
              <a:gdLst/>
              <a:ahLst/>
              <a:cxnLst>
                <a:cxn ang="0">
                  <a:pos x="11566" y="21771"/>
                </a:cxn>
                <a:cxn ang="0">
                  <a:pos x="11566" y="21771"/>
                </a:cxn>
                <a:cxn ang="0">
                  <a:pos x="7710" y="7257"/>
                </a:cxn>
                <a:cxn ang="0">
                  <a:pos x="15421" y="3628"/>
                </a:cxn>
                <a:cxn ang="0">
                  <a:pos x="19277" y="3628"/>
                </a:cxn>
                <a:cxn ang="0">
                  <a:pos x="23132" y="14514"/>
                </a:cxn>
                <a:cxn ang="0">
                  <a:pos x="11566" y="21771"/>
                </a:cxn>
                <a:cxn ang="0">
                  <a:pos x="15421" y="0"/>
                </a:cxn>
                <a:cxn ang="0">
                  <a:pos x="3855" y="7257"/>
                </a:cxn>
                <a:cxn ang="0">
                  <a:pos x="7710" y="25400"/>
                </a:cxn>
                <a:cxn ang="0">
                  <a:pos x="11566" y="25400"/>
                </a:cxn>
                <a:cxn ang="0">
                  <a:pos x="26988" y="18142"/>
                </a:cxn>
                <a:cxn ang="0">
                  <a:pos x="19277" y="0"/>
                </a:cxn>
                <a:cxn ang="0">
                  <a:pos x="15421" y="0"/>
                </a:cxn>
              </a:cxnLst>
              <a:pathLst>
                <a:path w="7" h="7">
                  <a:moveTo>
                    <a:pt x="3" y="6"/>
                  </a:moveTo>
                  <a:cubicBezTo>
                    <a:pt x="3" y="6"/>
                    <a:pt x="3" y="6"/>
                    <a:pt x="3" y="6"/>
                  </a:cubicBezTo>
                  <a:cubicBezTo>
                    <a:pt x="1" y="5"/>
                    <a:pt x="1" y="4"/>
                    <a:pt x="2" y="2"/>
                  </a:cubicBezTo>
                  <a:cubicBezTo>
                    <a:pt x="2" y="1"/>
                    <a:pt x="3" y="1"/>
                    <a:pt x="4" y="1"/>
                  </a:cubicBezTo>
                  <a:cubicBezTo>
                    <a:pt x="4" y="1"/>
                    <a:pt x="4" y="1"/>
                    <a:pt x="5" y="1"/>
                  </a:cubicBezTo>
                  <a:cubicBezTo>
                    <a:pt x="6" y="1"/>
                    <a:pt x="6" y="3"/>
                    <a:pt x="6" y="4"/>
                  </a:cubicBezTo>
                  <a:cubicBezTo>
                    <a:pt x="5" y="5"/>
                    <a:pt x="4" y="6"/>
                    <a:pt x="3" y="6"/>
                  </a:cubicBezTo>
                  <a:moveTo>
                    <a:pt x="4" y="0"/>
                  </a:moveTo>
                  <a:cubicBezTo>
                    <a:pt x="3" y="0"/>
                    <a:pt x="1" y="1"/>
                    <a:pt x="1" y="2"/>
                  </a:cubicBezTo>
                  <a:cubicBezTo>
                    <a:pt x="0" y="4"/>
                    <a:pt x="1" y="6"/>
                    <a:pt x="2" y="7"/>
                  </a:cubicBezTo>
                  <a:cubicBezTo>
                    <a:pt x="3" y="7"/>
                    <a:pt x="3" y="7"/>
                    <a:pt x="3" y="7"/>
                  </a:cubicBezTo>
                  <a:cubicBezTo>
                    <a:pt x="5" y="7"/>
                    <a:pt x="6" y="6"/>
                    <a:pt x="7" y="5"/>
                  </a:cubicBezTo>
                  <a:cubicBezTo>
                    <a:pt x="7" y="3"/>
                    <a:pt x="7" y="1"/>
                    <a:pt x="5" y="0"/>
                  </a:cubicBezTo>
                  <a:cubicBezTo>
                    <a:pt x="5" y="0"/>
                    <a:pt x="4" y="0"/>
                    <a:pt x="4" y="0"/>
                  </a:cubicBezTo>
                </a:path>
              </a:pathLst>
            </a:custGeom>
            <a:solidFill>
              <a:srgbClr val="FFFFFF"/>
            </a:solidFill>
            <a:ln w="9525">
              <a:noFill/>
            </a:ln>
          </p:spPr>
          <p:txBody>
            <a:bodyPr/>
            <a:p>
              <a:endParaRPr lang="zh-CN" altLang="en-US"/>
            </a:p>
          </p:txBody>
        </p:sp>
        <p:sp>
          <p:nvSpPr>
            <p:cNvPr id="5294" name="Freeform 174"/>
            <p:cNvSpPr>
              <a:spLocks noEditPoints="1"/>
            </p:cNvSpPr>
            <p:nvPr/>
          </p:nvSpPr>
          <p:spPr>
            <a:xfrm>
              <a:off x="7712076" y="5057775"/>
              <a:ext cx="38100" cy="38100"/>
            </a:xfrm>
            <a:custGeom>
              <a:avLst/>
              <a:gdLst/>
              <a:ahLst/>
              <a:cxnLst>
                <a:cxn ang="0">
                  <a:pos x="19050" y="34290"/>
                </a:cxn>
                <a:cxn ang="0">
                  <a:pos x="15240" y="30480"/>
                </a:cxn>
                <a:cxn ang="0">
                  <a:pos x="7620" y="15240"/>
                </a:cxn>
                <a:cxn ang="0">
                  <a:pos x="19050" y="7620"/>
                </a:cxn>
                <a:cxn ang="0">
                  <a:pos x="22860" y="7620"/>
                </a:cxn>
                <a:cxn ang="0">
                  <a:pos x="30480" y="22860"/>
                </a:cxn>
                <a:cxn ang="0">
                  <a:pos x="19050" y="34290"/>
                </a:cxn>
                <a:cxn ang="0">
                  <a:pos x="19050" y="0"/>
                </a:cxn>
                <a:cxn ang="0">
                  <a:pos x="3810" y="15240"/>
                </a:cxn>
                <a:cxn ang="0">
                  <a:pos x="11430" y="38100"/>
                </a:cxn>
                <a:cxn ang="0">
                  <a:pos x="15240" y="38100"/>
                </a:cxn>
                <a:cxn ang="0">
                  <a:pos x="34290" y="26670"/>
                </a:cxn>
                <a:cxn ang="0">
                  <a:pos x="26670" y="3810"/>
                </a:cxn>
                <a:cxn ang="0">
                  <a:pos x="19050" y="0"/>
                </a:cxn>
              </a:cxnLst>
              <a:pathLst>
                <a:path w="10" h="10">
                  <a:moveTo>
                    <a:pt x="5" y="9"/>
                  </a:moveTo>
                  <a:cubicBezTo>
                    <a:pt x="4" y="9"/>
                    <a:pt x="4" y="9"/>
                    <a:pt x="4" y="8"/>
                  </a:cubicBezTo>
                  <a:cubicBezTo>
                    <a:pt x="2" y="8"/>
                    <a:pt x="1" y="6"/>
                    <a:pt x="2" y="4"/>
                  </a:cubicBezTo>
                  <a:cubicBezTo>
                    <a:pt x="3" y="3"/>
                    <a:pt x="4" y="2"/>
                    <a:pt x="5" y="2"/>
                  </a:cubicBezTo>
                  <a:cubicBezTo>
                    <a:pt x="5" y="2"/>
                    <a:pt x="6" y="2"/>
                    <a:pt x="6" y="2"/>
                  </a:cubicBezTo>
                  <a:cubicBezTo>
                    <a:pt x="8" y="3"/>
                    <a:pt x="8" y="5"/>
                    <a:pt x="8" y="6"/>
                  </a:cubicBezTo>
                  <a:cubicBezTo>
                    <a:pt x="7" y="8"/>
                    <a:pt x="6" y="9"/>
                    <a:pt x="5" y="9"/>
                  </a:cubicBezTo>
                  <a:moveTo>
                    <a:pt x="5" y="0"/>
                  </a:moveTo>
                  <a:cubicBezTo>
                    <a:pt x="3" y="0"/>
                    <a:pt x="2" y="2"/>
                    <a:pt x="1" y="4"/>
                  </a:cubicBezTo>
                  <a:cubicBezTo>
                    <a:pt x="0" y="6"/>
                    <a:pt x="1" y="9"/>
                    <a:pt x="3" y="10"/>
                  </a:cubicBezTo>
                  <a:cubicBezTo>
                    <a:pt x="3" y="10"/>
                    <a:pt x="4" y="10"/>
                    <a:pt x="4" y="10"/>
                  </a:cubicBezTo>
                  <a:cubicBezTo>
                    <a:pt x="6" y="10"/>
                    <a:pt x="8" y="9"/>
                    <a:pt x="9" y="7"/>
                  </a:cubicBezTo>
                  <a:cubicBezTo>
                    <a:pt x="10" y="5"/>
                    <a:pt x="9" y="2"/>
                    <a:pt x="7" y="1"/>
                  </a:cubicBezTo>
                  <a:cubicBezTo>
                    <a:pt x="6" y="1"/>
                    <a:pt x="6" y="0"/>
                    <a:pt x="5" y="0"/>
                  </a:cubicBezTo>
                </a:path>
              </a:pathLst>
            </a:custGeom>
            <a:solidFill>
              <a:srgbClr val="FFFFFF"/>
            </a:solidFill>
            <a:ln w="9525">
              <a:noFill/>
            </a:ln>
          </p:spPr>
          <p:txBody>
            <a:bodyPr/>
            <a:p>
              <a:endParaRPr lang="zh-CN" altLang="en-US"/>
            </a:p>
          </p:txBody>
        </p:sp>
        <p:sp>
          <p:nvSpPr>
            <p:cNvPr id="5295" name="Freeform 175"/>
            <p:cNvSpPr/>
            <p:nvPr/>
          </p:nvSpPr>
          <p:spPr>
            <a:xfrm>
              <a:off x="7731126" y="5129213"/>
              <a:ext cx="11113" cy="7938"/>
            </a:xfrm>
            <a:custGeom>
              <a:avLst/>
              <a:gdLst/>
              <a:ahLst/>
              <a:cxnLst>
                <a:cxn ang="0">
                  <a:pos x="11113" y="0"/>
                </a:cxn>
                <a:cxn ang="0">
                  <a:pos x="0" y="7938"/>
                </a:cxn>
                <a:cxn ang="0">
                  <a:pos x="0" y="7938"/>
                </a:cxn>
                <a:cxn ang="0">
                  <a:pos x="0" y="7938"/>
                </a:cxn>
                <a:cxn ang="0">
                  <a:pos x="11113" y="3175"/>
                </a:cxn>
                <a:cxn ang="0">
                  <a:pos x="11113" y="3175"/>
                </a:cxn>
                <a:cxn ang="0">
                  <a:pos x="11113" y="0"/>
                </a:cxn>
                <a:cxn ang="0">
                  <a:pos x="11113" y="0"/>
                </a:cxn>
              </a:cxnLst>
              <a:pathLst>
                <a:path w="7" h="5">
                  <a:moveTo>
                    <a:pt x="7" y="0"/>
                  </a:moveTo>
                  <a:lnTo>
                    <a:pt x="0" y="5"/>
                  </a:lnTo>
                  <a:lnTo>
                    <a:pt x="0" y="5"/>
                  </a:lnTo>
                  <a:lnTo>
                    <a:pt x="0" y="5"/>
                  </a:lnTo>
                  <a:lnTo>
                    <a:pt x="7" y="2"/>
                  </a:lnTo>
                  <a:lnTo>
                    <a:pt x="7" y="2"/>
                  </a:lnTo>
                  <a:lnTo>
                    <a:pt x="7" y="0"/>
                  </a:lnTo>
                  <a:lnTo>
                    <a:pt x="7" y="0"/>
                  </a:lnTo>
                  <a:close/>
                </a:path>
              </a:pathLst>
            </a:custGeom>
            <a:solidFill>
              <a:srgbClr val="FFFFFF"/>
            </a:solidFill>
            <a:ln w="9525">
              <a:noFill/>
            </a:ln>
          </p:spPr>
          <p:txBody>
            <a:bodyPr/>
            <a:p>
              <a:endParaRPr lang="zh-CN" altLang="en-US"/>
            </a:p>
          </p:txBody>
        </p:sp>
        <p:sp>
          <p:nvSpPr>
            <p:cNvPr id="5296" name="Freeform 176"/>
            <p:cNvSpPr/>
            <p:nvPr/>
          </p:nvSpPr>
          <p:spPr>
            <a:xfrm>
              <a:off x="7731126" y="5129213"/>
              <a:ext cx="11113" cy="7938"/>
            </a:xfrm>
            <a:custGeom>
              <a:avLst/>
              <a:gdLst/>
              <a:ahLst/>
              <a:cxnLst>
                <a:cxn ang="0">
                  <a:pos x="11113" y="0"/>
                </a:cxn>
                <a:cxn ang="0">
                  <a:pos x="0" y="7938"/>
                </a:cxn>
                <a:cxn ang="0">
                  <a:pos x="0" y="7938"/>
                </a:cxn>
                <a:cxn ang="0">
                  <a:pos x="0" y="7938"/>
                </a:cxn>
                <a:cxn ang="0">
                  <a:pos x="11113" y="3175"/>
                </a:cxn>
                <a:cxn ang="0">
                  <a:pos x="11113" y="3175"/>
                </a:cxn>
                <a:cxn ang="0">
                  <a:pos x="11113" y="0"/>
                </a:cxn>
                <a:cxn ang="0">
                  <a:pos x="11113" y="0"/>
                </a:cxn>
              </a:cxnLst>
              <a:pathLst>
                <a:path w="7" h="5">
                  <a:moveTo>
                    <a:pt x="7" y="0"/>
                  </a:moveTo>
                  <a:lnTo>
                    <a:pt x="0" y="5"/>
                  </a:lnTo>
                  <a:lnTo>
                    <a:pt x="0" y="5"/>
                  </a:lnTo>
                  <a:lnTo>
                    <a:pt x="0" y="5"/>
                  </a:lnTo>
                  <a:lnTo>
                    <a:pt x="7" y="2"/>
                  </a:lnTo>
                  <a:lnTo>
                    <a:pt x="7" y="2"/>
                  </a:lnTo>
                  <a:lnTo>
                    <a:pt x="7" y="0"/>
                  </a:lnTo>
                  <a:lnTo>
                    <a:pt x="7" y="0"/>
                  </a:lnTo>
                </a:path>
              </a:pathLst>
            </a:custGeom>
            <a:noFill/>
            <a:ln w="9525">
              <a:noFill/>
            </a:ln>
          </p:spPr>
          <p:txBody>
            <a:bodyPr/>
            <a:p>
              <a:endParaRPr lang="zh-CN" altLang="en-US"/>
            </a:p>
          </p:txBody>
        </p:sp>
        <p:sp>
          <p:nvSpPr>
            <p:cNvPr id="5297" name="Freeform 177"/>
            <p:cNvSpPr>
              <a:spLocks noEditPoints="1"/>
            </p:cNvSpPr>
            <p:nvPr/>
          </p:nvSpPr>
          <p:spPr>
            <a:xfrm>
              <a:off x="7742238" y="5114925"/>
              <a:ext cx="19050" cy="22225"/>
            </a:xfrm>
            <a:custGeom>
              <a:avLst/>
              <a:gdLst/>
              <a:ahLst/>
              <a:cxnLst>
                <a:cxn ang="0">
                  <a:pos x="11430" y="18520"/>
                </a:cxn>
                <a:cxn ang="0">
                  <a:pos x="3810" y="14816"/>
                </a:cxn>
                <a:cxn ang="0">
                  <a:pos x="7620" y="3704"/>
                </a:cxn>
                <a:cxn ang="0">
                  <a:pos x="11430" y="3704"/>
                </a:cxn>
                <a:cxn ang="0">
                  <a:pos x="15240" y="7408"/>
                </a:cxn>
                <a:cxn ang="0">
                  <a:pos x="11430" y="18520"/>
                </a:cxn>
                <a:cxn ang="0">
                  <a:pos x="11430" y="18520"/>
                </a:cxn>
                <a:cxn ang="0">
                  <a:pos x="11430" y="0"/>
                </a:cxn>
                <a:cxn ang="0">
                  <a:pos x="7620" y="3704"/>
                </a:cxn>
                <a:cxn ang="0">
                  <a:pos x="3810" y="14816"/>
                </a:cxn>
                <a:cxn ang="0">
                  <a:pos x="11430" y="22225"/>
                </a:cxn>
                <a:cxn ang="0">
                  <a:pos x="15240" y="18520"/>
                </a:cxn>
                <a:cxn ang="0">
                  <a:pos x="19050" y="7408"/>
                </a:cxn>
                <a:cxn ang="0">
                  <a:pos x="11430" y="0"/>
                </a:cxn>
              </a:cxnLst>
              <a:pathLst>
                <a:path w="5" h="6">
                  <a:moveTo>
                    <a:pt x="3" y="5"/>
                  </a:moveTo>
                  <a:cubicBezTo>
                    <a:pt x="2" y="5"/>
                    <a:pt x="2" y="4"/>
                    <a:pt x="1" y="4"/>
                  </a:cubicBezTo>
                  <a:cubicBezTo>
                    <a:pt x="1" y="3"/>
                    <a:pt x="2" y="2"/>
                    <a:pt x="2" y="1"/>
                  </a:cubicBezTo>
                  <a:cubicBezTo>
                    <a:pt x="3" y="1"/>
                    <a:pt x="3" y="1"/>
                    <a:pt x="3" y="1"/>
                  </a:cubicBezTo>
                  <a:cubicBezTo>
                    <a:pt x="4" y="1"/>
                    <a:pt x="4" y="2"/>
                    <a:pt x="4" y="2"/>
                  </a:cubicBezTo>
                  <a:cubicBezTo>
                    <a:pt x="5" y="3"/>
                    <a:pt x="4" y="4"/>
                    <a:pt x="3" y="5"/>
                  </a:cubicBezTo>
                  <a:cubicBezTo>
                    <a:pt x="3" y="5"/>
                    <a:pt x="3" y="5"/>
                    <a:pt x="3" y="5"/>
                  </a:cubicBezTo>
                  <a:moveTo>
                    <a:pt x="3" y="0"/>
                  </a:moveTo>
                  <a:cubicBezTo>
                    <a:pt x="3" y="0"/>
                    <a:pt x="2" y="1"/>
                    <a:pt x="2" y="1"/>
                  </a:cubicBezTo>
                  <a:cubicBezTo>
                    <a:pt x="1" y="1"/>
                    <a:pt x="0" y="3"/>
                    <a:pt x="1" y="4"/>
                  </a:cubicBezTo>
                  <a:cubicBezTo>
                    <a:pt x="1" y="5"/>
                    <a:pt x="2" y="6"/>
                    <a:pt x="3" y="6"/>
                  </a:cubicBezTo>
                  <a:cubicBezTo>
                    <a:pt x="3" y="6"/>
                    <a:pt x="3" y="6"/>
                    <a:pt x="4" y="5"/>
                  </a:cubicBezTo>
                  <a:cubicBezTo>
                    <a:pt x="5" y="5"/>
                    <a:pt x="5" y="3"/>
                    <a:pt x="5" y="2"/>
                  </a:cubicBezTo>
                  <a:cubicBezTo>
                    <a:pt x="5" y="1"/>
                    <a:pt x="4" y="0"/>
                    <a:pt x="3" y="0"/>
                  </a:cubicBezTo>
                </a:path>
              </a:pathLst>
            </a:custGeom>
            <a:solidFill>
              <a:srgbClr val="FFFFFF"/>
            </a:solidFill>
            <a:ln w="9525">
              <a:noFill/>
            </a:ln>
          </p:spPr>
          <p:txBody>
            <a:bodyPr/>
            <a:p>
              <a:endParaRPr lang="zh-CN" altLang="en-US"/>
            </a:p>
          </p:txBody>
        </p:sp>
        <p:sp>
          <p:nvSpPr>
            <p:cNvPr id="5298" name="Freeform 178"/>
            <p:cNvSpPr/>
            <p:nvPr/>
          </p:nvSpPr>
          <p:spPr>
            <a:xfrm>
              <a:off x="7648576" y="5170488"/>
              <a:ext cx="19050" cy="7938"/>
            </a:xfrm>
            <a:custGeom>
              <a:avLst/>
              <a:gdLst/>
              <a:ahLst/>
              <a:cxnLst>
                <a:cxn ang="0">
                  <a:pos x="19050" y="0"/>
                </a:cxn>
                <a:cxn ang="0">
                  <a:pos x="3175" y="7938"/>
                </a:cxn>
                <a:cxn ang="0">
                  <a:pos x="0" y="7938"/>
                </a:cxn>
                <a:cxn ang="0">
                  <a:pos x="0" y="7938"/>
                </a:cxn>
                <a:cxn ang="0">
                  <a:pos x="3175" y="7938"/>
                </a:cxn>
                <a:cxn ang="0">
                  <a:pos x="19050" y="0"/>
                </a:cxn>
                <a:cxn ang="0">
                  <a:pos x="19050" y="0"/>
                </a:cxn>
                <a:cxn ang="0">
                  <a:pos x="19050" y="0"/>
                </a:cxn>
              </a:cxnLst>
              <a:pathLst>
                <a:path w="12" h="5">
                  <a:moveTo>
                    <a:pt x="12" y="0"/>
                  </a:moveTo>
                  <a:lnTo>
                    <a:pt x="2" y="5"/>
                  </a:lnTo>
                  <a:lnTo>
                    <a:pt x="0" y="5"/>
                  </a:lnTo>
                  <a:lnTo>
                    <a:pt x="0" y="5"/>
                  </a:lnTo>
                  <a:lnTo>
                    <a:pt x="2" y="5"/>
                  </a:lnTo>
                  <a:lnTo>
                    <a:pt x="12" y="0"/>
                  </a:lnTo>
                  <a:lnTo>
                    <a:pt x="12" y="0"/>
                  </a:lnTo>
                  <a:lnTo>
                    <a:pt x="12" y="0"/>
                  </a:lnTo>
                  <a:close/>
                </a:path>
              </a:pathLst>
            </a:custGeom>
            <a:solidFill>
              <a:srgbClr val="FFFFFF"/>
            </a:solidFill>
            <a:ln w="9525">
              <a:noFill/>
            </a:ln>
          </p:spPr>
          <p:txBody>
            <a:bodyPr/>
            <a:p>
              <a:endParaRPr lang="zh-CN" altLang="en-US"/>
            </a:p>
          </p:txBody>
        </p:sp>
        <p:sp>
          <p:nvSpPr>
            <p:cNvPr id="5299" name="Freeform 179"/>
            <p:cNvSpPr/>
            <p:nvPr/>
          </p:nvSpPr>
          <p:spPr>
            <a:xfrm>
              <a:off x="7648576" y="5170488"/>
              <a:ext cx="19050" cy="7938"/>
            </a:xfrm>
            <a:custGeom>
              <a:avLst/>
              <a:gdLst/>
              <a:ahLst/>
              <a:cxnLst>
                <a:cxn ang="0">
                  <a:pos x="19050" y="0"/>
                </a:cxn>
                <a:cxn ang="0">
                  <a:pos x="3175" y="7938"/>
                </a:cxn>
                <a:cxn ang="0">
                  <a:pos x="0" y="7938"/>
                </a:cxn>
                <a:cxn ang="0">
                  <a:pos x="0" y="7938"/>
                </a:cxn>
                <a:cxn ang="0">
                  <a:pos x="3175" y="7938"/>
                </a:cxn>
                <a:cxn ang="0">
                  <a:pos x="19050" y="0"/>
                </a:cxn>
                <a:cxn ang="0">
                  <a:pos x="19050" y="0"/>
                </a:cxn>
                <a:cxn ang="0">
                  <a:pos x="19050" y="0"/>
                </a:cxn>
              </a:cxnLst>
              <a:pathLst>
                <a:path w="12" h="5">
                  <a:moveTo>
                    <a:pt x="12" y="0"/>
                  </a:moveTo>
                  <a:lnTo>
                    <a:pt x="2" y="5"/>
                  </a:lnTo>
                  <a:lnTo>
                    <a:pt x="0" y="5"/>
                  </a:lnTo>
                  <a:lnTo>
                    <a:pt x="0" y="5"/>
                  </a:lnTo>
                  <a:lnTo>
                    <a:pt x="2" y="5"/>
                  </a:lnTo>
                  <a:lnTo>
                    <a:pt x="12" y="0"/>
                  </a:lnTo>
                  <a:lnTo>
                    <a:pt x="12" y="0"/>
                  </a:lnTo>
                  <a:lnTo>
                    <a:pt x="12" y="0"/>
                  </a:lnTo>
                </a:path>
              </a:pathLst>
            </a:custGeom>
            <a:noFill/>
            <a:ln w="9525">
              <a:noFill/>
            </a:ln>
          </p:spPr>
          <p:txBody>
            <a:bodyPr/>
            <a:p>
              <a:endParaRPr lang="zh-CN" altLang="en-US"/>
            </a:p>
          </p:txBody>
        </p:sp>
        <p:sp>
          <p:nvSpPr>
            <p:cNvPr id="5300" name="Freeform 180"/>
            <p:cNvSpPr>
              <a:spLocks noEditPoints="1"/>
            </p:cNvSpPr>
            <p:nvPr/>
          </p:nvSpPr>
          <p:spPr>
            <a:xfrm>
              <a:off x="7626351" y="5173663"/>
              <a:ext cx="22225" cy="23813"/>
            </a:xfrm>
            <a:custGeom>
              <a:avLst/>
              <a:gdLst/>
              <a:ahLst/>
              <a:cxnLst>
                <a:cxn ang="0">
                  <a:pos x="11112" y="19844"/>
                </a:cxn>
                <a:cxn ang="0">
                  <a:pos x="3704" y="15875"/>
                </a:cxn>
                <a:cxn ang="0">
                  <a:pos x="7408" y="3968"/>
                </a:cxn>
                <a:cxn ang="0">
                  <a:pos x="11112" y="3968"/>
                </a:cxn>
                <a:cxn ang="0">
                  <a:pos x="18520" y="7937"/>
                </a:cxn>
                <a:cxn ang="0">
                  <a:pos x="14816" y="19844"/>
                </a:cxn>
                <a:cxn ang="0">
                  <a:pos x="11112" y="19844"/>
                </a:cxn>
                <a:cxn ang="0">
                  <a:pos x="11112" y="0"/>
                </a:cxn>
                <a:cxn ang="0">
                  <a:pos x="7408" y="0"/>
                </a:cxn>
                <a:cxn ang="0">
                  <a:pos x="0" y="15875"/>
                </a:cxn>
                <a:cxn ang="0">
                  <a:pos x="11112" y="23813"/>
                </a:cxn>
                <a:cxn ang="0">
                  <a:pos x="14816" y="23813"/>
                </a:cxn>
                <a:cxn ang="0">
                  <a:pos x="22225" y="7937"/>
                </a:cxn>
                <a:cxn ang="0">
                  <a:pos x="11112" y="0"/>
                </a:cxn>
              </a:cxnLst>
              <a:pathLst>
                <a:path w="6" h="6">
                  <a:moveTo>
                    <a:pt x="3" y="5"/>
                  </a:moveTo>
                  <a:cubicBezTo>
                    <a:pt x="2" y="5"/>
                    <a:pt x="1" y="5"/>
                    <a:pt x="1" y="4"/>
                  </a:cubicBezTo>
                  <a:cubicBezTo>
                    <a:pt x="1" y="3"/>
                    <a:pt x="1" y="1"/>
                    <a:pt x="2" y="1"/>
                  </a:cubicBezTo>
                  <a:cubicBezTo>
                    <a:pt x="3" y="1"/>
                    <a:pt x="3" y="1"/>
                    <a:pt x="3" y="1"/>
                  </a:cubicBezTo>
                  <a:cubicBezTo>
                    <a:pt x="4" y="1"/>
                    <a:pt x="5" y="1"/>
                    <a:pt x="5" y="2"/>
                  </a:cubicBezTo>
                  <a:cubicBezTo>
                    <a:pt x="5" y="3"/>
                    <a:pt x="5" y="4"/>
                    <a:pt x="4" y="5"/>
                  </a:cubicBezTo>
                  <a:cubicBezTo>
                    <a:pt x="3" y="5"/>
                    <a:pt x="3" y="5"/>
                    <a:pt x="3" y="5"/>
                  </a:cubicBezTo>
                  <a:moveTo>
                    <a:pt x="3" y="0"/>
                  </a:moveTo>
                  <a:cubicBezTo>
                    <a:pt x="3" y="0"/>
                    <a:pt x="2" y="0"/>
                    <a:pt x="2" y="0"/>
                  </a:cubicBezTo>
                  <a:cubicBezTo>
                    <a:pt x="0" y="1"/>
                    <a:pt x="0" y="3"/>
                    <a:pt x="0" y="4"/>
                  </a:cubicBezTo>
                  <a:cubicBezTo>
                    <a:pt x="1" y="5"/>
                    <a:pt x="2" y="6"/>
                    <a:pt x="3" y="6"/>
                  </a:cubicBezTo>
                  <a:cubicBezTo>
                    <a:pt x="3" y="6"/>
                    <a:pt x="4" y="6"/>
                    <a:pt x="4" y="6"/>
                  </a:cubicBezTo>
                  <a:cubicBezTo>
                    <a:pt x="5" y="5"/>
                    <a:pt x="6" y="3"/>
                    <a:pt x="6" y="2"/>
                  </a:cubicBezTo>
                  <a:cubicBezTo>
                    <a:pt x="5" y="0"/>
                    <a:pt x="4" y="0"/>
                    <a:pt x="3" y="0"/>
                  </a:cubicBezTo>
                </a:path>
              </a:pathLst>
            </a:custGeom>
            <a:solidFill>
              <a:srgbClr val="FFFFFF"/>
            </a:solidFill>
            <a:ln w="9525">
              <a:noFill/>
            </a:ln>
          </p:spPr>
          <p:txBody>
            <a:bodyPr/>
            <a:p>
              <a:endParaRPr lang="zh-CN" altLang="en-US"/>
            </a:p>
          </p:txBody>
        </p:sp>
        <p:sp>
          <p:nvSpPr>
            <p:cNvPr id="5301" name="Freeform 181"/>
            <p:cNvSpPr/>
            <p:nvPr/>
          </p:nvSpPr>
          <p:spPr>
            <a:xfrm>
              <a:off x="7681913" y="5114925"/>
              <a:ext cx="3175" cy="6350"/>
            </a:xfrm>
            <a:custGeom>
              <a:avLst/>
              <a:gdLst/>
              <a:ahLst/>
              <a:cxnLst>
                <a:cxn ang="0">
                  <a:pos x="0" y="0"/>
                </a:cxn>
                <a:cxn ang="0">
                  <a:pos x="0" y="0"/>
                </a:cxn>
                <a:cxn ang="0">
                  <a:pos x="0" y="0"/>
                </a:cxn>
                <a:cxn ang="0">
                  <a:pos x="3175" y="6350"/>
                </a:cxn>
                <a:cxn ang="0">
                  <a:pos x="3175" y="6350"/>
                </a:cxn>
                <a:cxn ang="0">
                  <a:pos x="3175" y="6350"/>
                </a:cxn>
                <a:cxn ang="0">
                  <a:pos x="0" y="0"/>
                </a:cxn>
                <a:cxn ang="0">
                  <a:pos x="0" y="0"/>
                </a:cxn>
              </a:cxnLst>
              <a:pathLst>
                <a:path w="2" h="4">
                  <a:moveTo>
                    <a:pt x="0" y="0"/>
                  </a:moveTo>
                  <a:lnTo>
                    <a:pt x="0" y="0"/>
                  </a:lnTo>
                  <a:lnTo>
                    <a:pt x="0" y="0"/>
                  </a:lnTo>
                  <a:lnTo>
                    <a:pt x="2" y="4"/>
                  </a:lnTo>
                  <a:lnTo>
                    <a:pt x="2" y="4"/>
                  </a:lnTo>
                  <a:lnTo>
                    <a:pt x="2" y="4"/>
                  </a:lnTo>
                  <a:lnTo>
                    <a:pt x="0" y="0"/>
                  </a:lnTo>
                  <a:lnTo>
                    <a:pt x="0" y="0"/>
                  </a:lnTo>
                  <a:close/>
                </a:path>
              </a:pathLst>
            </a:custGeom>
            <a:solidFill>
              <a:srgbClr val="FFFFFF"/>
            </a:solidFill>
            <a:ln w="9525">
              <a:noFill/>
            </a:ln>
          </p:spPr>
          <p:txBody>
            <a:bodyPr/>
            <a:p>
              <a:endParaRPr lang="zh-CN" altLang="en-US"/>
            </a:p>
          </p:txBody>
        </p:sp>
        <p:sp>
          <p:nvSpPr>
            <p:cNvPr id="5302" name="Freeform 182"/>
            <p:cNvSpPr/>
            <p:nvPr/>
          </p:nvSpPr>
          <p:spPr>
            <a:xfrm>
              <a:off x="7681913" y="5114925"/>
              <a:ext cx="3175" cy="6350"/>
            </a:xfrm>
            <a:custGeom>
              <a:avLst/>
              <a:gdLst/>
              <a:ahLst/>
              <a:cxnLst>
                <a:cxn ang="0">
                  <a:pos x="0" y="0"/>
                </a:cxn>
                <a:cxn ang="0">
                  <a:pos x="0" y="0"/>
                </a:cxn>
                <a:cxn ang="0">
                  <a:pos x="0" y="0"/>
                </a:cxn>
                <a:cxn ang="0">
                  <a:pos x="3175" y="6350"/>
                </a:cxn>
                <a:cxn ang="0">
                  <a:pos x="3175" y="6350"/>
                </a:cxn>
                <a:cxn ang="0">
                  <a:pos x="3175" y="6350"/>
                </a:cxn>
                <a:cxn ang="0">
                  <a:pos x="0" y="0"/>
                </a:cxn>
                <a:cxn ang="0">
                  <a:pos x="0" y="0"/>
                </a:cxn>
              </a:cxnLst>
              <a:pathLst>
                <a:path w="2" h="4">
                  <a:moveTo>
                    <a:pt x="0" y="0"/>
                  </a:moveTo>
                  <a:lnTo>
                    <a:pt x="0" y="0"/>
                  </a:lnTo>
                  <a:lnTo>
                    <a:pt x="0" y="0"/>
                  </a:lnTo>
                  <a:lnTo>
                    <a:pt x="2" y="4"/>
                  </a:lnTo>
                  <a:lnTo>
                    <a:pt x="2" y="4"/>
                  </a:lnTo>
                  <a:lnTo>
                    <a:pt x="2" y="4"/>
                  </a:lnTo>
                  <a:lnTo>
                    <a:pt x="0" y="0"/>
                  </a:lnTo>
                  <a:lnTo>
                    <a:pt x="0" y="0"/>
                  </a:lnTo>
                </a:path>
              </a:pathLst>
            </a:custGeom>
            <a:noFill/>
            <a:ln w="9525">
              <a:noFill/>
            </a:ln>
          </p:spPr>
          <p:txBody>
            <a:bodyPr/>
            <a:p>
              <a:endParaRPr lang="zh-CN" altLang="en-US"/>
            </a:p>
          </p:txBody>
        </p:sp>
        <p:sp>
          <p:nvSpPr>
            <p:cNvPr id="5303" name="Freeform 183"/>
            <p:cNvSpPr>
              <a:spLocks noEditPoints="1"/>
            </p:cNvSpPr>
            <p:nvPr/>
          </p:nvSpPr>
          <p:spPr>
            <a:xfrm>
              <a:off x="7673976" y="5102225"/>
              <a:ext cx="11113" cy="12700"/>
            </a:xfrm>
            <a:custGeom>
              <a:avLst/>
              <a:gdLst/>
              <a:ahLst/>
              <a:cxnLst>
                <a:cxn ang="0">
                  <a:pos x="7408" y="8466"/>
                </a:cxn>
                <a:cxn ang="0">
                  <a:pos x="3704" y="8466"/>
                </a:cxn>
                <a:cxn ang="0">
                  <a:pos x="3704" y="0"/>
                </a:cxn>
                <a:cxn ang="0">
                  <a:pos x="7408" y="0"/>
                </a:cxn>
                <a:cxn ang="0">
                  <a:pos x="7408" y="4233"/>
                </a:cxn>
                <a:cxn ang="0">
                  <a:pos x="7408" y="8466"/>
                </a:cxn>
                <a:cxn ang="0">
                  <a:pos x="7408" y="8466"/>
                </a:cxn>
                <a:cxn ang="0">
                  <a:pos x="7408" y="0"/>
                </a:cxn>
                <a:cxn ang="0">
                  <a:pos x="3704" y="0"/>
                </a:cxn>
                <a:cxn ang="0">
                  <a:pos x="0" y="8466"/>
                </a:cxn>
                <a:cxn ang="0">
                  <a:pos x="3704" y="12700"/>
                </a:cxn>
                <a:cxn ang="0">
                  <a:pos x="7408" y="12700"/>
                </a:cxn>
                <a:cxn ang="0">
                  <a:pos x="11113" y="4233"/>
                </a:cxn>
                <a:cxn ang="0">
                  <a:pos x="7408" y="0"/>
                </a:cxn>
              </a:cxnLst>
              <a:pathLst>
                <a:path w="3" h="3">
                  <a:moveTo>
                    <a:pt x="2" y="2"/>
                  </a:moveTo>
                  <a:cubicBezTo>
                    <a:pt x="1" y="2"/>
                    <a:pt x="1" y="2"/>
                    <a:pt x="1" y="2"/>
                  </a:cubicBezTo>
                  <a:cubicBezTo>
                    <a:pt x="1" y="1"/>
                    <a:pt x="1" y="1"/>
                    <a:pt x="1" y="0"/>
                  </a:cubicBezTo>
                  <a:cubicBezTo>
                    <a:pt x="1" y="0"/>
                    <a:pt x="2" y="0"/>
                    <a:pt x="2" y="0"/>
                  </a:cubicBezTo>
                  <a:cubicBezTo>
                    <a:pt x="2" y="0"/>
                    <a:pt x="2" y="1"/>
                    <a:pt x="2" y="1"/>
                  </a:cubicBezTo>
                  <a:cubicBezTo>
                    <a:pt x="3" y="1"/>
                    <a:pt x="2" y="2"/>
                    <a:pt x="2" y="2"/>
                  </a:cubicBezTo>
                  <a:cubicBezTo>
                    <a:pt x="2" y="2"/>
                    <a:pt x="2" y="2"/>
                    <a:pt x="2" y="2"/>
                  </a:cubicBezTo>
                  <a:moveTo>
                    <a:pt x="2" y="0"/>
                  </a:moveTo>
                  <a:cubicBezTo>
                    <a:pt x="2" y="0"/>
                    <a:pt x="1" y="0"/>
                    <a:pt x="1" y="0"/>
                  </a:cubicBezTo>
                  <a:cubicBezTo>
                    <a:pt x="0" y="0"/>
                    <a:pt x="0" y="1"/>
                    <a:pt x="0" y="2"/>
                  </a:cubicBezTo>
                  <a:cubicBezTo>
                    <a:pt x="0" y="3"/>
                    <a:pt x="1" y="3"/>
                    <a:pt x="1" y="3"/>
                  </a:cubicBezTo>
                  <a:cubicBezTo>
                    <a:pt x="2" y="3"/>
                    <a:pt x="2" y="3"/>
                    <a:pt x="2" y="3"/>
                  </a:cubicBezTo>
                  <a:cubicBezTo>
                    <a:pt x="3" y="2"/>
                    <a:pt x="3" y="2"/>
                    <a:pt x="3" y="1"/>
                  </a:cubicBezTo>
                  <a:cubicBezTo>
                    <a:pt x="3" y="0"/>
                    <a:pt x="2" y="0"/>
                    <a:pt x="2" y="0"/>
                  </a:cubicBezTo>
                </a:path>
              </a:pathLst>
            </a:custGeom>
            <a:solidFill>
              <a:srgbClr val="FFFFFF"/>
            </a:solidFill>
            <a:ln w="9525">
              <a:noFill/>
            </a:ln>
          </p:spPr>
          <p:txBody>
            <a:bodyPr/>
            <a:p>
              <a:endParaRPr lang="zh-CN" altLang="en-US"/>
            </a:p>
          </p:txBody>
        </p:sp>
        <p:sp>
          <p:nvSpPr>
            <p:cNvPr id="5304" name="Freeform 184"/>
            <p:cNvSpPr/>
            <p:nvPr/>
          </p:nvSpPr>
          <p:spPr>
            <a:xfrm>
              <a:off x="7708901" y="5189538"/>
              <a:ext cx="3175" cy="11113"/>
            </a:xfrm>
            <a:custGeom>
              <a:avLst/>
              <a:gdLst/>
              <a:ahLst/>
              <a:cxnLst>
                <a:cxn ang="0">
                  <a:pos x="0" y="0"/>
                </a:cxn>
                <a:cxn ang="0">
                  <a:pos x="0" y="0"/>
                </a:cxn>
                <a:cxn ang="0">
                  <a:pos x="3175" y="11113"/>
                </a:cxn>
                <a:cxn ang="0">
                  <a:pos x="3175" y="11113"/>
                </a:cxn>
                <a:cxn ang="0">
                  <a:pos x="3175" y="11113"/>
                </a:cxn>
                <a:cxn ang="0">
                  <a:pos x="3175" y="7937"/>
                </a:cxn>
                <a:cxn ang="0">
                  <a:pos x="0" y="0"/>
                </a:cxn>
                <a:cxn ang="0">
                  <a:pos x="0" y="0"/>
                </a:cxn>
              </a:cxnLst>
              <a:pathLst>
                <a:path w="2" h="7">
                  <a:moveTo>
                    <a:pt x="0" y="0"/>
                  </a:moveTo>
                  <a:lnTo>
                    <a:pt x="0" y="0"/>
                  </a:lnTo>
                  <a:lnTo>
                    <a:pt x="2" y="7"/>
                  </a:lnTo>
                  <a:lnTo>
                    <a:pt x="2" y="7"/>
                  </a:lnTo>
                  <a:lnTo>
                    <a:pt x="2" y="7"/>
                  </a:lnTo>
                  <a:lnTo>
                    <a:pt x="2" y="5"/>
                  </a:lnTo>
                  <a:lnTo>
                    <a:pt x="0" y="0"/>
                  </a:lnTo>
                  <a:lnTo>
                    <a:pt x="0" y="0"/>
                  </a:lnTo>
                  <a:close/>
                </a:path>
              </a:pathLst>
            </a:custGeom>
            <a:solidFill>
              <a:srgbClr val="FFFFFF"/>
            </a:solidFill>
            <a:ln w="9525">
              <a:noFill/>
            </a:ln>
          </p:spPr>
          <p:txBody>
            <a:bodyPr/>
            <a:p>
              <a:endParaRPr lang="zh-CN" altLang="en-US"/>
            </a:p>
          </p:txBody>
        </p:sp>
        <p:sp>
          <p:nvSpPr>
            <p:cNvPr id="5305" name="Freeform 185"/>
            <p:cNvSpPr/>
            <p:nvPr/>
          </p:nvSpPr>
          <p:spPr>
            <a:xfrm>
              <a:off x="7708901" y="5189538"/>
              <a:ext cx="3175" cy="11113"/>
            </a:xfrm>
            <a:custGeom>
              <a:avLst/>
              <a:gdLst/>
              <a:ahLst/>
              <a:cxnLst>
                <a:cxn ang="0">
                  <a:pos x="0" y="0"/>
                </a:cxn>
                <a:cxn ang="0">
                  <a:pos x="0" y="0"/>
                </a:cxn>
                <a:cxn ang="0">
                  <a:pos x="3175" y="11113"/>
                </a:cxn>
                <a:cxn ang="0">
                  <a:pos x="3175" y="11113"/>
                </a:cxn>
                <a:cxn ang="0">
                  <a:pos x="3175" y="11113"/>
                </a:cxn>
                <a:cxn ang="0">
                  <a:pos x="3175" y="7937"/>
                </a:cxn>
                <a:cxn ang="0">
                  <a:pos x="0" y="0"/>
                </a:cxn>
                <a:cxn ang="0">
                  <a:pos x="0" y="0"/>
                </a:cxn>
              </a:cxnLst>
              <a:pathLst>
                <a:path w="2" h="7">
                  <a:moveTo>
                    <a:pt x="0" y="0"/>
                  </a:moveTo>
                  <a:lnTo>
                    <a:pt x="0" y="0"/>
                  </a:lnTo>
                  <a:lnTo>
                    <a:pt x="2" y="7"/>
                  </a:lnTo>
                  <a:lnTo>
                    <a:pt x="2" y="7"/>
                  </a:lnTo>
                  <a:lnTo>
                    <a:pt x="2" y="7"/>
                  </a:lnTo>
                  <a:lnTo>
                    <a:pt x="2" y="5"/>
                  </a:lnTo>
                  <a:lnTo>
                    <a:pt x="0" y="0"/>
                  </a:lnTo>
                  <a:lnTo>
                    <a:pt x="0" y="0"/>
                  </a:lnTo>
                </a:path>
              </a:pathLst>
            </a:custGeom>
            <a:noFill/>
            <a:ln w="9525">
              <a:noFill/>
            </a:ln>
          </p:spPr>
          <p:txBody>
            <a:bodyPr/>
            <a:p>
              <a:endParaRPr lang="zh-CN" altLang="en-US"/>
            </a:p>
          </p:txBody>
        </p:sp>
        <p:sp>
          <p:nvSpPr>
            <p:cNvPr id="5306" name="Freeform 186"/>
            <p:cNvSpPr>
              <a:spLocks noEditPoints="1"/>
            </p:cNvSpPr>
            <p:nvPr/>
          </p:nvSpPr>
          <p:spPr>
            <a:xfrm>
              <a:off x="7708901" y="5200650"/>
              <a:ext cx="11113" cy="11113"/>
            </a:xfrm>
            <a:custGeom>
              <a:avLst/>
              <a:gdLst/>
              <a:ahLst/>
              <a:cxnLst>
                <a:cxn ang="0">
                  <a:pos x="3704" y="11113"/>
                </a:cxn>
                <a:cxn ang="0">
                  <a:pos x="0" y="7408"/>
                </a:cxn>
                <a:cxn ang="0">
                  <a:pos x="3704" y="0"/>
                </a:cxn>
                <a:cxn ang="0">
                  <a:pos x="7408" y="0"/>
                </a:cxn>
                <a:cxn ang="0">
                  <a:pos x="11113" y="3704"/>
                </a:cxn>
                <a:cxn ang="0">
                  <a:pos x="7408" y="11113"/>
                </a:cxn>
                <a:cxn ang="0">
                  <a:pos x="3704" y="11113"/>
                </a:cxn>
                <a:cxn ang="0">
                  <a:pos x="7408" y="0"/>
                </a:cxn>
                <a:cxn ang="0">
                  <a:pos x="3704" y="0"/>
                </a:cxn>
                <a:cxn ang="0">
                  <a:pos x="0" y="7408"/>
                </a:cxn>
                <a:cxn ang="0">
                  <a:pos x="3704" y="11113"/>
                </a:cxn>
                <a:cxn ang="0">
                  <a:pos x="7408" y="11113"/>
                </a:cxn>
                <a:cxn ang="0">
                  <a:pos x="11113" y="3704"/>
                </a:cxn>
                <a:cxn ang="0">
                  <a:pos x="7408" y="0"/>
                </a:cxn>
              </a:cxnLst>
              <a:pathLst>
                <a:path w="3" h="3">
                  <a:moveTo>
                    <a:pt x="1" y="3"/>
                  </a:moveTo>
                  <a:cubicBezTo>
                    <a:pt x="1" y="3"/>
                    <a:pt x="1" y="3"/>
                    <a:pt x="0" y="2"/>
                  </a:cubicBezTo>
                  <a:cubicBezTo>
                    <a:pt x="0" y="1"/>
                    <a:pt x="1" y="1"/>
                    <a:pt x="1" y="0"/>
                  </a:cubicBezTo>
                  <a:cubicBezTo>
                    <a:pt x="1" y="0"/>
                    <a:pt x="1" y="0"/>
                    <a:pt x="2" y="0"/>
                  </a:cubicBezTo>
                  <a:cubicBezTo>
                    <a:pt x="2" y="0"/>
                    <a:pt x="2" y="1"/>
                    <a:pt x="3" y="1"/>
                  </a:cubicBezTo>
                  <a:cubicBezTo>
                    <a:pt x="3" y="2"/>
                    <a:pt x="2" y="2"/>
                    <a:pt x="2" y="3"/>
                  </a:cubicBezTo>
                  <a:cubicBezTo>
                    <a:pt x="2" y="3"/>
                    <a:pt x="2" y="3"/>
                    <a:pt x="1" y="3"/>
                  </a:cubicBezTo>
                  <a:moveTo>
                    <a:pt x="2" y="0"/>
                  </a:moveTo>
                  <a:cubicBezTo>
                    <a:pt x="1" y="0"/>
                    <a:pt x="1" y="0"/>
                    <a:pt x="1" y="0"/>
                  </a:cubicBezTo>
                  <a:cubicBezTo>
                    <a:pt x="0" y="0"/>
                    <a:pt x="0" y="1"/>
                    <a:pt x="0" y="2"/>
                  </a:cubicBezTo>
                  <a:cubicBezTo>
                    <a:pt x="0" y="3"/>
                    <a:pt x="1" y="3"/>
                    <a:pt x="1" y="3"/>
                  </a:cubicBezTo>
                  <a:cubicBezTo>
                    <a:pt x="2" y="3"/>
                    <a:pt x="2" y="3"/>
                    <a:pt x="2" y="3"/>
                  </a:cubicBezTo>
                  <a:cubicBezTo>
                    <a:pt x="3" y="3"/>
                    <a:pt x="3" y="2"/>
                    <a:pt x="3" y="1"/>
                  </a:cubicBezTo>
                  <a:cubicBezTo>
                    <a:pt x="3" y="0"/>
                    <a:pt x="2" y="0"/>
                    <a:pt x="2" y="0"/>
                  </a:cubicBezTo>
                </a:path>
              </a:pathLst>
            </a:custGeom>
            <a:solidFill>
              <a:srgbClr val="FFFFFF"/>
            </a:solidFill>
            <a:ln w="9525">
              <a:noFill/>
            </a:ln>
          </p:spPr>
          <p:txBody>
            <a:bodyPr/>
            <a:p>
              <a:endParaRPr lang="zh-CN" altLang="en-US"/>
            </a:p>
          </p:txBody>
        </p:sp>
        <p:sp>
          <p:nvSpPr>
            <p:cNvPr id="5307" name="Freeform 187"/>
            <p:cNvSpPr>
              <a:spLocks noEditPoints="1"/>
            </p:cNvSpPr>
            <p:nvPr/>
          </p:nvSpPr>
          <p:spPr>
            <a:xfrm>
              <a:off x="7667626" y="5121275"/>
              <a:ext cx="63500" cy="65088"/>
            </a:xfrm>
            <a:custGeom>
              <a:avLst/>
              <a:gdLst/>
              <a:ahLst/>
              <a:cxnLst>
                <a:cxn ang="0">
                  <a:pos x="29882" y="57430"/>
                </a:cxn>
                <a:cxn ang="0">
                  <a:pos x="22411" y="53601"/>
                </a:cxn>
                <a:cxn ang="0">
                  <a:pos x="14941" y="22972"/>
                </a:cxn>
                <a:cxn ang="0">
                  <a:pos x="33617" y="11486"/>
                </a:cxn>
                <a:cxn ang="0">
                  <a:pos x="41088" y="11486"/>
                </a:cxn>
                <a:cxn ang="0">
                  <a:pos x="48558" y="42115"/>
                </a:cxn>
                <a:cxn ang="0">
                  <a:pos x="29882" y="57430"/>
                </a:cxn>
                <a:cxn ang="0">
                  <a:pos x="33617" y="0"/>
                </a:cxn>
                <a:cxn ang="0">
                  <a:pos x="7470" y="22972"/>
                </a:cxn>
                <a:cxn ang="0">
                  <a:pos x="18676" y="65088"/>
                </a:cxn>
                <a:cxn ang="0">
                  <a:pos x="29882" y="65088"/>
                </a:cxn>
                <a:cxn ang="0">
                  <a:pos x="56029" y="45944"/>
                </a:cxn>
                <a:cxn ang="0">
                  <a:pos x="44823" y="3828"/>
                </a:cxn>
                <a:cxn ang="0">
                  <a:pos x="33617" y="0"/>
                </a:cxn>
              </a:cxnLst>
              <a:pathLst>
                <a:path w="17" h="17">
                  <a:moveTo>
                    <a:pt x="8" y="15"/>
                  </a:moveTo>
                  <a:cubicBezTo>
                    <a:pt x="7" y="15"/>
                    <a:pt x="7" y="15"/>
                    <a:pt x="6" y="14"/>
                  </a:cubicBezTo>
                  <a:cubicBezTo>
                    <a:pt x="3" y="13"/>
                    <a:pt x="2" y="10"/>
                    <a:pt x="4" y="6"/>
                  </a:cubicBezTo>
                  <a:cubicBezTo>
                    <a:pt x="5" y="4"/>
                    <a:pt x="7" y="3"/>
                    <a:pt x="9" y="3"/>
                  </a:cubicBezTo>
                  <a:cubicBezTo>
                    <a:pt x="10" y="3"/>
                    <a:pt x="10" y="3"/>
                    <a:pt x="11" y="3"/>
                  </a:cubicBezTo>
                  <a:cubicBezTo>
                    <a:pt x="14" y="4"/>
                    <a:pt x="15" y="8"/>
                    <a:pt x="13" y="11"/>
                  </a:cubicBezTo>
                  <a:cubicBezTo>
                    <a:pt x="12" y="13"/>
                    <a:pt x="10" y="15"/>
                    <a:pt x="8" y="15"/>
                  </a:cubicBezTo>
                  <a:moveTo>
                    <a:pt x="9" y="0"/>
                  </a:moveTo>
                  <a:cubicBezTo>
                    <a:pt x="6" y="0"/>
                    <a:pt x="3" y="2"/>
                    <a:pt x="2" y="6"/>
                  </a:cubicBezTo>
                  <a:cubicBezTo>
                    <a:pt x="0" y="10"/>
                    <a:pt x="1" y="15"/>
                    <a:pt x="5" y="17"/>
                  </a:cubicBezTo>
                  <a:cubicBezTo>
                    <a:pt x="6" y="17"/>
                    <a:pt x="7" y="17"/>
                    <a:pt x="8" y="17"/>
                  </a:cubicBezTo>
                  <a:cubicBezTo>
                    <a:pt x="11" y="17"/>
                    <a:pt x="14" y="15"/>
                    <a:pt x="15" y="12"/>
                  </a:cubicBezTo>
                  <a:cubicBezTo>
                    <a:pt x="17" y="7"/>
                    <a:pt x="16" y="2"/>
                    <a:pt x="12" y="1"/>
                  </a:cubicBezTo>
                  <a:cubicBezTo>
                    <a:pt x="11" y="0"/>
                    <a:pt x="10" y="0"/>
                    <a:pt x="9" y="0"/>
                  </a:cubicBezTo>
                </a:path>
              </a:pathLst>
            </a:custGeom>
            <a:solidFill>
              <a:srgbClr val="FFFFFF"/>
            </a:solidFill>
            <a:ln w="9525">
              <a:noFill/>
            </a:ln>
          </p:spPr>
          <p:txBody>
            <a:bodyPr/>
            <a:p>
              <a:endParaRPr lang="zh-CN" altLang="en-US"/>
            </a:p>
          </p:txBody>
        </p:sp>
        <p:sp>
          <p:nvSpPr>
            <p:cNvPr id="5308" name="Freeform 188"/>
            <p:cNvSpPr/>
            <p:nvPr/>
          </p:nvSpPr>
          <p:spPr>
            <a:xfrm>
              <a:off x="7726363" y="5167313"/>
              <a:ext cx="15875" cy="6350"/>
            </a:xfrm>
            <a:custGeom>
              <a:avLst/>
              <a:gdLst/>
              <a:ahLst/>
              <a:cxnLst>
                <a:cxn ang="0">
                  <a:pos x="0" y="0"/>
                </a:cxn>
                <a:cxn ang="0">
                  <a:pos x="0" y="0"/>
                </a:cxn>
                <a:cxn ang="0">
                  <a:pos x="0" y="0"/>
                </a:cxn>
                <a:cxn ang="0">
                  <a:pos x="15875" y="6350"/>
                </a:cxn>
                <a:cxn ang="0">
                  <a:pos x="15875" y="6350"/>
                </a:cxn>
                <a:cxn ang="0">
                  <a:pos x="15875" y="6350"/>
                </a:cxn>
                <a:cxn ang="0">
                  <a:pos x="15875" y="3175"/>
                </a:cxn>
                <a:cxn ang="0">
                  <a:pos x="0" y="0"/>
                </a:cxn>
              </a:cxnLst>
              <a:pathLst>
                <a:path w="10" h="4">
                  <a:moveTo>
                    <a:pt x="0" y="0"/>
                  </a:moveTo>
                  <a:lnTo>
                    <a:pt x="0" y="0"/>
                  </a:lnTo>
                  <a:lnTo>
                    <a:pt x="0" y="0"/>
                  </a:lnTo>
                  <a:lnTo>
                    <a:pt x="10" y="4"/>
                  </a:lnTo>
                  <a:lnTo>
                    <a:pt x="10" y="4"/>
                  </a:lnTo>
                  <a:lnTo>
                    <a:pt x="10" y="4"/>
                  </a:lnTo>
                  <a:lnTo>
                    <a:pt x="10" y="2"/>
                  </a:lnTo>
                  <a:lnTo>
                    <a:pt x="0" y="0"/>
                  </a:lnTo>
                  <a:close/>
                </a:path>
              </a:pathLst>
            </a:custGeom>
            <a:solidFill>
              <a:srgbClr val="FFFFFF"/>
            </a:solidFill>
            <a:ln w="9525">
              <a:noFill/>
            </a:ln>
          </p:spPr>
          <p:txBody>
            <a:bodyPr/>
            <a:p>
              <a:endParaRPr lang="zh-CN" altLang="en-US"/>
            </a:p>
          </p:txBody>
        </p:sp>
        <p:sp>
          <p:nvSpPr>
            <p:cNvPr id="5309" name="Freeform 189"/>
            <p:cNvSpPr/>
            <p:nvPr/>
          </p:nvSpPr>
          <p:spPr>
            <a:xfrm>
              <a:off x="7726363" y="5167313"/>
              <a:ext cx="15875" cy="6350"/>
            </a:xfrm>
            <a:custGeom>
              <a:avLst/>
              <a:gdLst/>
              <a:ahLst/>
              <a:cxnLst>
                <a:cxn ang="0">
                  <a:pos x="0" y="0"/>
                </a:cxn>
                <a:cxn ang="0">
                  <a:pos x="0" y="0"/>
                </a:cxn>
                <a:cxn ang="0">
                  <a:pos x="0" y="0"/>
                </a:cxn>
                <a:cxn ang="0">
                  <a:pos x="15875" y="6350"/>
                </a:cxn>
                <a:cxn ang="0">
                  <a:pos x="15875" y="6350"/>
                </a:cxn>
                <a:cxn ang="0">
                  <a:pos x="15875" y="6350"/>
                </a:cxn>
                <a:cxn ang="0">
                  <a:pos x="15875" y="3175"/>
                </a:cxn>
                <a:cxn ang="0">
                  <a:pos x="0" y="0"/>
                </a:cxn>
              </a:cxnLst>
              <a:pathLst>
                <a:path w="10" h="4">
                  <a:moveTo>
                    <a:pt x="0" y="0"/>
                  </a:moveTo>
                  <a:lnTo>
                    <a:pt x="0" y="0"/>
                  </a:lnTo>
                  <a:lnTo>
                    <a:pt x="0" y="0"/>
                  </a:lnTo>
                  <a:lnTo>
                    <a:pt x="10" y="4"/>
                  </a:lnTo>
                  <a:lnTo>
                    <a:pt x="10" y="4"/>
                  </a:lnTo>
                  <a:lnTo>
                    <a:pt x="10" y="4"/>
                  </a:lnTo>
                  <a:lnTo>
                    <a:pt x="10" y="2"/>
                  </a:lnTo>
                  <a:lnTo>
                    <a:pt x="0" y="0"/>
                  </a:lnTo>
                </a:path>
              </a:pathLst>
            </a:custGeom>
            <a:noFill/>
            <a:ln w="9525">
              <a:noFill/>
            </a:ln>
          </p:spPr>
          <p:txBody>
            <a:bodyPr/>
            <a:p>
              <a:endParaRPr lang="zh-CN" altLang="en-US"/>
            </a:p>
          </p:txBody>
        </p:sp>
        <p:sp>
          <p:nvSpPr>
            <p:cNvPr id="5310" name="Freeform 190"/>
            <p:cNvSpPr>
              <a:spLocks noEditPoints="1"/>
            </p:cNvSpPr>
            <p:nvPr/>
          </p:nvSpPr>
          <p:spPr>
            <a:xfrm>
              <a:off x="7739063" y="5156200"/>
              <a:ext cx="58738" cy="55563"/>
            </a:xfrm>
            <a:custGeom>
              <a:avLst/>
              <a:gdLst/>
              <a:ahLst/>
              <a:cxnLst>
                <a:cxn ang="0">
                  <a:pos x="25697" y="48154"/>
                </a:cxn>
                <a:cxn ang="0">
                  <a:pos x="22026" y="48154"/>
                </a:cxn>
                <a:cxn ang="0">
                  <a:pos x="14684" y="22225"/>
                </a:cxn>
                <a:cxn ang="0">
                  <a:pos x="29369" y="11112"/>
                </a:cxn>
                <a:cxn ang="0">
                  <a:pos x="36711" y="11112"/>
                </a:cxn>
                <a:cxn ang="0">
                  <a:pos x="44053" y="37042"/>
                </a:cxn>
                <a:cxn ang="0">
                  <a:pos x="25697" y="48154"/>
                </a:cxn>
                <a:cxn ang="0">
                  <a:pos x="33040" y="0"/>
                </a:cxn>
                <a:cxn ang="0">
                  <a:pos x="7342" y="18521"/>
                </a:cxn>
                <a:cxn ang="0">
                  <a:pos x="18355" y="55563"/>
                </a:cxn>
                <a:cxn ang="0">
                  <a:pos x="25697" y="55563"/>
                </a:cxn>
                <a:cxn ang="0">
                  <a:pos x="51395" y="40746"/>
                </a:cxn>
                <a:cxn ang="0">
                  <a:pos x="40382" y="3704"/>
                </a:cxn>
                <a:cxn ang="0">
                  <a:pos x="33040" y="0"/>
                </a:cxn>
              </a:cxnLst>
              <a:pathLst>
                <a:path w="16" h="15">
                  <a:moveTo>
                    <a:pt x="7" y="13"/>
                  </a:moveTo>
                  <a:cubicBezTo>
                    <a:pt x="7" y="13"/>
                    <a:pt x="6" y="13"/>
                    <a:pt x="6" y="13"/>
                  </a:cubicBezTo>
                  <a:cubicBezTo>
                    <a:pt x="3" y="12"/>
                    <a:pt x="2" y="9"/>
                    <a:pt x="4" y="6"/>
                  </a:cubicBezTo>
                  <a:cubicBezTo>
                    <a:pt x="5" y="4"/>
                    <a:pt x="6" y="3"/>
                    <a:pt x="8" y="3"/>
                  </a:cubicBezTo>
                  <a:cubicBezTo>
                    <a:pt x="9" y="3"/>
                    <a:pt x="9" y="3"/>
                    <a:pt x="10" y="3"/>
                  </a:cubicBezTo>
                  <a:cubicBezTo>
                    <a:pt x="12" y="4"/>
                    <a:pt x="13" y="7"/>
                    <a:pt x="12" y="10"/>
                  </a:cubicBezTo>
                  <a:cubicBezTo>
                    <a:pt x="11" y="12"/>
                    <a:pt x="9" y="13"/>
                    <a:pt x="7" y="13"/>
                  </a:cubicBezTo>
                  <a:moveTo>
                    <a:pt x="9" y="0"/>
                  </a:moveTo>
                  <a:cubicBezTo>
                    <a:pt x="6" y="0"/>
                    <a:pt x="3" y="2"/>
                    <a:pt x="2" y="5"/>
                  </a:cubicBezTo>
                  <a:cubicBezTo>
                    <a:pt x="0" y="9"/>
                    <a:pt x="2" y="13"/>
                    <a:pt x="5" y="15"/>
                  </a:cubicBezTo>
                  <a:cubicBezTo>
                    <a:pt x="6" y="15"/>
                    <a:pt x="6" y="15"/>
                    <a:pt x="7" y="15"/>
                  </a:cubicBezTo>
                  <a:cubicBezTo>
                    <a:pt x="10" y="15"/>
                    <a:pt x="13" y="14"/>
                    <a:pt x="14" y="11"/>
                  </a:cubicBezTo>
                  <a:cubicBezTo>
                    <a:pt x="16" y="7"/>
                    <a:pt x="14" y="2"/>
                    <a:pt x="11" y="1"/>
                  </a:cubicBezTo>
                  <a:cubicBezTo>
                    <a:pt x="10" y="0"/>
                    <a:pt x="9" y="0"/>
                    <a:pt x="9" y="0"/>
                  </a:cubicBezTo>
                </a:path>
              </a:pathLst>
            </a:custGeom>
            <a:solidFill>
              <a:srgbClr val="FFFFFF"/>
            </a:solidFill>
            <a:ln w="9525">
              <a:noFill/>
            </a:ln>
          </p:spPr>
          <p:txBody>
            <a:bodyPr/>
            <a:p>
              <a:endParaRPr lang="zh-CN" altLang="en-US"/>
            </a:p>
          </p:txBody>
        </p:sp>
        <p:sp>
          <p:nvSpPr>
            <p:cNvPr id="5311" name="Freeform 191"/>
            <p:cNvSpPr/>
            <p:nvPr/>
          </p:nvSpPr>
          <p:spPr>
            <a:xfrm>
              <a:off x="7704138" y="5257800"/>
              <a:ext cx="11113" cy="30163"/>
            </a:xfrm>
            <a:custGeom>
              <a:avLst/>
              <a:gdLst/>
              <a:ahLst/>
              <a:cxnLst>
                <a:cxn ang="0">
                  <a:pos x="11113" y="0"/>
                </a:cxn>
                <a:cxn ang="0">
                  <a:pos x="7408" y="0"/>
                </a:cxn>
                <a:cxn ang="0">
                  <a:pos x="0" y="7540"/>
                </a:cxn>
                <a:cxn ang="0">
                  <a:pos x="0" y="11311"/>
                </a:cxn>
                <a:cxn ang="0">
                  <a:pos x="0" y="11311"/>
                </a:cxn>
                <a:cxn ang="0">
                  <a:pos x="3704" y="11311"/>
                </a:cxn>
                <a:cxn ang="0">
                  <a:pos x="3704" y="11311"/>
                </a:cxn>
                <a:cxn ang="0">
                  <a:pos x="3704" y="11311"/>
                </a:cxn>
                <a:cxn ang="0">
                  <a:pos x="3704" y="15081"/>
                </a:cxn>
                <a:cxn ang="0">
                  <a:pos x="3704" y="30163"/>
                </a:cxn>
                <a:cxn ang="0">
                  <a:pos x="11113" y="26392"/>
                </a:cxn>
                <a:cxn ang="0">
                  <a:pos x="11113" y="0"/>
                </a:cxn>
              </a:cxnLst>
              <a:pathLst>
                <a:path w="3" h="8">
                  <a:moveTo>
                    <a:pt x="3" y="0"/>
                  </a:moveTo>
                  <a:cubicBezTo>
                    <a:pt x="2" y="0"/>
                    <a:pt x="2" y="0"/>
                    <a:pt x="2" y="0"/>
                  </a:cubicBezTo>
                  <a:cubicBezTo>
                    <a:pt x="1" y="1"/>
                    <a:pt x="1" y="1"/>
                    <a:pt x="0"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1" y="3"/>
                    <a:pt x="1" y="3"/>
                    <a:pt x="1" y="4"/>
                  </a:cubicBezTo>
                  <a:cubicBezTo>
                    <a:pt x="1" y="8"/>
                    <a:pt x="1" y="8"/>
                    <a:pt x="1" y="8"/>
                  </a:cubicBezTo>
                  <a:cubicBezTo>
                    <a:pt x="3" y="7"/>
                    <a:pt x="3" y="7"/>
                    <a:pt x="3" y="7"/>
                  </a:cubicBezTo>
                  <a:cubicBezTo>
                    <a:pt x="3" y="0"/>
                    <a:pt x="3" y="0"/>
                    <a:pt x="3" y="0"/>
                  </a:cubicBezTo>
                </a:path>
              </a:pathLst>
            </a:custGeom>
            <a:solidFill>
              <a:srgbClr val="FFFFFF"/>
            </a:solidFill>
            <a:ln w="9525">
              <a:noFill/>
            </a:ln>
          </p:spPr>
          <p:txBody>
            <a:bodyPr/>
            <a:p>
              <a:endParaRPr lang="zh-CN" altLang="en-US"/>
            </a:p>
          </p:txBody>
        </p:sp>
        <p:sp>
          <p:nvSpPr>
            <p:cNvPr id="5312" name="Freeform 192"/>
            <p:cNvSpPr/>
            <p:nvPr/>
          </p:nvSpPr>
          <p:spPr>
            <a:xfrm>
              <a:off x="7704138" y="5310188"/>
              <a:ext cx="15875" cy="30163"/>
            </a:xfrm>
            <a:custGeom>
              <a:avLst/>
              <a:gdLst/>
              <a:ahLst/>
              <a:cxnLst>
                <a:cxn ang="0">
                  <a:pos x="7937" y="0"/>
                </a:cxn>
                <a:cxn ang="0">
                  <a:pos x="7937" y="0"/>
                </a:cxn>
                <a:cxn ang="0">
                  <a:pos x="3968" y="3770"/>
                </a:cxn>
                <a:cxn ang="0">
                  <a:pos x="0" y="3770"/>
                </a:cxn>
                <a:cxn ang="0">
                  <a:pos x="0" y="7540"/>
                </a:cxn>
                <a:cxn ang="0">
                  <a:pos x="0" y="11311"/>
                </a:cxn>
                <a:cxn ang="0">
                  <a:pos x="0" y="11311"/>
                </a:cxn>
                <a:cxn ang="0">
                  <a:pos x="7937" y="11311"/>
                </a:cxn>
                <a:cxn ang="0">
                  <a:pos x="7937" y="7540"/>
                </a:cxn>
                <a:cxn ang="0">
                  <a:pos x="7937" y="7540"/>
                </a:cxn>
                <a:cxn ang="0">
                  <a:pos x="7937" y="7540"/>
                </a:cxn>
                <a:cxn ang="0">
                  <a:pos x="7937" y="7540"/>
                </a:cxn>
                <a:cxn ang="0">
                  <a:pos x="7937" y="7540"/>
                </a:cxn>
                <a:cxn ang="0">
                  <a:pos x="7937" y="11311"/>
                </a:cxn>
                <a:cxn ang="0">
                  <a:pos x="0" y="26392"/>
                </a:cxn>
                <a:cxn ang="0">
                  <a:pos x="0" y="30163"/>
                </a:cxn>
                <a:cxn ang="0">
                  <a:pos x="15875" y="26392"/>
                </a:cxn>
                <a:cxn ang="0">
                  <a:pos x="15875" y="22622"/>
                </a:cxn>
                <a:cxn ang="0">
                  <a:pos x="7937" y="22622"/>
                </a:cxn>
                <a:cxn ang="0">
                  <a:pos x="11906" y="11311"/>
                </a:cxn>
                <a:cxn ang="0">
                  <a:pos x="15875" y="7540"/>
                </a:cxn>
                <a:cxn ang="0">
                  <a:pos x="11906" y="3770"/>
                </a:cxn>
                <a:cxn ang="0">
                  <a:pos x="7937" y="0"/>
                </a:cxn>
              </a:cxnLst>
              <a:pathLst>
                <a:path w="4" h="8">
                  <a:moveTo>
                    <a:pt x="2" y="0"/>
                  </a:moveTo>
                  <a:cubicBezTo>
                    <a:pt x="2" y="0"/>
                    <a:pt x="2" y="0"/>
                    <a:pt x="2" y="0"/>
                  </a:cubicBezTo>
                  <a:cubicBezTo>
                    <a:pt x="1" y="1"/>
                    <a:pt x="1" y="1"/>
                    <a:pt x="1" y="1"/>
                  </a:cubicBezTo>
                  <a:cubicBezTo>
                    <a:pt x="0" y="1"/>
                    <a:pt x="0" y="1"/>
                    <a:pt x="0" y="1"/>
                  </a:cubicBezTo>
                  <a:cubicBezTo>
                    <a:pt x="0" y="2"/>
                    <a:pt x="0" y="2"/>
                    <a:pt x="0" y="2"/>
                  </a:cubicBezTo>
                  <a:cubicBezTo>
                    <a:pt x="0" y="2"/>
                    <a:pt x="0" y="3"/>
                    <a:pt x="0" y="3"/>
                  </a:cubicBezTo>
                  <a:cubicBezTo>
                    <a:pt x="0" y="3"/>
                    <a:pt x="0" y="3"/>
                    <a:pt x="0"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2" y="4"/>
                    <a:pt x="1" y="5"/>
                    <a:pt x="0" y="7"/>
                  </a:cubicBezTo>
                  <a:cubicBezTo>
                    <a:pt x="0" y="8"/>
                    <a:pt x="0" y="8"/>
                    <a:pt x="0" y="8"/>
                  </a:cubicBezTo>
                  <a:cubicBezTo>
                    <a:pt x="4" y="7"/>
                    <a:pt x="4" y="7"/>
                    <a:pt x="4" y="7"/>
                  </a:cubicBezTo>
                  <a:cubicBezTo>
                    <a:pt x="4" y="6"/>
                    <a:pt x="4" y="6"/>
                    <a:pt x="4" y="6"/>
                  </a:cubicBezTo>
                  <a:cubicBezTo>
                    <a:pt x="2" y="6"/>
                    <a:pt x="2" y="6"/>
                    <a:pt x="2" y="6"/>
                  </a:cubicBezTo>
                  <a:cubicBezTo>
                    <a:pt x="3" y="5"/>
                    <a:pt x="3" y="4"/>
                    <a:pt x="3" y="3"/>
                  </a:cubicBezTo>
                  <a:cubicBezTo>
                    <a:pt x="4" y="3"/>
                    <a:pt x="4" y="2"/>
                    <a:pt x="4" y="2"/>
                  </a:cubicBezTo>
                  <a:cubicBezTo>
                    <a:pt x="4" y="2"/>
                    <a:pt x="4" y="1"/>
                    <a:pt x="3" y="1"/>
                  </a:cubicBezTo>
                  <a:cubicBezTo>
                    <a:pt x="3" y="1"/>
                    <a:pt x="3" y="0"/>
                    <a:pt x="2" y="0"/>
                  </a:cubicBezTo>
                </a:path>
              </a:pathLst>
            </a:custGeom>
            <a:solidFill>
              <a:srgbClr val="FFFFFF"/>
            </a:solidFill>
            <a:ln w="9525">
              <a:noFill/>
            </a:ln>
          </p:spPr>
          <p:txBody>
            <a:bodyPr/>
            <a:p>
              <a:endParaRPr lang="zh-CN" altLang="en-US"/>
            </a:p>
          </p:txBody>
        </p:sp>
        <p:sp>
          <p:nvSpPr>
            <p:cNvPr id="5313" name="Freeform 193"/>
            <p:cNvSpPr/>
            <p:nvPr/>
          </p:nvSpPr>
          <p:spPr>
            <a:xfrm>
              <a:off x="7704138" y="5365750"/>
              <a:ext cx="15875" cy="26988"/>
            </a:xfrm>
            <a:custGeom>
              <a:avLst/>
              <a:gdLst/>
              <a:ahLst/>
              <a:cxnLst>
                <a:cxn ang="0">
                  <a:pos x="7937" y="0"/>
                </a:cxn>
                <a:cxn ang="0">
                  <a:pos x="7937" y="0"/>
                </a:cxn>
                <a:cxn ang="0">
                  <a:pos x="3968" y="0"/>
                </a:cxn>
                <a:cxn ang="0">
                  <a:pos x="0" y="7710"/>
                </a:cxn>
                <a:cxn ang="0">
                  <a:pos x="0" y="7710"/>
                </a:cxn>
                <a:cxn ang="0">
                  <a:pos x="7937" y="7710"/>
                </a:cxn>
                <a:cxn ang="0">
                  <a:pos x="7937" y="3855"/>
                </a:cxn>
                <a:cxn ang="0">
                  <a:pos x="7937" y="3855"/>
                </a:cxn>
                <a:cxn ang="0">
                  <a:pos x="7937" y="3855"/>
                </a:cxn>
                <a:cxn ang="0">
                  <a:pos x="7937" y="3855"/>
                </a:cxn>
                <a:cxn ang="0">
                  <a:pos x="7937" y="3855"/>
                </a:cxn>
                <a:cxn ang="0">
                  <a:pos x="7937" y="7710"/>
                </a:cxn>
                <a:cxn ang="0">
                  <a:pos x="7937" y="7710"/>
                </a:cxn>
                <a:cxn ang="0">
                  <a:pos x="7937" y="7710"/>
                </a:cxn>
                <a:cxn ang="0">
                  <a:pos x="3968" y="11566"/>
                </a:cxn>
                <a:cxn ang="0">
                  <a:pos x="3968" y="15421"/>
                </a:cxn>
                <a:cxn ang="0">
                  <a:pos x="7937" y="15421"/>
                </a:cxn>
                <a:cxn ang="0">
                  <a:pos x="7937" y="15421"/>
                </a:cxn>
                <a:cxn ang="0">
                  <a:pos x="7937" y="15421"/>
                </a:cxn>
                <a:cxn ang="0">
                  <a:pos x="7937" y="19277"/>
                </a:cxn>
                <a:cxn ang="0">
                  <a:pos x="7937" y="23132"/>
                </a:cxn>
                <a:cxn ang="0">
                  <a:pos x="7937" y="23132"/>
                </a:cxn>
                <a:cxn ang="0">
                  <a:pos x="7937" y="23132"/>
                </a:cxn>
                <a:cxn ang="0">
                  <a:pos x="7937" y="19277"/>
                </a:cxn>
                <a:cxn ang="0">
                  <a:pos x="7937" y="15421"/>
                </a:cxn>
                <a:cxn ang="0">
                  <a:pos x="0" y="15421"/>
                </a:cxn>
                <a:cxn ang="0">
                  <a:pos x="0" y="19277"/>
                </a:cxn>
                <a:cxn ang="0">
                  <a:pos x="0" y="23132"/>
                </a:cxn>
                <a:cxn ang="0">
                  <a:pos x="3968" y="26988"/>
                </a:cxn>
                <a:cxn ang="0">
                  <a:pos x="7937" y="26988"/>
                </a:cxn>
                <a:cxn ang="0">
                  <a:pos x="7937" y="26988"/>
                </a:cxn>
                <a:cxn ang="0">
                  <a:pos x="11906" y="26988"/>
                </a:cxn>
                <a:cxn ang="0">
                  <a:pos x="15875" y="23132"/>
                </a:cxn>
                <a:cxn ang="0">
                  <a:pos x="15875" y="19277"/>
                </a:cxn>
                <a:cxn ang="0">
                  <a:pos x="15875" y="11566"/>
                </a:cxn>
                <a:cxn ang="0">
                  <a:pos x="11906" y="11566"/>
                </a:cxn>
                <a:cxn ang="0">
                  <a:pos x="15875" y="7710"/>
                </a:cxn>
                <a:cxn ang="0">
                  <a:pos x="15875" y="3855"/>
                </a:cxn>
                <a:cxn ang="0">
                  <a:pos x="11906" y="0"/>
                </a:cxn>
                <a:cxn ang="0">
                  <a:pos x="7937" y="0"/>
                </a:cxn>
              </a:cxnLst>
              <a:pathLst>
                <a:path w="4" h="7">
                  <a:moveTo>
                    <a:pt x="2" y="0"/>
                  </a:moveTo>
                  <a:cubicBezTo>
                    <a:pt x="2" y="0"/>
                    <a:pt x="2" y="0"/>
                    <a:pt x="2" y="0"/>
                  </a:cubicBezTo>
                  <a:cubicBezTo>
                    <a:pt x="1" y="0"/>
                    <a:pt x="1" y="0"/>
                    <a:pt x="1" y="0"/>
                  </a:cubicBezTo>
                  <a:cubicBezTo>
                    <a:pt x="0" y="0"/>
                    <a:pt x="0" y="1"/>
                    <a:pt x="0" y="2"/>
                  </a:cubicBezTo>
                  <a:cubicBezTo>
                    <a:pt x="0" y="2"/>
                    <a:pt x="0" y="2"/>
                    <a:pt x="0"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3"/>
                    <a:pt x="1" y="3"/>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2" y="5"/>
                    <a:pt x="2" y="6"/>
                    <a:pt x="2" y="6"/>
                  </a:cubicBezTo>
                  <a:cubicBezTo>
                    <a:pt x="2" y="6"/>
                    <a:pt x="2" y="6"/>
                    <a:pt x="2" y="6"/>
                  </a:cubicBezTo>
                  <a:cubicBezTo>
                    <a:pt x="2" y="6"/>
                    <a:pt x="2" y="6"/>
                    <a:pt x="2" y="6"/>
                  </a:cubicBezTo>
                  <a:cubicBezTo>
                    <a:pt x="2" y="5"/>
                    <a:pt x="2" y="5"/>
                    <a:pt x="2" y="5"/>
                  </a:cubicBezTo>
                  <a:cubicBezTo>
                    <a:pt x="2" y="4"/>
                    <a:pt x="2" y="4"/>
                    <a:pt x="2" y="4"/>
                  </a:cubicBezTo>
                  <a:cubicBezTo>
                    <a:pt x="0" y="4"/>
                    <a:pt x="0" y="4"/>
                    <a:pt x="0" y="4"/>
                  </a:cubicBezTo>
                  <a:cubicBezTo>
                    <a:pt x="0" y="5"/>
                    <a:pt x="0" y="5"/>
                    <a:pt x="0" y="5"/>
                  </a:cubicBezTo>
                  <a:cubicBezTo>
                    <a:pt x="0" y="6"/>
                    <a:pt x="0" y="6"/>
                    <a:pt x="0" y="6"/>
                  </a:cubicBezTo>
                  <a:cubicBezTo>
                    <a:pt x="1" y="7"/>
                    <a:pt x="1" y="7"/>
                    <a:pt x="1" y="7"/>
                  </a:cubicBezTo>
                  <a:cubicBezTo>
                    <a:pt x="1" y="7"/>
                    <a:pt x="1" y="7"/>
                    <a:pt x="2" y="7"/>
                  </a:cubicBezTo>
                  <a:cubicBezTo>
                    <a:pt x="2" y="7"/>
                    <a:pt x="2" y="7"/>
                    <a:pt x="2" y="7"/>
                  </a:cubicBezTo>
                  <a:cubicBezTo>
                    <a:pt x="2" y="7"/>
                    <a:pt x="3" y="7"/>
                    <a:pt x="3" y="7"/>
                  </a:cubicBezTo>
                  <a:cubicBezTo>
                    <a:pt x="4" y="6"/>
                    <a:pt x="4" y="6"/>
                    <a:pt x="4" y="6"/>
                  </a:cubicBezTo>
                  <a:cubicBezTo>
                    <a:pt x="4" y="6"/>
                    <a:pt x="4" y="5"/>
                    <a:pt x="4" y="5"/>
                  </a:cubicBezTo>
                  <a:cubicBezTo>
                    <a:pt x="4" y="4"/>
                    <a:pt x="4" y="3"/>
                    <a:pt x="4" y="3"/>
                  </a:cubicBezTo>
                  <a:cubicBezTo>
                    <a:pt x="3" y="3"/>
                    <a:pt x="3" y="3"/>
                    <a:pt x="3" y="3"/>
                  </a:cubicBezTo>
                  <a:cubicBezTo>
                    <a:pt x="4" y="2"/>
                    <a:pt x="4" y="2"/>
                    <a:pt x="4" y="2"/>
                  </a:cubicBezTo>
                  <a:cubicBezTo>
                    <a:pt x="4" y="2"/>
                    <a:pt x="4" y="2"/>
                    <a:pt x="4" y="1"/>
                  </a:cubicBezTo>
                  <a:cubicBezTo>
                    <a:pt x="4" y="1"/>
                    <a:pt x="4" y="0"/>
                    <a:pt x="3" y="0"/>
                  </a:cubicBezTo>
                  <a:cubicBezTo>
                    <a:pt x="3" y="0"/>
                    <a:pt x="3" y="0"/>
                    <a:pt x="2" y="0"/>
                  </a:cubicBezTo>
                </a:path>
              </a:pathLst>
            </a:custGeom>
            <a:solidFill>
              <a:srgbClr val="FFFFFF"/>
            </a:solidFill>
            <a:ln w="9525">
              <a:noFill/>
            </a:ln>
          </p:spPr>
          <p:txBody>
            <a:bodyPr/>
            <a:p>
              <a:endParaRPr lang="zh-CN" altLang="en-US"/>
            </a:p>
          </p:txBody>
        </p:sp>
        <p:sp>
          <p:nvSpPr>
            <p:cNvPr id="5314" name="Freeform 194"/>
            <p:cNvSpPr/>
            <p:nvPr/>
          </p:nvSpPr>
          <p:spPr>
            <a:xfrm>
              <a:off x="7723188" y="5260975"/>
              <a:ext cx="112713" cy="22225"/>
            </a:xfrm>
            <a:custGeom>
              <a:avLst/>
              <a:gdLst/>
              <a:ahLst/>
              <a:cxnLst>
                <a:cxn ang="0">
                  <a:pos x="112713" y="0"/>
                </a:cxn>
                <a:cxn ang="0">
                  <a:pos x="0" y="11112"/>
                </a:cxn>
                <a:cxn ang="0">
                  <a:pos x="0" y="22225"/>
                </a:cxn>
                <a:cxn ang="0">
                  <a:pos x="112713" y="7937"/>
                </a:cxn>
                <a:cxn ang="0">
                  <a:pos x="112713" y="0"/>
                </a:cxn>
              </a:cxnLst>
              <a:pathLst>
                <a:path w="71" h="14">
                  <a:moveTo>
                    <a:pt x="71" y="0"/>
                  </a:moveTo>
                  <a:lnTo>
                    <a:pt x="0" y="7"/>
                  </a:lnTo>
                  <a:lnTo>
                    <a:pt x="0" y="14"/>
                  </a:lnTo>
                  <a:lnTo>
                    <a:pt x="71" y="5"/>
                  </a:lnTo>
                  <a:lnTo>
                    <a:pt x="71" y="0"/>
                  </a:lnTo>
                  <a:close/>
                </a:path>
              </a:pathLst>
            </a:custGeom>
            <a:solidFill>
              <a:srgbClr val="FFFFFF"/>
            </a:solidFill>
            <a:ln w="9525">
              <a:noFill/>
            </a:ln>
          </p:spPr>
          <p:txBody>
            <a:bodyPr/>
            <a:p>
              <a:endParaRPr lang="zh-CN" altLang="en-US"/>
            </a:p>
          </p:txBody>
        </p:sp>
        <p:sp>
          <p:nvSpPr>
            <p:cNvPr id="5315" name="Freeform 195"/>
            <p:cNvSpPr/>
            <p:nvPr/>
          </p:nvSpPr>
          <p:spPr>
            <a:xfrm>
              <a:off x="7723188" y="5260975"/>
              <a:ext cx="112713" cy="22225"/>
            </a:xfrm>
            <a:custGeom>
              <a:avLst/>
              <a:gdLst/>
              <a:ahLst/>
              <a:cxnLst>
                <a:cxn ang="0">
                  <a:pos x="112713" y="0"/>
                </a:cxn>
                <a:cxn ang="0">
                  <a:pos x="0" y="11112"/>
                </a:cxn>
                <a:cxn ang="0">
                  <a:pos x="0" y="22225"/>
                </a:cxn>
                <a:cxn ang="0">
                  <a:pos x="112713" y="7937"/>
                </a:cxn>
                <a:cxn ang="0">
                  <a:pos x="112713" y="0"/>
                </a:cxn>
              </a:cxnLst>
              <a:pathLst>
                <a:path w="71" h="14">
                  <a:moveTo>
                    <a:pt x="71" y="0"/>
                  </a:moveTo>
                  <a:lnTo>
                    <a:pt x="0" y="7"/>
                  </a:lnTo>
                  <a:lnTo>
                    <a:pt x="0" y="14"/>
                  </a:lnTo>
                  <a:lnTo>
                    <a:pt x="71" y="5"/>
                  </a:lnTo>
                  <a:lnTo>
                    <a:pt x="71" y="0"/>
                  </a:lnTo>
                </a:path>
              </a:pathLst>
            </a:custGeom>
            <a:noFill/>
            <a:ln w="9525">
              <a:noFill/>
            </a:ln>
          </p:spPr>
          <p:txBody>
            <a:bodyPr/>
            <a:p>
              <a:endParaRPr lang="zh-CN" altLang="en-US"/>
            </a:p>
          </p:txBody>
        </p:sp>
        <p:sp>
          <p:nvSpPr>
            <p:cNvPr id="5316" name="Freeform 196"/>
            <p:cNvSpPr/>
            <p:nvPr/>
          </p:nvSpPr>
          <p:spPr>
            <a:xfrm>
              <a:off x="7723188" y="5313363"/>
              <a:ext cx="112713" cy="22225"/>
            </a:xfrm>
            <a:custGeom>
              <a:avLst/>
              <a:gdLst/>
              <a:ahLst/>
              <a:cxnLst>
                <a:cxn ang="0">
                  <a:pos x="112713" y="0"/>
                </a:cxn>
                <a:cxn ang="0">
                  <a:pos x="0" y="15875"/>
                </a:cxn>
                <a:cxn ang="0">
                  <a:pos x="0" y="22225"/>
                </a:cxn>
                <a:cxn ang="0">
                  <a:pos x="112713" y="7937"/>
                </a:cxn>
                <a:cxn ang="0">
                  <a:pos x="112713" y="0"/>
                </a:cxn>
              </a:cxnLst>
              <a:pathLst>
                <a:path w="71" h="14">
                  <a:moveTo>
                    <a:pt x="71" y="0"/>
                  </a:moveTo>
                  <a:lnTo>
                    <a:pt x="0" y="10"/>
                  </a:lnTo>
                  <a:lnTo>
                    <a:pt x="0" y="14"/>
                  </a:lnTo>
                  <a:lnTo>
                    <a:pt x="71" y="5"/>
                  </a:lnTo>
                  <a:lnTo>
                    <a:pt x="71" y="0"/>
                  </a:lnTo>
                  <a:close/>
                </a:path>
              </a:pathLst>
            </a:custGeom>
            <a:solidFill>
              <a:srgbClr val="FFFFFF"/>
            </a:solidFill>
            <a:ln w="9525">
              <a:noFill/>
            </a:ln>
          </p:spPr>
          <p:txBody>
            <a:bodyPr/>
            <a:p>
              <a:endParaRPr lang="zh-CN" altLang="en-US"/>
            </a:p>
          </p:txBody>
        </p:sp>
        <p:sp>
          <p:nvSpPr>
            <p:cNvPr id="5317" name="Freeform 197"/>
            <p:cNvSpPr/>
            <p:nvPr/>
          </p:nvSpPr>
          <p:spPr>
            <a:xfrm>
              <a:off x="7723188" y="5313363"/>
              <a:ext cx="112713" cy="22225"/>
            </a:xfrm>
            <a:custGeom>
              <a:avLst/>
              <a:gdLst/>
              <a:ahLst/>
              <a:cxnLst>
                <a:cxn ang="0">
                  <a:pos x="112713" y="0"/>
                </a:cxn>
                <a:cxn ang="0">
                  <a:pos x="0" y="15875"/>
                </a:cxn>
                <a:cxn ang="0">
                  <a:pos x="0" y="22225"/>
                </a:cxn>
                <a:cxn ang="0">
                  <a:pos x="112713" y="7937"/>
                </a:cxn>
                <a:cxn ang="0">
                  <a:pos x="112713" y="0"/>
                </a:cxn>
              </a:cxnLst>
              <a:pathLst>
                <a:path w="71" h="14">
                  <a:moveTo>
                    <a:pt x="71" y="0"/>
                  </a:moveTo>
                  <a:lnTo>
                    <a:pt x="0" y="10"/>
                  </a:lnTo>
                  <a:lnTo>
                    <a:pt x="0" y="14"/>
                  </a:lnTo>
                  <a:lnTo>
                    <a:pt x="71" y="5"/>
                  </a:lnTo>
                  <a:lnTo>
                    <a:pt x="71" y="0"/>
                  </a:lnTo>
                </a:path>
              </a:pathLst>
            </a:custGeom>
            <a:noFill/>
            <a:ln w="9525">
              <a:noFill/>
            </a:ln>
          </p:spPr>
          <p:txBody>
            <a:bodyPr/>
            <a:p>
              <a:endParaRPr lang="zh-CN" altLang="en-US"/>
            </a:p>
          </p:txBody>
        </p:sp>
        <p:sp>
          <p:nvSpPr>
            <p:cNvPr id="5318" name="Freeform 198"/>
            <p:cNvSpPr/>
            <p:nvPr/>
          </p:nvSpPr>
          <p:spPr>
            <a:xfrm>
              <a:off x="7723188" y="5365750"/>
              <a:ext cx="112713" cy="22225"/>
            </a:xfrm>
            <a:custGeom>
              <a:avLst/>
              <a:gdLst/>
              <a:ahLst/>
              <a:cxnLst>
                <a:cxn ang="0">
                  <a:pos x="112713" y="0"/>
                </a:cxn>
                <a:cxn ang="0">
                  <a:pos x="0" y="15875"/>
                </a:cxn>
                <a:cxn ang="0">
                  <a:pos x="0" y="22225"/>
                </a:cxn>
                <a:cxn ang="0">
                  <a:pos x="112713" y="7937"/>
                </a:cxn>
                <a:cxn ang="0">
                  <a:pos x="112713" y="0"/>
                </a:cxn>
              </a:cxnLst>
              <a:pathLst>
                <a:path w="71" h="14">
                  <a:moveTo>
                    <a:pt x="71" y="0"/>
                  </a:moveTo>
                  <a:lnTo>
                    <a:pt x="0" y="10"/>
                  </a:lnTo>
                  <a:lnTo>
                    <a:pt x="0" y="14"/>
                  </a:lnTo>
                  <a:lnTo>
                    <a:pt x="71" y="5"/>
                  </a:lnTo>
                  <a:lnTo>
                    <a:pt x="71" y="0"/>
                  </a:lnTo>
                  <a:close/>
                </a:path>
              </a:pathLst>
            </a:custGeom>
            <a:solidFill>
              <a:srgbClr val="FFFFFF"/>
            </a:solidFill>
            <a:ln w="9525">
              <a:noFill/>
            </a:ln>
          </p:spPr>
          <p:txBody>
            <a:bodyPr/>
            <a:p>
              <a:endParaRPr lang="zh-CN" altLang="en-US"/>
            </a:p>
          </p:txBody>
        </p:sp>
        <p:sp>
          <p:nvSpPr>
            <p:cNvPr id="5319" name="Freeform 199"/>
            <p:cNvSpPr/>
            <p:nvPr/>
          </p:nvSpPr>
          <p:spPr>
            <a:xfrm>
              <a:off x="7723188" y="5365750"/>
              <a:ext cx="112713" cy="22225"/>
            </a:xfrm>
            <a:custGeom>
              <a:avLst/>
              <a:gdLst/>
              <a:ahLst/>
              <a:cxnLst>
                <a:cxn ang="0">
                  <a:pos x="112713" y="0"/>
                </a:cxn>
                <a:cxn ang="0">
                  <a:pos x="0" y="15875"/>
                </a:cxn>
                <a:cxn ang="0">
                  <a:pos x="0" y="22225"/>
                </a:cxn>
                <a:cxn ang="0">
                  <a:pos x="112713" y="7937"/>
                </a:cxn>
                <a:cxn ang="0">
                  <a:pos x="112713" y="0"/>
                </a:cxn>
              </a:cxnLst>
              <a:pathLst>
                <a:path w="71" h="14">
                  <a:moveTo>
                    <a:pt x="71" y="0"/>
                  </a:moveTo>
                  <a:lnTo>
                    <a:pt x="0" y="10"/>
                  </a:lnTo>
                  <a:lnTo>
                    <a:pt x="0" y="14"/>
                  </a:lnTo>
                  <a:lnTo>
                    <a:pt x="71" y="5"/>
                  </a:lnTo>
                  <a:lnTo>
                    <a:pt x="71" y="0"/>
                  </a:lnTo>
                </a:path>
              </a:pathLst>
            </a:custGeom>
            <a:noFill/>
            <a:ln w="9525">
              <a:noFill/>
            </a:ln>
          </p:spPr>
          <p:txBody>
            <a:bodyPr/>
            <a:p>
              <a:endParaRPr lang="zh-CN" altLang="en-US"/>
            </a:p>
          </p:txBody>
        </p:sp>
        <p:sp>
          <p:nvSpPr>
            <p:cNvPr id="5320" name="Freeform 200"/>
            <p:cNvSpPr/>
            <p:nvPr/>
          </p:nvSpPr>
          <p:spPr>
            <a:xfrm>
              <a:off x="6122988" y="4749800"/>
              <a:ext cx="63500" cy="60325"/>
            </a:xfrm>
            <a:custGeom>
              <a:avLst/>
              <a:gdLst/>
              <a:ahLst/>
              <a:cxnLst>
                <a:cxn ang="0">
                  <a:pos x="33617" y="0"/>
                </a:cxn>
                <a:cxn ang="0">
                  <a:pos x="29882" y="0"/>
                </a:cxn>
                <a:cxn ang="0">
                  <a:pos x="0" y="33932"/>
                </a:cxn>
                <a:cxn ang="0">
                  <a:pos x="29882" y="60325"/>
                </a:cxn>
                <a:cxn ang="0">
                  <a:pos x="29882" y="60325"/>
                </a:cxn>
                <a:cxn ang="0">
                  <a:pos x="63500" y="30162"/>
                </a:cxn>
                <a:cxn ang="0">
                  <a:pos x="33617" y="0"/>
                </a:cxn>
              </a:cxnLst>
              <a:pathLst>
                <a:path w="17" h="16">
                  <a:moveTo>
                    <a:pt x="9" y="0"/>
                  </a:moveTo>
                  <a:cubicBezTo>
                    <a:pt x="9" y="0"/>
                    <a:pt x="9" y="0"/>
                    <a:pt x="8" y="0"/>
                  </a:cubicBezTo>
                  <a:cubicBezTo>
                    <a:pt x="4" y="0"/>
                    <a:pt x="0" y="4"/>
                    <a:pt x="0" y="9"/>
                  </a:cubicBezTo>
                  <a:cubicBezTo>
                    <a:pt x="0" y="13"/>
                    <a:pt x="3" y="16"/>
                    <a:pt x="8" y="16"/>
                  </a:cubicBezTo>
                  <a:cubicBezTo>
                    <a:pt x="8" y="16"/>
                    <a:pt x="8" y="16"/>
                    <a:pt x="8" y="16"/>
                  </a:cubicBezTo>
                  <a:cubicBezTo>
                    <a:pt x="13" y="16"/>
                    <a:pt x="17" y="12"/>
                    <a:pt x="17" y="8"/>
                  </a:cubicBezTo>
                  <a:cubicBezTo>
                    <a:pt x="17" y="3"/>
                    <a:pt x="13" y="0"/>
                    <a:pt x="9" y="0"/>
                  </a:cubicBezTo>
                </a:path>
              </a:pathLst>
            </a:custGeom>
            <a:solidFill>
              <a:srgbClr val="FFFFFF"/>
            </a:solidFill>
            <a:ln w="9525">
              <a:noFill/>
            </a:ln>
          </p:spPr>
          <p:txBody>
            <a:bodyPr/>
            <a:p>
              <a:endParaRPr lang="zh-CN" altLang="en-US"/>
            </a:p>
          </p:txBody>
        </p:sp>
        <p:sp>
          <p:nvSpPr>
            <p:cNvPr id="5321" name="Freeform 201"/>
            <p:cNvSpPr>
              <a:spLocks noEditPoints="1"/>
            </p:cNvSpPr>
            <p:nvPr/>
          </p:nvSpPr>
          <p:spPr>
            <a:xfrm>
              <a:off x="5997576" y="4640263"/>
              <a:ext cx="304800" cy="285750"/>
            </a:xfrm>
            <a:custGeom>
              <a:avLst/>
              <a:gdLst/>
              <a:ahLst/>
              <a:cxnLst>
                <a:cxn ang="0">
                  <a:pos x="75259" y="146634"/>
                </a:cxn>
                <a:cxn ang="0">
                  <a:pos x="158044" y="67677"/>
                </a:cxn>
                <a:cxn ang="0">
                  <a:pos x="154281" y="214312"/>
                </a:cxn>
                <a:cxn ang="0">
                  <a:pos x="169333" y="0"/>
                </a:cxn>
                <a:cxn ang="0">
                  <a:pos x="131703" y="7519"/>
                </a:cxn>
                <a:cxn ang="0">
                  <a:pos x="127940" y="22559"/>
                </a:cxn>
                <a:cxn ang="0">
                  <a:pos x="101600" y="33838"/>
                </a:cxn>
                <a:cxn ang="0">
                  <a:pos x="94074" y="18799"/>
                </a:cxn>
                <a:cxn ang="0">
                  <a:pos x="86548" y="18799"/>
                </a:cxn>
                <a:cxn ang="0">
                  <a:pos x="56444" y="45118"/>
                </a:cxn>
                <a:cxn ang="0">
                  <a:pos x="63970" y="60157"/>
                </a:cxn>
                <a:cxn ang="0">
                  <a:pos x="41392" y="78957"/>
                </a:cxn>
                <a:cxn ang="0">
                  <a:pos x="30103" y="75197"/>
                </a:cxn>
                <a:cxn ang="0">
                  <a:pos x="22577" y="78957"/>
                </a:cxn>
                <a:cxn ang="0">
                  <a:pos x="11288" y="112796"/>
                </a:cxn>
                <a:cxn ang="0">
                  <a:pos x="26340" y="120315"/>
                </a:cxn>
                <a:cxn ang="0">
                  <a:pos x="22577" y="150394"/>
                </a:cxn>
                <a:cxn ang="0">
                  <a:pos x="7525" y="150394"/>
                </a:cxn>
                <a:cxn ang="0">
                  <a:pos x="3762" y="187993"/>
                </a:cxn>
                <a:cxn ang="0">
                  <a:pos x="15051" y="191753"/>
                </a:cxn>
                <a:cxn ang="0">
                  <a:pos x="26340" y="187993"/>
                </a:cxn>
                <a:cxn ang="0">
                  <a:pos x="41392" y="210552"/>
                </a:cxn>
                <a:cxn ang="0">
                  <a:pos x="30103" y="225592"/>
                </a:cxn>
                <a:cxn ang="0">
                  <a:pos x="48918" y="255671"/>
                </a:cxn>
                <a:cxn ang="0">
                  <a:pos x="60207" y="251911"/>
                </a:cxn>
                <a:cxn ang="0">
                  <a:pos x="71496" y="244391"/>
                </a:cxn>
                <a:cxn ang="0">
                  <a:pos x="94074" y="255671"/>
                </a:cxn>
                <a:cxn ang="0">
                  <a:pos x="94074" y="274470"/>
                </a:cxn>
                <a:cxn ang="0">
                  <a:pos x="127940" y="285750"/>
                </a:cxn>
                <a:cxn ang="0">
                  <a:pos x="131703" y="281990"/>
                </a:cxn>
                <a:cxn ang="0">
                  <a:pos x="142992" y="266950"/>
                </a:cxn>
                <a:cxn ang="0">
                  <a:pos x="146755" y="266950"/>
                </a:cxn>
                <a:cxn ang="0">
                  <a:pos x="165570" y="263190"/>
                </a:cxn>
                <a:cxn ang="0">
                  <a:pos x="173096" y="270710"/>
                </a:cxn>
                <a:cxn ang="0">
                  <a:pos x="180622" y="281990"/>
                </a:cxn>
                <a:cxn ang="0">
                  <a:pos x="210725" y="274470"/>
                </a:cxn>
                <a:cxn ang="0">
                  <a:pos x="210725" y="255671"/>
                </a:cxn>
                <a:cxn ang="0">
                  <a:pos x="233303" y="233111"/>
                </a:cxn>
                <a:cxn ang="0">
                  <a:pos x="240829" y="233111"/>
                </a:cxn>
                <a:cxn ang="0">
                  <a:pos x="252118" y="244391"/>
                </a:cxn>
                <a:cxn ang="0">
                  <a:pos x="274696" y="218072"/>
                </a:cxn>
                <a:cxn ang="0">
                  <a:pos x="267170" y="206792"/>
                </a:cxn>
                <a:cxn ang="0">
                  <a:pos x="274696" y="176713"/>
                </a:cxn>
                <a:cxn ang="0">
                  <a:pos x="282222" y="172953"/>
                </a:cxn>
                <a:cxn ang="0">
                  <a:pos x="293511" y="172953"/>
                </a:cxn>
                <a:cxn ang="0">
                  <a:pos x="301037" y="139115"/>
                </a:cxn>
                <a:cxn ang="0">
                  <a:pos x="301037" y="135355"/>
                </a:cxn>
                <a:cxn ang="0">
                  <a:pos x="285985" y="135355"/>
                </a:cxn>
                <a:cxn ang="0">
                  <a:pos x="282222" y="127835"/>
                </a:cxn>
                <a:cxn ang="0">
                  <a:pos x="282222" y="101516"/>
                </a:cxn>
                <a:cxn ang="0">
                  <a:pos x="293511" y="90236"/>
                </a:cxn>
                <a:cxn ang="0">
                  <a:pos x="278459" y="60157"/>
                </a:cxn>
                <a:cxn ang="0">
                  <a:pos x="267170" y="67677"/>
                </a:cxn>
                <a:cxn ang="0">
                  <a:pos x="255881" y="67677"/>
                </a:cxn>
                <a:cxn ang="0">
                  <a:pos x="240829" y="41358"/>
                </a:cxn>
                <a:cxn ang="0">
                  <a:pos x="248355" y="26319"/>
                </a:cxn>
                <a:cxn ang="0">
                  <a:pos x="218251" y="11279"/>
                </a:cxn>
                <a:cxn ang="0">
                  <a:pos x="210725" y="22559"/>
                </a:cxn>
                <a:cxn ang="0">
                  <a:pos x="199437" y="26319"/>
                </a:cxn>
                <a:cxn ang="0">
                  <a:pos x="173096" y="15039"/>
                </a:cxn>
                <a:cxn ang="0">
                  <a:pos x="169333" y="0"/>
                </a:cxn>
              </a:cxnLst>
              <a:pathLst>
                <a:path w="81" h="76">
                  <a:moveTo>
                    <a:pt x="40" y="57"/>
                  </a:moveTo>
                  <a:cubicBezTo>
                    <a:pt x="29" y="57"/>
                    <a:pt x="20" y="49"/>
                    <a:pt x="20" y="39"/>
                  </a:cubicBezTo>
                  <a:cubicBezTo>
                    <a:pt x="20" y="28"/>
                    <a:pt x="30" y="19"/>
                    <a:pt x="41" y="18"/>
                  </a:cubicBezTo>
                  <a:cubicBezTo>
                    <a:pt x="41" y="18"/>
                    <a:pt x="42" y="18"/>
                    <a:pt x="42" y="18"/>
                  </a:cubicBezTo>
                  <a:cubicBezTo>
                    <a:pt x="53" y="18"/>
                    <a:pt x="61" y="26"/>
                    <a:pt x="61" y="37"/>
                  </a:cubicBezTo>
                  <a:cubicBezTo>
                    <a:pt x="61" y="47"/>
                    <a:pt x="52" y="57"/>
                    <a:pt x="41" y="57"/>
                  </a:cubicBezTo>
                  <a:cubicBezTo>
                    <a:pt x="41" y="57"/>
                    <a:pt x="40" y="57"/>
                    <a:pt x="40" y="57"/>
                  </a:cubicBezTo>
                  <a:moveTo>
                    <a:pt x="45" y="0"/>
                  </a:moveTo>
                  <a:cubicBezTo>
                    <a:pt x="37" y="0"/>
                    <a:pt x="37" y="0"/>
                    <a:pt x="37" y="0"/>
                  </a:cubicBezTo>
                  <a:cubicBezTo>
                    <a:pt x="36" y="0"/>
                    <a:pt x="35" y="1"/>
                    <a:pt x="35" y="2"/>
                  </a:cubicBezTo>
                  <a:cubicBezTo>
                    <a:pt x="36" y="4"/>
                    <a:pt x="36" y="4"/>
                    <a:pt x="36" y="4"/>
                  </a:cubicBezTo>
                  <a:cubicBezTo>
                    <a:pt x="36" y="5"/>
                    <a:pt x="35" y="6"/>
                    <a:pt x="34" y="6"/>
                  </a:cubicBezTo>
                  <a:cubicBezTo>
                    <a:pt x="28" y="8"/>
                    <a:pt x="28" y="8"/>
                    <a:pt x="28" y="8"/>
                  </a:cubicBezTo>
                  <a:cubicBezTo>
                    <a:pt x="28" y="9"/>
                    <a:pt x="28" y="9"/>
                    <a:pt x="27" y="9"/>
                  </a:cubicBezTo>
                  <a:cubicBezTo>
                    <a:pt x="27" y="9"/>
                    <a:pt x="26" y="8"/>
                    <a:pt x="26" y="8"/>
                  </a:cubicBezTo>
                  <a:cubicBezTo>
                    <a:pt x="25" y="5"/>
                    <a:pt x="25" y="5"/>
                    <a:pt x="25" y="5"/>
                  </a:cubicBezTo>
                  <a:cubicBezTo>
                    <a:pt x="25" y="5"/>
                    <a:pt x="24" y="5"/>
                    <a:pt x="23" y="5"/>
                  </a:cubicBezTo>
                  <a:cubicBezTo>
                    <a:pt x="23" y="5"/>
                    <a:pt x="23" y="5"/>
                    <a:pt x="23" y="5"/>
                  </a:cubicBezTo>
                  <a:cubicBezTo>
                    <a:pt x="16" y="9"/>
                    <a:pt x="16" y="9"/>
                    <a:pt x="16" y="9"/>
                  </a:cubicBezTo>
                  <a:cubicBezTo>
                    <a:pt x="15" y="10"/>
                    <a:pt x="15" y="11"/>
                    <a:pt x="15" y="12"/>
                  </a:cubicBezTo>
                  <a:cubicBezTo>
                    <a:pt x="17" y="13"/>
                    <a:pt x="17" y="13"/>
                    <a:pt x="17" y="13"/>
                  </a:cubicBezTo>
                  <a:cubicBezTo>
                    <a:pt x="18" y="14"/>
                    <a:pt x="18" y="15"/>
                    <a:pt x="17" y="16"/>
                  </a:cubicBezTo>
                  <a:cubicBezTo>
                    <a:pt x="13" y="21"/>
                    <a:pt x="13" y="21"/>
                    <a:pt x="13" y="21"/>
                  </a:cubicBezTo>
                  <a:cubicBezTo>
                    <a:pt x="12" y="21"/>
                    <a:pt x="12" y="21"/>
                    <a:pt x="11" y="21"/>
                  </a:cubicBezTo>
                  <a:cubicBezTo>
                    <a:pt x="11" y="21"/>
                    <a:pt x="11" y="21"/>
                    <a:pt x="10" y="21"/>
                  </a:cubicBezTo>
                  <a:cubicBezTo>
                    <a:pt x="8" y="20"/>
                    <a:pt x="8" y="20"/>
                    <a:pt x="8" y="20"/>
                  </a:cubicBezTo>
                  <a:cubicBezTo>
                    <a:pt x="8" y="20"/>
                    <a:pt x="8" y="20"/>
                    <a:pt x="7" y="20"/>
                  </a:cubicBezTo>
                  <a:cubicBezTo>
                    <a:pt x="7" y="20"/>
                    <a:pt x="6" y="20"/>
                    <a:pt x="6" y="21"/>
                  </a:cubicBezTo>
                  <a:cubicBezTo>
                    <a:pt x="2" y="28"/>
                    <a:pt x="2" y="28"/>
                    <a:pt x="2" y="28"/>
                  </a:cubicBezTo>
                  <a:cubicBezTo>
                    <a:pt x="2" y="29"/>
                    <a:pt x="3" y="30"/>
                    <a:pt x="3" y="30"/>
                  </a:cubicBezTo>
                  <a:cubicBezTo>
                    <a:pt x="6" y="30"/>
                    <a:pt x="6" y="30"/>
                    <a:pt x="6" y="30"/>
                  </a:cubicBezTo>
                  <a:cubicBezTo>
                    <a:pt x="7" y="31"/>
                    <a:pt x="7" y="31"/>
                    <a:pt x="7" y="32"/>
                  </a:cubicBezTo>
                  <a:cubicBezTo>
                    <a:pt x="7" y="32"/>
                    <a:pt x="6" y="37"/>
                    <a:pt x="6" y="40"/>
                  </a:cubicBezTo>
                  <a:cubicBezTo>
                    <a:pt x="6" y="40"/>
                    <a:pt x="6" y="40"/>
                    <a:pt x="6" y="40"/>
                  </a:cubicBezTo>
                  <a:cubicBezTo>
                    <a:pt x="6" y="40"/>
                    <a:pt x="5" y="40"/>
                    <a:pt x="4" y="40"/>
                  </a:cubicBezTo>
                  <a:cubicBezTo>
                    <a:pt x="2" y="40"/>
                    <a:pt x="2" y="40"/>
                    <a:pt x="2" y="40"/>
                  </a:cubicBezTo>
                  <a:cubicBezTo>
                    <a:pt x="1" y="40"/>
                    <a:pt x="0" y="41"/>
                    <a:pt x="0" y="42"/>
                  </a:cubicBezTo>
                  <a:cubicBezTo>
                    <a:pt x="1" y="50"/>
                    <a:pt x="1" y="50"/>
                    <a:pt x="1" y="50"/>
                  </a:cubicBezTo>
                  <a:cubicBezTo>
                    <a:pt x="2" y="50"/>
                    <a:pt x="2" y="51"/>
                    <a:pt x="3" y="51"/>
                  </a:cubicBezTo>
                  <a:cubicBezTo>
                    <a:pt x="3" y="51"/>
                    <a:pt x="3" y="51"/>
                    <a:pt x="4" y="51"/>
                  </a:cubicBezTo>
                  <a:cubicBezTo>
                    <a:pt x="6" y="50"/>
                    <a:pt x="6" y="50"/>
                    <a:pt x="6" y="50"/>
                  </a:cubicBezTo>
                  <a:cubicBezTo>
                    <a:pt x="6" y="50"/>
                    <a:pt x="6" y="50"/>
                    <a:pt x="7" y="50"/>
                  </a:cubicBezTo>
                  <a:cubicBezTo>
                    <a:pt x="7" y="50"/>
                    <a:pt x="8" y="50"/>
                    <a:pt x="8" y="51"/>
                  </a:cubicBezTo>
                  <a:cubicBezTo>
                    <a:pt x="11" y="56"/>
                    <a:pt x="11" y="56"/>
                    <a:pt x="11" y="56"/>
                  </a:cubicBezTo>
                  <a:cubicBezTo>
                    <a:pt x="11" y="57"/>
                    <a:pt x="11" y="58"/>
                    <a:pt x="10" y="59"/>
                  </a:cubicBezTo>
                  <a:cubicBezTo>
                    <a:pt x="8" y="60"/>
                    <a:pt x="8" y="60"/>
                    <a:pt x="8" y="60"/>
                  </a:cubicBezTo>
                  <a:cubicBezTo>
                    <a:pt x="7" y="61"/>
                    <a:pt x="7" y="62"/>
                    <a:pt x="8" y="62"/>
                  </a:cubicBezTo>
                  <a:cubicBezTo>
                    <a:pt x="13" y="68"/>
                    <a:pt x="13" y="68"/>
                    <a:pt x="13" y="68"/>
                  </a:cubicBezTo>
                  <a:cubicBezTo>
                    <a:pt x="13" y="68"/>
                    <a:pt x="14" y="68"/>
                    <a:pt x="14" y="68"/>
                  </a:cubicBezTo>
                  <a:cubicBezTo>
                    <a:pt x="15" y="68"/>
                    <a:pt x="15" y="68"/>
                    <a:pt x="16" y="67"/>
                  </a:cubicBezTo>
                  <a:cubicBezTo>
                    <a:pt x="17" y="66"/>
                    <a:pt x="17" y="66"/>
                    <a:pt x="17" y="66"/>
                  </a:cubicBezTo>
                  <a:cubicBezTo>
                    <a:pt x="18" y="65"/>
                    <a:pt x="18" y="65"/>
                    <a:pt x="19" y="65"/>
                  </a:cubicBezTo>
                  <a:cubicBezTo>
                    <a:pt x="19" y="65"/>
                    <a:pt x="19" y="65"/>
                    <a:pt x="20" y="65"/>
                  </a:cubicBezTo>
                  <a:cubicBezTo>
                    <a:pt x="25" y="68"/>
                    <a:pt x="25" y="68"/>
                    <a:pt x="25" y="68"/>
                  </a:cubicBezTo>
                  <a:cubicBezTo>
                    <a:pt x="26" y="68"/>
                    <a:pt x="26" y="69"/>
                    <a:pt x="26" y="70"/>
                  </a:cubicBezTo>
                  <a:cubicBezTo>
                    <a:pt x="25" y="73"/>
                    <a:pt x="25" y="73"/>
                    <a:pt x="25" y="73"/>
                  </a:cubicBezTo>
                  <a:cubicBezTo>
                    <a:pt x="24" y="73"/>
                    <a:pt x="25" y="74"/>
                    <a:pt x="26" y="75"/>
                  </a:cubicBezTo>
                  <a:cubicBezTo>
                    <a:pt x="34" y="76"/>
                    <a:pt x="34" y="76"/>
                    <a:pt x="34" y="76"/>
                  </a:cubicBezTo>
                  <a:cubicBezTo>
                    <a:pt x="34" y="76"/>
                    <a:pt x="34" y="76"/>
                    <a:pt x="34" y="76"/>
                  </a:cubicBezTo>
                  <a:cubicBezTo>
                    <a:pt x="35" y="76"/>
                    <a:pt x="35" y="76"/>
                    <a:pt x="35" y="75"/>
                  </a:cubicBezTo>
                  <a:cubicBezTo>
                    <a:pt x="36" y="72"/>
                    <a:pt x="36" y="72"/>
                    <a:pt x="36" y="72"/>
                  </a:cubicBezTo>
                  <a:cubicBezTo>
                    <a:pt x="36" y="72"/>
                    <a:pt x="37" y="71"/>
                    <a:pt x="38" y="71"/>
                  </a:cubicBezTo>
                  <a:cubicBezTo>
                    <a:pt x="38" y="71"/>
                    <a:pt x="38" y="71"/>
                    <a:pt x="38" y="71"/>
                  </a:cubicBezTo>
                  <a:cubicBezTo>
                    <a:pt x="38" y="71"/>
                    <a:pt x="38" y="71"/>
                    <a:pt x="39" y="71"/>
                  </a:cubicBezTo>
                  <a:cubicBezTo>
                    <a:pt x="39" y="71"/>
                    <a:pt x="40" y="71"/>
                    <a:pt x="41" y="71"/>
                  </a:cubicBezTo>
                  <a:cubicBezTo>
                    <a:pt x="43" y="71"/>
                    <a:pt x="44" y="70"/>
                    <a:pt x="44" y="70"/>
                  </a:cubicBezTo>
                  <a:cubicBezTo>
                    <a:pt x="44" y="70"/>
                    <a:pt x="44" y="70"/>
                    <a:pt x="44" y="70"/>
                  </a:cubicBezTo>
                  <a:cubicBezTo>
                    <a:pt x="45" y="70"/>
                    <a:pt x="46" y="71"/>
                    <a:pt x="46" y="72"/>
                  </a:cubicBezTo>
                  <a:cubicBezTo>
                    <a:pt x="46" y="74"/>
                    <a:pt x="46" y="74"/>
                    <a:pt x="46" y="74"/>
                  </a:cubicBezTo>
                  <a:cubicBezTo>
                    <a:pt x="47" y="75"/>
                    <a:pt x="47" y="75"/>
                    <a:pt x="48" y="75"/>
                  </a:cubicBezTo>
                  <a:cubicBezTo>
                    <a:pt x="48" y="75"/>
                    <a:pt x="48" y="75"/>
                    <a:pt x="48" y="75"/>
                  </a:cubicBezTo>
                  <a:cubicBezTo>
                    <a:pt x="56" y="73"/>
                    <a:pt x="56" y="73"/>
                    <a:pt x="56" y="73"/>
                  </a:cubicBezTo>
                  <a:cubicBezTo>
                    <a:pt x="57" y="72"/>
                    <a:pt x="57" y="71"/>
                    <a:pt x="57" y="70"/>
                  </a:cubicBezTo>
                  <a:cubicBezTo>
                    <a:pt x="56" y="68"/>
                    <a:pt x="56" y="68"/>
                    <a:pt x="56" y="68"/>
                  </a:cubicBezTo>
                  <a:cubicBezTo>
                    <a:pt x="55" y="67"/>
                    <a:pt x="56" y="66"/>
                    <a:pt x="57" y="66"/>
                  </a:cubicBezTo>
                  <a:cubicBezTo>
                    <a:pt x="62" y="62"/>
                    <a:pt x="62" y="62"/>
                    <a:pt x="62" y="62"/>
                  </a:cubicBezTo>
                  <a:cubicBezTo>
                    <a:pt x="62" y="62"/>
                    <a:pt x="63" y="62"/>
                    <a:pt x="63" y="62"/>
                  </a:cubicBezTo>
                  <a:cubicBezTo>
                    <a:pt x="64" y="62"/>
                    <a:pt x="64" y="62"/>
                    <a:pt x="64" y="62"/>
                  </a:cubicBezTo>
                  <a:cubicBezTo>
                    <a:pt x="66" y="64"/>
                    <a:pt x="66" y="64"/>
                    <a:pt x="66" y="64"/>
                  </a:cubicBezTo>
                  <a:cubicBezTo>
                    <a:pt x="66" y="64"/>
                    <a:pt x="67" y="65"/>
                    <a:pt x="67" y="65"/>
                  </a:cubicBezTo>
                  <a:cubicBezTo>
                    <a:pt x="67" y="65"/>
                    <a:pt x="68" y="64"/>
                    <a:pt x="68" y="64"/>
                  </a:cubicBezTo>
                  <a:cubicBezTo>
                    <a:pt x="73" y="58"/>
                    <a:pt x="73" y="58"/>
                    <a:pt x="73" y="58"/>
                  </a:cubicBezTo>
                  <a:cubicBezTo>
                    <a:pt x="74" y="57"/>
                    <a:pt x="74" y="56"/>
                    <a:pt x="73" y="56"/>
                  </a:cubicBezTo>
                  <a:cubicBezTo>
                    <a:pt x="71" y="55"/>
                    <a:pt x="71" y="55"/>
                    <a:pt x="71" y="55"/>
                  </a:cubicBezTo>
                  <a:cubicBezTo>
                    <a:pt x="70" y="54"/>
                    <a:pt x="70" y="53"/>
                    <a:pt x="70" y="52"/>
                  </a:cubicBezTo>
                  <a:cubicBezTo>
                    <a:pt x="73" y="47"/>
                    <a:pt x="73" y="47"/>
                    <a:pt x="73" y="47"/>
                  </a:cubicBezTo>
                  <a:cubicBezTo>
                    <a:pt x="73" y="46"/>
                    <a:pt x="74" y="46"/>
                    <a:pt x="75" y="46"/>
                  </a:cubicBezTo>
                  <a:cubicBezTo>
                    <a:pt x="75" y="46"/>
                    <a:pt x="75" y="46"/>
                    <a:pt x="75" y="46"/>
                  </a:cubicBezTo>
                  <a:cubicBezTo>
                    <a:pt x="77" y="46"/>
                    <a:pt x="77" y="46"/>
                    <a:pt x="77" y="46"/>
                  </a:cubicBezTo>
                  <a:cubicBezTo>
                    <a:pt x="78" y="46"/>
                    <a:pt x="78" y="46"/>
                    <a:pt x="78" y="46"/>
                  </a:cubicBezTo>
                  <a:cubicBezTo>
                    <a:pt x="79" y="46"/>
                    <a:pt x="79" y="46"/>
                    <a:pt x="79" y="45"/>
                  </a:cubicBezTo>
                  <a:cubicBezTo>
                    <a:pt x="80" y="37"/>
                    <a:pt x="80" y="37"/>
                    <a:pt x="80" y="37"/>
                  </a:cubicBezTo>
                  <a:cubicBezTo>
                    <a:pt x="81" y="37"/>
                    <a:pt x="81" y="36"/>
                    <a:pt x="81" y="36"/>
                  </a:cubicBezTo>
                  <a:cubicBezTo>
                    <a:pt x="81" y="36"/>
                    <a:pt x="81" y="36"/>
                    <a:pt x="80" y="36"/>
                  </a:cubicBezTo>
                  <a:cubicBezTo>
                    <a:pt x="80" y="36"/>
                    <a:pt x="80" y="36"/>
                    <a:pt x="79" y="36"/>
                  </a:cubicBezTo>
                  <a:cubicBezTo>
                    <a:pt x="76" y="36"/>
                    <a:pt x="76" y="36"/>
                    <a:pt x="76" y="36"/>
                  </a:cubicBezTo>
                  <a:cubicBezTo>
                    <a:pt x="76" y="36"/>
                    <a:pt x="76" y="36"/>
                    <a:pt x="76" y="36"/>
                  </a:cubicBezTo>
                  <a:cubicBezTo>
                    <a:pt x="75" y="36"/>
                    <a:pt x="75" y="35"/>
                    <a:pt x="75" y="34"/>
                  </a:cubicBezTo>
                  <a:cubicBezTo>
                    <a:pt x="74" y="29"/>
                    <a:pt x="74" y="29"/>
                    <a:pt x="74" y="29"/>
                  </a:cubicBezTo>
                  <a:cubicBezTo>
                    <a:pt x="74" y="28"/>
                    <a:pt x="74" y="27"/>
                    <a:pt x="75" y="27"/>
                  </a:cubicBezTo>
                  <a:cubicBezTo>
                    <a:pt x="77" y="26"/>
                    <a:pt x="77" y="26"/>
                    <a:pt x="77" y="26"/>
                  </a:cubicBezTo>
                  <a:cubicBezTo>
                    <a:pt x="78" y="25"/>
                    <a:pt x="79" y="25"/>
                    <a:pt x="78" y="24"/>
                  </a:cubicBezTo>
                  <a:cubicBezTo>
                    <a:pt x="75" y="17"/>
                    <a:pt x="75" y="17"/>
                    <a:pt x="75" y="17"/>
                  </a:cubicBezTo>
                  <a:cubicBezTo>
                    <a:pt x="75" y="17"/>
                    <a:pt x="74" y="16"/>
                    <a:pt x="74" y="16"/>
                  </a:cubicBezTo>
                  <a:cubicBezTo>
                    <a:pt x="74" y="16"/>
                    <a:pt x="73" y="16"/>
                    <a:pt x="73" y="17"/>
                  </a:cubicBezTo>
                  <a:cubicBezTo>
                    <a:pt x="71" y="18"/>
                    <a:pt x="71" y="18"/>
                    <a:pt x="71" y="18"/>
                  </a:cubicBezTo>
                  <a:cubicBezTo>
                    <a:pt x="71" y="18"/>
                    <a:pt x="70" y="18"/>
                    <a:pt x="70" y="18"/>
                  </a:cubicBezTo>
                  <a:cubicBezTo>
                    <a:pt x="69" y="18"/>
                    <a:pt x="69" y="18"/>
                    <a:pt x="68" y="18"/>
                  </a:cubicBezTo>
                  <a:cubicBezTo>
                    <a:pt x="64" y="13"/>
                    <a:pt x="64" y="13"/>
                    <a:pt x="64" y="13"/>
                  </a:cubicBezTo>
                  <a:cubicBezTo>
                    <a:pt x="64" y="13"/>
                    <a:pt x="64" y="12"/>
                    <a:pt x="64" y="11"/>
                  </a:cubicBezTo>
                  <a:cubicBezTo>
                    <a:pt x="66" y="9"/>
                    <a:pt x="66" y="9"/>
                    <a:pt x="66" y="9"/>
                  </a:cubicBezTo>
                  <a:cubicBezTo>
                    <a:pt x="66" y="8"/>
                    <a:pt x="66" y="7"/>
                    <a:pt x="66" y="7"/>
                  </a:cubicBezTo>
                  <a:cubicBezTo>
                    <a:pt x="59" y="3"/>
                    <a:pt x="59" y="3"/>
                    <a:pt x="59" y="3"/>
                  </a:cubicBezTo>
                  <a:cubicBezTo>
                    <a:pt x="59" y="3"/>
                    <a:pt x="59" y="3"/>
                    <a:pt x="58" y="3"/>
                  </a:cubicBezTo>
                  <a:cubicBezTo>
                    <a:pt x="58" y="3"/>
                    <a:pt x="57" y="3"/>
                    <a:pt x="57" y="4"/>
                  </a:cubicBezTo>
                  <a:cubicBezTo>
                    <a:pt x="56" y="6"/>
                    <a:pt x="56" y="6"/>
                    <a:pt x="56" y="6"/>
                  </a:cubicBezTo>
                  <a:cubicBezTo>
                    <a:pt x="55" y="7"/>
                    <a:pt x="55" y="7"/>
                    <a:pt x="54" y="7"/>
                  </a:cubicBezTo>
                  <a:cubicBezTo>
                    <a:pt x="54" y="7"/>
                    <a:pt x="54" y="7"/>
                    <a:pt x="53" y="7"/>
                  </a:cubicBezTo>
                  <a:cubicBezTo>
                    <a:pt x="47" y="6"/>
                    <a:pt x="47" y="6"/>
                    <a:pt x="47" y="6"/>
                  </a:cubicBezTo>
                  <a:cubicBezTo>
                    <a:pt x="47" y="6"/>
                    <a:pt x="46" y="5"/>
                    <a:pt x="46" y="4"/>
                  </a:cubicBezTo>
                  <a:cubicBezTo>
                    <a:pt x="46" y="2"/>
                    <a:pt x="46" y="2"/>
                    <a:pt x="46" y="2"/>
                  </a:cubicBezTo>
                  <a:cubicBezTo>
                    <a:pt x="46" y="1"/>
                    <a:pt x="46" y="0"/>
                    <a:pt x="45" y="0"/>
                  </a:cubicBezTo>
                </a:path>
              </a:pathLst>
            </a:custGeom>
            <a:solidFill>
              <a:srgbClr val="FFFFFF"/>
            </a:solidFill>
            <a:ln w="9525">
              <a:noFill/>
            </a:ln>
          </p:spPr>
          <p:txBody>
            <a:bodyPr/>
            <a:p>
              <a:endParaRPr lang="zh-CN" altLang="en-US"/>
            </a:p>
          </p:txBody>
        </p:sp>
        <p:sp>
          <p:nvSpPr>
            <p:cNvPr id="5322" name="Freeform 202"/>
            <p:cNvSpPr/>
            <p:nvPr/>
          </p:nvSpPr>
          <p:spPr>
            <a:xfrm>
              <a:off x="5867401" y="5091113"/>
              <a:ext cx="41275" cy="158750"/>
            </a:xfrm>
            <a:custGeom>
              <a:avLst/>
              <a:gdLst/>
              <a:ahLst/>
              <a:cxnLst>
                <a:cxn ang="0">
                  <a:pos x="30018" y="0"/>
                </a:cxn>
                <a:cxn ang="0">
                  <a:pos x="11256" y="0"/>
                </a:cxn>
                <a:cxn ang="0">
                  <a:pos x="7504" y="22678"/>
                </a:cxn>
                <a:cxn ang="0">
                  <a:pos x="11256" y="26458"/>
                </a:cxn>
                <a:cxn ang="0">
                  <a:pos x="0" y="143630"/>
                </a:cxn>
                <a:cxn ang="0">
                  <a:pos x="18761" y="158750"/>
                </a:cxn>
                <a:cxn ang="0">
                  <a:pos x="41275" y="136071"/>
                </a:cxn>
                <a:cxn ang="0">
                  <a:pos x="33770" y="22678"/>
                </a:cxn>
                <a:cxn ang="0">
                  <a:pos x="33770" y="18898"/>
                </a:cxn>
                <a:cxn ang="0">
                  <a:pos x="30018" y="0"/>
                </a:cxn>
              </a:cxnLst>
              <a:pathLst>
                <a:path w="11" h="42">
                  <a:moveTo>
                    <a:pt x="8" y="0"/>
                  </a:moveTo>
                  <a:cubicBezTo>
                    <a:pt x="3" y="0"/>
                    <a:pt x="3" y="0"/>
                    <a:pt x="3" y="0"/>
                  </a:cubicBezTo>
                  <a:cubicBezTo>
                    <a:pt x="3" y="0"/>
                    <a:pt x="2" y="3"/>
                    <a:pt x="2" y="6"/>
                  </a:cubicBezTo>
                  <a:cubicBezTo>
                    <a:pt x="2" y="6"/>
                    <a:pt x="2" y="6"/>
                    <a:pt x="3" y="7"/>
                  </a:cubicBezTo>
                  <a:cubicBezTo>
                    <a:pt x="0" y="38"/>
                    <a:pt x="0" y="38"/>
                    <a:pt x="0" y="38"/>
                  </a:cubicBezTo>
                  <a:cubicBezTo>
                    <a:pt x="5" y="42"/>
                    <a:pt x="5" y="42"/>
                    <a:pt x="5" y="42"/>
                  </a:cubicBezTo>
                  <a:cubicBezTo>
                    <a:pt x="11" y="36"/>
                    <a:pt x="11" y="36"/>
                    <a:pt x="11" y="36"/>
                  </a:cubicBezTo>
                  <a:cubicBezTo>
                    <a:pt x="9" y="6"/>
                    <a:pt x="9" y="6"/>
                    <a:pt x="9" y="6"/>
                  </a:cubicBezTo>
                  <a:cubicBezTo>
                    <a:pt x="9" y="5"/>
                    <a:pt x="9" y="5"/>
                    <a:pt x="9" y="5"/>
                  </a:cubicBezTo>
                  <a:cubicBezTo>
                    <a:pt x="9" y="5"/>
                    <a:pt x="9" y="2"/>
                    <a:pt x="8" y="0"/>
                  </a:cubicBezTo>
                </a:path>
              </a:pathLst>
            </a:custGeom>
            <a:solidFill>
              <a:srgbClr val="FFFFFF"/>
            </a:solidFill>
            <a:ln w="9525">
              <a:noFill/>
            </a:ln>
          </p:spPr>
          <p:txBody>
            <a:bodyPr/>
            <a:p>
              <a:endParaRPr lang="zh-CN" altLang="en-US"/>
            </a:p>
          </p:txBody>
        </p:sp>
        <p:sp>
          <p:nvSpPr>
            <p:cNvPr id="5323" name="Freeform 203"/>
            <p:cNvSpPr/>
            <p:nvPr/>
          </p:nvSpPr>
          <p:spPr>
            <a:xfrm>
              <a:off x="5645151" y="5087938"/>
              <a:ext cx="469900" cy="244475"/>
            </a:xfrm>
            <a:custGeom>
              <a:avLst/>
              <a:gdLst/>
              <a:ahLst/>
              <a:cxnLst>
                <a:cxn ang="0">
                  <a:pos x="323291" y="0"/>
                </a:cxn>
                <a:cxn ang="0">
                  <a:pos x="323291" y="0"/>
                </a:cxn>
                <a:cxn ang="0">
                  <a:pos x="323291" y="0"/>
                </a:cxn>
                <a:cxn ang="0">
                  <a:pos x="323291" y="0"/>
                </a:cxn>
                <a:cxn ang="0">
                  <a:pos x="357124" y="101551"/>
                </a:cxn>
                <a:cxn ang="0">
                  <a:pos x="330809" y="105312"/>
                </a:cxn>
                <a:cxn ang="0">
                  <a:pos x="334568" y="142923"/>
                </a:cxn>
                <a:cxn ang="0">
                  <a:pos x="255625" y="173013"/>
                </a:cxn>
                <a:cxn ang="0">
                  <a:pos x="323291" y="135401"/>
                </a:cxn>
                <a:cxn ang="0">
                  <a:pos x="319532" y="94028"/>
                </a:cxn>
                <a:cxn ang="0">
                  <a:pos x="349605" y="94028"/>
                </a:cxn>
                <a:cxn ang="0">
                  <a:pos x="323291" y="0"/>
                </a:cxn>
                <a:cxn ang="0">
                  <a:pos x="244348" y="176774"/>
                </a:cxn>
                <a:cxn ang="0">
                  <a:pos x="157886" y="15044"/>
                </a:cxn>
                <a:cxn ang="0">
                  <a:pos x="157886" y="15044"/>
                </a:cxn>
                <a:cxn ang="0">
                  <a:pos x="131572" y="112834"/>
                </a:cxn>
                <a:cxn ang="0">
                  <a:pos x="157886" y="109073"/>
                </a:cxn>
                <a:cxn ang="0">
                  <a:pos x="154127" y="150446"/>
                </a:cxn>
                <a:cxn ang="0">
                  <a:pos x="225552" y="176774"/>
                </a:cxn>
                <a:cxn ang="0">
                  <a:pos x="142849" y="161729"/>
                </a:cxn>
                <a:cxn ang="0">
                  <a:pos x="150368" y="120356"/>
                </a:cxn>
                <a:cxn ang="0">
                  <a:pos x="124053" y="124118"/>
                </a:cxn>
                <a:cxn ang="0">
                  <a:pos x="157886" y="15044"/>
                </a:cxn>
                <a:cxn ang="0">
                  <a:pos x="0" y="244475"/>
                </a:cxn>
                <a:cxn ang="0">
                  <a:pos x="101498" y="233191"/>
                </a:cxn>
                <a:cxn ang="0">
                  <a:pos x="375920" y="206863"/>
                </a:cxn>
                <a:cxn ang="0">
                  <a:pos x="469900" y="195580"/>
                </a:cxn>
                <a:cxn ang="0">
                  <a:pos x="323291" y="0"/>
                </a:cxn>
              </a:cxnLst>
              <a:pathLst>
                <a:path w="125" h="65">
                  <a:moveTo>
                    <a:pt x="86" y="0"/>
                  </a:moveTo>
                  <a:cubicBezTo>
                    <a:pt x="86" y="0"/>
                    <a:pt x="86" y="0"/>
                    <a:pt x="86" y="0"/>
                  </a:cubicBezTo>
                  <a:cubicBezTo>
                    <a:pt x="86" y="0"/>
                    <a:pt x="86" y="0"/>
                    <a:pt x="86" y="0"/>
                  </a:cubicBezTo>
                  <a:cubicBezTo>
                    <a:pt x="86" y="0"/>
                    <a:pt x="86" y="0"/>
                    <a:pt x="86" y="0"/>
                  </a:cubicBezTo>
                  <a:cubicBezTo>
                    <a:pt x="86" y="0"/>
                    <a:pt x="97" y="13"/>
                    <a:pt x="95" y="27"/>
                  </a:cubicBezTo>
                  <a:cubicBezTo>
                    <a:pt x="88" y="28"/>
                    <a:pt x="88" y="28"/>
                    <a:pt x="88" y="28"/>
                  </a:cubicBezTo>
                  <a:cubicBezTo>
                    <a:pt x="89" y="38"/>
                    <a:pt x="89" y="38"/>
                    <a:pt x="89" y="38"/>
                  </a:cubicBezTo>
                  <a:cubicBezTo>
                    <a:pt x="68" y="46"/>
                    <a:pt x="68" y="46"/>
                    <a:pt x="68" y="46"/>
                  </a:cubicBezTo>
                  <a:cubicBezTo>
                    <a:pt x="86" y="36"/>
                    <a:pt x="86" y="36"/>
                    <a:pt x="86" y="36"/>
                  </a:cubicBezTo>
                  <a:cubicBezTo>
                    <a:pt x="85" y="25"/>
                    <a:pt x="85" y="25"/>
                    <a:pt x="85" y="25"/>
                  </a:cubicBezTo>
                  <a:cubicBezTo>
                    <a:pt x="93" y="25"/>
                    <a:pt x="93" y="25"/>
                    <a:pt x="93" y="25"/>
                  </a:cubicBezTo>
                  <a:cubicBezTo>
                    <a:pt x="93" y="25"/>
                    <a:pt x="95" y="17"/>
                    <a:pt x="86" y="0"/>
                  </a:cubicBezTo>
                  <a:cubicBezTo>
                    <a:pt x="86" y="4"/>
                    <a:pt x="85" y="32"/>
                    <a:pt x="65" y="47"/>
                  </a:cubicBezTo>
                  <a:cubicBezTo>
                    <a:pt x="65" y="47"/>
                    <a:pt x="38" y="33"/>
                    <a:pt x="42" y="4"/>
                  </a:cubicBezTo>
                  <a:cubicBezTo>
                    <a:pt x="42" y="4"/>
                    <a:pt x="42" y="4"/>
                    <a:pt x="42" y="4"/>
                  </a:cubicBezTo>
                  <a:cubicBezTo>
                    <a:pt x="32" y="22"/>
                    <a:pt x="35" y="30"/>
                    <a:pt x="35" y="30"/>
                  </a:cubicBezTo>
                  <a:cubicBezTo>
                    <a:pt x="42" y="29"/>
                    <a:pt x="42" y="29"/>
                    <a:pt x="42" y="29"/>
                  </a:cubicBezTo>
                  <a:cubicBezTo>
                    <a:pt x="41" y="40"/>
                    <a:pt x="41" y="40"/>
                    <a:pt x="41" y="40"/>
                  </a:cubicBezTo>
                  <a:cubicBezTo>
                    <a:pt x="60" y="47"/>
                    <a:pt x="60" y="47"/>
                    <a:pt x="60" y="47"/>
                  </a:cubicBezTo>
                  <a:cubicBezTo>
                    <a:pt x="38" y="43"/>
                    <a:pt x="38" y="43"/>
                    <a:pt x="38" y="43"/>
                  </a:cubicBezTo>
                  <a:cubicBezTo>
                    <a:pt x="40" y="32"/>
                    <a:pt x="40" y="32"/>
                    <a:pt x="40" y="32"/>
                  </a:cubicBezTo>
                  <a:cubicBezTo>
                    <a:pt x="33" y="33"/>
                    <a:pt x="33" y="33"/>
                    <a:pt x="33" y="33"/>
                  </a:cubicBezTo>
                  <a:cubicBezTo>
                    <a:pt x="30" y="20"/>
                    <a:pt x="41" y="5"/>
                    <a:pt x="42" y="4"/>
                  </a:cubicBezTo>
                  <a:cubicBezTo>
                    <a:pt x="18" y="12"/>
                    <a:pt x="0" y="29"/>
                    <a:pt x="0" y="65"/>
                  </a:cubicBezTo>
                  <a:cubicBezTo>
                    <a:pt x="27" y="62"/>
                    <a:pt x="27" y="62"/>
                    <a:pt x="27" y="62"/>
                  </a:cubicBezTo>
                  <a:cubicBezTo>
                    <a:pt x="100" y="55"/>
                    <a:pt x="100" y="55"/>
                    <a:pt x="100" y="55"/>
                  </a:cubicBezTo>
                  <a:cubicBezTo>
                    <a:pt x="125" y="52"/>
                    <a:pt x="125" y="52"/>
                    <a:pt x="125" y="52"/>
                  </a:cubicBezTo>
                  <a:cubicBezTo>
                    <a:pt x="125" y="17"/>
                    <a:pt x="109" y="4"/>
                    <a:pt x="86" y="0"/>
                  </a:cubicBezTo>
                </a:path>
              </a:pathLst>
            </a:custGeom>
            <a:solidFill>
              <a:srgbClr val="FFFFFF"/>
            </a:solidFill>
            <a:ln w="9525">
              <a:noFill/>
            </a:ln>
          </p:spPr>
          <p:txBody>
            <a:bodyPr/>
            <a:p>
              <a:endParaRPr lang="zh-CN" altLang="en-US"/>
            </a:p>
          </p:txBody>
        </p:sp>
        <p:sp>
          <p:nvSpPr>
            <p:cNvPr id="5324" name="Freeform 204"/>
            <p:cNvSpPr/>
            <p:nvPr/>
          </p:nvSpPr>
          <p:spPr>
            <a:xfrm>
              <a:off x="5810251" y="5087938"/>
              <a:ext cx="60325" cy="38100"/>
            </a:xfrm>
            <a:custGeom>
              <a:avLst/>
              <a:gdLst/>
              <a:ahLst/>
              <a:cxnLst>
                <a:cxn ang="0">
                  <a:pos x="30162" y="0"/>
                </a:cxn>
                <a:cxn ang="0">
                  <a:pos x="0" y="11430"/>
                </a:cxn>
                <a:cxn ang="0">
                  <a:pos x="52784" y="38100"/>
                </a:cxn>
                <a:cxn ang="0">
                  <a:pos x="60325" y="3810"/>
                </a:cxn>
                <a:cxn ang="0">
                  <a:pos x="56554" y="3810"/>
                </a:cxn>
                <a:cxn ang="0">
                  <a:pos x="30162" y="0"/>
                </a:cxn>
              </a:cxnLst>
              <a:pathLst>
                <a:path w="16" h="10">
                  <a:moveTo>
                    <a:pt x="8" y="0"/>
                  </a:moveTo>
                  <a:cubicBezTo>
                    <a:pt x="5" y="1"/>
                    <a:pt x="0" y="3"/>
                    <a:pt x="0" y="3"/>
                  </a:cubicBezTo>
                  <a:cubicBezTo>
                    <a:pt x="14" y="10"/>
                    <a:pt x="14" y="10"/>
                    <a:pt x="14" y="10"/>
                  </a:cubicBezTo>
                  <a:cubicBezTo>
                    <a:pt x="13" y="5"/>
                    <a:pt x="16" y="1"/>
                    <a:pt x="16" y="1"/>
                  </a:cubicBezTo>
                  <a:cubicBezTo>
                    <a:pt x="16" y="1"/>
                    <a:pt x="16" y="1"/>
                    <a:pt x="15" y="1"/>
                  </a:cubicBezTo>
                  <a:cubicBezTo>
                    <a:pt x="10" y="1"/>
                    <a:pt x="8" y="0"/>
                    <a:pt x="8" y="0"/>
                  </a:cubicBezTo>
                </a:path>
              </a:pathLst>
            </a:custGeom>
            <a:solidFill>
              <a:srgbClr val="FFFFFF"/>
            </a:solidFill>
            <a:ln w="9525">
              <a:noFill/>
            </a:ln>
          </p:spPr>
          <p:txBody>
            <a:bodyPr/>
            <a:p>
              <a:endParaRPr lang="zh-CN" altLang="en-US"/>
            </a:p>
          </p:txBody>
        </p:sp>
        <p:sp>
          <p:nvSpPr>
            <p:cNvPr id="5325" name="Freeform 206"/>
            <p:cNvSpPr/>
            <p:nvPr/>
          </p:nvSpPr>
          <p:spPr>
            <a:xfrm>
              <a:off x="5900738" y="5080000"/>
              <a:ext cx="60325" cy="41275"/>
            </a:xfrm>
            <a:custGeom>
              <a:avLst/>
              <a:gdLst/>
              <a:ahLst/>
              <a:cxnLst>
                <a:cxn ang="0">
                  <a:pos x="30162" y="0"/>
                </a:cxn>
                <a:cxn ang="0">
                  <a:pos x="30162" y="0"/>
                </a:cxn>
                <a:cxn ang="0">
                  <a:pos x="0" y="7504"/>
                </a:cxn>
                <a:cxn ang="0">
                  <a:pos x="11310" y="41275"/>
                </a:cxn>
                <a:cxn ang="0">
                  <a:pos x="60325" y="7504"/>
                </a:cxn>
                <a:cxn ang="0">
                  <a:pos x="30162" y="0"/>
                </a:cxn>
              </a:cxnLst>
              <a:pathLst>
                <a:path w="16" h="11">
                  <a:moveTo>
                    <a:pt x="8" y="0"/>
                  </a:moveTo>
                  <a:cubicBezTo>
                    <a:pt x="8" y="0"/>
                    <a:pt x="8" y="0"/>
                    <a:pt x="8" y="0"/>
                  </a:cubicBezTo>
                  <a:cubicBezTo>
                    <a:pt x="8" y="0"/>
                    <a:pt x="6" y="1"/>
                    <a:pt x="0" y="2"/>
                  </a:cubicBezTo>
                  <a:cubicBezTo>
                    <a:pt x="0" y="2"/>
                    <a:pt x="4" y="6"/>
                    <a:pt x="3" y="11"/>
                  </a:cubicBezTo>
                  <a:cubicBezTo>
                    <a:pt x="16" y="2"/>
                    <a:pt x="16" y="2"/>
                    <a:pt x="16" y="2"/>
                  </a:cubicBezTo>
                  <a:cubicBezTo>
                    <a:pt x="16" y="2"/>
                    <a:pt x="12" y="0"/>
                    <a:pt x="8" y="0"/>
                  </a:cubicBezTo>
                </a:path>
              </a:pathLst>
            </a:custGeom>
            <a:solidFill>
              <a:srgbClr val="FFFFFF"/>
            </a:solidFill>
            <a:ln w="9525">
              <a:noFill/>
            </a:ln>
          </p:spPr>
          <p:txBody>
            <a:bodyPr/>
            <a:p>
              <a:endParaRPr lang="zh-CN" altLang="en-US"/>
            </a:p>
          </p:txBody>
        </p:sp>
        <p:sp>
          <p:nvSpPr>
            <p:cNvPr id="5326" name="Freeform 207"/>
            <p:cNvSpPr>
              <a:spLocks noEditPoints="1"/>
            </p:cNvSpPr>
            <p:nvPr/>
          </p:nvSpPr>
          <p:spPr>
            <a:xfrm>
              <a:off x="5757863" y="4840288"/>
              <a:ext cx="252413" cy="236538"/>
            </a:xfrm>
            <a:custGeom>
              <a:avLst/>
              <a:gdLst/>
              <a:ahLst/>
              <a:cxnLst>
                <a:cxn ang="0">
                  <a:pos x="120555" y="206501"/>
                </a:cxn>
                <a:cxn ang="0">
                  <a:pos x="60277" y="161446"/>
                </a:cxn>
                <a:cxn ang="0">
                  <a:pos x="195902" y="153937"/>
                </a:cxn>
                <a:cxn ang="0">
                  <a:pos x="128090" y="206501"/>
                </a:cxn>
                <a:cxn ang="0">
                  <a:pos x="120555" y="206501"/>
                </a:cxn>
                <a:cxn ang="0">
                  <a:pos x="101718" y="131410"/>
                </a:cxn>
                <a:cxn ang="0">
                  <a:pos x="86649" y="116391"/>
                </a:cxn>
                <a:cxn ang="0">
                  <a:pos x="101718" y="101373"/>
                </a:cxn>
                <a:cxn ang="0">
                  <a:pos x="105486" y="101373"/>
                </a:cxn>
                <a:cxn ang="0">
                  <a:pos x="120555" y="116391"/>
                </a:cxn>
                <a:cxn ang="0">
                  <a:pos x="101718" y="131410"/>
                </a:cxn>
                <a:cxn ang="0">
                  <a:pos x="101718" y="131410"/>
                </a:cxn>
                <a:cxn ang="0">
                  <a:pos x="150694" y="127655"/>
                </a:cxn>
                <a:cxn ang="0">
                  <a:pos x="135624" y="112637"/>
                </a:cxn>
                <a:cxn ang="0">
                  <a:pos x="154461" y="97618"/>
                </a:cxn>
                <a:cxn ang="0">
                  <a:pos x="154461" y="97618"/>
                </a:cxn>
                <a:cxn ang="0">
                  <a:pos x="169531" y="112637"/>
                </a:cxn>
                <a:cxn ang="0">
                  <a:pos x="154461" y="127655"/>
                </a:cxn>
                <a:cxn ang="0">
                  <a:pos x="150694" y="127655"/>
                </a:cxn>
                <a:cxn ang="0">
                  <a:pos x="135624" y="0"/>
                </a:cxn>
                <a:cxn ang="0">
                  <a:pos x="128090" y="0"/>
                </a:cxn>
                <a:cxn ang="0">
                  <a:pos x="0" y="127655"/>
                </a:cxn>
                <a:cxn ang="0">
                  <a:pos x="116788" y="236538"/>
                </a:cxn>
                <a:cxn ang="0">
                  <a:pos x="128090" y="236538"/>
                </a:cxn>
                <a:cxn ang="0">
                  <a:pos x="252413" y="108882"/>
                </a:cxn>
                <a:cxn ang="0">
                  <a:pos x="135624" y="0"/>
                </a:cxn>
              </a:cxnLst>
              <a:pathLst>
                <a:path w="67" h="63">
                  <a:moveTo>
                    <a:pt x="32" y="55"/>
                  </a:moveTo>
                  <a:cubicBezTo>
                    <a:pt x="24" y="55"/>
                    <a:pt x="18" y="50"/>
                    <a:pt x="16" y="43"/>
                  </a:cubicBezTo>
                  <a:cubicBezTo>
                    <a:pt x="52" y="41"/>
                    <a:pt x="52" y="41"/>
                    <a:pt x="52" y="41"/>
                  </a:cubicBezTo>
                  <a:cubicBezTo>
                    <a:pt x="50" y="48"/>
                    <a:pt x="43" y="54"/>
                    <a:pt x="34" y="55"/>
                  </a:cubicBezTo>
                  <a:cubicBezTo>
                    <a:pt x="33" y="55"/>
                    <a:pt x="33" y="55"/>
                    <a:pt x="32" y="55"/>
                  </a:cubicBezTo>
                  <a:moveTo>
                    <a:pt x="27" y="35"/>
                  </a:moveTo>
                  <a:cubicBezTo>
                    <a:pt x="25" y="35"/>
                    <a:pt x="23" y="34"/>
                    <a:pt x="23" y="31"/>
                  </a:cubicBezTo>
                  <a:cubicBezTo>
                    <a:pt x="23" y="29"/>
                    <a:pt x="25" y="27"/>
                    <a:pt x="27" y="27"/>
                  </a:cubicBezTo>
                  <a:cubicBezTo>
                    <a:pt x="28" y="27"/>
                    <a:pt x="28" y="27"/>
                    <a:pt x="28" y="27"/>
                  </a:cubicBezTo>
                  <a:cubicBezTo>
                    <a:pt x="30" y="27"/>
                    <a:pt x="32" y="29"/>
                    <a:pt x="32" y="31"/>
                  </a:cubicBezTo>
                  <a:cubicBezTo>
                    <a:pt x="32" y="33"/>
                    <a:pt x="30" y="35"/>
                    <a:pt x="27" y="35"/>
                  </a:cubicBezTo>
                  <a:cubicBezTo>
                    <a:pt x="27" y="35"/>
                    <a:pt x="27" y="35"/>
                    <a:pt x="27" y="35"/>
                  </a:cubicBezTo>
                  <a:moveTo>
                    <a:pt x="40" y="34"/>
                  </a:moveTo>
                  <a:cubicBezTo>
                    <a:pt x="38" y="34"/>
                    <a:pt x="36" y="33"/>
                    <a:pt x="36" y="30"/>
                  </a:cubicBezTo>
                  <a:cubicBezTo>
                    <a:pt x="36" y="28"/>
                    <a:pt x="38" y="26"/>
                    <a:pt x="41" y="26"/>
                  </a:cubicBezTo>
                  <a:cubicBezTo>
                    <a:pt x="41" y="26"/>
                    <a:pt x="41" y="26"/>
                    <a:pt x="41" y="26"/>
                  </a:cubicBezTo>
                  <a:cubicBezTo>
                    <a:pt x="43" y="26"/>
                    <a:pt x="45" y="28"/>
                    <a:pt x="45" y="30"/>
                  </a:cubicBezTo>
                  <a:cubicBezTo>
                    <a:pt x="45" y="32"/>
                    <a:pt x="43" y="34"/>
                    <a:pt x="41" y="34"/>
                  </a:cubicBezTo>
                  <a:cubicBezTo>
                    <a:pt x="40" y="34"/>
                    <a:pt x="40" y="34"/>
                    <a:pt x="40" y="34"/>
                  </a:cubicBezTo>
                  <a:moveTo>
                    <a:pt x="36" y="0"/>
                  </a:moveTo>
                  <a:cubicBezTo>
                    <a:pt x="36" y="0"/>
                    <a:pt x="35" y="0"/>
                    <a:pt x="34" y="0"/>
                  </a:cubicBezTo>
                  <a:cubicBezTo>
                    <a:pt x="15" y="1"/>
                    <a:pt x="0" y="16"/>
                    <a:pt x="0" y="34"/>
                  </a:cubicBezTo>
                  <a:cubicBezTo>
                    <a:pt x="0" y="50"/>
                    <a:pt x="14" y="63"/>
                    <a:pt x="31" y="63"/>
                  </a:cubicBezTo>
                  <a:cubicBezTo>
                    <a:pt x="32" y="63"/>
                    <a:pt x="33" y="63"/>
                    <a:pt x="34" y="63"/>
                  </a:cubicBezTo>
                  <a:cubicBezTo>
                    <a:pt x="53" y="61"/>
                    <a:pt x="67" y="46"/>
                    <a:pt x="67" y="29"/>
                  </a:cubicBezTo>
                  <a:cubicBezTo>
                    <a:pt x="67" y="13"/>
                    <a:pt x="54" y="0"/>
                    <a:pt x="36" y="0"/>
                  </a:cubicBezTo>
                </a:path>
              </a:pathLst>
            </a:custGeom>
            <a:solidFill>
              <a:srgbClr val="FFFFFF"/>
            </a:solidFill>
            <a:ln w="9525">
              <a:noFill/>
            </a:ln>
          </p:spPr>
          <p:txBody>
            <a:bodyPr/>
            <a:p>
              <a:endParaRPr lang="zh-CN" altLang="en-US"/>
            </a:p>
          </p:txBody>
        </p:sp>
        <p:sp>
          <p:nvSpPr>
            <p:cNvPr id="5327" name="Freeform 208"/>
            <p:cNvSpPr/>
            <p:nvPr/>
          </p:nvSpPr>
          <p:spPr>
            <a:xfrm>
              <a:off x="8531226" y="2876550"/>
              <a:ext cx="7938" cy="44450"/>
            </a:xfrm>
            <a:custGeom>
              <a:avLst/>
              <a:gdLst/>
              <a:ahLst/>
              <a:cxnLst>
                <a:cxn ang="0">
                  <a:pos x="0" y="0"/>
                </a:cxn>
                <a:cxn ang="0">
                  <a:pos x="0" y="7408"/>
                </a:cxn>
                <a:cxn ang="0">
                  <a:pos x="0" y="7408"/>
                </a:cxn>
                <a:cxn ang="0">
                  <a:pos x="0" y="37041"/>
                </a:cxn>
                <a:cxn ang="0">
                  <a:pos x="3969" y="44450"/>
                </a:cxn>
                <a:cxn ang="0">
                  <a:pos x="7938" y="40745"/>
                </a:cxn>
                <a:cxn ang="0">
                  <a:pos x="7938" y="7408"/>
                </a:cxn>
                <a:cxn ang="0">
                  <a:pos x="7938" y="7408"/>
                </a:cxn>
                <a:cxn ang="0">
                  <a:pos x="3969" y="0"/>
                </a:cxn>
                <a:cxn ang="0">
                  <a:pos x="0" y="0"/>
                </a:cxn>
              </a:cxnLst>
              <a:pathLst>
                <a:path w="2" h="12">
                  <a:moveTo>
                    <a:pt x="0" y="0"/>
                  </a:moveTo>
                  <a:cubicBezTo>
                    <a:pt x="0" y="0"/>
                    <a:pt x="0" y="1"/>
                    <a:pt x="0" y="2"/>
                  </a:cubicBezTo>
                  <a:cubicBezTo>
                    <a:pt x="0" y="2"/>
                    <a:pt x="0" y="2"/>
                    <a:pt x="0" y="2"/>
                  </a:cubicBezTo>
                  <a:cubicBezTo>
                    <a:pt x="0" y="10"/>
                    <a:pt x="0" y="10"/>
                    <a:pt x="0" y="10"/>
                  </a:cubicBezTo>
                  <a:cubicBezTo>
                    <a:pt x="1" y="12"/>
                    <a:pt x="1" y="12"/>
                    <a:pt x="1" y="12"/>
                  </a:cubicBezTo>
                  <a:cubicBezTo>
                    <a:pt x="2" y="11"/>
                    <a:pt x="2" y="11"/>
                    <a:pt x="2" y="11"/>
                  </a:cubicBezTo>
                  <a:cubicBezTo>
                    <a:pt x="2" y="2"/>
                    <a:pt x="2" y="2"/>
                    <a:pt x="2" y="2"/>
                  </a:cubicBezTo>
                  <a:cubicBezTo>
                    <a:pt x="2" y="2"/>
                    <a:pt x="2" y="2"/>
                    <a:pt x="2" y="2"/>
                  </a:cubicBezTo>
                  <a:cubicBezTo>
                    <a:pt x="2" y="2"/>
                    <a:pt x="2" y="1"/>
                    <a:pt x="1" y="0"/>
                  </a:cubicBezTo>
                  <a:cubicBezTo>
                    <a:pt x="0" y="0"/>
                    <a:pt x="0" y="0"/>
                    <a:pt x="0" y="0"/>
                  </a:cubicBezTo>
                </a:path>
              </a:pathLst>
            </a:custGeom>
            <a:solidFill>
              <a:srgbClr val="FFFFFF"/>
            </a:solidFill>
            <a:ln w="9525">
              <a:noFill/>
            </a:ln>
          </p:spPr>
          <p:txBody>
            <a:bodyPr/>
            <a:p>
              <a:endParaRPr lang="zh-CN" altLang="en-US"/>
            </a:p>
          </p:txBody>
        </p:sp>
        <p:sp>
          <p:nvSpPr>
            <p:cNvPr id="5328" name="Freeform 209"/>
            <p:cNvSpPr/>
            <p:nvPr/>
          </p:nvSpPr>
          <p:spPr>
            <a:xfrm>
              <a:off x="8486776" y="2876550"/>
              <a:ext cx="96838" cy="68263"/>
            </a:xfrm>
            <a:custGeom>
              <a:avLst/>
              <a:gdLst/>
              <a:ahLst/>
              <a:cxnLst>
                <a:cxn ang="0">
                  <a:pos x="29796" y="0"/>
                </a:cxn>
                <a:cxn ang="0">
                  <a:pos x="29796" y="0"/>
                </a:cxn>
                <a:cxn ang="0">
                  <a:pos x="26071" y="26546"/>
                </a:cxn>
                <a:cxn ang="0">
                  <a:pos x="29796" y="26546"/>
                </a:cxn>
                <a:cxn ang="0">
                  <a:pos x="29796" y="37923"/>
                </a:cxn>
                <a:cxn ang="0">
                  <a:pos x="44694" y="49301"/>
                </a:cxn>
                <a:cxn ang="0">
                  <a:pos x="26071" y="37923"/>
                </a:cxn>
                <a:cxn ang="0">
                  <a:pos x="29796" y="26546"/>
                </a:cxn>
                <a:cxn ang="0">
                  <a:pos x="22347" y="26546"/>
                </a:cxn>
                <a:cxn ang="0">
                  <a:pos x="29796" y="0"/>
                </a:cxn>
                <a:cxn ang="0">
                  <a:pos x="0" y="53093"/>
                </a:cxn>
                <a:cxn ang="0">
                  <a:pos x="18622" y="56885"/>
                </a:cxn>
                <a:cxn ang="0">
                  <a:pos x="74490" y="64470"/>
                </a:cxn>
                <a:cxn ang="0">
                  <a:pos x="96838" y="68263"/>
                </a:cxn>
                <a:cxn ang="0">
                  <a:pos x="63317" y="3792"/>
                </a:cxn>
                <a:cxn ang="0">
                  <a:pos x="63317" y="3792"/>
                </a:cxn>
                <a:cxn ang="0">
                  <a:pos x="63317" y="3792"/>
                </a:cxn>
                <a:cxn ang="0">
                  <a:pos x="63317" y="3792"/>
                </a:cxn>
                <a:cxn ang="0">
                  <a:pos x="70766" y="34131"/>
                </a:cxn>
                <a:cxn ang="0">
                  <a:pos x="67041" y="34131"/>
                </a:cxn>
                <a:cxn ang="0">
                  <a:pos x="67041" y="45508"/>
                </a:cxn>
                <a:cxn ang="0">
                  <a:pos x="52143" y="49301"/>
                </a:cxn>
                <a:cxn ang="0">
                  <a:pos x="63317" y="41716"/>
                </a:cxn>
                <a:cxn ang="0">
                  <a:pos x="63317" y="30339"/>
                </a:cxn>
                <a:cxn ang="0">
                  <a:pos x="70766" y="30339"/>
                </a:cxn>
                <a:cxn ang="0">
                  <a:pos x="63317" y="3792"/>
                </a:cxn>
                <a:cxn ang="0">
                  <a:pos x="48419" y="49301"/>
                </a:cxn>
                <a:cxn ang="0">
                  <a:pos x="29796" y="0"/>
                </a:cxn>
              </a:cxnLst>
              <a:pathLst>
                <a:path w="26" h="18">
                  <a:moveTo>
                    <a:pt x="8" y="0"/>
                  </a:moveTo>
                  <a:cubicBezTo>
                    <a:pt x="8" y="0"/>
                    <a:pt x="8" y="0"/>
                    <a:pt x="8" y="0"/>
                  </a:cubicBezTo>
                  <a:cubicBezTo>
                    <a:pt x="6" y="4"/>
                    <a:pt x="7" y="7"/>
                    <a:pt x="7" y="7"/>
                  </a:cubicBezTo>
                  <a:cubicBezTo>
                    <a:pt x="8" y="7"/>
                    <a:pt x="8" y="7"/>
                    <a:pt x="8" y="7"/>
                  </a:cubicBezTo>
                  <a:cubicBezTo>
                    <a:pt x="8" y="10"/>
                    <a:pt x="8" y="10"/>
                    <a:pt x="8" y="10"/>
                  </a:cubicBezTo>
                  <a:cubicBezTo>
                    <a:pt x="12" y="13"/>
                    <a:pt x="12" y="13"/>
                    <a:pt x="12" y="13"/>
                  </a:cubicBezTo>
                  <a:cubicBezTo>
                    <a:pt x="7" y="10"/>
                    <a:pt x="7" y="10"/>
                    <a:pt x="7" y="10"/>
                  </a:cubicBezTo>
                  <a:cubicBezTo>
                    <a:pt x="8" y="7"/>
                    <a:pt x="8" y="7"/>
                    <a:pt x="8" y="7"/>
                  </a:cubicBezTo>
                  <a:cubicBezTo>
                    <a:pt x="6" y="7"/>
                    <a:pt x="6" y="7"/>
                    <a:pt x="6" y="7"/>
                  </a:cubicBezTo>
                  <a:cubicBezTo>
                    <a:pt x="6" y="4"/>
                    <a:pt x="8" y="0"/>
                    <a:pt x="8" y="0"/>
                  </a:cubicBezTo>
                  <a:cubicBezTo>
                    <a:pt x="3" y="1"/>
                    <a:pt x="0" y="4"/>
                    <a:pt x="0" y="14"/>
                  </a:cubicBezTo>
                  <a:cubicBezTo>
                    <a:pt x="5" y="15"/>
                    <a:pt x="5" y="15"/>
                    <a:pt x="5" y="15"/>
                  </a:cubicBezTo>
                  <a:cubicBezTo>
                    <a:pt x="20" y="17"/>
                    <a:pt x="20" y="17"/>
                    <a:pt x="20" y="17"/>
                  </a:cubicBezTo>
                  <a:cubicBezTo>
                    <a:pt x="26" y="18"/>
                    <a:pt x="26" y="18"/>
                    <a:pt x="26" y="18"/>
                  </a:cubicBezTo>
                  <a:cubicBezTo>
                    <a:pt x="26" y="8"/>
                    <a:pt x="22" y="4"/>
                    <a:pt x="17" y="1"/>
                  </a:cubicBezTo>
                  <a:cubicBezTo>
                    <a:pt x="17" y="1"/>
                    <a:pt x="17" y="1"/>
                    <a:pt x="17" y="1"/>
                  </a:cubicBezTo>
                  <a:cubicBezTo>
                    <a:pt x="17" y="1"/>
                    <a:pt x="17" y="1"/>
                    <a:pt x="17" y="1"/>
                  </a:cubicBezTo>
                  <a:cubicBezTo>
                    <a:pt x="17" y="1"/>
                    <a:pt x="17" y="1"/>
                    <a:pt x="17" y="1"/>
                  </a:cubicBezTo>
                  <a:cubicBezTo>
                    <a:pt x="17" y="1"/>
                    <a:pt x="20" y="6"/>
                    <a:pt x="19" y="9"/>
                  </a:cubicBezTo>
                  <a:cubicBezTo>
                    <a:pt x="18" y="9"/>
                    <a:pt x="18" y="9"/>
                    <a:pt x="18" y="9"/>
                  </a:cubicBezTo>
                  <a:cubicBezTo>
                    <a:pt x="18" y="12"/>
                    <a:pt x="18" y="12"/>
                    <a:pt x="18" y="12"/>
                  </a:cubicBezTo>
                  <a:cubicBezTo>
                    <a:pt x="14" y="13"/>
                    <a:pt x="14" y="13"/>
                    <a:pt x="14" y="13"/>
                  </a:cubicBezTo>
                  <a:cubicBezTo>
                    <a:pt x="17" y="11"/>
                    <a:pt x="17" y="11"/>
                    <a:pt x="17" y="11"/>
                  </a:cubicBezTo>
                  <a:cubicBezTo>
                    <a:pt x="17" y="8"/>
                    <a:pt x="17" y="8"/>
                    <a:pt x="17" y="8"/>
                  </a:cubicBezTo>
                  <a:cubicBezTo>
                    <a:pt x="19" y="8"/>
                    <a:pt x="19" y="8"/>
                    <a:pt x="19" y="8"/>
                  </a:cubicBezTo>
                  <a:cubicBezTo>
                    <a:pt x="19" y="8"/>
                    <a:pt x="19" y="6"/>
                    <a:pt x="17" y="1"/>
                  </a:cubicBezTo>
                  <a:cubicBezTo>
                    <a:pt x="17" y="2"/>
                    <a:pt x="17" y="10"/>
                    <a:pt x="13" y="13"/>
                  </a:cubicBezTo>
                  <a:cubicBezTo>
                    <a:pt x="13" y="13"/>
                    <a:pt x="7" y="7"/>
                    <a:pt x="8" y="0"/>
                  </a:cubicBezTo>
                </a:path>
              </a:pathLst>
            </a:custGeom>
            <a:solidFill>
              <a:srgbClr val="FFFFFF"/>
            </a:solidFill>
            <a:ln w="9525">
              <a:noFill/>
            </a:ln>
          </p:spPr>
          <p:txBody>
            <a:bodyPr/>
            <a:p>
              <a:endParaRPr lang="zh-CN" altLang="en-US"/>
            </a:p>
          </p:txBody>
        </p:sp>
        <p:sp>
          <p:nvSpPr>
            <p:cNvPr id="5329" name="Freeform 210"/>
            <p:cNvSpPr/>
            <p:nvPr/>
          </p:nvSpPr>
          <p:spPr>
            <a:xfrm>
              <a:off x="8520113" y="2873375"/>
              <a:ext cx="11113" cy="14288"/>
            </a:xfrm>
            <a:custGeom>
              <a:avLst/>
              <a:gdLst/>
              <a:ahLst/>
              <a:cxnLst>
                <a:cxn ang="0">
                  <a:pos x="3704" y="0"/>
                </a:cxn>
                <a:cxn ang="0">
                  <a:pos x="0" y="3572"/>
                </a:cxn>
                <a:cxn ang="0">
                  <a:pos x="11113" y="14288"/>
                </a:cxn>
                <a:cxn ang="0">
                  <a:pos x="11113" y="3572"/>
                </a:cxn>
                <a:cxn ang="0">
                  <a:pos x="3704" y="0"/>
                </a:cxn>
                <a:cxn ang="0">
                  <a:pos x="3704" y="0"/>
                </a:cxn>
              </a:cxnLst>
              <a:pathLst>
                <a:path w="3" h="4">
                  <a:moveTo>
                    <a:pt x="1" y="0"/>
                  </a:moveTo>
                  <a:cubicBezTo>
                    <a:pt x="1" y="0"/>
                    <a:pt x="0" y="1"/>
                    <a:pt x="0" y="1"/>
                  </a:cubicBezTo>
                  <a:cubicBezTo>
                    <a:pt x="3" y="4"/>
                    <a:pt x="3" y="4"/>
                    <a:pt x="3" y="4"/>
                  </a:cubicBezTo>
                  <a:cubicBezTo>
                    <a:pt x="2" y="2"/>
                    <a:pt x="3" y="1"/>
                    <a:pt x="3" y="1"/>
                  </a:cubicBezTo>
                  <a:cubicBezTo>
                    <a:pt x="2" y="1"/>
                    <a:pt x="1" y="0"/>
                    <a:pt x="1" y="0"/>
                  </a:cubicBezTo>
                  <a:cubicBezTo>
                    <a:pt x="1" y="0"/>
                    <a:pt x="1" y="0"/>
                    <a:pt x="1" y="0"/>
                  </a:cubicBezTo>
                </a:path>
              </a:pathLst>
            </a:custGeom>
            <a:solidFill>
              <a:srgbClr val="FFFFFF"/>
            </a:solidFill>
            <a:ln w="9525">
              <a:noFill/>
            </a:ln>
          </p:spPr>
          <p:txBody>
            <a:bodyPr/>
            <a:p>
              <a:endParaRPr lang="zh-CN" altLang="en-US"/>
            </a:p>
          </p:txBody>
        </p:sp>
        <p:sp>
          <p:nvSpPr>
            <p:cNvPr id="5330" name="Freeform 211"/>
            <p:cNvSpPr/>
            <p:nvPr/>
          </p:nvSpPr>
          <p:spPr>
            <a:xfrm>
              <a:off x="8539163" y="2876550"/>
              <a:ext cx="11113" cy="11113"/>
            </a:xfrm>
            <a:custGeom>
              <a:avLst/>
              <a:gdLst/>
              <a:ahLst/>
              <a:cxnLst>
                <a:cxn ang="0">
                  <a:pos x="3704" y="0"/>
                </a:cxn>
                <a:cxn ang="0">
                  <a:pos x="0" y="0"/>
                </a:cxn>
                <a:cxn ang="0">
                  <a:pos x="0" y="0"/>
                </a:cxn>
                <a:cxn ang="0">
                  <a:pos x="0" y="11113"/>
                </a:cxn>
                <a:cxn ang="0">
                  <a:pos x="11113" y="3704"/>
                </a:cxn>
                <a:cxn ang="0">
                  <a:pos x="3704" y="0"/>
                </a:cxn>
              </a:cxnLst>
              <a:pathLst>
                <a:path w="3" h="3">
                  <a:moveTo>
                    <a:pt x="1" y="0"/>
                  </a:moveTo>
                  <a:cubicBezTo>
                    <a:pt x="1" y="0"/>
                    <a:pt x="1" y="0"/>
                    <a:pt x="0" y="0"/>
                  </a:cubicBezTo>
                  <a:cubicBezTo>
                    <a:pt x="0" y="0"/>
                    <a:pt x="0" y="0"/>
                    <a:pt x="0" y="0"/>
                  </a:cubicBezTo>
                  <a:cubicBezTo>
                    <a:pt x="0" y="0"/>
                    <a:pt x="0" y="1"/>
                    <a:pt x="0" y="3"/>
                  </a:cubicBezTo>
                  <a:cubicBezTo>
                    <a:pt x="3" y="1"/>
                    <a:pt x="3" y="1"/>
                    <a:pt x="3" y="1"/>
                  </a:cubicBezTo>
                  <a:cubicBezTo>
                    <a:pt x="3" y="1"/>
                    <a:pt x="2" y="0"/>
                    <a:pt x="1" y="0"/>
                  </a:cubicBezTo>
                </a:path>
              </a:pathLst>
            </a:custGeom>
            <a:solidFill>
              <a:srgbClr val="FFFFFF"/>
            </a:solidFill>
            <a:ln w="9525">
              <a:noFill/>
            </a:ln>
          </p:spPr>
          <p:txBody>
            <a:bodyPr/>
            <a:p>
              <a:endParaRPr lang="zh-CN" altLang="en-US"/>
            </a:p>
          </p:txBody>
        </p:sp>
        <p:sp>
          <p:nvSpPr>
            <p:cNvPr id="5331" name="Freeform 212"/>
            <p:cNvSpPr>
              <a:spLocks noEditPoints="1"/>
            </p:cNvSpPr>
            <p:nvPr/>
          </p:nvSpPr>
          <p:spPr>
            <a:xfrm>
              <a:off x="8509001" y="2808288"/>
              <a:ext cx="52388" cy="65088"/>
            </a:xfrm>
            <a:custGeom>
              <a:avLst/>
              <a:gdLst/>
              <a:ahLst/>
              <a:cxnLst>
                <a:cxn ang="0">
                  <a:pos x="26194" y="57430"/>
                </a:cxn>
                <a:cxn ang="0">
                  <a:pos x="26194" y="57430"/>
                </a:cxn>
                <a:cxn ang="0">
                  <a:pos x="11226" y="42115"/>
                </a:cxn>
                <a:cxn ang="0">
                  <a:pos x="41162" y="45944"/>
                </a:cxn>
                <a:cxn ang="0">
                  <a:pos x="26194" y="57430"/>
                </a:cxn>
                <a:cxn ang="0">
                  <a:pos x="29936" y="38287"/>
                </a:cxn>
                <a:cxn ang="0">
                  <a:pos x="29936" y="38287"/>
                </a:cxn>
                <a:cxn ang="0">
                  <a:pos x="26194" y="30629"/>
                </a:cxn>
                <a:cxn ang="0">
                  <a:pos x="29936" y="26800"/>
                </a:cxn>
                <a:cxn ang="0">
                  <a:pos x="29936" y="26800"/>
                </a:cxn>
                <a:cxn ang="0">
                  <a:pos x="33678" y="34458"/>
                </a:cxn>
                <a:cxn ang="0">
                  <a:pos x="29936" y="38287"/>
                </a:cxn>
                <a:cxn ang="0">
                  <a:pos x="22452" y="34458"/>
                </a:cxn>
                <a:cxn ang="0">
                  <a:pos x="18710" y="34458"/>
                </a:cxn>
                <a:cxn ang="0">
                  <a:pos x="18710" y="30629"/>
                </a:cxn>
                <a:cxn ang="0">
                  <a:pos x="18710" y="26800"/>
                </a:cxn>
                <a:cxn ang="0">
                  <a:pos x="18710" y="26800"/>
                </a:cxn>
                <a:cxn ang="0">
                  <a:pos x="22452" y="30629"/>
                </a:cxn>
                <a:cxn ang="0">
                  <a:pos x="22452" y="34458"/>
                </a:cxn>
                <a:cxn ang="0">
                  <a:pos x="22452" y="0"/>
                </a:cxn>
                <a:cxn ang="0">
                  <a:pos x="0" y="30629"/>
                </a:cxn>
                <a:cxn ang="0">
                  <a:pos x="26194" y="65088"/>
                </a:cxn>
                <a:cxn ang="0">
                  <a:pos x="29936" y="65088"/>
                </a:cxn>
                <a:cxn ang="0">
                  <a:pos x="52388" y="38287"/>
                </a:cxn>
                <a:cxn ang="0">
                  <a:pos x="26194" y="0"/>
                </a:cxn>
                <a:cxn ang="0">
                  <a:pos x="22452" y="0"/>
                </a:cxn>
              </a:cxnLst>
              <a:pathLst>
                <a:path w="14" h="17">
                  <a:moveTo>
                    <a:pt x="7" y="15"/>
                  </a:moveTo>
                  <a:cubicBezTo>
                    <a:pt x="7" y="15"/>
                    <a:pt x="7" y="15"/>
                    <a:pt x="7" y="15"/>
                  </a:cubicBezTo>
                  <a:cubicBezTo>
                    <a:pt x="5" y="15"/>
                    <a:pt x="4" y="13"/>
                    <a:pt x="3" y="11"/>
                  </a:cubicBezTo>
                  <a:cubicBezTo>
                    <a:pt x="11" y="12"/>
                    <a:pt x="11" y="12"/>
                    <a:pt x="11" y="12"/>
                  </a:cubicBezTo>
                  <a:cubicBezTo>
                    <a:pt x="10" y="14"/>
                    <a:pt x="9" y="15"/>
                    <a:pt x="7" y="15"/>
                  </a:cubicBezTo>
                  <a:moveTo>
                    <a:pt x="8" y="10"/>
                  </a:moveTo>
                  <a:cubicBezTo>
                    <a:pt x="8" y="10"/>
                    <a:pt x="8" y="10"/>
                    <a:pt x="8" y="10"/>
                  </a:cubicBezTo>
                  <a:cubicBezTo>
                    <a:pt x="8" y="10"/>
                    <a:pt x="7" y="9"/>
                    <a:pt x="7" y="8"/>
                  </a:cubicBezTo>
                  <a:cubicBezTo>
                    <a:pt x="7" y="8"/>
                    <a:pt x="8" y="7"/>
                    <a:pt x="8" y="7"/>
                  </a:cubicBezTo>
                  <a:cubicBezTo>
                    <a:pt x="8" y="7"/>
                    <a:pt x="8" y="7"/>
                    <a:pt x="8" y="7"/>
                  </a:cubicBezTo>
                  <a:cubicBezTo>
                    <a:pt x="9" y="8"/>
                    <a:pt x="9" y="8"/>
                    <a:pt x="9" y="9"/>
                  </a:cubicBezTo>
                  <a:cubicBezTo>
                    <a:pt x="9" y="9"/>
                    <a:pt x="9" y="10"/>
                    <a:pt x="8" y="10"/>
                  </a:cubicBezTo>
                  <a:moveTo>
                    <a:pt x="6" y="9"/>
                  </a:moveTo>
                  <a:cubicBezTo>
                    <a:pt x="6" y="9"/>
                    <a:pt x="6" y="9"/>
                    <a:pt x="5" y="9"/>
                  </a:cubicBezTo>
                  <a:cubicBezTo>
                    <a:pt x="5" y="9"/>
                    <a:pt x="5" y="9"/>
                    <a:pt x="5" y="8"/>
                  </a:cubicBezTo>
                  <a:cubicBezTo>
                    <a:pt x="5" y="7"/>
                    <a:pt x="5" y="7"/>
                    <a:pt x="5" y="7"/>
                  </a:cubicBezTo>
                  <a:cubicBezTo>
                    <a:pt x="5" y="7"/>
                    <a:pt x="5" y="7"/>
                    <a:pt x="5" y="7"/>
                  </a:cubicBezTo>
                  <a:cubicBezTo>
                    <a:pt x="6" y="7"/>
                    <a:pt x="6" y="8"/>
                    <a:pt x="6" y="8"/>
                  </a:cubicBezTo>
                  <a:cubicBezTo>
                    <a:pt x="6" y="9"/>
                    <a:pt x="6" y="9"/>
                    <a:pt x="6" y="9"/>
                  </a:cubicBezTo>
                  <a:moveTo>
                    <a:pt x="6" y="0"/>
                  </a:moveTo>
                  <a:cubicBezTo>
                    <a:pt x="2" y="0"/>
                    <a:pt x="0" y="3"/>
                    <a:pt x="0" y="8"/>
                  </a:cubicBezTo>
                  <a:cubicBezTo>
                    <a:pt x="0" y="12"/>
                    <a:pt x="3" y="17"/>
                    <a:pt x="7" y="17"/>
                  </a:cubicBezTo>
                  <a:cubicBezTo>
                    <a:pt x="7" y="17"/>
                    <a:pt x="7" y="17"/>
                    <a:pt x="8" y="17"/>
                  </a:cubicBezTo>
                  <a:cubicBezTo>
                    <a:pt x="11" y="17"/>
                    <a:pt x="14" y="14"/>
                    <a:pt x="14" y="10"/>
                  </a:cubicBezTo>
                  <a:cubicBezTo>
                    <a:pt x="14" y="5"/>
                    <a:pt x="11" y="1"/>
                    <a:pt x="7" y="0"/>
                  </a:cubicBezTo>
                  <a:cubicBezTo>
                    <a:pt x="7" y="0"/>
                    <a:pt x="6" y="0"/>
                    <a:pt x="6" y="0"/>
                  </a:cubicBezTo>
                </a:path>
              </a:pathLst>
            </a:custGeom>
            <a:solidFill>
              <a:srgbClr val="FFFFFF"/>
            </a:solidFill>
            <a:ln w="9525">
              <a:noFill/>
            </a:ln>
          </p:spPr>
          <p:txBody>
            <a:bodyPr/>
            <a:p>
              <a:endParaRPr lang="zh-CN" altLang="en-US"/>
            </a:p>
          </p:txBody>
        </p:sp>
        <p:sp>
          <p:nvSpPr>
            <p:cNvPr id="5332" name="Freeform 213"/>
            <p:cNvSpPr/>
            <p:nvPr/>
          </p:nvSpPr>
          <p:spPr>
            <a:xfrm>
              <a:off x="8421688" y="3076575"/>
              <a:ext cx="12700" cy="41275"/>
            </a:xfrm>
            <a:custGeom>
              <a:avLst/>
              <a:gdLst/>
              <a:ahLst/>
              <a:cxnLst>
                <a:cxn ang="0">
                  <a:pos x="4233" y="0"/>
                </a:cxn>
                <a:cxn ang="0">
                  <a:pos x="4233" y="3752"/>
                </a:cxn>
                <a:cxn ang="0">
                  <a:pos x="4233" y="3752"/>
                </a:cxn>
                <a:cxn ang="0">
                  <a:pos x="0" y="37522"/>
                </a:cxn>
                <a:cxn ang="0">
                  <a:pos x="8466" y="41275"/>
                </a:cxn>
                <a:cxn ang="0">
                  <a:pos x="12700" y="37522"/>
                </a:cxn>
                <a:cxn ang="0">
                  <a:pos x="8466" y="3752"/>
                </a:cxn>
                <a:cxn ang="0">
                  <a:pos x="8466" y="3752"/>
                </a:cxn>
                <a:cxn ang="0">
                  <a:pos x="8466" y="0"/>
                </a:cxn>
                <a:cxn ang="0">
                  <a:pos x="4233" y="0"/>
                </a:cxn>
              </a:cxnLst>
              <a:pathLst>
                <a:path w="3" h="11">
                  <a:moveTo>
                    <a:pt x="1" y="0"/>
                  </a:moveTo>
                  <a:cubicBezTo>
                    <a:pt x="1" y="0"/>
                    <a:pt x="1" y="0"/>
                    <a:pt x="1" y="1"/>
                  </a:cubicBezTo>
                  <a:cubicBezTo>
                    <a:pt x="1" y="1"/>
                    <a:pt x="1" y="1"/>
                    <a:pt x="1" y="1"/>
                  </a:cubicBezTo>
                  <a:cubicBezTo>
                    <a:pt x="0" y="10"/>
                    <a:pt x="0" y="10"/>
                    <a:pt x="0" y="10"/>
                  </a:cubicBezTo>
                  <a:cubicBezTo>
                    <a:pt x="2" y="11"/>
                    <a:pt x="2" y="11"/>
                    <a:pt x="2" y="11"/>
                  </a:cubicBezTo>
                  <a:cubicBezTo>
                    <a:pt x="3" y="10"/>
                    <a:pt x="3" y="10"/>
                    <a:pt x="3" y="10"/>
                  </a:cubicBezTo>
                  <a:cubicBezTo>
                    <a:pt x="2" y="1"/>
                    <a:pt x="2" y="1"/>
                    <a:pt x="2" y="1"/>
                  </a:cubicBezTo>
                  <a:cubicBezTo>
                    <a:pt x="2" y="1"/>
                    <a:pt x="2" y="1"/>
                    <a:pt x="2" y="1"/>
                  </a:cubicBezTo>
                  <a:cubicBezTo>
                    <a:pt x="2" y="1"/>
                    <a:pt x="2" y="0"/>
                    <a:pt x="2" y="0"/>
                  </a:cubicBezTo>
                  <a:cubicBezTo>
                    <a:pt x="1" y="0"/>
                    <a:pt x="1" y="0"/>
                    <a:pt x="1" y="0"/>
                  </a:cubicBezTo>
                </a:path>
              </a:pathLst>
            </a:custGeom>
            <a:solidFill>
              <a:srgbClr val="FFFFFF"/>
            </a:solidFill>
            <a:ln w="9525">
              <a:noFill/>
            </a:ln>
          </p:spPr>
          <p:txBody>
            <a:bodyPr/>
            <a:p>
              <a:endParaRPr lang="zh-CN" altLang="en-US"/>
            </a:p>
          </p:txBody>
        </p:sp>
        <p:sp>
          <p:nvSpPr>
            <p:cNvPr id="5333" name="Freeform 214"/>
            <p:cNvSpPr/>
            <p:nvPr/>
          </p:nvSpPr>
          <p:spPr>
            <a:xfrm>
              <a:off x="8377238" y="3071813"/>
              <a:ext cx="101600" cy="68263"/>
            </a:xfrm>
            <a:custGeom>
              <a:avLst/>
              <a:gdLst/>
              <a:ahLst/>
              <a:cxnLst>
                <a:cxn ang="0">
                  <a:pos x="33866" y="0"/>
                </a:cxn>
                <a:cxn ang="0">
                  <a:pos x="33866" y="0"/>
                </a:cxn>
                <a:cxn ang="0">
                  <a:pos x="26340" y="26546"/>
                </a:cxn>
                <a:cxn ang="0">
                  <a:pos x="33866" y="26546"/>
                </a:cxn>
                <a:cxn ang="0">
                  <a:pos x="33866" y="37923"/>
                </a:cxn>
                <a:cxn ang="0">
                  <a:pos x="45155" y="49301"/>
                </a:cxn>
                <a:cxn ang="0">
                  <a:pos x="30103" y="41716"/>
                </a:cxn>
                <a:cxn ang="0">
                  <a:pos x="30103" y="30339"/>
                </a:cxn>
                <a:cxn ang="0">
                  <a:pos x="26340" y="30339"/>
                </a:cxn>
                <a:cxn ang="0">
                  <a:pos x="33866" y="0"/>
                </a:cxn>
                <a:cxn ang="0">
                  <a:pos x="0" y="56885"/>
                </a:cxn>
                <a:cxn ang="0">
                  <a:pos x="22577" y="56885"/>
                </a:cxn>
                <a:cxn ang="0">
                  <a:pos x="79022" y="64470"/>
                </a:cxn>
                <a:cxn ang="0">
                  <a:pos x="101600" y="68263"/>
                </a:cxn>
                <a:cxn ang="0">
                  <a:pos x="67733" y="3792"/>
                </a:cxn>
                <a:cxn ang="0">
                  <a:pos x="67733" y="3792"/>
                </a:cxn>
                <a:cxn ang="0">
                  <a:pos x="67733" y="3792"/>
                </a:cxn>
                <a:cxn ang="0">
                  <a:pos x="67733" y="3792"/>
                </a:cxn>
                <a:cxn ang="0">
                  <a:pos x="75259" y="37923"/>
                </a:cxn>
                <a:cxn ang="0">
                  <a:pos x="67733" y="34131"/>
                </a:cxn>
                <a:cxn ang="0">
                  <a:pos x="71496" y="45508"/>
                </a:cxn>
                <a:cxn ang="0">
                  <a:pos x="52681" y="49301"/>
                </a:cxn>
                <a:cxn ang="0">
                  <a:pos x="67733" y="41716"/>
                </a:cxn>
                <a:cxn ang="0">
                  <a:pos x="67733" y="30339"/>
                </a:cxn>
                <a:cxn ang="0">
                  <a:pos x="75259" y="34131"/>
                </a:cxn>
                <a:cxn ang="0">
                  <a:pos x="67733" y="3792"/>
                </a:cxn>
                <a:cxn ang="0">
                  <a:pos x="52681" y="49301"/>
                </a:cxn>
                <a:cxn ang="0">
                  <a:pos x="33866" y="0"/>
                </a:cxn>
              </a:cxnLst>
              <a:pathLst>
                <a:path w="27" h="18">
                  <a:moveTo>
                    <a:pt x="9" y="0"/>
                  </a:moveTo>
                  <a:cubicBezTo>
                    <a:pt x="9" y="0"/>
                    <a:pt x="9" y="0"/>
                    <a:pt x="9" y="0"/>
                  </a:cubicBezTo>
                  <a:cubicBezTo>
                    <a:pt x="7" y="5"/>
                    <a:pt x="7" y="7"/>
                    <a:pt x="7" y="7"/>
                  </a:cubicBezTo>
                  <a:cubicBezTo>
                    <a:pt x="9" y="7"/>
                    <a:pt x="9" y="7"/>
                    <a:pt x="9" y="7"/>
                  </a:cubicBezTo>
                  <a:cubicBezTo>
                    <a:pt x="9" y="10"/>
                    <a:pt x="9" y="10"/>
                    <a:pt x="9" y="10"/>
                  </a:cubicBezTo>
                  <a:cubicBezTo>
                    <a:pt x="12" y="13"/>
                    <a:pt x="12" y="13"/>
                    <a:pt x="12" y="13"/>
                  </a:cubicBezTo>
                  <a:cubicBezTo>
                    <a:pt x="8" y="11"/>
                    <a:pt x="8" y="11"/>
                    <a:pt x="8" y="11"/>
                  </a:cubicBezTo>
                  <a:cubicBezTo>
                    <a:pt x="8" y="8"/>
                    <a:pt x="8" y="8"/>
                    <a:pt x="8" y="8"/>
                  </a:cubicBezTo>
                  <a:cubicBezTo>
                    <a:pt x="7" y="8"/>
                    <a:pt x="7" y="8"/>
                    <a:pt x="7" y="8"/>
                  </a:cubicBezTo>
                  <a:cubicBezTo>
                    <a:pt x="6" y="4"/>
                    <a:pt x="9" y="1"/>
                    <a:pt x="9" y="0"/>
                  </a:cubicBezTo>
                  <a:cubicBezTo>
                    <a:pt x="4" y="1"/>
                    <a:pt x="0" y="5"/>
                    <a:pt x="0" y="15"/>
                  </a:cubicBezTo>
                  <a:cubicBezTo>
                    <a:pt x="6" y="15"/>
                    <a:pt x="6" y="15"/>
                    <a:pt x="6" y="15"/>
                  </a:cubicBezTo>
                  <a:cubicBezTo>
                    <a:pt x="21" y="17"/>
                    <a:pt x="21" y="17"/>
                    <a:pt x="21" y="17"/>
                  </a:cubicBezTo>
                  <a:cubicBezTo>
                    <a:pt x="27" y="18"/>
                    <a:pt x="27" y="18"/>
                    <a:pt x="27" y="18"/>
                  </a:cubicBezTo>
                  <a:cubicBezTo>
                    <a:pt x="27" y="8"/>
                    <a:pt x="23" y="4"/>
                    <a:pt x="18" y="1"/>
                  </a:cubicBezTo>
                  <a:cubicBezTo>
                    <a:pt x="18" y="1"/>
                    <a:pt x="18" y="1"/>
                    <a:pt x="18" y="1"/>
                  </a:cubicBezTo>
                  <a:cubicBezTo>
                    <a:pt x="18" y="1"/>
                    <a:pt x="18" y="1"/>
                    <a:pt x="18" y="1"/>
                  </a:cubicBezTo>
                  <a:cubicBezTo>
                    <a:pt x="18" y="1"/>
                    <a:pt x="18" y="1"/>
                    <a:pt x="18" y="1"/>
                  </a:cubicBezTo>
                  <a:cubicBezTo>
                    <a:pt x="18" y="1"/>
                    <a:pt x="21" y="6"/>
                    <a:pt x="20" y="10"/>
                  </a:cubicBezTo>
                  <a:cubicBezTo>
                    <a:pt x="18" y="9"/>
                    <a:pt x="18" y="9"/>
                    <a:pt x="18" y="9"/>
                  </a:cubicBezTo>
                  <a:cubicBezTo>
                    <a:pt x="19" y="12"/>
                    <a:pt x="19" y="12"/>
                    <a:pt x="19" y="12"/>
                  </a:cubicBezTo>
                  <a:cubicBezTo>
                    <a:pt x="14" y="13"/>
                    <a:pt x="14" y="13"/>
                    <a:pt x="14" y="13"/>
                  </a:cubicBezTo>
                  <a:cubicBezTo>
                    <a:pt x="18" y="11"/>
                    <a:pt x="18" y="11"/>
                    <a:pt x="18" y="11"/>
                  </a:cubicBezTo>
                  <a:cubicBezTo>
                    <a:pt x="18" y="8"/>
                    <a:pt x="18" y="8"/>
                    <a:pt x="18" y="8"/>
                  </a:cubicBezTo>
                  <a:cubicBezTo>
                    <a:pt x="20" y="9"/>
                    <a:pt x="20" y="9"/>
                    <a:pt x="20" y="9"/>
                  </a:cubicBezTo>
                  <a:cubicBezTo>
                    <a:pt x="20" y="9"/>
                    <a:pt x="20" y="7"/>
                    <a:pt x="18" y="1"/>
                  </a:cubicBezTo>
                  <a:cubicBezTo>
                    <a:pt x="18" y="3"/>
                    <a:pt x="18" y="10"/>
                    <a:pt x="14" y="13"/>
                  </a:cubicBezTo>
                  <a:cubicBezTo>
                    <a:pt x="14" y="13"/>
                    <a:pt x="8" y="8"/>
                    <a:pt x="9" y="0"/>
                  </a:cubicBezTo>
                </a:path>
              </a:pathLst>
            </a:custGeom>
            <a:solidFill>
              <a:srgbClr val="FFFFFF"/>
            </a:solidFill>
            <a:ln w="9525">
              <a:noFill/>
            </a:ln>
          </p:spPr>
          <p:txBody>
            <a:bodyPr/>
            <a:p>
              <a:endParaRPr lang="zh-CN" altLang="en-US"/>
            </a:p>
          </p:txBody>
        </p:sp>
        <p:sp>
          <p:nvSpPr>
            <p:cNvPr id="5334" name="Freeform 215"/>
            <p:cNvSpPr/>
            <p:nvPr/>
          </p:nvSpPr>
          <p:spPr>
            <a:xfrm>
              <a:off x="8429626" y="3071813"/>
              <a:ext cx="15875" cy="11113"/>
            </a:xfrm>
            <a:custGeom>
              <a:avLst/>
              <a:gdLst/>
              <a:ahLst/>
              <a:cxnLst>
                <a:cxn ang="0">
                  <a:pos x="7937" y="0"/>
                </a:cxn>
                <a:cxn ang="0">
                  <a:pos x="3968" y="3704"/>
                </a:cxn>
                <a:cxn ang="0">
                  <a:pos x="0" y="3704"/>
                </a:cxn>
                <a:cxn ang="0">
                  <a:pos x="3968" y="11113"/>
                </a:cxn>
                <a:cxn ang="0">
                  <a:pos x="15875" y="3704"/>
                </a:cxn>
                <a:cxn ang="0">
                  <a:pos x="7937" y="0"/>
                </a:cxn>
              </a:cxnLst>
              <a:pathLst>
                <a:path w="4" h="3">
                  <a:moveTo>
                    <a:pt x="2" y="0"/>
                  </a:moveTo>
                  <a:cubicBezTo>
                    <a:pt x="2" y="0"/>
                    <a:pt x="2" y="1"/>
                    <a:pt x="1" y="1"/>
                  </a:cubicBezTo>
                  <a:cubicBezTo>
                    <a:pt x="1" y="1"/>
                    <a:pt x="0" y="1"/>
                    <a:pt x="0" y="1"/>
                  </a:cubicBezTo>
                  <a:cubicBezTo>
                    <a:pt x="0" y="1"/>
                    <a:pt x="1" y="2"/>
                    <a:pt x="1" y="3"/>
                  </a:cubicBezTo>
                  <a:cubicBezTo>
                    <a:pt x="4" y="1"/>
                    <a:pt x="4" y="1"/>
                    <a:pt x="4" y="1"/>
                  </a:cubicBezTo>
                  <a:cubicBezTo>
                    <a:pt x="4" y="1"/>
                    <a:pt x="3" y="1"/>
                    <a:pt x="2" y="0"/>
                  </a:cubicBezTo>
                </a:path>
              </a:pathLst>
            </a:custGeom>
            <a:solidFill>
              <a:srgbClr val="FFFFFF"/>
            </a:solidFill>
            <a:ln w="9525">
              <a:noFill/>
            </a:ln>
          </p:spPr>
          <p:txBody>
            <a:bodyPr/>
            <a:p>
              <a:endParaRPr lang="zh-CN" altLang="en-US"/>
            </a:p>
          </p:txBody>
        </p:sp>
        <p:sp>
          <p:nvSpPr>
            <p:cNvPr id="5335" name="Freeform 216"/>
            <p:cNvSpPr>
              <a:spLocks noEditPoints="1"/>
            </p:cNvSpPr>
            <p:nvPr/>
          </p:nvSpPr>
          <p:spPr>
            <a:xfrm>
              <a:off x="8399463" y="3005138"/>
              <a:ext cx="57150" cy="66675"/>
            </a:xfrm>
            <a:custGeom>
              <a:avLst/>
              <a:gdLst/>
              <a:ahLst/>
              <a:cxnLst>
                <a:cxn ang="0">
                  <a:pos x="30480" y="55562"/>
                </a:cxn>
                <a:cxn ang="0">
                  <a:pos x="26670" y="55562"/>
                </a:cxn>
                <a:cxn ang="0">
                  <a:pos x="15240" y="40745"/>
                </a:cxn>
                <a:cxn ang="0">
                  <a:pos x="41910" y="44450"/>
                </a:cxn>
                <a:cxn ang="0">
                  <a:pos x="30480" y="55562"/>
                </a:cxn>
                <a:cxn ang="0">
                  <a:pos x="34290" y="37041"/>
                </a:cxn>
                <a:cxn ang="0">
                  <a:pos x="34290" y="37041"/>
                </a:cxn>
                <a:cxn ang="0">
                  <a:pos x="30480" y="33337"/>
                </a:cxn>
                <a:cxn ang="0">
                  <a:pos x="34290" y="29633"/>
                </a:cxn>
                <a:cxn ang="0">
                  <a:pos x="34290" y="29633"/>
                </a:cxn>
                <a:cxn ang="0">
                  <a:pos x="38100" y="33337"/>
                </a:cxn>
                <a:cxn ang="0">
                  <a:pos x="34290" y="37041"/>
                </a:cxn>
                <a:cxn ang="0">
                  <a:pos x="22860" y="37041"/>
                </a:cxn>
                <a:cxn ang="0">
                  <a:pos x="22860" y="37041"/>
                </a:cxn>
                <a:cxn ang="0">
                  <a:pos x="19050" y="29633"/>
                </a:cxn>
                <a:cxn ang="0">
                  <a:pos x="22860" y="25929"/>
                </a:cxn>
                <a:cxn ang="0">
                  <a:pos x="22860" y="25929"/>
                </a:cxn>
                <a:cxn ang="0">
                  <a:pos x="26670" y="33337"/>
                </a:cxn>
                <a:cxn ang="0">
                  <a:pos x="22860" y="37041"/>
                </a:cxn>
                <a:cxn ang="0">
                  <a:pos x="26670" y="0"/>
                </a:cxn>
                <a:cxn ang="0">
                  <a:pos x="0" y="29633"/>
                </a:cxn>
                <a:cxn ang="0">
                  <a:pos x="26670" y="66675"/>
                </a:cxn>
                <a:cxn ang="0">
                  <a:pos x="30480" y="66675"/>
                </a:cxn>
                <a:cxn ang="0">
                  <a:pos x="57150" y="37041"/>
                </a:cxn>
                <a:cxn ang="0">
                  <a:pos x="26670" y="0"/>
                </a:cxn>
                <a:cxn ang="0">
                  <a:pos x="26670" y="0"/>
                </a:cxn>
              </a:cxnLst>
              <a:pathLst>
                <a:path w="15" h="18">
                  <a:moveTo>
                    <a:pt x="8" y="15"/>
                  </a:moveTo>
                  <a:cubicBezTo>
                    <a:pt x="8" y="15"/>
                    <a:pt x="8" y="15"/>
                    <a:pt x="7" y="15"/>
                  </a:cubicBezTo>
                  <a:cubicBezTo>
                    <a:pt x="6" y="15"/>
                    <a:pt x="4" y="13"/>
                    <a:pt x="4" y="11"/>
                  </a:cubicBezTo>
                  <a:cubicBezTo>
                    <a:pt x="11" y="12"/>
                    <a:pt x="11" y="12"/>
                    <a:pt x="11" y="12"/>
                  </a:cubicBezTo>
                  <a:cubicBezTo>
                    <a:pt x="11" y="14"/>
                    <a:pt x="10" y="15"/>
                    <a:pt x="8" y="15"/>
                  </a:cubicBezTo>
                  <a:moveTo>
                    <a:pt x="9" y="10"/>
                  </a:moveTo>
                  <a:cubicBezTo>
                    <a:pt x="9" y="10"/>
                    <a:pt x="9" y="10"/>
                    <a:pt x="9" y="10"/>
                  </a:cubicBezTo>
                  <a:cubicBezTo>
                    <a:pt x="8" y="10"/>
                    <a:pt x="8" y="9"/>
                    <a:pt x="8" y="9"/>
                  </a:cubicBezTo>
                  <a:cubicBezTo>
                    <a:pt x="8" y="8"/>
                    <a:pt x="8" y="8"/>
                    <a:pt x="9" y="8"/>
                  </a:cubicBezTo>
                  <a:cubicBezTo>
                    <a:pt x="9" y="8"/>
                    <a:pt x="9" y="8"/>
                    <a:pt x="9" y="8"/>
                  </a:cubicBezTo>
                  <a:cubicBezTo>
                    <a:pt x="9" y="8"/>
                    <a:pt x="10" y="8"/>
                    <a:pt x="10" y="9"/>
                  </a:cubicBezTo>
                  <a:cubicBezTo>
                    <a:pt x="10" y="10"/>
                    <a:pt x="9" y="10"/>
                    <a:pt x="9" y="10"/>
                  </a:cubicBezTo>
                  <a:moveTo>
                    <a:pt x="6" y="10"/>
                  </a:moveTo>
                  <a:cubicBezTo>
                    <a:pt x="6" y="10"/>
                    <a:pt x="6" y="10"/>
                    <a:pt x="6" y="10"/>
                  </a:cubicBezTo>
                  <a:cubicBezTo>
                    <a:pt x="6" y="10"/>
                    <a:pt x="5" y="9"/>
                    <a:pt x="5" y="8"/>
                  </a:cubicBezTo>
                  <a:cubicBezTo>
                    <a:pt x="5" y="8"/>
                    <a:pt x="5" y="7"/>
                    <a:pt x="6" y="7"/>
                  </a:cubicBezTo>
                  <a:cubicBezTo>
                    <a:pt x="6" y="7"/>
                    <a:pt x="6" y="7"/>
                    <a:pt x="6" y="7"/>
                  </a:cubicBezTo>
                  <a:cubicBezTo>
                    <a:pt x="7" y="7"/>
                    <a:pt x="7" y="8"/>
                    <a:pt x="7" y="9"/>
                  </a:cubicBezTo>
                  <a:cubicBezTo>
                    <a:pt x="7" y="9"/>
                    <a:pt x="7" y="10"/>
                    <a:pt x="6" y="10"/>
                  </a:cubicBezTo>
                  <a:moveTo>
                    <a:pt x="7" y="0"/>
                  </a:moveTo>
                  <a:cubicBezTo>
                    <a:pt x="3" y="0"/>
                    <a:pt x="0" y="3"/>
                    <a:pt x="0" y="8"/>
                  </a:cubicBezTo>
                  <a:cubicBezTo>
                    <a:pt x="0" y="13"/>
                    <a:pt x="3" y="17"/>
                    <a:pt x="7" y="18"/>
                  </a:cubicBezTo>
                  <a:cubicBezTo>
                    <a:pt x="8" y="18"/>
                    <a:pt x="8" y="18"/>
                    <a:pt x="8" y="18"/>
                  </a:cubicBezTo>
                  <a:cubicBezTo>
                    <a:pt x="12" y="18"/>
                    <a:pt x="15" y="14"/>
                    <a:pt x="15" y="10"/>
                  </a:cubicBezTo>
                  <a:cubicBezTo>
                    <a:pt x="15" y="5"/>
                    <a:pt x="11" y="1"/>
                    <a:pt x="7" y="0"/>
                  </a:cubicBezTo>
                  <a:cubicBezTo>
                    <a:pt x="7" y="0"/>
                    <a:pt x="7" y="0"/>
                    <a:pt x="7" y="0"/>
                  </a:cubicBezTo>
                </a:path>
              </a:pathLst>
            </a:custGeom>
            <a:solidFill>
              <a:srgbClr val="FFFFFF"/>
            </a:solidFill>
            <a:ln w="9525">
              <a:noFill/>
            </a:ln>
          </p:spPr>
          <p:txBody>
            <a:bodyPr/>
            <a:p>
              <a:endParaRPr lang="zh-CN" altLang="en-US"/>
            </a:p>
          </p:txBody>
        </p:sp>
        <p:sp>
          <p:nvSpPr>
            <p:cNvPr id="5336" name="Freeform 217"/>
            <p:cNvSpPr/>
            <p:nvPr/>
          </p:nvSpPr>
          <p:spPr>
            <a:xfrm>
              <a:off x="8636001" y="3101975"/>
              <a:ext cx="7938" cy="41275"/>
            </a:xfrm>
            <a:custGeom>
              <a:avLst/>
              <a:gdLst/>
              <a:ahLst/>
              <a:cxnLst>
                <a:cxn ang="0">
                  <a:pos x="3969" y="0"/>
                </a:cxn>
                <a:cxn ang="0">
                  <a:pos x="3969" y="3752"/>
                </a:cxn>
                <a:cxn ang="0">
                  <a:pos x="3969" y="7504"/>
                </a:cxn>
                <a:cxn ang="0">
                  <a:pos x="0" y="37522"/>
                </a:cxn>
                <a:cxn ang="0">
                  <a:pos x="3969" y="41275"/>
                </a:cxn>
                <a:cxn ang="0">
                  <a:pos x="7938" y="37522"/>
                </a:cxn>
                <a:cxn ang="0">
                  <a:pos x="7938" y="7504"/>
                </a:cxn>
                <a:cxn ang="0">
                  <a:pos x="7938" y="3752"/>
                </a:cxn>
                <a:cxn ang="0">
                  <a:pos x="7938" y="0"/>
                </a:cxn>
                <a:cxn ang="0">
                  <a:pos x="3969" y="0"/>
                </a:cxn>
              </a:cxnLst>
              <a:pathLst>
                <a:path w="2" h="11">
                  <a:moveTo>
                    <a:pt x="1" y="0"/>
                  </a:moveTo>
                  <a:cubicBezTo>
                    <a:pt x="1" y="0"/>
                    <a:pt x="1" y="0"/>
                    <a:pt x="1" y="1"/>
                  </a:cubicBezTo>
                  <a:cubicBezTo>
                    <a:pt x="1" y="2"/>
                    <a:pt x="1" y="2"/>
                    <a:pt x="1" y="2"/>
                  </a:cubicBezTo>
                  <a:cubicBezTo>
                    <a:pt x="0" y="10"/>
                    <a:pt x="0" y="10"/>
                    <a:pt x="0" y="10"/>
                  </a:cubicBezTo>
                  <a:cubicBezTo>
                    <a:pt x="1" y="11"/>
                    <a:pt x="1" y="11"/>
                    <a:pt x="1" y="11"/>
                  </a:cubicBezTo>
                  <a:cubicBezTo>
                    <a:pt x="2" y="10"/>
                    <a:pt x="2" y="10"/>
                    <a:pt x="2" y="10"/>
                  </a:cubicBezTo>
                  <a:cubicBezTo>
                    <a:pt x="2" y="2"/>
                    <a:pt x="2" y="2"/>
                    <a:pt x="2" y="2"/>
                  </a:cubicBezTo>
                  <a:cubicBezTo>
                    <a:pt x="2" y="1"/>
                    <a:pt x="2" y="1"/>
                    <a:pt x="2" y="1"/>
                  </a:cubicBezTo>
                  <a:cubicBezTo>
                    <a:pt x="2" y="1"/>
                    <a:pt x="2" y="1"/>
                    <a:pt x="2" y="0"/>
                  </a:cubicBezTo>
                  <a:cubicBezTo>
                    <a:pt x="1" y="0"/>
                    <a:pt x="1" y="0"/>
                    <a:pt x="1" y="0"/>
                  </a:cubicBezTo>
                </a:path>
              </a:pathLst>
            </a:custGeom>
            <a:solidFill>
              <a:srgbClr val="FFFFFF"/>
            </a:solidFill>
            <a:ln w="9525">
              <a:noFill/>
            </a:ln>
          </p:spPr>
          <p:txBody>
            <a:bodyPr/>
            <a:p>
              <a:endParaRPr lang="zh-CN" altLang="en-US"/>
            </a:p>
          </p:txBody>
        </p:sp>
        <p:sp>
          <p:nvSpPr>
            <p:cNvPr id="5337" name="Freeform 218"/>
            <p:cNvSpPr/>
            <p:nvPr/>
          </p:nvSpPr>
          <p:spPr>
            <a:xfrm>
              <a:off x="8594726" y="3101975"/>
              <a:ext cx="95250" cy="63500"/>
            </a:xfrm>
            <a:custGeom>
              <a:avLst/>
              <a:gdLst/>
              <a:ahLst/>
              <a:cxnLst>
                <a:cxn ang="0">
                  <a:pos x="30480" y="0"/>
                </a:cxn>
                <a:cxn ang="0">
                  <a:pos x="30480" y="0"/>
                </a:cxn>
                <a:cxn ang="0">
                  <a:pos x="22860" y="22411"/>
                </a:cxn>
                <a:cxn ang="0">
                  <a:pos x="30480" y="22411"/>
                </a:cxn>
                <a:cxn ang="0">
                  <a:pos x="30480" y="33617"/>
                </a:cxn>
                <a:cxn ang="0">
                  <a:pos x="41910" y="44823"/>
                </a:cxn>
                <a:cxn ang="0">
                  <a:pos x="26670" y="37352"/>
                </a:cxn>
                <a:cxn ang="0">
                  <a:pos x="26670" y="26147"/>
                </a:cxn>
                <a:cxn ang="0">
                  <a:pos x="22860" y="26147"/>
                </a:cxn>
                <a:cxn ang="0">
                  <a:pos x="30480" y="0"/>
                </a:cxn>
                <a:cxn ang="0">
                  <a:pos x="0" y="52294"/>
                </a:cxn>
                <a:cxn ang="0">
                  <a:pos x="19050" y="52294"/>
                </a:cxn>
                <a:cxn ang="0">
                  <a:pos x="76200" y="59764"/>
                </a:cxn>
                <a:cxn ang="0">
                  <a:pos x="95250" y="63500"/>
                </a:cxn>
                <a:cxn ang="0">
                  <a:pos x="64770" y="3735"/>
                </a:cxn>
                <a:cxn ang="0">
                  <a:pos x="64770" y="3735"/>
                </a:cxn>
                <a:cxn ang="0">
                  <a:pos x="64770" y="3735"/>
                </a:cxn>
                <a:cxn ang="0">
                  <a:pos x="64770" y="3735"/>
                </a:cxn>
                <a:cxn ang="0">
                  <a:pos x="68580" y="33617"/>
                </a:cxn>
                <a:cxn ang="0">
                  <a:pos x="64770" y="29882"/>
                </a:cxn>
                <a:cxn ang="0">
                  <a:pos x="64770" y="41088"/>
                </a:cxn>
                <a:cxn ang="0">
                  <a:pos x="49530" y="44823"/>
                </a:cxn>
                <a:cxn ang="0">
                  <a:pos x="64770" y="37352"/>
                </a:cxn>
                <a:cxn ang="0">
                  <a:pos x="64770" y="26147"/>
                </a:cxn>
                <a:cxn ang="0">
                  <a:pos x="68580" y="29882"/>
                </a:cxn>
                <a:cxn ang="0">
                  <a:pos x="64770" y="3735"/>
                </a:cxn>
                <a:cxn ang="0">
                  <a:pos x="45720" y="44823"/>
                </a:cxn>
                <a:cxn ang="0">
                  <a:pos x="30480" y="0"/>
                </a:cxn>
              </a:cxnLst>
              <a:pathLst>
                <a:path w="25" h="17">
                  <a:moveTo>
                    <a:pt x="8" y="0"/>
                  </a:moveTo>
                  <a:cubicBezTo>
                    <a:pt x="8" y="0"/>
                    <a:pt x="8" y="0"/>
                    <a:pt x="8" y="0"/>
                  </a:cubicBezTo>
                  <a:cubicBezTo>
                    <a:pt x="6" y="4"/>
                    <a:pt x="6" y="6"/>
                    <a:pt x="6" y="6"/>
                  </a:cubicBezTo>
                  <a:cubicBezTo>
                    <a:pt x="8" y="6"/>
                    <a:pt x="8" y="6"/>
                    <a:pt x="8" y="6"/>
                  </a:cubicBezTo>
                  <a:cubicBezTo>
                    <a:pt x="8" y="9"/>
                    <a:pt x="8" y="9"/>
                    <a:pt x="8" y="9"/>
                  </a:cubicBezTo>
                  <a:cubicBezTo>
                    <a:pt x="11" y="12"/>
                    <a:pt x="11" y="12"/>
                    <a:pt x="11" y="12"/>
                  </a:cubicBezTo>
                  <a:cubicBezTo>
                    <a:pt x="7" y="10"/>
                    <a:pt x="7" y="10"/>
                    <a:pt x="7" y="10"/>
                  </a:cubicBezTo>
                  <a:cubicBezTo>
                    <a:pt x="7" y="7"/>
                    <a:pt x="7" y="7"/>
                    <a:pt x="7" y="7"/>
                  </a:cubicBezTo>
                  <a:cubicBezTo>
                    <a:pt x="6" y="7"/>
                    <a:pt x="6" y="7"/>
                    <a:pt x="6" y="7"/>
                  </a:cubicBezTo>
                  <a:cubicBezTo>
                    <a:pt x="5" y="3"/>
                    <a:pt x="8" y="0"/>
                    <a:pt x="8" y="0"/>
                  </a:cubicBezTo>
                  <a:cubicBezTo>
                    <a:pt x="3" y="1"/>
                    <a:pt x="0" y="4"/>
                    <a:pt x="0" y="14"/>
                  </a:cubicBezTo>
                  <a:cubicBezTo>
                    <a:pt x="5" y="14"/>
                    <a:pt x="5" y="14"/>
                    <a:pt x="5" y="14"/>
                  </a:cubicBezTo>
                  <a:cubicBezTo>
                    <a:pt x="20" y="16"/>
                    <a:pt x="20" y="16"/>
                    <a:pt x="20" y="16"/>
                  </a:cubicBezTo>
                  <a:cubicBezTo>
                    <a:pt x="25" y="17"/>
                    <a:pt x="25" y="17"/>
                    <a:pt x="25" y="17"/>
                  </a:cubicBezTo>
                  <a:cubicBezTo>
                    <a:pt x="25" y="7"/>
                    <a:pt x="21" y="3"/>
                    <a:pt x="17" y="1"/>
                  </a:cubicBezTo>
                  <a:cubicBezTo>
                    <a:pt x="17" y="1"/>
                    <a:pt x="17" y="1"/>
                    <a:pt x="17" y="1"/>
                  </a:cubicBezTo>
                  <a:cubicBezTo>
                    <a:pt x="17" y="1"/>
                    <a:pt x="17" y="1"/>
                    <a:pt x="17" y="1"/>
                  </a:cubicBezTo>
                  <a:cubicBezTo>
                    <a:pt x="17" y="1"/>
                    <a:pt x="17" y="1"/>
                    <a:pt x="17" y="1"/>
                  </a:cubicBezTo>
                  <a:cubicBezTo>
                    <a:pt x="17" y="1"/>
                    <a:pt x="19" y="5"/>
                    <a:pt x="18" y="9"/>
                  </a:cubicBezTo>
                  <a:cubicBezTo>
                    <a:pt x="17" y="8"/>
                    <a:pt x="17" y="8"/>
                    <a:pt x="17" y="8"/>
                  </a:cubicBezTo>
                  <a:cubicBezTo>
                    <a:pt x="17" y="11"/>
                    <a:pt x="17" y="11"/>
                    <a:pt x="17" y="11"/>
                  </a:cubicBezTo>
                  <a:cubicBezTo>
                    <a:pt x="13" y="12"/>
                    <a:pt x="13" y="12"/>
                    <a:pt x="13" y="12"/>
                  </a:cubicBezTo>
                  <a:cubicBezTo>
                    <a:pt x="17" y="10"/>
                    <a:pt x="17" y="10"/>
                    <a:pt x="17" y="10"/>
                  </a:cubicBezTo>
                  <a:cubicBezTo>
                    <a:pt x="17" y="7"/>
                    <a:pt x="17" y="7"/>
                    <a:pt x="17" y="7"/>
                  </a:cubicBezTo>
                  <a:cubicBezTo>
                    <a:pt x="18" y="8"/>
                    <a:pt x="18" y="8"/>
                    <a:pt x="18" y="8"/>
                  </a:cubicBezTo>
                  <a:cubicBezTo>
                    <a:pt x="18" y="8"/>
                    <a:pt x="19" y="6"/>
                    <a:pt x="17" y="1"/>
                  </a:cubicBezTo>
                  <a:cubicBezTo>
                    <a:pt x="17" y="2"/>
                    <a:pt x="17" y="9"/>
                    <a:pt x="12" y="12"/>
                  </a:cubicBezTo>
                  <a:cubicBezTo>
                    <a:pt x="12" y="12"/>
                    <a:pt x="7" y="7"/>
                    <a:pt x="8" y="0"/>
                  </a:cubicBezTo>
                </a:path>
              </a:pathLst>
            </a:custGeom>
            <a:solidFill>
              <a:srgbClr val="FFFFFF"/>
            </a:solidFill>
            <a:ln w="9525">
              <a:noFill/>
            </a:ln>
          </p:spPr>
          <p:txBody>
            <a:bodyPr/>
            <a:p>
              <a:endParaRPr lang="zh-CN" altLang="en-US"/>
            </a:p>
          </p:txBody>
        </p:sp>
        <p:sp>
          <p:nvSpPr>
            <p:cNvPr id="5338" name="Freeform 219"/>
            <p:cNvSpPr/>
            <p:nvPr/>
          </p:nvSpPr>
          <p:spPr>
            <a:xfrm>
              <a:off x="8624888" y="3098800"/>
              <a:ext cx="15875" cy="11113"/>
            </a:xfrm>
            <a:custGeom>
              <a:avLst/>
              <a:gdLst/>
              <a:ahLst/>
              <a:cxnLst>
                <a:cxn ang="0">
                  <a:pos x="7937" y="0"/>
                </a:cxn>
                <a:cxn ang="0">
                  <a:pos x="0" y="3704"/>
                </a:cxn>
                <a:cxn ang="0">
                  <a:pos x="11906" y="11113"/>
                </a:cxn>
                <a:cxn ang="0">
                  <a:pos x="15875" y="3704"/>
                </a:cxn>
                <a:cxn ang="0">
                  <a:pos x="7937" y="0"/>
                </a:cxn>
                <a:cxn ang="0">
                  <a:pos x="7937" y="0"/>
                </a:cxn>
              </a:cxnLst>
              <a:pathLst>
                <a:path w="4" h="3">
                  <a:moveTo>
                    <a:pt x="2" y="0"/>
                  </a:moveTo>
                  <a:cubicBezTo>
                    <a:pt x="1" y="0"/>
                    <a:pt x="0" y="1"/>
                    <a:pt x="0" y="1"/>
                  </a:cubicBezTo>
                  <a:cubicBezTo>
                    <a:pt x="3" y="3"/>
                    <a:pt x="3" y="3"/>
                    <a:pt x="3" y="3"/>
                  </a:cubicBezTo>
                  <a:cubicBezTo>
                    <a:pt x="3" y="2"/>
                    <a:pt x="4" y="1"/>
                    <a:pt x="4" y="1"/>
                  </a:cubicBezTo>
                  <a:cubicBezTo>
                    <a:pt x="2" y="1"/>
                    <a:pt x="2" y="0"/>
                    <a:pt x="2" y="0"/>
                  </a:cubicBezTo>
                  <a:cubicBezTo>
                    <a:pt x="2" y="0"/>
                    <a:pt x="2" y="0"/>
                    <a:pt x="2" y="0"/>
                  </a:cubicBezTo>
                </a:path>
              </a:pathLst>
            </a:custGeom>
            <a:solidFill>
              <a:srgbClr val="FFFFFF"/>
            </a:solidFill>
            <a:ln w="9525">
              <a:noFill/>
            </a:ln>
          </p:spPr>
          <p:txBody>
            <a:bodyPr/>
            <a:p>
              <a:endParaRPr lang="zh-CN" altLang="en-US"/>
            </a:p>
          </p:txBody>
        </p:sp>
        <p:sp>
          <p:nvSpPr>
            <p:cNvPr id="5339" name="Freeform 220"/>
            <p:cNvSpPr/>
            <p:nvPr/>
          </p:nvSpPr>
          <p:spPr>
            <a:xfrm>
              <a:off x="8643938" y="3101975"/>
              <a:ext cx="11113" cy="11113"/>
            </a:xfrm>
            <a:custGeom>
              <a:avLst/>
              <a:gdLst/>
              <a:ahLst/>
              <a:cxnLst>
                <a:cxn ang="0">
                  <a:pos x="7408" y="0"/>
                </a:cxn>
                <a:cxn ang="0">
                  <a:pos x="0" y="0"/>
                </a:cxn>
                <a:cxn ang="0">
                  <a:pos x="0" y="0"/>
                </a:cxn>
                <a:cxn ang="0">
                  <a:pos x="3704" y="11113"/>
                </a:cxn>
                <a:cxn ang="0">
                  <a:pos x="11113" y="3704"/>
                </a:cxn>
                <a:cxn ang="0">
                  <a:pos x="7408" y="0"/>
                </a:cxn>
              </a:cxnLst>
              <a:pathLst>
                <a:path w="3" h="3">
                  <a:moveTo>
                    <a:pt x="2" y="0"/>
                  </a:moveTo>
                  <a:cubicBezTo>
                    <a:pt x="2" y="0"/>
                    <a:pt x="1" y="0"/>
                    <a:pt x="0" y="0"/>
                  </a:cubicBezTo>
                  <a:cubicBezTo>
                    <a:pt x="0" y="0"/>
                    <a:pt x="0" y="0"/>
                    <a:pt x="0" y="0"/>
                  </a:cubicBezTo>
                  <a:cubicBezTo>
                    <a:pt x="0" y="0"/>
                    <a:pt x="1" y="1"/>
                    <a:pt x="1" y="3"/>
                  </a:cubicBezTo>
                  <a:cubicBezTo>
                    <a:pt x="3" y="1"/>
                    <a:pt x="3" y="1"/>
                    <a:pt x="3" y="1"/>
                  </a:cubicBezTo>
                  <a:cubicBezTo>
                    <a:pt x="3" y="1"/>
                    <a:pt x="2" y="0"/>
                    <a:pt x="2" y="0"/>
                  </a:cubicBezTo>
                </a:path>
              </a:pathLst>
            </a:custGeom>
            <a:solidFill>
              <a:srgbClr val="FFFFFF"/>
            </a:solidFill>
            <a:ln w="9525">
              <a:noFill/>
            </a:ln>
          </p:spPr>
          <p:txBody>
            <a:bodyPr/>
            <a:p>
              <a:endParaRPr lang="zh-CN" altLang="en-US"/>
            </a:p>
          </p:txBody>
        </p:sp>
        <p:sp>
          <p:nvSpPr>
            <p:cNvPr id="5340" name="Freeform 221"/>
            <p:cNvSpPr>
              <a:spLocks noEditPoints="1"/>
            </p:cNvSpPr>
            <p:nvPr/>
          </p:nvSpPr>
          <p:spPr>
            <a:xfrm>
              <a:off x="8613776" y="3035300"/>
              <a:ext cx="52388" cy="63500"/>
            </a:xfrm>
            <a:custGeom>
              <a:avLst/>
              <a:gdLst/>
              <a:ahLst/>
              <a:cxnLst>
                <a:cxn ang="0">
                  <a:pos x="29936" y="56029"/>
                </a:cxn>
                <a:cxn ang="0">
                  <a:pos x="26194" y="56029"/>
                </a:cxn>
                <a:cxn ang="0">
                  <a:pos x="14968" y="41088"/>
                </a:cxn>
                <a:cxn ang="0">
                  <a:pos x="41162" y="44823"/>
                </a:cxn>
                <a:cxn ang="0">
                  <a:pos x="29936" y="56029"/>
                </a:cxn>
                <a:cxn ang="0">
                  <a:pos x="33678" y="33617"/>
                </a:cxn>
                <a:cxn ang="0">
                  <a:pos x="33678" y="33617"/>
                </a:cxn>
                <a:cxn ang="0">
                  <a:pos x="29936" y="29882"/>
                </a:cxn>
                <a:cxn ang="0">
                  <a:pos x="29936" y="26147"/>
                </a:cxn>
                <a:cxn ang="0">
                  <a:pos x="33678" y="26147"/>
                </a:cxn>
                <a:cxn ang="0">
                  <a:pos x="33678" y="29882"/>
                </a:cxn>
                <a:cxn ang="0">
                  <a:pos x="33678" y="33617"/>
                </a:cxn>
                <a:cxn ang="0">
                  <a:pos x="22452" y="33617"/>
                </a:cxn>
                <a:cxn ang="0">
                  <a:pos x="22452" y="33617"/>
                </a:cxn>
                <a:cxn ang="0">
                  <a:pos x="18710" y="29882"/>
                </a:cxn>
                <a:cxn ang="0">
                  <a:pos x="22452" y="26147"/>
                </a:cxn>
                <a:cxn ang="0">
                  <a:pos x="22452" y="26147"/>
                </a:cxn>
                <a:cxn ang="0">
                  <a:pos x="26194" y="29882"/>
                </a:cxn>
                <a:cxn ang="0">
                  <a:pos x="22452" y="33617"/>
                </a:cxn>
                <a:cxn ang="0">
                  <a:pos x="26194" y="0"/>
                </a:cxn>
                <a:cxn ang="0">
                  <a:pos x="0" y="26147"/>
                </a:cxn>
                <a:cxn ang="0">
                  <a:pos x="26194" y="63500"/>
                </a:cxn>
                <a:cxn ang="0">
                  <a:pos x="29936" y="63500"/>
                </a:cxn>
                <a:cxn ang="0">
                  <a:pos x="52388" y="33617"/>
                </a:cxn>
                <a:cxn ang="0">
                  <a:pos x="26194" y="0"/>
                </a:cxn>
                <a:cxn ang="0">
                  <a:pos x="26194" y="0"/>
                </a:cxn>
              </a:cxnLst>
              <a:pathLst>
                <a:path w="14" h="17">
                  <a:moveTo>
                    <a:pt x="8" y="15"/>
                  </a:moveTo>
                  <a:cubicBezTo>
                    <a:pt x="8" y="15"/>
                    <a:pt x="7" y="15"/>
                    <a:pt x="7" y="15"/>
                  </a:cubicBezTo>
                  <a:cubicBezTo>
                    <a:pt x="5" y="14"/>
                    <a:pt x="4" y="13"/>
                    <a:pt x="4" y="11"/>
                  </a:cubicBezTo>
                  <a:cubicBezTo>
                    <a:pt x="11" y="12"/>
                    <a:pt x="11" y="12"/>
                    <a:pt x="11" y="12"/>
                  </a:cubicBezTo>
                  <a:cubicBezTo>
                    <a:pt x="11" y="13"/>
                    <a:pt x="9" y="15"/>
                    <a:pt x="8" y="15"/>
                  </a:cubicBezTo>
                  <a:moveTo>
                    <a:pt x="9" y="9"/>
                  </a:moveTo>
                  <a:cubicBezTo>
                    <a:pt x="9" y="9"/>
                    <a:pt x="9" y="9"/>
                    <a:pt x="9" y="9"/>
                  </a:cubicBezTo>
                  <a:cubicBezTo>
                    <a:pt x="8" y="9"/>
                    <a:pt x="8" y="9"/>
                    <a:pt x="8" y="8"/>
                  </a:cubicBezTo>
                  <a:cubicBezTo>
                    <a:pt x="8" y="8"/>
                    <a:pt x="8" y="7"/>
                    <a:pt x="8" y="7"/>
                  </a:cubicBezTo>
                  <a:cubicBezTo>
                    <a:pt x="9" y="7"/>
                    <a:pt x="9" y="7"/>
                    <a:pt x="9" y="7"/>
                  </a:cubicBezTo>
                  <a:cubicBezTo>
                    <a:pt x="9" y="7"/>
                    <a:pt x="9" y="8"/>
                    <a:pt x="9" y="8"/>
                  </a:cubicBezTo>
                  <a:cubicBezTo>
                    <a:pt x="9" y="9"/>
                    <a:pt x="9" y="9"/>
                    <a:pt x="9" y="9"/>
                  </a:cubicBezTo>
                  <a:moveTo>
                    <a:pt x="6" y="9"/>
                  </a:moveTo>
                  <a:cubicBezTo>
                    <a:pt x="6" y="9"/>
                    <a:pt x="6" y="9"/>
                    <a:pt x="6" y="9"/>
                  </a:cubicBezTo>
                  <a:cubicBezTo>
                    <a:pt x="5" y="9"/>
                    <a:pt x="5" y="8"/>
                    <a:pt x="5" y="8"/>
                  </a:cubicBezTo>
                  <a:cubicBezTo>
                    <a:pt x="5" y="7"/>
                    <a:pt x="5" y="7"/>
                    <a:pt x="6" y="7"/>
                  </a:cubicBezTo>
                  <a:cubicBezTo>
                    <a:pt x="6" y="7"/>
                    <a:pt x="6" y="7"/>
                    <a:pt x="6" y="7"/>
                  </a:cubicBezTo>
                  <a:cubicBezTo>
                    <a:pt x="6" y="7"/>
                    <a:pt x="7" y="7"/>
                    <a:pt x="7" y="8"/>
                  </a:cubicBezTo>
                  <a:cubicBezTo>
                    <a:pt x="7" y="9"/>
                    <a:pt x="6" y="9"/>
                    <a:pt x="6" y="9"/>
                  </a:cubicBezTo>
                  <a:moveTo>
                    <a:pt x="7" y="0"/>
                  </a:moveTo>
                  <a:cubicBezTo>
                    <a:pt x="3" y="0"/>
                    <a:pt x="0" y="3"/>
                    <a:pt x="0" y="7"/>
                  </a:cubicBezTo>
                  <a:cubicBezTo>
                    <a:pt x="0" y="12"/>
                    <a:pt x="3" y="16"/>
                    <a:pt x="7" y="17"/>
                  </a:cubicBezTo>
                  <a:cubicBezTo>
                    <a:pt x="8" y="17"/>
                    <a:pt x="8" y="17"/>
                    <a:pt x="8" y="17"/>
                  </a:cubicBezTo>
                  <a:cubicBezTo>
                    <a:pt x="11" y="17"/>
                    <a:pt x="14" y="14"/>
                    <a:pt x="14" y="9"/>
                  </a:cubicBezTo>
                  <a:cubicBezTo>
                    <a:pt x="14" y="5"/>
                    <a:pt x="11" y="0"/>
                    <a:pt x="7" y="0"/>
                  </a:cubicBezTo>
                  <a:cubicBezTo>
                    <a:pt x="7" y="0"/>
                    <a:pt x="7" y="0"/>
                    <a:pt x="7" y="0"/>
                  </a:cubicBezTo>
                </a:path>
              </a:pathLst>
            </a:custGeom>
            <a:solidFill>
              <a:srgbClr val="FFFFFF"/>
            </a:solidFill>
            <a:ln w="9525">
              <a:noFill/>
            </a:ln>
          </p:spPr>
          <p:txBody>
            <a:bodyPr/>
            <a:p>
              <a:endParaRPr lang="zh-CN" altLang="en-US"/>
            </a:p>
          </p:txBody>
        </p:sp>
        <p:sp>
          <p:nvSpPr>
            <p:cNvPr id="5341" name="Freeform 222"/>
            <p:cNvSpPr/>
            <p:nvPr/>
          </p:nvSpPr>
          <p:spPr>
            <a:xfrm>
              <a:off x="8482013" y="2951163"/>
              <a:ext cx="106363" cy="161925"/>
            </a:xfrm>
            <a:custGeom>
              <a:avLst/>
              <a:gdLst/>
              <a:ahLst/>
              <a:cxnLst>
                <a:cxn ang="0">
                  <a:pos x="53181" y="0"/>
                </a:cxn>
                <a:cxn ang="0">
                  <a:pos x="49382" y="3765"/>
                </a:cxn>
                <a:cxn ang="0">
                  <a:pos x="49382" y="90376"/>
                </a:cxn>
                <a:cxn ang="0">
                  <a:pos x="0" y="143096"/>
                </a:cxn>
                <a:cxn ang="0">
                  <a:pos x="0" y="146862"/>
                </a:cxn>
                <a:cxn ang="0">
                  <a:pos x="3798" y="146862"/>
                </a:cxn>
                <a:cxn ang="0">
                  <a:pos x="3798" y="146862"/>
                </a:cxn>
                <a:cxn ang="0">
                  <a:pos x="53181" y="94142"/>
                </a:cxn>
                <a:cxn ang="0">
                  <a:pos x="102564" y="161925"/>
                </a:cxn>
                <a:cxn ang="0">
                  <a:pos x="106363" y="161925"/>
                </a:cxn>
                <a:cxn ang="0">
                  <a:pos x="106363" y="161925"/>
                </a:cxn>
                <a:cxn ang="0">
                  <a:pos x="106363" y="158159"/>
                </a:cxn>
                <a:cxn ang="0">
                  <a:pos x="56980" y="90376"/>
                </a:cxn>
                <a:cxn ang="0">
                  <a:pos x="56980" y="3765"/>
                </a:cxn>
                <a:cxn ang="0">
                  <a:pos x="53181" y="0"/>
                </a:cxn>
                <a:cxn ang="0">
                  <a:pos x="53181" y="0"/>
                </a:cxn>
              </a:cxnLst>
              <a:pathLst>
                <a:path w="28" h="43">
                  <a:moveTo>
                    <a:pt x="14" y="0"/>
                  </a:moveTo>
                  <a:cubicBezTo>
                    <a:pt x="14" y="0"/>
                    <a:pt x="13" y="1"/>
                    <a:pt x="13" y="1"/>
                  </a:cubicBezTo>
                  <a:cubicBezTo>
                    <a:pt x="13" y="24"/>
                    <a:pt x="13" y="24"/>
                    <a:pt x="13" y="24"/>
                  </a:cubicBezTo>
                  <a:cubicBezTo>
                    <a:pt x="0" y="38"/>
                    <a:pt x="0" y="38"/>
                    <a:pt x="0" y="38"/>
                  </a:cubicBezTo>
                  <a:cubicBezTo>
                    <a:pt x="0" y="39"/>
                    <a:pt x="0" y="39"/>
                    <a:pt x="0" y="39"/>
                  </a:cubicBezTo>
                  <a:cubicBezTo>
                    <a:pt x="1" y="39"/>
                    <a:pt x="1" y="39"/>
                    <a:pt x="1" y="39"/>
                  </a:cubicBezTo>
                  <a:cubicBezTo>
                    <a:pt x="1" y="39"/>
                    <a:pt x="1" y="39"/>
                    <a:pt x="1" y="39"/>
                  </a:cubicBezTo>
                  <a:cubicBezTo>
                    <a:pt x="14" y="25"/>
                    <a:pt x="14" y="25"/>
                    <a:pt x="14" y="25"/>
                  </a:cubicBezTo>
                  <a:cubicBezTo>
                    <a:pt x="27" y="43"/>
                    <a:pt x="27" y="43"/>
                    <a:pt x="27" y="43"/>
                  </a:cubicBezTo>
                  <a:cubicBezTo>
                    <a:pt x="28" y="43"/>
                    <a:pt x="28" y="43"/>
                    <a:pt x="28" y="43"/>
                  </a:cubicBezTo>
                  <a:cubicBezTo>
                    <a:pt x="28" y="43"/>
                    <a:pt x="28" y="43"/>
                    <a:pt x="28" y="43"/>
                  </a:cubicBezTo>
                  <a:cubicBezTo>
                    <a:pt x="28" y="42"/>
                    <a:pt x="28" y="42"/>
                    <a:pt x="28" y="42"/>
                  </a:cubicBezTo>
                  <a:cubicBezTo>
                    <a:pt x="15" y="24"/>
                    <a:pt x="15" y="24"/>
                    <a:pt x="15" y="24"/>
                  </a:cubicBezTo>
                  <a:cubicBezTo>
                    <a:pt x="15" y="1"/>
                    <a:pt x="15" y="1"/>
                    <a:pt x="15" y="1"/>
                  </a:cubicBezTo>
                  <a:cubicBezTo>
                    <a:pt x="15" y="1"/>
                    <a:pt x="14" y="1"/>
                    <a:pt x="14" y="0"/>
                  </a:cubicBezTo>
                  <a:cubicBezTo>
                    <a:pt x="14" y="0"/>
                    <a:pt x="14" y="0"/>
                    <a:pt x="14" y="0"/>
                  </a:cubicBezTo>
                </a:path>
              </a:pathLst>
            </a:custGeom>
            <a:solidFill>
              <a:srgbClr val="FFFFFF"/>
            </a:solidFill>
            <a:ln w="9525">
              <a:noFill/>
            </a:ln>
          </p:spPr>
          <p:txBody>
            <a:bodyPr/>
            <a:p>
              <a:endParaRPr lang="zh-CN" altLang="en-US"/>
            </a:p>
          </p:txBody>
        </p:sp>
        <p:sp>
          <p:nvSpPr>
            <p:cNvPr id="5342" name="Freeform 223"/>
            <p:cNvSpPr>
              <a:spLocks noEditPoints="1"/>
            </p:cNvSpPr>
            <p:nvPr/>
          </p:nvSpPr>
          <p:spPr>
            <a:xfrm>
              <a:off x="7324726" y="3937000"/>
              <a:ext cx="390525" cy="541338"/>
            </a:xfrm>
            <a:custGeom>
              <a:avLst/>
              <a:gdLst/>
              <a:ahLst/>
              <a:cxnLst>
                <a:cxn ang="0">
                  <a:pos x="236568" y="473670"/>
                </a:cxn>
                <a:cxn ang="0">
                  <a:pos x="157712" y="413522"/>
                </a:cxn>
                <a:cxn ang="0">
                  <a:pos x="206527" y="289465"/>
                </a:cxn>
                <a:cxn ang="0">
                  <a:pos x="240323" y="281946"/>
                </a:cxn>
                <a:cxn ang="0">
                  <a:pos x="319179" y="342095"/>
                </a:cxn>
                <a:cxn ang="0">
                  <a:pos x="270363" y="466152"/>
                </a:cxn>
                <a:cxn ang="0">
                  <a:pos x="236568" y="473670"/>
                </a:cxn>
                <a:cxn ang="0">
                  <a:pos x="90121" y="270669"/>
                </a:cxn>
                <a:cxn ang="0">
                  <a:pos x="30040" y="109019"/>
                </a:cxn>
                <a:cxn ang="0">
                  <a:pos x="225302" y="30074"/>
                </a:cxn>
                <a:cxn ang="0">
                  <a:pos x="281628" y="191723"/>
                </a:cxn>
                <a:cxn ang="0">
                  <a:pos x="90121" y="270669"/>
                </a:cxn>
                <a:cxn ang="0">
                  <a:pos x="229057" y="0"/>
                </a:cxn>
                <a:cxn ang="0">
                  <a:pos x="225302" y="0"/>
                </a:cxn>
                <a:cxn ang="0">
                  <a:pos x="11265" y="82704"/>
                </a:cxn>
                <a:cxn ang="0">
                  <a:pos x="3755" y="105260"/>
                </a:cxn>
                <a:cxn ang="0">
                  <a:pos x="153956" y="530060"/>
                </a:cxn>
                <a:cxn ang="0">
                  <a:pos x="168977" y="541338"/>
                </a:cxn>
                <a:cxn ang="0">
                  <a:pos x="176487" y="541338"/>
                </a:cxn>
                <a:cxn ang="0">
                  <a:pos x="379259" y="447355"/>
                </a:cxn>
                <a:cxn ang="0">
                  <a:pos x="390525" y="424799"/>
                </a:cxn>
                <a:cxn ang="0">
                  <a:pos x="244078" y="11277"/>
                </a:cxn>
                <a:cxn ang="0">
                  <a:pos x="229057" y="0"/>
                </a:cxn>
              </a:cxnLst>
              <a:pathLst>
                <a:path w="104" h="144">
                  <a:moveTo>
                    <a:pt x="63" y="126"/>
                  </a:moveTo>
                  <a:cubicBezTo>
                    <a:pt x="54" y="126"/>
                    <a:pt x="45" y="120"/>
                    <a:pt x="42" y="110"/>
                  </a:cubicBezTo>
                  <a:cubicBezTo>
                    <a:pt x="37" y="97"/>
                    <a:pt x="43" y="82"/>
                    <a:pt x="55" y="77"/>
                  </a:cubicBezTo>
                  <a:cubicBezTo>
                    <a:pt x="58" y="76"/>
                    <a:pt x="61" y="75"/>
                    <a:pt x="64" y="75"/>
                  </a:cubicBezTo>
                  <a:cubicBezTo>
                    <a:pt x="73" y="75"/>
                    <a:pt x="82" y="81"/>
                    <a:pt x="85" y="91"/>
                  </a:cubicBezTo>
                  <a:cubicBezTo>
                    <a:pt x="90" y="104"/>
                    <a:pt x="84" y="119"/>
                    <a:pt x="72" y="124"/>
                  </a:cubicBezTo>
                  <a:cubicBezTo>
                    <a:pt x="69" y="126"/>
                    <a:pt x="66" y="126"/>
                    <a:pt x="63" y="126"/>
                  </a:cubicBezTo>
                  <a:moveTo>
                    <a:pt x="24" y="72"/>
                  </a:moveTo>
                  <a:cubicBezTo>
                    <a:pt x="8" y="29"/>
                    <a:pt x="8" y="29"/>
                    <a:pt x="8" y="29"/>
                  </a:cubicBezTo>
                  <a:cubicBezTo>
                    <a:pt x="60" y="8"/>
                    <a:pt x="60" y="8"/>
                    <a:pt x="60" y="8"/>
                  </a:cubicBezTo>
                  <a:cubicBezTo>
                    <a:pt x="75" y="51"/>
                    <a:pt x="75" y="51"/>
                    <a:pt x="75" y="51"/>
                  </a:cubicBezTo>
                  <a:cubicBezTo>
                    <a:pt x="24" y="72"/>
                    <a:pt x="24" y="72"/>
                    <a:pt x="24" y="72"/>
                  </a:cubicBezTo>
                  <a:moveTo>
                    <a:pt x="61" y="0"/>
                  </a:moveTo>
                  <a:cubicBezTo>
                    <a:pt x="60" y="0"/>
                    <a:pt x="60" y="0"/>
                    <a:pt x="60" y="0"/>
                  </a:cubicBezTo>
                  <a:cubicBezTo>
                    <a:pt x="3" y="22"/>
                    <a:pt x="3" y="22"/>
                    <a:pt x="3" y="22"/>
                  </a:cubicBezTo>
                  <a:cubicBezTo>
                    <a:pt x="1" y="23"/>
                    <a:pt x="0" y="26"/>
                    <a:pt x="1" y="28"/>
                  </a:cubicBezTo>
                  <a:cubicBezTo>
                    <a:pt x="41" y="141"/>
                    <a:pt x="41" y="141"/>
                    <a:pt x="41" y="141"/>
                  </a:cubicBezTo>
                  <a:cubicBezTo>
                    <a:pt x="42" y="143"/>
                    <a:pt x="44" y="144"/>
                    <a:pt x="45" y="144"/>
                  </a:cubicBezTo>
                  <a:cubicBezTo>
                    <a:pt x="46" y="144"/>
                    <a:pt x="46" y="144"/>
                    <a:pt x="47" y="144"/>
                  </a:cubicBezTo>
                  <a:cubicBezTo>
                    <a:pt x="101" y="119"/>
                    <a:pt x="101" y="119"/>
                    <a:pt x="101" y="119"/>
                  </a:cubicBezTo>
                  <a:cubicBezTo>
                    <a:pt x="103" y="118"/>
                    <a:pt x="104" y="115"/>
                    <a:pt x="104" y="113"/>
                  </a:cubicBezTo>
                  <a:cubicBezTo>
                    <a:pt x="65" y="3"/>
                    <a:pt x="65" y="3"/>
                    <a:pt x="65" y="3"/>
                  </a:cubicBezTo>
                  <a:cubicBezTo>
                    <a:pt x="64" y="1"/>
                    <a:pt x="63" y="0"/>
                    <a:pt x="61" y="0"/>
                  </a:cubicBezTo>
                </a:path>
              </a:pathLst>
            </a:custGeom>
            <a:solidFill>
              <a:srgbClr val="FFFFFF"/>
            </a:solidFill>
            <a:ln w="9525">
              <a:noFill/>
            </a:ln>
          </p:spPr>
          <p:txBody>
            <a:bodyPr/>
            <a:p>
              <a:endParaRPr lang="zh-CN" altLang="en-US"/>
            </a:p>
          </p:txBody>
        </p:sp>
        <p:sp>
          <p:nvSpPr>
            <p:cNvPr id="5343" name="Freeform 224"/>
            <p:cNvSpPr>
              <a:spLocks noEditPoints="1"/>
            </p:cNvSpPr>
            <p:nvPr/>
          </p:nvSpPr>
          <p:spPr>
            <a:xfrm>
              <a:off x="7483476" y="4238625"/>
              <a:ext cx="157163" cy="153988"/>
            </a:xfrm>
            <a:custGeom>
              <a:avLst/>
              <a:gdLst/>
              <a:ahLst/>
              <a:cxnLst>
                <a:cxn ang="0">
                  <a:pos x="41161" y="97650"/>
                </a:cxn>
                <a:cxn ang="0">
                  <a:pos x="48645" y="82627"/>
                </a:cxn>
                <a:cxn ang="0">
                  <a:pos x="52387" y="101406"/>
                </a:cxn>
                <a:cxn ang="0">
                  <a:pos x="41161" y="97650"/>
                </a:cxn>
                <a:cxn ang="0">
                  <a:pos x="44903" y="105162"/>
                </a:cxn>
                <a:cxn ang="0">
                  <a:pos x="29935" y="101406"/>
                </a:cxn>
                <a:cxn ang="0">
                  <a:pos x="33677" y="108918"/>
                </a:cxn>
                <a:cxn ang="0">
                  <a:pos x="33677" y="112674"/>
                </a:cxn>
                <a:cxn ang="0">
                  <a:pos x="29935" y="108918"/>
                </a:cxn>
                <a:cxn ang="0">
                  <a:pos x="26193" y="93895"/>
                </a:cxn>
                <a:cxn ang="0">
                  <a:pos x="26193" y="93895"/>
                </a:cxn>
                <a:cxn ang="0">
                  <a:pos x="26193" y="93895"/>
                </a:cxn>
                <a:cxn ang="0">
                  <a:pos x="29935" y="101406"/>
                </a:cxn>
                <a:cxn ang="0">
                  <a:pos x="37419" y="86383"/>
                </a:cxn>
                <a:cxn ang="0">
                  <a:pos x="41161" y="97650"/>
                </a:cxn>
                <a:cxn ang="0">
                  <a:pos x="86065" y="108918"/>
                </a:cxn>
                <a:cxn ang="0">
                  <a:pos x="67355" y="52581"/>
                </a:cxn>
                <a:cxn ang="0">
                  <a:pos x="101033" y="71360"/>
                </a:cxn>
                <a:cxn ang="0">
                  <a:pos x="86065" y="108918"/>
                </a:cxn>
                <a:cxn ang="0">
                  <a:pos x="134711" y="56337"/>
                </a:cxn>
                <a:cxn ang="0">
                  <a:pos x="130969" y="48825"/>
                </a:cxn>
                <a:cxn ang="0">
                  <a:pos x="130969" y="45069"/>
                </a:cxn>
                <a:cxn ang="0">
                  <a:pos x="134711" y="45069"/>
                </a:cxn>
                <a:cxn ang="0">
                  <a:pos x="138453" y="63848"/>
                </a:cxn>
                <a:cxn ang="0">
                  <a:pos x="138453" y="63848"/>
                </a:cxn>
                <a:cxn ang="0">
                  <a:pos x="134711" y="63848"/>
                </a:cxn>
                <a:cxn ang="0">
                  <a:pos x="134711" y="56337"/>
                </a:cxn>
                <a:cxn ang="0">
                  <a:pos x="127227" y="71360"/>
                </a:cxn>
                <a:cxn ang="0">
                  <a:pos x="123485" y="60092"/>
                </a:cxn>
                <a:cxn ang="0">
                  <a:pos x="116001" y="75116"/>
                </a:cxn>
                <a:cxn ang="0">
                  <a:pos x="112259" y="56337"/>
                </a:cxn>
                <a:cxn ang="0">
                  <a:pos x="123485" y="60092"/>
                </a:cxn>
                <a:cxn ang="0">
                  <a:pos x="119743" y="52581"/>
                </a:cxn>
                <a:cxn ang="0">
                  <a:pos x="134711" y="56337"/>
                </a:cxn>
                <a:cxn ang="0">
                  <a:pos x="82323" y="0"/>
                </a:cxn>
                <a:cxn ang="0">
                  <a:pos x="56129" y="7511"/>
                </a:cxn>
                <a:cxn ang="0">
                  <a:pos x="14967" y="105162"/>
                </a:cxn>
                <a:cxn ang="0">
                  <a:pos x="78581" y="153988"/>
                </a:cxn>
                <a:cxn ang="0">
                  <a:pos x="104775" y="150232"/>
                </a:cxn>
                <a:cxn ang="0">
                  <a:pos x="145937" y="48825"/>
                </a:cxn>
                <a:cxn ang="0">
                  <a:pos x="82323" y="0"/>
                </a:cxn>
              </a:cxnLst>
              <a:pathLst>
                <a:path w="42" h="41">
                  <a:moveTo>
                    <a:pt x="11" y="26"/>
                  </a:moveTo>
                  <a:cubicBezTo>
                    <a:pt x="13" y="22"/>
                    <a:pt x="13" y="22"/>
                    <a:pt x="13" y="22"/>
                  </a:cubicBezTo>
                  <a:cubicBezTo>
                    <a:pt x="14" y="27"/>
                    <a:pt x="14" y="27"/>
                    <a:pt x="14" y="27"/>
                  </a:cubicBezTo>
                  <a:cubicBezTo>
                    <a:pt x="11" y="26"/>
                    <a:pt x="11" y="26"/>
                    <a:pt x="11" y="26"/>
                  </a:cubicBezTo>
                  <a:cubicBezTo>
                    <a:pt x="12" y="28"/>
                    <a:pt x="12" y="28"/>
                    <a:pt x="12" y="28"/>
                  </a:cubicBezTo>
                  <a:cubicBezTo>
                    <a:pt x="8" y="27"/>
                    <a:pt x="8" y="27"/>
                    <a:pt x="8" y="27"/>
                  </a:cubicBezTo>
                  <a:cubicBezTo>
                    <a:pt x="9" y="29"/>
                    <a:pt x="9" y="29"/>
                    <a:pt x="9" y="29"/>
                  </a:cubicBezTo>
                  <a:cubicBezTo>
                    <a:pt x="9" y="30"/>
                    <a:pt x="9" y="30"/>
                    <a:pt x="9" y="30"/>
                  </a:cubicBezTo>
                  <a:cubicBezTo>
                    <a:pt x="8" y="29"/>
                    <a:pt x="8" y="29"/>
                    <a:pt x="8" y="29"/>
                  </a:cubicBezTo>
                  <a:cubicBezTo>
                    <a:pt x="7" y="25"/>
                    <a:pt x="7" y="25"/>
                    <a:pt x="7" y="25"/>
                  </a:cubicBezTo>
                  <a:cubicBezTo>
                    <a:pt x="7" y="25"/>
                    <a:pt x="7" y="25"/>
                    <a:pt x="7" y="25"/>
                  </a:cubicBezTo>
                  <a:cubicBezTo>
                    <a:pt x="7" y="25"/>
                    <a:pt x="7" y="25"/>
                    <a:pt x="7" y="25"/>
                  </a:cubicBezTo>
                  <a:cubicBezTo>
                    <a:pt x="8" y="27"/>
                    <a:pt x="8" y="27"/>
                    <a:pt x="8" y="27"/>
                  </a:cubicBezTo>
                  <a:cubicBezTo>
                    <a:pt x="10" y="23"/>
                    <a:pt x="10" y="23"/>
                    <a:pt x="10" y="23"/>
                  </a:cubicBezTo>
                  <a:cubicBezTo>
                    <a:pt x="11" y="26"/>
                    <a:pt x="11" y="26"/>
                    <a:pt x="11" y="26"/>
                  </a:cubicBezTo>
                  <a:moveTo>
                    <a:pt x="23" y="29"/>
                  </a:moveTo>
                  <a:cubicBezTo>
                    <a:pt x="18" y="14"/>
                    <a:pt x="18" y="14"/>
                    <a:pt x="18" y="14"/>
                  </a:cubicBezTo>
                  <a:cubicBezTo>
                    <a:pt x="27" y="19"/>
                    <a:pt x="27" y="19"/>
                    <a:pt x="27" y="19"/>
                  </a:cubicBezTo>
                  <a:cubicBezTo>
                    <a:pt x="23" y="29"/>
                    <a:pt x="23" y="29"/>
                    <a:pt x="23" y="29"/>
                  </a:cubicBezTo>
                  <a:moveTo>
                    <a:pt x="36" y="15"/>
                  </a:moveTo>
                  <a:cubicBezTo>
                    <a:pt x="35" y="13"/>
                    <a:pt x="35" y="13"/>
                    <a:pt x="35" y="13"/>
                  </a:cubicBezTo>
                  <a:cubicBezTo>
                    <a:pt x="35" y="12"/>
                    <a:pt x="35" y="12"/>
                    <a:pt x="35" y="12"/>
                  </a:cubicBezTo>
                  <a:cubicBezTo>
                    <a:pt x="36" y="12"/>
                    <a:pt x="36" y="12"/>
                    <a:pt x="36" y="12"/>
                  </a:cubicBezTo>
                  <a:cubicBezTo>
                    <a:pt x="37" y="17"/>
                    <a:pt x="37" y="17"/>
                    <a:pt x="37" y="17"/>
                  </a:cubicBezTo>
                  <a:cubicBezTo>
                    <a:pt x="37" y="17"/>
                    <a:pt x="37" y="17"/>
                    <a:pt x="37" y="17"/>
                  </a:cubicBezTo>
                  <a:cubicBezTo>
                    <a:pt x="36" y="17"/>
                    <a:pt x="36" y="17"/>
                    <a:pt x="36" y="17"/>
                  </a:cubicBezTo>
                  <a:cubicBezTo>
                    <a:pt x="36" y="15"/>
                    <a:pt x="36" y="15"/>
                    <a:pt x="36" y="15"/>
                  </a:cubicBezTo>
                  <a:cubicBezTo>
                    <a:pt x="34" y="19"/>
                    <a:pt x="34" y="19"/>
                    <a:pt x="34" y="19"/>
                  </a:cubicBezTo>
                  <a:cubicBezTo>
                    <a:pt x="33" y="16"/>
                    <a:pt x="33" y="16"/>
                    <a:pt x="33" y="16"/>
                  </a:cubicBezTo>
                  <a:cubicBezTo>
                    <a:pt x="31" y="20"/>
                    <a:pt x="31" y="20"/>
                    <a:pt x="31" y="20"/>
                  </a:cubicBezTo>
                  <a:cubicBezTo>
                    <a:pt x="30" y="15"/>
                    <a:pt x="30" y="15"/>
                    <a:pt x="30" y="15"/>
                  </a:cubicBezTo>
                  <a:cubicBezTo>
                    <a:pt x="33" y="16"/>
                    <a:pt x="33" y="16"/>
                    <a:pt x="33" y="16"/>
                  </a:cubicBezTo>
                  <a:cubicBezTo>
                    <a:pt x="32" y="14"/>
                    <a:pt x="32" y="14"/>
                    <a:pt x="32" y="14"/>
                  </a:cubicBezTo>
                  <a:cubicBezTo>
                    <a:pt x="36" y="15"/>
                    <a:pt x="36" y="15"/>
                    <a:pt x="36" y="15"/>
                  </a:cubicBezTo>
                  <a:moveTo>
                    <a:pt x="22" y="0"/>
                  </a:moveTo>
                  <a:cubicBezTo>
                    <a:pt x="19" y="0"/>
                    <a:pt x="17" y="1"/>
                    <a:pt x="15" y="2"/>
                  </a:cubicBezTo>
                  <a:cubicBezTo>
                    <a:pt x="5" y="6"/>
                    <a:pt x="0" y="18"/>
                    <a:pt x="4" y="28"/>
                  </a:cubicBezTo>
                  <a:cubicBezTo>
                    <a:pt x="7" y="36"/>
                    <a:pt x="14" y="41"/>
                    <a:pt x="21" y="41"/>
                  </a:cubicBezTo>
                  <a:cubicBezTo>
                    <a:pt x="24" y="41"/>
                    <a:pt x="26" y="41"/>
                    <a:pt x="28" y="40"/>
                  </a:cubicBezTo>
                  <a:cubicBezTo>
                    <a:pt x="38" y="35"/>
                    <a:pt x="42" y="24"/>
                    <a:pt x="39" y="13"/>
                  </a:cubicBezTo>
                  <a:cubicBezTo>
                    <a:pt x="36" y="5"/>
                    <a:pt x="29" y="0"/>
                    <a:pt x="22" y="0"/>
                  </a:cubicBezTo>
                </a:path>
              </a:pathLst>
            </a:custGeom>
            <a:solidFill>
              <a:srgbClr val="FFFFFF"/>
            </a:solidFill>
            <a:ln w="9525">
              <a:noFill/>
            </a:ln>
          </p:spPr>
          <p:txBody>
            <a:bodyPr/>
            <a:p>
              <a:endParaRPr lang="zh-CN" altLang="en-US"/>
            </a:p>
          </p:txBody>
        </p:sp>
        <p:sp>
          <p:nvSpPr>
            <p:cNvPr id="5344" name="Freeform 225"/>
            <p:cNvSpPr/>
            <p:nvPr/>
          </p:nvSpPr>
          <p:spPr>
            <a:xfrm>
              <a:off x="7418388" y="4178300"/>
              <a:ext cx="38100" cy="19050"/>
            </a:xfrm>
            <a:custGeom>
              <a:avLst/>
              <a:gdLst/>
              <a:ahLst/>
              <a:cxnLst>
                <a:cxn ang="0">
                  <a:pos x="34925" y="0"/>
                </a:cxn>
                <a:cxn ang="0">
                  <a:pos x="0" y="14287"/>
                </a:cxn>
                <a:cxn ang="0">
                  <a:pos x="4762" y="19050"/>
                </a:cxn>
                <a:cxn ang="0">
                  <a:pos x="38100" y="3175"/>
                </a:cxn>
                <a:cxn ang="0">
                  <a:pos x="34925" y="0"/>
                </a:cxn>
              </a:cxnLst>
              <a:pathLst>
                <a:path w="24" h="12">
                  <a:moveTo>
                    <a:pt x="22" y="0"/>
                  </a:moveTo>
                  <a:lnTo>
                    <a:pt x="0" y="9"/>
                  </a:lnTo>
                  <a:lnTo>
                    <a:pt x="3" y="12"/>
                  </a:lnTo>
                  <a:lnTo>
                    <a:pt x="24" y="2"/>
                  </a:lnTo>
                  <a:lnTo>
                    <a:pt x="22" y="0"/>
                  </a:lnTo>
                  <a:close/>
                </a:path>
              </a:pathLst>
            </a:custGeom>
            <a:solidFill>
              <a:srgbClr val="FFFFFF"/>
            </a:solidFill>
            <a:ln w="9525">
              <a:noFill/>
            </a:ln>
          </p:spPr>
          <p:txBody>
            <a:bodyPr/>
            <a:p>
              <a:endParaRPr lang="zh-CN" altLang="en-US"/>
            </a:p>
          </p:txBody>
        </p:sp>
        <p:sp>
          <p:nvSpPr>
            <p:cNvPr id="5345" name="Freeform 226"/>
            <p:cNvSpPr/>
            <p:nvPr/>
          </p:nvSpPr>
          <p:spPr>
            <a:xfrm>
              <a:off x="7418388" y="4178300"/>
              <a:ext cx="38100" cy="19050"/>
            </a:xfrm>
            <a:custGeom>
              <a:avLst/>
              <a:gdLst/>
              <a:ahLst/>
              <a:cxnLst>
                <a:cxn ang="0">
                  <a:pos x="34925" y="0"/>
                </a:cxn>
                <a:cxn ang="0">
                  <a:pos x="0" y="14287"/>
                </a:cxn>
                <a:cxn ang="0">
                  <a:pos x="4762" y="19050"/>
                </a:cxn>
                <a:cxn ang="0">
                  <a:pos x="38100" y="3175"/>
                </a:cxn>
                <a:cxn ang="0">
                  <a:pos x="34925" y="0"/>
                </a:cxn>
              </a:cxnLst>
              <a:pathLst>
                <a:path w="24" h="12">
                  <a:moveTo>
                    <a:pt x="22" y="0"/>
                  </a:moveTo>
                  <a:lnTo>
                    <a:pt x="0" y="9"/>
                  </a:lnTo>
                  <a:lnTo>
                    <a:pt x="3" y="12"/>
                  </a:lnTo>
                  <a:lnTo>
                    <a:pt x="24" y="2"/>
                  </a:lnTo>
                  <a:lnTo>
                    <a:pt x="22" y="0"/>
                  </a:lnTo>
                </a:path>
              </a:pathLst>
            </a:custGeom>
            <a:noFill/>
            <a:ln w="9525">
              <a:noFill/>
            </a:ln>
          </p:spPr>
          <p:txBody>
            <a:bodyPr/>
            <a:p>
              <a:endParaRPr lang="zh-CN" altLang="en-US"/>
            </a:p>
          </p:txBody>
        </p:sp>
        <p:sp>
          <p:nvSpPr>
            <p:cNvPr id="5346" name="Freeform 227"/>
            <p:cNvSpPr/>
            <p:nvPr/>
          </p:nvSpPr>
          <p:spPr>
            <a:xfrm>
              <a:off x="7418388" y="41703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close/>
                </a:path>
              </a:pathLst>
            </a:custGeom>
            <a:solidFill>
              <a:srgbClr val="FFFFFF"/>
            </a:solidFill>
            <a:ln w="9525">
              <a:noFill/>
            </a:ln>
          </p:spPr>
          <p:txBody>
            <a:bodyPr/>
            <a:p>
              <a:endParaRPr lang="zh-CN" altLang="en-US"/>
            </a:p>
          </p:txBody>
        </p:sp>
        <p:sp>
          <p:nvSpPr>
            <p:cNvPr id="5347" name="Freeform 228"/>
            <p:cNvSpPr/>
            <p:nvPr/>
          </p:nvSpPr>
          <p:spPr>
            <a:xfrm>
              <a:off x="7418388" y="41703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path>
              </a:pathLst>
            </a:custGeom>
            <a:noFill/>
            <a:ln w="9525">
              <a:noFill/>
            </a:ln>
          </p:spPr>
          <p:txBody>
            <a:bodyPr/>
            <a:p>
              <a:endParaRPr lang="zh-CN" altLang="en-US"/>
            </a:p>
          </p:txBody>
        </p:sp>
        <p:sp>
          <p:nvSpPr>
            <p:cNvPr id="5348" name="Freeform 229"/>
            <p:cNvSpPr/>
            <p:nvPr/>
          </p:nvSpPr>
          <p:spPr>
            <a:xfrm>
              <a:off x="7415213" y="4167188"/>
              <a:ext cx="38100" cy="14288"/>
            </a:xfrm>
            <a:custGeom>
              <a:avLst/>
              <a:gdLst/>
              <a:ahLst/>
              <a:cxnLst>
                <a:cxn ang="0">
                  <a:pos x="33337" y="0"/>
                </a:cxn>
                <a:cxn ang="0">
                  <a:pos x="0" y="11112"/>
                </a:cxn>
                <a:cxn ang="0">
                  <a:pos x="3175" y="14288"/>
                </a:cxn>
                <a:cxn ang="0">
                  <a:pos x="38100" y="3175"/>
                </a:cxn>
                <a:cxn ang="0">
                  <a:pos x="33337" y="0"/>
                </a:cxn>
              </a:cxnLst>
              <a:pathLst>
                <a:path w="24" h="9">
                  <a:moveTo>
                    <a:pt x="21" y="0"/>
                  </a:moveTo>
                  <a:lnTo>
                    <a:pt x="0" y="7"/>
                  </a:lnTo>
                  <a:lnTo>
                    <a:pt x="2" y="9"/>
                  </a:lnTo>
                  <a:lnTo>
                    <a:pt x="24" y="2"/>
                  </a:lnTo>
                  <a:lnTo>
                    <a:pt x="21" y="0"/>
                  </a:lnTo>
                  <a:close/>
                </a:path>
              </a:pathLst>
            </a:custGeom>
            <a:solidFill>
              <a:srgbClr val="FFFFFF"/>
            </a:solidFill>
            <a:ln w="9525">
              <a:noFill/>
            </a:ln>
          </p:spPr>
          <p:txBody>
            <a:bodyPr/>
            <a:p>
              <a:endParaRPr lang="zh-CN" altLang="en-US"/>
            </a:p>
          </p:txBody>
        </p:sp>
        <p:sp>
          <p:nvSpPr>
            <p:cNvPr id="5349" name="Freeform 230"/>
            <p:cNvSpPr/>
            <p:nvPr/>
          </p:nvSpPr>
          <p:spPr>
            <a:xfrm>
              <a:off x="7415213" y="4167188"/>
              <a:ext cx="38100" cy="14288"/>
            </a:xfrm>
            <a:custGeom>
              <a:avLst/>
              <a:gdLst/>
              <a:ahLst/>
              <a:cxnLst>
                <a:cxn ang="0">
                  <a:pos x="33337" y="0"/>
                </a:cxn>
                <a:cxn ang="0">
                  <a:pos x="0" y="11112"/>
                </a:cxn>
                <a:cxn ang="0">
                  <a:pos x="3175" y="14288"/>
                </a:cxn>
                <a:cxn ang="0">
                  <a:pos x="38100" y="3175"/>
                </a:cxn>
                <a:cxn ang="0">
                  <a:pos x="33337" y="0"/>
                </a:cxn>
              </a:cxnLst>
              <a:pathLst>
                <a:path w="24" h="9">
                  <a:moveTo>
                    <a:pt x="21" y="0"/>
                  </a:moveTo>
                  <a:lnTo>
                    <a:pt x="0" y="7"/>
                  </a:lnTo>
                  <a:lnTo>
                    <a:pt x="2" y="9"/>
                  </a:lnTo>
                  <a:lnTo>
                    <a:pt x="24" y="2"/>
                  </a:lnTo>
                  <a:lnTo>
                    <a:pt x="21" y="0"/>
                  </a:lnTo>
                </a:path>
              </a:pathLst>
            </a:custGeom>
            <a:noFill/>
            <a:ln w="9525">
              <a:noFill/>
            </a:ln>
          </p:spPr>
          <p:txBody>
            <a:bodyPr/>
            <a:p>
              <a:endParaRPr lang="zh-CN" altLang="en-US"/>
            </a:p>
          </p:txBody>
        </p:sp>
        <p:sp>
          <p:nvSpPr>
            <p:cNvPr id="5350" name="Freeform 231"/>
            <p:cNvSpPr/>
            <p:nvPr/>
          </p:nvSpPr>
          <p:spPr>
            <a:xfrm>
              <a:off x="7415213" y="415925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351" name="Freeform 232"/>
            <p:cNvSpPr/>
            <p:nvPr/>
          </p:nvSpPr>
          <p:spPr>
            <a:xfrm>
              <a:off x="7415213" y="415925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352" name="Freeform 233"/>
            <p:cNvSpPr/>
            <p:nvPr/>
          </p:nvSpPr>
          <p:spPr>
            <a:xfrm>
              <a:off x="7412038" y="4151313"/>
              <a:ext cx="33338" cy="19050"/>
            </a:xfrm>
            <a:custGeom>
              <a:avLst/>
              <a:gdLst/>
              <a:ahLst/>
              <a:cxnLst>
                <a:cxn ang="0">
                  <a:pos x="33338" y="0"/>
                </a:cxn>
                <a:cxn ang="0">
                  <a:pos x="0" y="15875"/>
                </a:cxn>
                <a:cxn ang="0">
                  <a:pos x="0" y="19050"/>
                </a:cxn>
                <a:cxn ang="0">
                  <a:pos x="33338" y="3175"/>
                </a:cxn>
                <a:cxn ang="0">
                  <a:pos x="33338" y="0"/>
                </a:cxn>
              </a:cxnLst>
              <a:pathLst>
                <a:path w="21" h="12">
                  <a:moveTo>
                    <a:pt x="21" y="0"/>
                  </a:moveTo>
                  <a:lnTo>
                    <a:pt x="0" y="10"/>
                  </a:lnTo>
                  <a:lnTo>
                    <a:pt x="0" y="12"/>
                  </a:lnTo>
                  <a:lnTo>
                    <a:pt x="21" y="2"/>
                  </a:lnTo>
                  <a:lnTo>
                    <a:pt x="21" y="0"/>
                  </a:lnTo>
                  <a:close/>
                </a:path>
              </a:pathLst>
            </a:custGeom>
            <a:solidFill>
              <a:srgbClr val="FFFFFF"/>
            </a:solidFill>
            <a:ln w="9525">
              <a:noFill/>
            </a:ln>
          </p:spPr>
          <p:txBody>
            <a:bodyPr/>
            <a:p>
              <a:endParaRPr lang="zh-CN" altLang="en-US"/>
            </a:p>
          </p:txBody>
        </p:sp>
        <p:sp>
          <p:nvSpPr>
            <p:cNvPr id="5353" name="Freeform 234"/>
            <p:cNvSpPr/>
            <p:nvPr/>
          </p:nvSpPr>
          <p:spPr>
            <a:xfrm>
              <a:off x="7412038" y="4151313"/>
              <a:ext cx="33338" cy="19050"/>
            </a:xfrm>
            <a:custGeom>
              <a:avLst/>
              <a:gdLst/>
              <a:ahLst/>
              <a:cxnLst>
                <a:cxn ang="0">
                  <a:pos x="33338" y="0"/>
                </a:cxn>
                <a:cxn ang="0">
                  <a:pos x="0" y="15875"/>
                </a:cxn>
                <a:cxn ang="0">
                  <a:pos x="0" y="19050"/>
                </a:cxn>
                <a:cxn ang="0">
                  <a:pos x="33338" y="3175"/>
                </a:cxn>
                <a:cxn ang="0">
                  <a:pos x="33338" y="0"/>
                </a:cxn>
              </a:cxnLst>
              <a:pathLst>
                <a:path w="21" h="12">
                  <a:moveTo>
                    <a:pt x="21" y="0"/>
                  </a:moveTo>
                  <a:lnTo>
                    <a:pt x="0" y="10"/>
                  </a:lnTo>
                  <a:lnTo>
                    <a:pt x="0" y="12"/>
                  </a:lnTo>
                  <a:lnTo>
                    <a:pt x="21" y="2"/>
                  </a:lnTo>
                  <a:lnTo>
                    <a:pt x="21" y="0"/>
                  </a:lnTo>
                </a:path>
              </a:pathLst>
            </a:custGeom>
            <a:noFill/>
            <a:ln w="9525">
              <a:noFill/>
            </a:ln>
          </p:spPr>
          <p:txBody>
            <a:bodyPr/>
            <a:p>
              <a:endParaRPr lang="zh-CN" altLang="en-US"/>
            </a:p>
          </p:txBody>
        </p:sp>
        <p:sp>
          <p:nvSpPr>
            <p:cNvPr id="5354" name="Freeform 235"/>
            <p:cNvSpPr/>
            <p:nvPr/>
          </p:nvSpPr>
          <p:spPr>
            <a:xfrm>
              <a:off x="7407276" y="4143375"/>
              <a:ext cx="38100" cy="19050"/>
            </a:xfrm>
            <a:custGeom>
              <a:avLst/>
              <a:gdLst/>
              <a:ahLst/>
              <a:cxnLst>
                <a:cxn ang="0">
                  <a:pos x="34925" y="0"/>
                </a:cxn>
                <a:cxn ang="0">
                  <a:pos x="0" y="15875"/>
                </a:cxn>
                <a:cxn ang="0">
                  <a:pos x="4762" y="19050"/>
                </a:cxn>
                <a:cxn ang="0">
                  <a:pos x="38100" y="7937"/>
                </a:cxn>
                <a:cxn ang="0">
                  <a:pos x="34925" y="0"/>
                </a:cxn>
              </a:cxnLst>
              <a:pathLst>
                <a:path w="24" h="12">
                  <a:moveTo>
                    <a:pt x="22" y="0"/>
                  </a:moveTo>
                  <a:lnTo>
                    <a:pt x="0" y="10"/>
                  </a:lnTo>
                  <a:lnTo>
                    <a:pt x="3" y="12"/>
                  </a:lnTo>
                  <a:lnTo>
                    <a:pt x="24" y="5"/>
                  </a:lnTo>
                  <a:lnTo>
                    <a:pt x="22" y="0"/>
                  </a:lnTo>
                  <a:close/>
                </a:path>
              </a:pathLst>
            </a:custGeom>
            <a:solidFill>
              <a:srgbClr val="FFFFFF"/>
            </a:solidFill>
            <a:ln w="9525">
              <a:noFill/>
            </a:ln>
          </p:spPr>
          <p:txBody>
            <a:bodyPr/>
            <a:p>
              <a:endParaRPr lang="zh-CN" altLang="en-US"/>
            </a:p>
          </p:txBody>
        </p:sp>
        <p:sp>
          <p:nvSpPr>
            <p:cNvPr id="5355" name="Freeform 236"/>
            <p:cNvSpPr/>
            <p:nvPr/>
          </p:nvSpPr>
          <p:spPr>
            <a:xfrm>
              <a:off x="7407276" y="4143375"/>
              <a:ext cx="38100" cy="19050"/>
            </a:xfrm>
            <a:custGeom>
              <a:avLst/>
              <a:gdLst/>
              <a:ahLst/>
              <a:cxnLst>
                <a:cxn ang="0">
                  <a:pos x="34925" y="0"/>
                </a:cxn>
                <a:cxn ang="0">
                  <a:pos x="0" y="15875"/>
                </a:cxn>
                <a:cxn ang="0">
                  <a:pos x="4762" y="19050"/>
                </a:cxn>
                <a:cxn ang="0">
                  <a:pos x="38100" y="7937"/>
                </a:cxn>
                <a:cxn ang="0">
                  <a:pos x="34925" y="0"/>
                </a:cxn>
              </a:cxnLst>
              <a:pathLst>
                <a:path w="24" h="12">
                  <a:moveTo>
                    <a:pt x="22" y="0"/>
                  </a:moveTo>
                  <a:lnTo>
                    <a:pt x="0" y="10"/>
                  </a:lnTo>
                  <a:lnTo>
                    <a:pt x="3" y="12"/>
                  </a:lnTo>
                  <a:lnTo>
                    <a:pt x="24" y="5"/>
                  </a:lnTo>
                  <a:lnTo>
                    <a:pt x="22" y="0"/>
                  </a:lnTo>
                </a:path>
              </a:pathLst>
            </a:custGeom>
            <a:noFill/>
            <a:ln w="9525">
              <a:noFill/>
            </a:ln>
          </p:spPr>
          <p:txBody>
            <a:bodyPr/>
            <a:p>
              <a:endParaRPr lang="zh-CN" altLang="en-US"/>
            </a:p>
          </p:txBody>
        </p:sp>
        <p:sp>
          <p:nvSpPr>
            <p:cNvPr id="5356" name="Freeform 237"/>
            <p:cNvSpPr/>
            <p:nvPr/>
          </p:nvSpPr>
          <p:spPr>
            <a:xfrm>
              <a:off x="7407276" y="4140200"/>
              <a:ext cx="34925" cy="19050"/>
            </a:xfrm>
            <a:custGeom>
              <a:avLst/>
              <a:gdLst/>
              <a:ahLst/>
              <a:cxnLst>
                <a:cxn ang="0">
                  <a:pos x="34925" y="0"/>
                </a:cxn>
                <a:cxn ang="0">
                  <a:pos x="0" y="11112"/>
                </a:cxn>
                <a:cxn ang="0">
                  <a:pos x="0" y="19050"/>
                </a:cxn>
                <a:cxn ang="0">
                  <a:pos x="34925" y="3175"/>
                </a:cxn>
                <a:cxn ang="0">
                  <a:pos x="34925" y="0"/>
                </a:cxn>
              </a:cxnLst>
              <a:pathLst>
                <a:path w="22" h="12">
                  <a:moveTo>
                    <a:pt x="22" y="0"/>
                  </a:moveTo>
                  <a:lnTo>
                    <a:pt x="0" y="7"/>
                  </a:lnTo>
                  <a:lnTo>
                    <a:pt x="0" y="12"/>
                  </a:lnTo>
                  <a:lnTo>
                    <a:pt x="22" y="2"/>
                  </a:lnTo>
                  <a:lnTo>
                    <a:pt x="22" y="0"/>
                  </a:lnTo>
                  <a:close/>
                </a:path>
              </a:pathLst>
            </a:custGeom>
            <a:solidFill>
              <a:srgbClr val="FFFFFF"/>
            </a:solidFill>
            <a:ln w="9525">
              <a:noFill/>
            </a:ln>
          </p:spPr>
          <p:txBody>
            <a:bodyPr/>
            <a:p>
              <a:endParaRPr lang="zh-CN" altLang="en-US"/>
            </a:p>
          </p:txBody>
        </p:sp>
        <p:sp>
          <p:nvSpPr>
            <p:cNvPr id="5357" name="Freeform 238"/>
            <p:cNvSpPr/>
            <p:nvPr/>
          </p:nvSpPr>
          <p:spPr>
            <a:xfrm>
              <a:off x="7407276" y="4140200"/>
              <a:ext cx="34925" cy="19050"/>
            </a:xfrm>
            <a:custGeom>
              <a:avLst/>
              <a:gdLst/>
              <a:ahLst/>
              <a:cxnLst>
                <a:cxn ang="0">
                  <a:pos x="34925" y="0"/>
                </a:cxn>
                <a:cxn ang="0">
                  <a:pos x="0" y="11112"/>
                </a:cxn>
                <a:cxn ang="0">
                  <a:pos x="0" y="19050"/>
                </a:cxn>
                <a:cxn ang="0">
                  <a:pos x="34925" y="3175"/>
                </a:cxn>
                <a:cxn ang="0">
                  <a:pos x="34925" y="0"/>
                </a:cxn>
              </a:cxnLst>
              <a:pathLst>
                <a:path w="22" h="12">
                  <a:moveTo>
                    <a:pt x="22" y="0"/>
                  </a:moveTo>
                  <a:lnTo>
                    <a:pt x="0" y="7"/>
                  </a:lnTo>
                  <a:lnTo>
                    <a:pt x="0" y="12"/>
                  </a:lnTo>
                  <a:lnTo>
                    <a:pt x="22" y="2"/>
                  </a:lnTo>
                  <a:lnTo>
                    <a:pt x="22" y="0"/>
                  </a:lnTo>
                </a:path>
              </a:pathLst>
            </a:custGeom>
            <a:noFill/>
            <a:ln w="9525">
              <a:noFill/>
            </a:ln>
          </p:spPr>
          <p:txBody>
            <a:bodyPr/>
            <a:p>
              <a:endParaRPr lang="zh-CN" altLang="en-US"/>
            </a:p>
          </p:txBody>
        </p:sp>
        <p:sp>
          <p:nvSpPr>
            <p:cNvPr id="5358" name="Freeform 239"/>
            <p:cNvSpPr/>
            <p:nvPr/>
          </p:nvSpPr>
          <p:spPr>
            <a:xfrm>
              <a:off x="7404101" y="4132263"/>
              <a:ext cx="33338" cy="19050"/>
            </a:xfrm>
            <a:custGeom>
              <a:avLst/>
              <a:gdLst/>
              <a:ahLst/>
              <a:cxnLst>
                <a:cxn ang="0">
                  <a:pos x="33338" y="0"/>
                </a:cxn>
                <a:cxn ang="0">
                  <a:pos x="0" y="15875"/>
                </a:cxn>
                <a:cxn ang="0">
                  <a:pos x="0" y="19050"/>
                </a:cxn>
                <a:cxn ang="0">
                  <a:pos x="33338" y="4762"/>
                </a:cxn>
                <a:cxn ang="0">
                  <a:pos x="33338" y="0"/>
                </a:cxn>
              </a:cxnLst>
              <a:pathLst>
                <a:path w="21" h="12">
                  <a:moveTo>
                    <a:pt x="21" y="0"/>
                  </a:moveTo>
                  <a:lnTo>
                    <a:pt x="0" y="10"/>
                  </a:lnTo>
                  <a:lnTo>
                    <a:pt x="0" y="12"/>
                  </a:lnTo>
                  <a:lnTo>
                    <a:pt x="21" y="3"/>
                  </a:lnTo>
                  <a:lnTo>
                    <a:pt x="21" y="0"/>
                  </a:lnTo>
                  <a:close/>
                </a:path>
              </a:pathLst>
            </a:custGeom>
            <a:solidFill>
              <a:srgbClr val="FFFFFF"/>
            </a:solidFill>
            <a:ln w="9525">
              <a:noFill/>
            </a:ln>
          </p:spPr>
          <p:txBody>
            <a:bodyPr/>
            <a:p>
              <a:endParaRPr lang="zh-CN" altLang="en-US"/>
            </a:p>
          </p:txBody>
        </p:sp>
        <p:sp>
          <p:nvSpPr>
            <p:cNvPr id="5359" name="Freeform 240"/>
            <p:cNvSpPr/>
            <p:nvPr/>
          </p:nvSpPr>
          <p:spPr>
            <a:xfrm>
              <a:off x="7404101" y="4132263"/>
              <a:ext cx="33338" cy="19050"/>
            </a:xfrm>
            <a:custGeom>
              <a:avLst/>
              <a:gdLst/>
              <a:ahLst/>
              <a:cxnLst>
                <a:cxn ang="0">
                  <a:pos x="33338" y="0"/>
                </a:cxn>
                <a:cxn ang="0">
                  <a:pos x="0" y="15875"/>
                </a:cxn>
                <a:cxn ang="0">
                  <a:pos x="0" y="19050"/>
                </a:cxn>
                <a:cxn ang="0">
                  <a:pos x="33338" y="4762"/>
                </a:cxn>
                <a:cxn ang="0">
                  <a:pos x="33338" y="0"/>
                </a:cxn>
              </a:cxnLst>
              <a:pathLst>
                <a:path w="21" h="12">
                  <a:moveTo>
                    <a:pt x="21" y="0"/>
                  </a:moveTo>
                  <a:lnTo>
                    <a:pt x="0" y="10"/>
                  </a:lnTo>
                  <a:lnTo>
                    <a:pt x="0" y="12"/>
                  </a:lnTo>
                  <a:lnTo>
                    <a:pt x="21" y="3"/>
                  </a:lnTo>
                  <a:lnTo>
                    <a:pt x="21" y="0"/>
                  </a:lnTo>
                </a:path>
              </a:pathLst>
            </a:custGeom>
            <a:noFill/>
            <a:ln w="9525">
              <a:noFill/>
            </a:ln>
          </p:spPr>
          <p:txBody>
            <a:bodyPr/>
            <a:p>
              <a:endParaRPr lang="zh-CN" altLang="en-US"/>
            </a:p>
          </p:txBody>
        </p:sp>
        <p:sp>
          <p:nvSpPr>
            <p:cNvPr id="5360" name="Freeform 241"/>
            <p:cNvSpPr/>
            <p:nvPr/>
          </p:nvSpPr>
          <p:spPr>
            <a:xfrm>
              <a:off x="7400926" y="4125913"/>
              <a:ext cx="36513" cy="17463"/>
            </a:xfrm>
            <a:custGeom>
              <a:avLst/>
              <a:gdLst/>
              <a:ahLst/>
              <a:cxnLst>
                <a:cxn ang="0">
                  <a:pos x="33337" y="0"/>
                </a:cxn>
                <a:cxn ang="0">
                  <a:pos x="0" y="14287"/>
                </a:cxn>
                <a:cxn ang="0">
                  <a:pos x="3175" y="17463"/>
                </a:cxn>
                <a:cxn ang="0">
                  <a:pos x="36513" y="3175"/>
                </a:cxn>
                <a:cxn ang="0">
                  <a:pos x="33337" y="0"/>
                </a:cxn>
              </a:cxnLst>
              <a:pathLst>
                <a:path w="23" h="11">
                  <a:moveTo>
                    <a:pt x="21" y="0"/>
                  </a:moveTo>
                  <a:lnTo>
                    <a:pt x="0" y="9"/>
                  </a:lnTo>
                  <a:lnTo>
                    <a:pt x="2" y="11"/>
                  </a:lnTo>
                  <a:lnTo>
                    <a:pt x="23" y="2"/>
                  </a:lnTo>
                  <a:lnTo>
                    <a:pt x="21" y="0"/>
                  </a:lnTo>
                  <a:close/>
                </a:path>
              </a:pathLst>
            </a:custGeom>
            <a:solidFill>
              <a:srgbClr val="FFFFFF"/>
            </a:solidFill>
            <a:ln w="9525">
              <a:noFill/>
            </a:ln>
          </p:spPr>
          <p:txBody>
            <a:bodyPr/>
            <a:p>
              <a:endParaRPr lang="zh-CN" altLang="en-US"/>
            </a:p>
          </p:txBody>
        </p:sp>
        <p:sp>
          <p:nvSpPr>
            <p:cNvPr id="5361" name="Freeform 242"/>
            <p:cNvSpPr/>
            <p:nvPr/>
          </p:nvSpPr>
          <p:spPr>
            <a:xfrm>
              <a:off x="7400926" y="4125913"/>
              <a:ext cx="36513" cy="17463"/>
            </a:xfrm>
            <a:custGeom>
              <a:avLst/>
              <a:gdLst/>
              <a:ahLst/>
              <a:cxnLst>
                <a:cxn ang="0">
                  <a:pos x="33337" y="0"/>
                </a:cxn>
                <a:cxn ang="0">
                  <a:pos x="0" y="14287"/>
                </a:cxn>
                <a:cxn ang="0">
                  <a:pos x="3175" y="17463"/>
                </a:cxn>
                <a:cxn ang="0">
                  <a:pos x="36513" y="3175"/>
                </a:cxn>
                <a:cxn ang="0">
                  <a:pos x="33337" y="0"/>
                </a:cxn>
              </a:cxnLst>
              <a:pathLst>
                <a:path w="23" h="11">
                  <a:moveTo>
                    <a:pt x="21" y="0"/>
                  </a:moveTo>
                  <a:lnTo>
                    <a:pt x="0" y="9"/>
                  </a:lnTo>
                  <a:lnTo>
                    <a:pt x="2" y="11"/>
                  </a:lnTo>
                  <a:lnTo>
                    <a:pt x="23" y="2"/>
                  </a:lnTo>
                  <a:lnTo>
                    <a:pt x="21" y="0"/>
                  </a:lnTo>
                </a:path>
              </a:pathLst>
            </a:custGeom>
            <a:noFill/>
            <a:ln w="9525">
              <a:noFill/>
            </a:ln>
          </p:spPr>
          <p:txBody>
            <a:bodyPr/>
            <a:p>
              <a:endParaRPr lang="zh-CN" altLang="en-US"/>
            </a:p>
          </p:txBody>
        </p:sp>
        <p:sp>
          <p:nvSpPr>
            <p:cNvPr id="5362" name="Freeform 243"/>
            <p:cNvSpPr/>
            <p:nvPr/>
          </p:nvSpPr>
          <p:spPr>
            <a:xfrm>
              <a:off x="7400926" y="4117975"/>
              <a:ext cx="33338" cy="19050"/>
            </a:xfrm>
            <a:custGeom>
              <a:avLst/>
              <a:gdLst/>
              <a:ahLst/>
              <a:cxnLst>
                <a:cxn ang="0">
                  <a:pos x="33338" y="0"/>
                </a:cxn>
                <a:cxn ang="0">
                  <a:pos x="0" y="14287"/>
                </a:cxn>
                <a:cxn ang="0">
                  <a:pos x="0" y="19050"/>
                </a:cxn>
                <a:cxn ang="0">
                  <a:pos x="33338" y="7937"/>
                </a:cxn>
                <a:cxn ang="0">
                  <a:pos x="33338" y="0"/>
                </a:cxn>
              </a:cxnLst>
              <a:pathLst>
                <a:path w="21" h="12">
                  <a:moveTo>
                    <a:pt x="21" y="0"/>
                  </a:moveTo>
                  <a:lnTo>
                    <a:pt x="0" y="9"/>
                  </a:lnTo>
                  <a:lnTo>
                    <a:pt x="0" y="12"/>
                  </a:lnTo>
                  <a:lnTo>
                    <a:pt x="21" y="5"/>
                  </a:lnTo>
                  <a:lnTo>
                    <a:pt x="21" y="0"/>
                  </a:lnTo>
                  <a:close/>
                </a:path>
              </a:pathLst>
            </a:custGeom>
            <a:solidFill>
              <a:srgbClr val="FFFFFF"/>
            </a:solidFill>
            <a:ln w="9525">
              <a:noFill/>
            </a:ln>
          </p:spPr>
          <p:txBody>
            <a:bodyPr/>
            <a:p>
              <a:endParaRPr lang="zh-CN" altLang="en-US"/>
            </a:p>
          </p:txBody>
        </p:sp>
        <p:sp>
          <p:nvSpPr>
            <p:cNvPr id="5363" name="Freeform 244"/>
            <p:cNvSpPr/>
            <p:nvPr/>
          </p:nvSpPr>
          <p:spPr>
            <a:xfrm>
              <a:off x="7400926" y="4117975"/>
              <a:ext cx="33338" cy="19050"/>
            </a:xfrm>
            <a:custGeom>
              <a:avLst/>
              <a:gdLst/>
              <a:ahLst/>
              <a:cxnLst>
                <a:cxn ang="0">
                  <a:pos x="33338" y="0"/>
                </a:cxn>
                <a:cxn ang="0">
                  <a:pos x="0" y="14287"/>
                </a:cxn>
                <a:cxn ang="0">
                  <a:pos x="0" y="19050"/>
                </a:cxn>
                <a:cxn ang="0">
                  <a:pos x="33338" y="7937"/>
                </a:cxn>
                <a:cxn ang="0">
                  <a:pos x="33338" y="0"/>
                </a:cxn>
              </a:cxnLst>
              <a:pathLst>
                <a:path w="21" h="12">
                  <a:moveTo>
                    <a:pt x="21" y="0"/>
                  </a:moveTo>
                  <a:lnTo>
                    <a:pt x="0" y="9"/>
                  </a:lnTo>
                  <a:lnTo>
                    <a:pt x="0" y="12"/>
                  </a:lnTo>
                  <a:lnTo>
                    <a:pt x="21" y="5"/>
                  </a:lnTo>
                  <a:lnTo>
                    <a:pt x="21" y="0"/>
                  </a:lnTo>
                </a:path>
              </a:pathLst>
            </a:custGeom>
            <a:noFill/>
            <a:ln w="9525">
              <a:noFill/>
            </a:ln>
          </p:spPr>
          <p:txBody>
            <a:bodyPr/>
            <a:p>
              <a:endParaRPr lang="zh-CN" altLang="en-US"/>
            </a:p>
          </p:txBody>
        </p:sp>
        <p:sp>
          <p:nvSpPr>
            <p:cNvPr id="5364" name="Freeform 245"/>
            <p:cNvSpPr/>
            <p:nvPr/>
          </p:nvSpPr>
          <p:spPr>
            <a:xfrm>
              <a:off x="7396163" y="4113213"/>
              <a:ext cx="38100" cy="19050"/>
            </a:xfrm>
            <a:custGeom>
              <a:avLst/>
              <a:gdLst/>
              <a:ahLst/>
              <a:cxnLst>
                <a:cxn ang="0">
                  <a:pos x="33337" y="0"/>
                </a:cxn>
                <a:cxn ang="0">
                  <a:pos x="0" y="12700"/>
                </a:cxn>
                <a:cxn ang="0">
                  <a:pos x="4762" y="19050"/>
                </a:cxn>
                <a:cxn ang="0">
                  <a:pos x="38100" y="4762"/>
                </a:cxn>
                <a:cxn ang="0">
                  <a:pos x="33337" y="0"/>
                </a:cxn>
              </a:cxnLst>
              <a:pathLst>
                <a:path w="24" h="12">
                  <a:moveTo>
                    <a:pt x="21" y="0"/>
                  </a:moveTo>
                  <a:lnTo>
                    <a:pt x="0" y="8"/>
                  </a:lnTo>
                  <a:lnTo>
                    <a:pt x="3" y="12"/>
                  </a:lnTo>
                  <a:lnTo>
                    <a:pt x="24" y="3"/>
                  </a:lnTo>
                  <a:lnTo>
                    <a:pt x="21" y="0"/>
                  </a:lnTo>
                  <a:close/>
                </a:path>
              </a:pathLst>
            </a:custGeom>
            <a:solidFill>
              <a:srgbClr val="FFFFFF"/>
            </a:solidFill>
            <a:ln w="9525">
              <a:noFill/>
            </a:ln>
          </p:spPr>
          <p:txBody>
            <a:bodyPr/>
            <a:p>
              <a:endParaRPr lang="zh-CN" altLang="en-US"/>
            </a:p>
          </p:txBody>
        </p:sp>
        <p:sp>
          <p:nvSpPr>
            <p:cNvPr id="5365" name="Freeform 246"/>
            <p:cNvSpPr/>
            <p:nvPr/>
          </p:nvSpPr>
          <p:spPr>
            <a:xfrm>
              <a:off x="7396163" y="4113213"/>
              <a:ext cx="38100" cy="19050"/>
            </a:xfrm>
            <a:custGeom>
              <a:avLst/>
              <a:gdLst/>
              <a:ahLst/>
              <a:cxnLst>
                <a:cxn ang="0">
                  <a:pos x="33337" y="0"/>
                </a:cxn>
                <a:cxn ang="0">
                  <a:pos x="0" y="12700"/>
                </a:cxn>
                <a:cxn ang="0">
                  <a:pos x="4762" y="19050"/>
                </a:cxn>
                <a:cxn ang="0">
                  <a:pos x="38100" y="4762"/>
                </a:cxn>
                <a:cxn ang="0">
                  <a:pos x="33337" y="0"/>
                </a:cxn>
              </a:cxnLst>
              <a:pathLst>
                <a:path w="24" h="12">
                  <a:moveTo>
                    <a:pt x="21" y="0"/>
                  </a:moveTo>
                  <a:lnTo>
                    <a:pt x="0" y="8"/>
                  </a:lnTo>
                  <a:lnTo>
                    <a:pt x="3" y="12"/>
                  </a:lnTo>
                  <a:lnTo>
                    <a:pt x="24" y="3"/>
                  </a:lnTo>
                  <a:lnTo>
                    <a:pt x="21" y="0"/>
                  </a:lnTo>
                </a:path>
              </a:pathLst>
            </a:custGeom>
            <a:noFill/>
            <a:ln w="9525">
              <a:noFill/>
            </a:ln>
          </p:spPr>
          <p:txBody>
            <a:bodyPr/>
            <a:p>
              <a:endParaRPr lang="zh-CN" altLang="en-US"/>
            </a:p>
          </p:txBody>
        </p:sp>
        <p:sp>
          <p:nvSpPr>
            <p:cNvPr id="5366" name="Freeform 247"/>
            <p:cNvSpPr/>
            <p:nvPr/>
          </p:nvSpPr>
          <p:spPr>
            <a:xfrm>
              <a:off x="7396163" y="410686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367" name="Freeform 248"/>
            <p:cNvSpPr/>
            <p:nvPr/>
          </p:nvSpPr>
          <p:spPr>
            <a:xfrm>
              <a:off x="7396163" y="410686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368" name="Freeform 249"/>
            <p:cNvSpPr/>
            <p:nvPr/>
          </p:nvSpPr>
          <p:spPr>
            <a:xfrm>
              <a:off x="7392988" y="4098925"/>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369" name="Freeform 250"/>
            <p:cNvSpPr/>
            <p:nvPr/>
          </p:nvSpPr>
          <p:spPr>
            <a:xfrm>
              <a:off x="7392988" y="4098925"/>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370" name="Freeform 251"/>
            <p:cNvSpPr/>
            <p:nvPr/>
          </p:nvSpPr>
          <p:spPr>
            <a:xfrm>
              <a:off x="7388226" y="4090988"/>
              <a:ext cx="38100" cy="19050"/>
            </a:xfrm>
            <a:custGeom>
              <a:avLst/>
              <a:gdLst/>
              <a:ahLst/>
              <a:cxnLst>
                <a:cxn ang="0">
                  <a:pos x="34925" y="0"/>
                </a:cxn>
                <a:cxn ang="0">
                  <a:pos x="0" y="15875"/>
                </a:cxn>
                <a:cxn ang="0">
                  <a:pos x="4762" y="19050"/>
                </a:cxn>
                <a:cxn ang="0">
                  <a:pos x="38100" y="7937"/>
                </a:cxn>
                <a:cxn ang="0">
                  <a:pos x="34925" y="0"/>
                </a:cxn>
              </a:cxnLst>
              <a:pathLst>
                <a:path w="24" h="12">
                  <a:moveTo>
                    <a:pt x="22" y="0"/>
                  </a:moveTo>
                  <a:lnTo>
                    <a:pt x="0" y="10"/>
                  </a:lnTo>
                  <a:lnTo>
                    <a:pt x="3" y="12"/>
                  </a:lnTo>
                  <a:lnTo>
                    <a:pt x="24" y="5"/>
                  </a:lnTo>
                  <a:lnTo>
                    <a:pt x="22" y="0"/>
                  </a:lnTo>
                  <a:close/>
                </a:path>
              </a:pathLst>
            </a:custGeom>
            <a:solidFill>
              <a:srgbClr val="FFFFFF"/>
            </a:solidFill>
            <a:ln w="9525">
              <a:noFill/>
            </a:ln>
          </p:spPr>
          <p:txBody>
            <a:bodyPr/>
            <a:p>
              <a:endParaRPr lang="zh-CN" altLang="en-US"/>
            </a:p>
          </p:txBody>
        </p:sp>
        <p:sp>
          <p:nvSpPr>
            <p:cNvPr id="5371" name="Freeform 252"/>
            <p:cNvSpPr/>
            <p:nvPr/>
          </p:nvSpPr>
          <p:spPr>
            <a:xfrm>
              <a:off x="7388226" y="4090988"/>
              <a:ext cx="38100" cy="19050"/>
            </a:xfrm>
            <a:custGeom>
              <a:avLst/>
              <a:gdLst/>
              <a:ahLst/>
              <a:cxnLst>
                <a:cxn ang="0">
                  <a:pos x="34925" y="0"/>
                </a:cxn>
                <a:cxn ang="0">
                  <a:pos x="0" y="15875"/>
                </a:cxn>
                <a:cxn ang="0">
                  <a:pos x="4762" y="19050"/>
                </a:cxn>
                <a:cxn ang="0">
                  <a:pos x="38100" y="7937"/>
                </a:cxn>
                <a:cxn ang="0">
                  <a:pos x="34925" y="0"/>
                </a:cxn>
              </a:cxnLst>
              <a:pathLst>
                <a:path w="24" h="12">
                  <a:moveTo>
                    <a:pt x="22" y="0"/>
                  </a:moveTo>
                  <a:lnTo>
                    <a:pt x="0" y="10"/>
                  </a:lnTo>
                  <a:lnTo>
                    <a:pt x="3" y="12"/>
                  </a:lnTo>
                  <a:lnTo>
                    <a:pt x="24" y="5"/>
                  </a:lnTo>
                  <a:lnTo>
                    <a:pt x="22" y="0"/>
                  </a:lnTo>
                </a:path>
              </a:pathLst>
            </a:custGeom>
            <a:noFill/>
            <a:ln w="9525">
              <a:noFill/>
            </a:ln>
          </p:spPr>
          <p:txBody>
            <a:bodyPr/>
            <a:p>
              <a:endParaRPr lang="zh-CN" altLang="en-US"/>
            </a:p>
          </p:txBody>
        </p:sp>
        <p:sp>
          <p:nvSpPr>
            <p:cNvPr id="5372" name="Freeform 253"/>
            <p:cNvSpPr/>
            <p:nvPr/>
          </p:nvSpPr>
          <p:spPr>
            <a:xfrm>
              <a:off x="7388226" y="4087813"/>
              <a:ext cx="34925" cy="19050"/>
            </a:xfrm>
            <a:custGeom>
              <a:avLst/>
              <a:gdLst/>
              <a:ahLst/>
              <a:cxnLst>
                <a:cxn ang="0">
                  <a:pos x="34925" y="0"/>
                </a:cxn>
                <a:cxn ang="0">
                  <a:pos x="0" y="11112"/>
                </a:cxn>
                <a:cxn ang="0">
                  <a:pos x="0" y="19050"/>
                </a:cxn>
                <a:cxn ang="0">
                  <a:pos x="34925" y="3175"/>
                </a:cxn>
                <a:cxn ang="0">
                  <a:pos x="34925" y="0"/>
                </a:cxn>
              </a:cxnLst>
              <a:pathLst>
                <a:path w="22" h="12">
                  <a:moveTo>
                    <a:pt x="22" y="0"/>
                  </a:moveTo>
                  <a:lnTo>
                    <a:pt x="0" y="7"/>
                  </a:lnTo>
                  <a:lnTo>
                    <a:pt x="0" y="12"/>
                  </a:lnTo>
                  <a:lnTo>
                    <a:pt x="22" y="2"/>
                  </a:lnTo>
                  <a:lnTo>
                    <a:pt x="22" y="0"/>
                  </a:lnTo>
                  <a:close/>
                </a:path>
              </a:pathLst>
            </a:custGeom>
            <a:solidFill>
              <a:srgbClr val="FFFFFF"/>
            </a:solidFill>
            <a:ln w="9525">
              <a:noFill/>
            </a:ln>
          </p:spPr>
          <p:txBody>
            <a:bodyPr/>
            <a:p>
              <a:endParaRPr lang="zh-CN" altLang="en-US"/>
            </a:p>
          </p:txBody>
        </p:sp>
        <p:sp>
          <p:nvSpPr>
            <p:cNvPr id="5373" name="Freeform 254"/>
            <p:cNvSpPr/>
            <p:nvPr/>
          </p:nvSpPr>
          <p:spPr>
            <a:xfrm>
              <a:off x="7388226" y="4087813"/>
              <a:ext cx="34925" cy="19050"/>
            </a:xfrm>
            <a:custGeom>
              <a:avLst/>
              <a:gdLst/>
              <a:ahLst/>
              <a:cxnLst>
                <a:cxn ang="0">
                  <a:pos x="34925" y="0"/>
                </a:cxn>
                <a:cxn ang="0">
                  <a:pos x="0" y="11112"/>
                </a:cxn>
                <a:cxn ang="0">
                  <a:pos x="0" y="19050"/>
                </a:cxn>
                <a:cxn ang="0">
                  <a:pos x="34925" y="3175"/>
                </a:cxn>
                <a:cxn ang="0">
                  <a:pos x="34925" y="0"/>
                </a:cxn>
              </a:cxnLst>
              <a:pathLst>
                <a:path w="22" h="12">
                  <a:moveTo>
                    <a:pt x="22" y="0"/>
                  </a:moveTo>
                  <a:lnTo>
                    <a:pt x="0" y="7"/>
                  </a:lnTo>
                  <a:lnTo>
                    <a:pt x="0" y="12"/>
                  </a:lnTo>
                  <a:lnTo>
                    <a:pt x="22" y="2"/>
                  </a:lnTo>
                  <a:lnTo>
                    <a:pt x="22" y="0"/>
                  </a:lnTo>
                </a:path>
              </a:pathLst>
            </a:custGeom>
            <a:noFill/>
            <a:ln w="9525">
              <a:noFill/>
            </a:ln>
          </p:spPr>
          <p:txBody>
            <a:bodyPr/>
            <a:p>
              <a:endParaRPr lang="zh-CN" altLang="en-US"/>
            </a:p>
          </p:txBody>
        </p:sp>
        <p:sp>
          <p:nvSpPr>
            <p:cNvPr id="5374" name="Freeform 255"/>
            <p:cNvSpPr/>
            <p:nvPr/>
          </p:nvSpPr>
          <p:spPr>
            <a:xfrm>
              <a:off x="7385051" y="4079875"/>
              <a:ext cx="33338" cy="19050"/>
            </a:xfrm>
            <a:custGeom>
              <a:avLst/>
              <a:gdLst/>
              <a:ahLst/>
              <a:cxnLst>
                <a:cxn ang="0">
                  <a:pos x="33338" y="0"/>
                </a:cxn>
                <a:cxn ang="0">
                  <a:pos x="0" y="15875"/>
                </a:cxn>
                <a:cxn ang="0">
                  <a:pos x="0" y="19050"/>
                </a:cxn>
                <a:cxn ang="0">
                  <a:pos x="33338" y="3175"/>
                </a:cxn>
                <a:cxn ang="0">
                  <a:pos x="33338" y="0"/>
                </a:cxn>
              </a:cxnLst>
              <a:pathLst>
                <a:path w="21" h="12">
                  <a:moveTo>
                    <a:pt x="21" y="0"/>
                  </a:moveTo>
                  <a:lnTo>
                    <a:pt x="0" y="10"/>
                  </a:lnTo>
                  <a:lnTo>
                    <a:pt x="0" y="12"/>
                  </a:lnTo>
                  <a:lnTo>
                    <a:pt x="21" y="2"/>
                  </a:lnTo>
                  <a:lnTo>
                    <a:pt x="21" y="0"/>
                  </a:lnTo>
                  <a:close/>
                </a:path>
              </a:pathLst>
            </a:custGeom>
            <a:solidFill>
              <a:srgbClr val="FFFFFF"/>
            </a:solidFill>
            <a:ln w="9525">
              <a:noFill/>
            </a:ln>
          </p:spPr>
          <p:txBody>
            <a:bodyPr/>
            <a:p>
              <a:endParaRPr lang="zh-CN" altLang="en-US"/>
            </a:p>
          </p:txBody>
        </p:sp>
        <p:sp>
          <p:nvSpPr>
            <p:cNvPr id="5375" name="Freeform 256"/>
            <p:cNvSpPr/>
            <p:nvPr/>
          </p:nvSpPr>
          <p:spPr>
            <a:xfrm>
              <a:off x="7385051" y="4079875"/>
              <a:ext cx="33338" cy="19050"/>
            </a:xfrm>
            <a:custGeom>
              <a:avLst/>
              <a:gdLst/>
              <a:ahLst/>
              <a:cxnLst>
                <a:cxn ang="0">
                  <a:pos x="33338" y="0"/>
                </a:cxn>
                <a:cxn ang="0">
                  <a:pos x="0" y="15875"/>
                </a:cxn>
                <a:cxn ang="0">
                  <a:pos x="0" y="19050"/>
                </a:cxn>
                <a:cxn ang="0">
                  <a:pos x="33338" y="3175"/>
                </a:cxn>
                <a:cxn ang="0">
                  <a:pos x="33338" y="0"/>
                </a:cxn>
              </a:cxnLst>
              <a:pathLst>
                <a:path w="21" h="12">
                  <a:moveTo>
                    <a:pt x="21" y="0"/>
                  </a:moveTo>
                  <a:lnTo>
                    <a:pt x="0" y="10"/>
                  </a:lnTo>
                  <a:lnTo>
                    <a:pt x="0" y="12"/>
                  </a:lnTo>
                  <a:lnTo>
                    <a:pt x="21" y="2"/>
                  </a:lnTo>
                  <a:lnTo>
                    <a:pt x="21" y="0"/>
                  </a:lnTo>
                </a:path>
              </a:pathLst>
            </a:custGeom>
            <a:noFill/>
            <a:ln w="9525">
              <a:noFill/>
            </a:ln>
          </p:spPr>
          <p:txBody>
            <a:bodyPr/>
            <a:p>
              <a:endParaRPr lang="zh-CN" altLang="en-US"/>
            </a:p>
          </p:txBody>
        </p:sp>
        <p:sp>
          <p:nvSpPr>
            <p:cNvPr id="5376" name="Freeform 257"/>
            <p:cNvSpPr/>
            <p:nvPr/>
          </p:nvSpPr>
          <p:spPr>
            <a:xfrm>
              <a:off x="7381876" y="4071938"/>
              <a:ext cx="36513" cy="19050"/>
            </a:xfrm>
            <a:custGeom>
              <a:avLst/>
              <a:gdLst/>
              <a:ahLst/>
              <a:cxnLst>
                <a:cxn ang="0">
                  <a:pos x="33337" y="0"/>
                </a:cxn>
                <a:cxn ang="0">
                  <a:pos x="0" y="15875"/>
                </a:cxn>
                <a:cxn ang="0">
                  <a:pos x="3175" y="19050"/>
                </a:cxn>
                <a:cxn ang="0">
                  <a:pos x="36513" y="4762"/>
                </a:cxn>
                <a:cxn ang="0">
                  <a:pos x="33337" y="0"/>
                </a:cxn>
              </a:cxnLst>
              <a:pathLst>
                <a:path w="23" h="12">
                  <a:moveTo>
                    <a:pt x="21" y="0"/>
                  </a:moveTo>
                  <a:lnTo>
                    <a:pt x="0" y="10"/>
                  </a:lnTo>
                  <a:lnTo>
                    <a:pt x="2" y="12"/>
                  </a:lnTo>
                  <a:lnTo>
                    <a:pt x="23" y="3"/>
                  </a:lnTo>
                  <a:lnTo>
                    <a:pt x="21" y="0"/>
                  </a:lnTo>
                  <a:close/>
                </a:path>
              </a:pathLst>
            </a:custGeom>
            <a:solidFill>
              <a:srgbClr val="FFFFFF"/>
            </a:solidFill>
            <a:ln w="9525">
              <a:noFill/>
            </a:ln>
          </p:spPr>
          <p:txBody>
            <a:bodyPr/>
            <a:p>
              <a:endParaRPr lang="zh-CN" altLang="en-US"/>
            </a:p>
          </p:txBody>
        </p:sp>
        <p:sp>
          <p:nvSpPr>
            <p:cNvPr id="5377" name="Freeform 258"/>
            <p:cNvSpPr/>
            <p:nvPr/>
          </p:nvSpPr>
          <p:spPr>
            <a:xfrm>
              <a:off x="7381876" y="4071938"/>
              <a:ext cx="36513" cy="19050"/>
            </a:xfrm>
            <a:custGeom>
              <a:avLst/>
              <a:gdLst/>
              <a:ahLst/>
              <a:cxnLst>
                <a:cxn ang="0">
                  <a:pos x="33337" y="0"/>
                </a:cxn>
                <a:cxn ang="0">
                  <a:pos x="0" y="15875"/>
                </a:cxn>
                <a:cxn ang="0">
                  <a:pos x="3175" y="19050"/>
                </a:cxn>
                <a:cxn ang="0">
                  <a:pos x="36513" y="4762"/>
                </a:cxn>
                <a:cxn ang="0">
                  <a:pos x="33337" y="0"/>
                </a:cxn>
              </a:cxnLst>
              <a:pathLst>
                <a:path w="23" h="12">
                  <a:moveTo>
                    <a:pt x="21" y="0"/>
                  </a:moveTo>
                  <a:lnTo>
                    <a:pt x="0" y="10"/>
                  </a:lnTo>
                  <a:lnTo>
                    <a:pt x="2" y="12"/>
                  </a:lnTo>
                  <a:lnTo>
                    <a:pt x="23" y="3"/>
                  </a:lnTo>
                  <a:lnTo>
                    <a:pt x="21" y="0"/>
                  </a:lnTo>
                </a:path>
              </a:pathLst>
            </a:custGeom>
            <a:noFill/>
            <a:ln w="9525">
              <a:noFill/>
            </a:ln>
          </p:spPr>
          <p:txBody>
            <a:bodyPr/>
            <a:p>
              <a:endParaRPr lang="zh-CN" altLang="en-US"/>
            </a:p>
          </p:txBody>
        </p:sp>
        <p:sp>
          <p:nvSpPr>
            <p:cNvPr id="5378" name="Freeform 259"/>
            <p:cNvSpPr/>
            <p:nvPr/>
          </p:nvSpPr>
          <p:spPr>
            <a:xfrm>
              <a:off x="7381876" y="4065588"/>
              <a:ext cx="33338" cy="17463"/>
            </a:xfrm>
            <a:custGeom>
              <a:avLst/>
              <a:gdLst/>
              <a:ahLst/>
              <a:cxnLst>
                <a:cxn ang="0">
                  <a:pos x="33338" y="0"/>
                </a:cxn>
                <a:cxn ang="0">
                  <a:pos x="0" y="14287"/>
                </a:cxn>
                <a:cxn ang="0">
                  <a:pos x="0" y="17463"/>
                </a:cxn>
                <a:cxn ang="0">
                  <a:pos x="33338" y="6350"/>
                </a:cxn>
                <a:cxn ang="0">
                  <a:pos x="33338" y="0"/>
                </a:cxn>
              </a:cxnLst>
              <a:pathLst>
                <a:path w="21" h="11">
                  <a:moveTo>
                    <a:pt x="21" y="0"/>
                  </a:moveTo>
                  <a:lnTo>
                    <a:pt x="0" y="9"/>
                  </a:lnTo>
                  <a:lnTo>
                    <a:pt x="0" y="11"/>
                  </a:lnTo>
                  <a:lnTo>
                    <a:pt x="21" y="4"/>
                  </a:lnTo>
                  <a:lnTo>
                    <a:pt x="21" y="0"/>
                  </a:lnTo>
                  <a:close/>
                </a:path>
              </a:pathLst>
            </a:custGeom>
            <a:solidFill>
              <a:srgbClr val="FFFFFF"/>
            </a:solidFill>
            <a:ln w="9525">
              <a:noFill/>
            </a:ln>
          </p:spPr>
          <p:txBody>
            <a:bodyPr/>
            <a:p>
              <a:endParaRPr lang="zh-CN" altLang="en-US"/>
            </a:p>
          </p:txBody>
        </p:sp>
        <p:sp>
          <p:nvSpPr>
            <p:cNvPr id="5379" name="Freeform 260"/>
            <p:cNvSpPr/>
            <p:nvPr/>
          </p:nvSpPr>
          <p:spPr>
            <a:xfrm>
              <a:off x="7381876" y="4065588"/>
              <a:ext cx="33338" cy="17463"/>
            </a:xfrm>
            <a:custGeom>
              <a:avLst/>
              <a:gdLst/>
              <a:ahLst/>
              <a:cxnLst>
                <a:cxn ang="0">
                  <a:pos x="33338" y="0"/>
                </a:cxn>
                <a:cxn ang="0">
                  <a:pos x="0" y="14287"/>
                </a:cxn>
                <a:cxn ang="0">
                  <a:pos x="0" y="17463"/>
                </a:cxn>
                <a:cxn ang="0">
                  <a:pos x="33338" y="6350"/>
                </a:cxn>
                <a:cxn ang="0">
                  <a:pos x="33338" y="0"/>
                </a:cxn>
              </a:cxnLst>
              <a:pathLst>
                <a:path w="21" h="11">
                  <a:moveTo>
                    <a:pt x="21" y="0"/>
                  </a:moveTo>
                  <a:lnTo>
                    <a:pt x="0" y="9"/>
                  </a:lnTo>
                  <a:lnTo>
                    <a:pt x="0" y="11"/>
                  </a:lnTo>
                  <a:lnTo>
                    <a:pt x="21" y="4"/>
                  </a:lnTo>
                  <a:lnTo>
                    <a:pt x="21" y="0"/>
                  </a:lnTo>
                </a:path>
              </a:pathLst>
            </a:custGeom>
            <a:noFill/>
            <a:ln w="9525">
              <a:noFill/>
            </a:ln>
          </p:spPr>
          <p:txBody>
            <a:bodyPr/>
            <a:p>
              <a:endParaRPr lang="zh-CN" altLang="en-US"/>
            </a:p>
          </p:txBody>
        </p:sp>
        <p:sp>
          <p:nvSpPr>
            <p:cNvPr id="5380" name="Freeform 261"/>
            <p:cNvSpPr/>
            <p:nvPr/>
          </p:nvSpPr>
          <p:spPr>
            <a:xfrm>
              <a:off x="7377113" y="4060825"/>
              <a:ext cx="38100" cy="19050"/>
            </a:xfrm>
            <a:custGeom>
              <a:avLst/>
              <a:gdLst/>
              <a:ahLst/>
              <a:cxnLst>
                <a:cxn ang="0">
                  <a:pos x="34925" y="0"/>
                </a:cxn>
                <a:cxn ang="0">
                  <a:pos x="0" y="11112"/>
                </a:cxn>
                <a:cxn ang="0">
                  <a:pos x="0" y="19050"/>
                </a:cxn>
                <a:cxn ang="0">
                  <a:pos x="38100" y="4762"/>
                </a:cxn>
                <a:cxn ang="0">
                  <a:pos x="34925" y="0"/>
                </a:cxn>
              </a:cxnLst>
              <a:pathLst>
                <a:path w="24" h="12">
                  <a:moveTo>
                    <a:pt x="22" y="0"/>
                  </a:moveTo>
                  <a:lnTo>
                    <a:pt x="0" y="7"/>
                  </a:lnTo>
                  <a:lnTo>
                    <a:pt x="0" y="12"/>
                  </a:lnTo>
                  <a:lnTo>
                    <a:pt x="24" y="3"/>
                  </a:lnTo>
                  <a:lnTo>
                    <a:pt x="22" y="0"/>
                  </a:lnTo>
                  <a:close/>
                </a:path>
              </a:pathLst>
            </a:custGeom>
            <a:solidFill>
              <a:srgbClr val="FFFFFF"/>
            </a:solidFill>
            <a:ln w="9525">
              <a:noFill/>
            </a:ln>
          </p:spPr>
          <p:txBody>
            <a:bodyPr/>
            <a:p>
              <a:endParaRPr lang="zh-CN" altLang="en-US"/>
            </a:p>
          </p:txBody>
        </p:sp>
        <p:sp>
          <p:nvSpPr>
            <p:cNvPr id="5381" name="Freeform 262"/>
            <p:cNvSpPr/>
            <p:nvPr/>
          </p:nvSpPr>
          <p:spPr>
            <a:xfrm>
              <a:off x="7377113" y="4060825"/>
              <a:ext cx="38100" cy="19050"/>
            </a:xfrm>
            <a:custGeom>
              <a:avLst/>
              <a:gdLst/>
              <a:ahLst/>
              <a:cxnLst>
                <a:cxn ang="0">
                  <a:pos x="34925" y="0"/>
                </a:cxn>
                <a:cxn ang="0">
                  <a:pos x="0" y="11112"/>
                </a:cxn>
                <a:cxn ang="0">
                  <a:pos x="0" y="19050"/>
                </a:cxn>
                <a:cxn ang="0">
                  <a:pos x="38100" y="4762"/>
                </a:cxn>
                <a:cxn ang="0">
                  <a:pos x="34925" y="0"/>
                </a:cxn>
              </a:cxnLst>
              <a:pathLst>
                <a:path w="24" h="12">
                  <a:moveTo>
                    <a:pt x="22" y="0"/>
                  </a:moveTo>
                  <a:lnTo>
                    <a:pt x="0" y="7"/>
                  </a:lnTo>
                  <a:lnTo>
                    <a:pt x="0" y="12"/>
                  </a:lnTo>
                  <a:lnTo>
                    <a:pt x="24" y="3"/>
                  </a:lnTo>
                  <a:lnTo>
                    <a:pt x="22" y="0"/>
                  </a:lnTo>
                </a:path>
              </a:pathLst>
            </a:custGeom>
            <a:noFill/>
            <a:ln w="9525">
              <a:noFill/>
            </a:ln>
          </p:spPr>
          <p:txBody>
            <a:bodyPr/>
            <a:p>
              <a:endParaRPr lang="zh-CN" altLang="en-US"/>
            </a:p>
          </p:txBody>
        </p:sp>
        <p:sp>
          <p:nvSpPr>
            <p:cNvPr id="5382" name="Freeform 263"/>
            <p:cNvSpPr/>
            <p:nvPr/>
          </p:nvSpPr>
          <p:spPr>
            <a:xfrm>
              <a:off x="7373938" y="4054475"/>
              <a:ext cx="38100" cy="17463"/>
            </a:xfrm>
            <a:custGeom>
              <a:avLst/>
              <a:gdLst/>
              <a:ahLst/>
              <a:cxnLst>
                <a:cxn ang="0">
                  <a:pos x="38100" y="0"/>
                </a:cxn>
                <a:cxn ang="0">
                  <a:pos x="0" y="14287"/>
                </a:cxn>
                <a:cxn ang="0">
                  <a:pos x="3175" y="17463"/>
                </a:cxn>
                <a:cxn ang="0">
                  <a:pos x="38100" y="3175"/>
                </a:cxn>
                <a:cxn ang="0">
                  <a:pos x="38100" y="0"/>
                </a:cxn>
              </a:cxnLst>
              <a:pathLst>
                <a:path w="24" h="11">
                  <a:moveTo>
                    <a:pt x="24" y="0"/>
                  </a:moveTo>
                  <a:lnTo>
                    <a:pt x="0" y="9"/>
                  </a:lnTo>
                  <a:lnTo>
                    <a:pt x="2" y="11"/>
                  </a:lnTo>
                  <a:lnTo>
                    <a:pt x="24" y="2"/>
                  </a:lnTo>
                  <a:lnTo>
                    <a:pt x="24" y="0"/>
                  </a:lnTo>
                  <a:close/>
                </a:path>
              </a:pathLst>
            </a:custGeom>
            <a:solidFill>
              <a:srgbClr val="FFFFFF"/>
            </a:solidFill>
            <a:ln w="9525">
              <a:noFill/>
            </a:ln>
          </p:spPr>
          <p:txBody>
            <a:bodyPr/>
            <a:p>
              <a:endParaRPr lang="zh-CN" altLang="en-US"/>
            </a:p>
          </p:txBody>
        </p:sp>
        <p:sp>
          <p:nvSpPr>
            <p:cNvPr id="5383" name="Freeform 264"/>
            <p:cNvSpPr/>
            <p:nvPr/>
          </p:nvSpPr>
          <p:spPr>
            <a:xfrm>
              <a:off x="7373938" y="4054475"/>
              <a:ext cx="38100" cy="17463"/>
            </a:xfrm>
            <a:custGeom>
              <a:avLst/>
              <a:gdLst/>
              <a:ahLst/>
              <a:cxnLst>
                <a:cxn ang="0">
                  <a:pos x="38100" y="0"/>
                </a:cxn>
                <a:cxn ang="0">
                  <a:pos x="0" y="14287"/>
                </a:cxn>
                <a:cxn ang="0">
                  <a:pos x="3175" y="17463"/>
                </a:cxn>
                <a:cxn ang="0">
                  <a:pos x="38100" y="3175"/>
                </a:cxn>
                <a:cxn ang="0">
                  <a:pos x="38100" y="0"/>
                </a:cxn>
              </a:cxnLst>
              <a:pathLst>
                <a:path w="24" h="11">
                  <a:moveTo>
                    <a:pt x="24" y="0"/>
                  </a:moveTo>
                  <a:lnTo>
                    <a:pt x="0" y="9"/>
                  </a:lnTo>
                  <a:lnTo>
                    <a:pt x="2" y="11"/>
                  </a:lnTo>
                  <a:lnTo>
                    <a:pt x="24" y="2"/>
                  </a:lnTo>
                  <a:lnTo>
                    <a:pt x="24" y="0"/>
                  </a:lnTo>
                </a:path>
              </a:pathLst>
            </a:custGeom>
            <a:noFill/>
            <a:ln w="9525">
              <a:noFill/>
            </a:ln>
          </p:spPr>
          <p:txBody>
            <a:bodyPr/>
            <a:p>
              <a:endParaRPr lang="zh-CN" altLang="en-US"/>
            </a:p>
          </p:txBody>
        </p:sp>
        <p:sp>
          <p:nvSpPr>
            <p:cNvPr id="5384" name="Freeform 265"/>
            <p:cNvSpPr/>
            <p:nvPr/>
          </p:nvSpPr>
          <p:spPr>
            <a:xfrm>
              <a:off x="7467601" y="415925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385" name="Freeform 266"/>
            <p:cNvSpPr/>
            <p:nvPr/>
          </p:nvSpPr>
          <p:spPr>
            <a:xfrm>
              <a:off x="7467601" y="415925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386" name="Freeform 267"/>
            <p:cNvSpPr/>
            <p:nvPr/>
          </p:nvSpPr>
          <p:spPr>
            <a:xfrm>
              <a:off x="7464426" y="4151313"/>
              <a:ext cx="33338" cy="19050"/>
            </a:xfrm>
            <a:custGeom>
              <a:avLst/>
              <a:gdLst/>
              <a:ahLst/>
              <a:cxnLst>
                <a:cxn ang="0">
                  <a:pos x="33338" y="0"/>
                </a:cxn>
                <a:cxn ang="0">
                  <a:pos x="0" y="15875"/>
                </a:cxn>
                <a:cxn ang="0">
                  <a:pos x="3175" y="19050"/>
                </a:cxn>
                <a:cxn ang="0">
                  <a:pos x="33338" y="3175"/>
                </a:cxn>
                <a:cxn ang="0">
                  <a:pos x="33338" y="0"/>
                </a:cxn>
              </a:cxnLst>
              <a:pathLst>
                <a:path w="21" h="12">
                  <a:moveTo>
                    <a:pt x="21" y="0"/>
                  </a:moveTo>
                  <a:lnTo>
                    <a:pt x="0" y="10"/>
                  </a:lnTo>
                  <a:lnTo>
                    <a:pt x="2" y="12"/>
                  </a:lnTo>
                  <a:lnTo>
                    <a:pt x="21" y="2"/>
                  </a:lnTo>
                  <a:lnTo>
                    <a:pt x="21" y="0"/>
                  </a:lnTo>
                  <a:close/>
                </a:path>
              </a:pathLst>
            </a:custGeom>
            <a:solidFill>
              <a:srgbClr val="FFFFFF"/>
            </a:solidFill>
            <a:ln w="9525">
              <a:noFill/>
            </a:ln>
          </p:spPr>
          <p:txBody>
            <a:bodyPr/>
            <a:p>
              <a:endParaRPr lang="zh-CN" altLang="en-US"/>
            </a:p>
          </p:txBody>
        </p:sp>
        <p:sp>
          <p:nvSpPr>
            <p:cNvPr id="5387" name="Freeform 268"/>
            <p:cNvSpPr/>
            <p:nvPr/>
          </p:nvSpPr>
          <p:spPr>
            <a:xfrm>
              <a:off x="7464426" y="4151313"/>
              <a:ext cx="33338" cy="19050"/>
            </a:xfrm>
            <a:custGeom>
              <a:avLst/>
              <a:gdLst/>
              <a:ahLst/>
              <a:cxnLst>
                <a:cxn ang="0">
                  <a:pos x="33338" y="0"/>
                </a:cxn>
                <a:cxn ang="0">
                  <a:pos x="0" y="15875"/>
                </a:cxn>
                <a:cxn ang="0">
                  <a:pos x="3175" y="19050"/>
                </a:cxn>
                <a:cxn ang="0">
                  <a:pos x="33338" y="3175"/>
                </a:cxn>
                <a:cxn ang="0">
                  <a:pos x="33338" y="0"/>
                </a:cxn>
              </a:cxnLst>
              <a:pathLst>
                <a:path w="21" h="12">
                  <a:moveTo>
                    <a:pt x="21" y="0"/>
                  </a:moveTo>
                  <a:lnTo>
                    <a:pt x="0" y="10"/>
                  </a:lnTo>
                  <a:lnTo>
                    <a:pt x="2" y="12"/>
                  </a:lnTo>
                  <a:lnTo>
                    <a:pt x="21" y="2"/>
                  </a:lnTo>
                  <a:lnTo>
                    <a:pt x="21" y="0"/>
                  </a:lnTo>
                </a:path>
              </a:pathLst>
            </a:custGeom>
            <a:noFill/>
            <a:ln w="9525">
              <a:noFill/>
            </a:ln>
          </p:spPr>
          <p:txBody>
            <a:bodyPr/>
            <a:p>
              <a:endParaRPr lang="zh-CN" altLang="en-US"/>
            </a:p>
          </p:txBody>
        </p:sp>
        <p:sp>
          <p:nvSpPr>
            <p:cNvPr id="5388" name="Freeform 269"/>
            <p:cNvSpPr/>
            <p:nvPr/>
          </p:nvSpPr>
          <p:spPr>
            <a:xfrm>
              <a:off x="7464426" y="4148138"/>
              <a:ext cx="33338" cy="14288"/>
            </a:xfrm>
            <a:custGeom>
              <a:avLst/>
              <a:gdLst/>
              <a:ahLst/>
              <a:cxnLst>
                <a:cxn ang="0">
                  <a:pos x="30162" y="0"/>
                </a:cxn>
                <a:cxn ang="0">
                  <a:pos x="0" y="11112"/>
                </a:cxn>
                <a:cxn ang="0">
                  <a:pos x="0" y="14288"/>
                </a:cxn>
                <a:cxn ang="0">
                  <a:pos x="33338" y="3175"/>
                </a:cxn>
                <a:cxn ang="0">
                  <a:pos x="30162" y="0"/>
                </a:cxn>
              </a:cxnLst>
              <a:pathLst>
                <a:path w="21" h="9">
                  <a:moveTo>
                    <a:pt x="19" y="0"/>
                  </a:moveTo>
                  <a:lnTo>
                    <a:pt x="0" y="7"/>
                  </a:lnTo>
                  <a:lnTo>
                    <a:pt x="0" y="9"/>
                  </a:lnTo>
                  <a:lnTo>
                    <a:pt x="21" y="2"/>
                  </a:lnTo>
                  <a:lnTo>
                    <a:pt x="19" y="0"/>
                  </a:lnTo>
                  <a:close/>
                </a:path>
              </a:pathLst>
            </a:custGeom>
            <a:solidFill>
              <a:srgbClr val="FFFFFF"/>
            </a:solidFill>
            <a:ln w="9525">
              <a:noFill/>
            </a:ln>
          </p:spPr>
          <p:txBody>
            <a:bodyPr/>
            <a:p>
              <a:endParaRPr lang="zh-CN" altLang="en-US"/>
            </a:p>
          </p:txBody>
        </p:sp>
        <p:sp>
          <p:nvSpPr>
            <p:cNvPr id="5389" name="Freeform 270"/>
            <p:cNvSpPr/>
            <p:nvPr/>
          </p:nvSpPr>
          <p:spPr>
            <a:xfrm>
              <a:off x="7464426" y="4148138"/>
              <a:ext cx="33338" cy="14288"/>
            </a:xfrm>
            <a:custGeom>
              <a:avLst/>
              <a:gdLst/>
              <a:ahLst/>
              <a:cxnLst>
                <a:cxn ang="0">
                  <a:pos x="30162" y="0"/>
                </a:cxn>
                <a:cxn ang="0">
                  <a:pos x="0" y="11112"/>
                </a:cxn>
                <a:cxn ang="0">
                  <a:pos x="0" y="14288"/>
                </a:cxn>
                <a:cxn ang="0">
                  <a:pos x="33338" y="3175"/>
                </a:cxn>
                <a:cxn ang="0">
                  <a:pos x="30162" y="0"/>
                </a:cxn>
              </a:cxnLst>
              <a:pathLst>
                <a:path w="21" h="9">
                  <a:moveTo>
                    <a:pt x="19" y="0"/>
                  </a:moveTo>
                  <a:lnTo>
                    <a:pt x="0" y="7"/>
                  </a:lnTo>
                  <a:lnTo>
                    <a:pt x="0" y="9"/>
                  </a:lnTo>
                  <a:lnTo>
                    <a:pt x="21" y="2"/>
                  </a:lnTo>
                  <a:lnTo>
                    <a:pt x="19" y="0"/>
                  </a:lnTo>
                </a:path>
              </a:pathLst>
            </a:custGeom>
            <a:noFill/>
            <a:ln w="9525">
              <a:noFill/>
            </a:ln>
          </p:spPr>
          <p:txBody>
            <a:bodyPr/>
            <a:p>
              <a:endParaRPr lang="zh-CN" altLang="en-US"/>
            </a:p>
          </p:txBody>
        </p:sp>
        <p:sp>
          <p:nvSpPr>
            <p:cNvPr id="5390" name="Freeform 271"/>
            <p:cNvSpPr/>
            <p:nvPr/>
          </p:nvSpPr>
          <p:spPr>
            <a:xfrm>
              <a:off x="7459663" y="4140200"/>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close/>
                </a:path>
              </a:pathLst>
            </a:custGeom>
            <a:solidFill>
              <a:srgbClr val="FFFFFF"/>
            </a:solidFill>
            <a:ln w="9525">
              <a:noFill/>
            </a:ln>
          </p:spPr>
          <p:txBody>
            <a:bodyPr/>
            <a:p>
              <a:endParaRPr lang="zh-CN" altLang="en-US"/>
            </a:p>
          </p:txBody>
        </p:sp>
        <p:sp>
          <p:nvSpPr>
            <p:cNvPr id="5391" name="Freeform 272"/>
            <p:cNvSpPr/>
            <p:nvPr/>
          </p:nvSpPr>
          <p:spPr>
            <a:xfrm>
              <a:off x="7459663" y="4140200"/>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path>
              </a:pathLst>
            </a:custGeom>
            <a:noFill/>
            <a:ln w="9525">
              <a:noFill/>
            </a:ln>
          </p:spPr>
          <p:txBody>
            <a:bodyPr/>
            <a:p>
              <a:endParaRPr lang="zh-CN" altLang="en-US"/>
            </a:p>
          </p:txBody>
        </p:sp>
        <p:sp>
          <p:nvSpPr>
            <p:cNvPr id="5392" name="Freeform 273"/>
            <p:cNvSpPr/>
            <p:nvPr/>
          </p:nvSpPr>
          <p:spPr>
            <a:xfrm>
              <a:off x="7456488" y="4132263"/>
              <a:ext cx="38100" cy="19050"/>
            </a:xfrm>
            <a:custGeom>
              <a:avLst/>
              <a:gdLst/>
              <a:ahLst/>
              <a:cxnLst>
                <a:cxn ang="0">
                  <a:pos x="33337" y="0"/>
                </a:cxn>
                <a:cxn ang="0">
                  <a:pos x="0" y="15875"/>
                </a:cxn>
                <a:cxn ang="0">
                  <a:pos x="3175" y="19050"/>
                </a:cxn>
                <a:cxn ang="0">
                  <a:pos x="38100" y="4762"/>
                </a:cxn>
                <a:cxn ang="0">
                  <a:pos x="33337" y="0"/>
                </a:cxn>
              </a:cxnLst>
              <a:pathLst>
                <a:path w="24" h="12">
                  <a:moveTo>
                    <a:pt x="21" y="0"/>
                  </a:moveTo>
                  <a:lnTo>
                    <a:pt x="0" y="10"/>
                  </a:lnTo>
                  <a:lnTo>
                    <a:pt x="2" y="12"/>
                  </a:lnTo>
                  <a:lnTo>
                    <a:pt x="24" y="3"/>
                  </a:lnTo>
                  <a:lnTo>
                    <a:pt x="21" y="0"/>
                  </a:lnTo>
                  <a:close/>
                </a:path>
              </a:pathLst>
            </a:custGeom>
            <a:solidFill>
              <a:srgbClr val="FFFFFF"/>
            </a:solidFill>
            <a:ln w="9525">
              <a:noFill/>
            </a:ln>
          </p:spPr>
          <p:txBody>
            <a:bodyPr/>
            <a:p>
              <a:endParaRPr lang="zh-CN" altLang="en-US"/>
            </a:p>
          </p:txBody>
        </p:sp>
        <p:sp>
          <p:nvSpPr>
            <p:cNvPr id="5393" name="Freeform 274"/>
            <p:cNvSpPr/>
            <p:nvPr/>
          </p:nvSpPr>
          <p:spPr>
            <a:xfrm>
              <a:off x="7456488" y="4132263"/>
              <a:ext cx="38100" cy="19050"/>
            </a:xfrm>
            <a:custGeom>
              <a:avLst/>
              <a:gdLst/>
              <a:ahLst/>
              <a:cxnLst>
                <a:cxn ang="0">
                  <a:pos x="33337" y="0"/>
                </a:cxn>
                <a:cxn ang="0">
                  <a:pos x="0" y="15875"/>
                </a:cxn>
                <a:cxn ang="0">
                  <a:pos x="3175" y="19050"/>
                </a:cxn>
                <a:cxn ang="0">
                  <a:pos x="38100" y="4762"/>
                </a:cxn>
                <a:cxn ang="0">
                  <a:pos x="33337" y="0"/>
                </a:cxn>
              </a:cxnLst>
              <a:pathLst>
                <a:path w="24" h="12">
                  <a:moveTo>
                    <a:pt x="21" y="0"/>
                  </a:moveTo>
                  <a:lnTo>
                    <a:pt x="0" y="10"/>
                  </a:lnTo>
                  <a:lnTo>
                    <a:pt x="2" y="12"/>
                  </a:lnTo>
                  <a:lnTo>
                    <a:pt x="24" y="3"/>
                  </a:lnTo>
                  <a:lnTo>
                    <a:pt x="21" y="0"/>
                  </a:lnTo>
                </a:path>
              </a:pathLst>
            </a:custGeom>
            <a:noFill/>
            <a:ln w="9525">
              <a:noFill/>
            </a:ln>
          </p:spPr>
          <p:txBody>
            <a:bodyPr/>
            <a:p>
              <a:endParaRPr lang="zh-CN" altLang="en-US"/>
            </a:p>
          </p:txBody>
        </p:sp>
        <p:sp>
          <p:nvSpPr>
            <p:cNvPr id="5394" name="Freeform 275"/>
            <p:cNvSpPr/>
            <p:nvPr/>
          </p:nvSpPr>
          <p:spPr>
            <a:xfrm>
              <a:off x="7456488" y="4125913"/>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close/>
                </a:path>
              </a:pathLst>
            </a:custGeom>
            <a:solidFill>
              <a:srgbClr val="FFFFFF"/>
            </a:solidFill>
            <a:ln w="9525">
              <a:noFill/>
            </a:ln>
          </p:spPr>
          <p:txBody>
            <a:bodyPr/>
            <a:p>
              <a:endParaRPr lang="zh-CN" altLang="en-US"/>
            </a:p>
          </p:txBody>
        </p:sp>
        <p:sp>
          <p:nvSpPr>
            <p:cNvPr id="5395" name="Freeform 276"/>
            <p:cNvSpPr/>
            <p:nvPr/>
          </p:nvSpPr>
          <p:spPr>
            <a:xfrm>
              <a:off x="7456488" y="4125913"/>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path>
              </a:pathLst>
            </a:custGeom>
            <a:noFill/>
            <a:ln w="9525">
              <a:noFill/>
            </a:ln>
          </p:spPr>
          <p:txBody>
            <a:bodyPr/>
            <a:p>
              <a:endParaRPr lang="zh-CN" altLang="en-US"/>
            </a:p>
          </p:txBody>
        </p:sp>
        <p:sp>
          <p:nvSpPr>
            <p:cNvPr id="5396" name="Freeform 277"/>
            <p:cNvSpPr/>
            <p:nvPr/>
          </p:nvSpPr>
          <p:spPr>
            <a:xfrm>
              <a:off x="7453313" y="4121150"/>
              <a:ext cx="33338" cy="15875"/>
            </a:xfrm>
            <a:custGeom>
              <a:avLst/>
              <a:gdLst/>
              <a:ahLst/>
              <a:cxnLst>
                <a:cxn ang="0">
                  <a:pos x="33338" y="0"/>
                </a:cxn>
                <a:cxn ang="0">
                  <a:pos x="0" y="11112"/>
                </a:cxn>
                <a:cxn ang="0">
                  <a:pos x="0" y="15875"/>
                </a:cxn>
                <a:cxn ang="0">
                  <a:pos x="33338" y="4762"/>
                </a:cxn>
                <a:cxn ang="0">
                  <a:pos x="33338" y="0"/>
                </a:cxn>
              </a:cxnLst>
              <a:pathLst>
                <a:path w="21" h="10">
                  <a:moveTo>
                    <a:pt x="21" y="0"/>
                  </a:moveTo>
                  <a:lnTo>
                    <a:pt x="0" y="7"/>
                  </a:lnTo>
                  <a:lnTo>
                    <a:pt x="0" y="10"/>
                  </a:lnTo>
                  <a:lnTo>
                    <a:pt x="21" y="3"/>
                  </a:lnTo>
                  <a:lnTo>
                    <a:pt x="21" y="0"/>
                  </a:lnTo>
                  <a:close/>
                </a:path>
              </a:pathLst>
            </a:custGeom>
            <a:solidFill>
              <a:srgbClr val="FFFFFF"/>
            </a:solidFill>
            <a:ln w="9525">
              <a:noFill/>
            </a:ln>
          </p:spPr>
          <p:txBody>
            <a:bodyPr/>
            <a:p>
              <a:endParaRPr lang="zh-CN" altLang="en-US"/>
            </a:p>
          </p:txBody>
        </p:sp>
        <p:sp>
          <p:nvSpPr>
            <p:cNvPr id="5397" name="Freeform 278"/>
            <p:cNvSpPr/>
            <p:nvPr/>
          </p:nvSpPr>
          <p:spPr>
            <a:xfrm>
              <a:off x="7453313" y="4121150"/>
              <a:ext cx="33338" cy="15875"/>
            </a:xfrm>
            <a:custGeom>
              <a:avLst/>
              <a:gdLst/>
              <a:ahLst/>
              <a:cxnLst>
                <a:cxn ang="0">
                  <a:pos x="33338" y="0"/>
                </a:cxn>
                <a:cxn ang="0">
                  <a:pos x="0" y="11112"/>
                </a:cxn>
                <a:cxn ang="0">
                  <a:pos x="0" y="15875"/>
                </a:cxn>
                <a:cxn ang="0">
                  <a:pos x="33338" y="4762"/>
                </a:cxn>
                <a:cxn ang="0">
                  <a:pos x="33338" y="0"/>
                </a:cxn>
              </a:cxnLst>
              <a:pathLst>
                <a:path w="21" h="10">
                  <a:moveTo>
                    <a:pt x="21" y="0"/>
                  </a:moveTo>
                  <a:lnTo>
                    <a:pt x="0" y="7"/>
                  </a:lnTo>
                  <a:lnTo>
                    <a:pt x="0" y="10"/>
                  </a:lnTo>
                  <a:lnTo>
                    <a:pt x="21" y="3"/>
                  </a:lnTo>
                  <a:lnTo>
                    <a:pt x="21" y="0"/>
                  </a:lnTo>
                </a:path>
              </a:pathLst>
            </a:custGeom>
            <a:noFill/>
            <a:ln w="9525">
              <a:noFill/>
            </a:ln>
          </p:spPr>
          <p:txBody>
            <a:bodyPr/>
            <a:p>
              <a:endParaRPr lang="zh-CN" altLang="en-US"/>
            </a:p>
          </p:txBody>
        </p:sp>
        <p:sp>
          <p:nvSpPr>
            <p:cNvPr id="5398" name="Freeform 279"/>
            <p:cNvSpPr/>
            <p:nvPr/>
          </p:nvSpPr>
          <p:spPr>
            <a:xfrm>
              <a:off x="7448551" y="4113213"/>
              <a:ext cx="38100" cy="19050"/>
            </a:xfrm>
            <a:custGeom>
              <a:avLst/>
              <a:gdLst/>
              <a:ahLst/>
              <a:cxnLst>
                <a:cxn ang="0">
                  <a:pos x="34925" y="0"/>
                </a:cxn>
                <a:cxn ang="0">
                  <a:pos x="0" y="15875"/>
                </a:cxn>
                <a:cxn ang="0">
                  <a:pos x="4762" y="19050"/>
                </a:cxn>
                <a:cxn ang="0">
                  <a:pos x="38100" y="4762"/>
                </a:cxn>
                <a:cxn ang="0">
                  <a:pos x="34925" y="0"/>
                </a:cxn>
              </a:cxnLst>
              <a:pathLst>
                <a:path w="24" h="12">
                  <a:moveTo>
                    <a:pt x="22" y="0"/>
                  </a:moveTo>
                  <a:lnTo>
                    <a:pt x="0" y="10"/>
                  </a:lnTo>
                  <a:lnTo>
                    <a:pt x="3" y="12"/>
                  </a:lnTo>
                  <a:lnTo>
                    <a:pt x="24" y="3"/>
                  </a:lnTo>
                  <a:lnTo>
                    <a:pt x="22" y="0"/>
                  </a:lnTo>
                  <a:close/>
                </a:path>
              </a:pathLst>
            </a:custGeom>
            <a:solidFill>
              <a:srgbClr val="FFFFFF"/>
            </a:solidFill>
            <a:ln w="9525">
              <a:noFill/>
            </a:ln>
          </p:spPr>
          <p:txBody>
            <a:bodyPr/>
            <a:p>
              <a:endParaRPr lang="zh-CN" altLang="en-US"/>
            </a:p>
          </p:txBody>
        </p:sp>
        <p:sp>
          <p:nvSpPr>
            <p:cNvPr id="5399" name="Freeform 280"/>
            <p:cNvSpPr/>
            <p:nvPr/>
          </p:nvSpPr>
          <p:spPr>
            <a:xfrm>
              <a:off x="7448551" y="4113213"/>
              <a:ext cx="38100" cy="19050"/>
            </a:xfrm>
            <a:custGeom>
              <a:avLst/>
              <a:gdLst/>
              <a:ahLst/>
              <a:cxnLst>
                <a:cxn ang="0">
                  <a:pos x="34925" y="0"/>
                </a:cxn>
                <a:cxn ang="0">
                  <a:pos x="0" y="15875"/>
                </a:cxn>
                <a:cxn ang="0">
                  <a:pos x="4762" y="19050"/>
                </a:cxn>
                <a:cxn ang="0">
                  <a:pos x="38100" y="4762"/>
                </a:cxn>
                <a:cxn ang="0">
                  <a:pos x="34925" y="0"/>
                </a:cxn>
              </a:cxnLst>
              <a:pathLst>
                <a:path w="24" h="12">
                  <a:moveTo>
                    <a:pt x="22" y="0"/>
                  </a:moveTo>
                  <a:lnTo>
                    <a:pt x="0" y="10"/>
                  </a:lnTo>
                  <a:lnTo>
                    <a:pt x="3" y="12"/>
                  </a:lnTo>
                  <a:lnTo>
                    <a:pt x="24" y="3"/>
                  </a:lnTo>
                  <a:lnTo>
                    <a:pt x="22" y="0"/>
                  </a:lnTo>
                </a:path>
              </a:pathLst>
            </a:custGeom>
            <a:noFill/>
            <a:ln w="9525">
              <a:noFill/>
            </a:ln>
          </p:spPr>
          <p:txBody>
            <a:bodyPr/>
            <a:p>
              <a:endParaRPr lang="zh-CN" altLang="en-US"/>
            </a:p>
          </p:txBody>
        </p:sp>
        <p:sp>
          <p:nvSpPr>
            <p:cNvPr id="5400" name="Freeform 281"/>
            <p:cNvSpPr/>
            <p:nvPr/>
          </p:nvSpPr>
          <p:spPr>
            <a:xfrm>
              <a:off x="7448551" y="41068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close/>
                </a:path>
              </a:pathLst>
            </a:custGeom>
            <a:solidFill>
              <a:srgbClr val="FFFFFF"/>
            </a:solidFill>
            <a:ln w="9525">
              <a:noFill/>
            </a:ln>
          </p:spPr>
          <p:txBody>
            <a:bodyPr/>
            <a:p>
              <a:endParaRPr lang="zh-CN" altLang="en-US"/>
            </a:p>
          </p:txBody>
        </p:sp>
        <p:sp>
          <p:nvSpPr>
            <p:cNvPr id="5401" name="Freeform 282"/>
            <p:cNvSpPr/>
            <p:nvPr/>
          </p:nvSpPr>
          <p:spPr>
            <a:xfrm>
              <a:off x="7448551" y="41068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path>
              </a:pathLst>
            </a:custGeom>
            <a:noFill/>
            <a:ln w="9525">
              <a:noFill/>
            </a:ln>
          </p:spPr>
          <p:txBody>
            <a:bodyPr/>
            <a:p>
              <a:endParaRPr lang="zh-CN" altLang="en-US"/>
            </a:p>
          </p:txBody>
        </p:sp>
        <p:sp>
          <p:nvSpPr>
            <p:cNvPr id="5402" name="Freeform 283"/>
            <p:cNvSpPr/>
            <p:nvPr/>
          </p:nvSpPr>
          <p:spPr>
            <a:xfrm>
              <a:off x="7445376" y="4098925"/>
              <a:ext cx="38100" cy="19050"/>
            </a:xfrm>
            <a:custGeom>
              <a:avLst/>
              <a:gdLst/>
              <a:ahLst/>
              <a:cxnLst>
                <a:cxn ang="0">
                  <a:pos x="33337" y="0"/>
                </a:cxn>
                <a:cxn ang="0">
                  <a:pos x="0" y="14287"/>
                </a:cxn>
                <a:cxn ang="0">
                  <a:pos x="3175" y="19050"/>
                </a:cxn>
                <a:cxn ang="0">
                  <a:pos x="38100" y="3175"/>
                </a:cxn>
                <a:cxn ang="0">
                  <a:pos x="33337" y="0"/>
                </a:cxn>
              </a:cxnLst>
              <a:pathLst>
                <a:path w="24" h="12">
                  <a:moveTo>
                    <a:pt x="21" y="0"/>
                  </a:moveTo>
                  <a:lnTo>
                    <a:pt x="0" y="9"/>
                  </a:lnTo>
                  <a:lnTo>
                    <a:pt x="2" y="12"/>
                  </a:lnTo>
                  <a:lnTo>
                    <a:pt x="24" y="2"/>
                  </a:lnTo>
                  <a:lnTo>
                    <a:pt x="21" y="0"/>
                  </a:lnTo>
                  <a:close/>
                </a:path>
              </a:pathLst>
            </a:custGeom>
            <a:solidFill>
              <a:srgbClr val="FFFFFF"/>
            </a:solidFill>
            <a:ln w="9525">
              <a:noFill/>
            </a:ln>
          </p:spPr>
          <p:txBody>
            <a:bodyPr/>
            <a:p>
              <a:endParaRPr lang="zh-CN" altLang="en-US"/>
            </a:p>
          </p:txBody>
        </p:sp>
        <p:sp>
          <p:nvSpPr>
            <p:cNvPr id="5403" name="Freeform 284"/>
            <p:cNvSpPr/>
            <p:nvPr/>
          </p:nvSpPr>
          <p:spPr>
            <a:xfrm>
              <a:off x="7445376" y="4098925"/>
              <a:ext cx="38100" cy="19050"/>
            </a:xfrm>
            <a:custGeom>
              <a:avLst/>
              <a:gdLst/>
              <a:ahLst/>
              <a:cxnLst>
                <a:cxn ang="0">
                  <a:pos x="33337" y="0"/>
                </a:cxn>
                <a:cxn ang="0">
                  <a:pos x="0" y="14287"/>
                </a:cxn>
                <a:cxn ang="0">
                  <a:pos x="3175" y="19050"/>
                </a:cxn>
                <a:cxn ang="0">
                  <a:pos x="38100" y="3175"/>
                </a:cxn>
                <a:cxn ang="0">
                  <a:pos x="33337" y="0"/>
                </a:cxn>
              </a:cxnLst>
              <a:pathLst>
                <a:path w="24" h="12">
                  <a:moveTo>
                    <a:pt x="21" y="0"/>
                  </a:moveTo>
                  <a:lnTo>
                    <a:pt x="0" y="9"/>
                  </a:lnTo>
                  <a:lnTo>
                    <a:pt x="2" y="12"/>
                  </a:lnTo>
                  <a:lnTo>
                    <a:pt x="24" y="2"/>
                  </a:lnTo>
                  <a:lnTo>
                    <a:pt x="21" y="0"/>
                  </a:lnTo>
                </a:path>
              </a:pathLst>
            </a:custGeom>
            <a:noFill/>
            <a:ln w="9525">
              <a:noFill/>
            </a:ln>
          </p:spPr>
          <p:txBody>
            <a:bodyPr/>
            <a:p>
              <a:endParaRPr lang="zh-CN" altLang="en-US"/>
            </a:p>
          </p:txBody>
        </p:sp>
        <p:sp>
          <p:nvSpPr>
            <p:cNvPr id="5404" name="Freeform 285"/>
            <p:cNvSpPr/>
            <p:nvPr/>
          </p:nvSpPr>
          <p:spPr>
            <a:xfrm>
              <a:off x="7445376" y="4095750"/>
              <a:ext cx="33338" cy="14288"/>
            </a:xfrm>
            <a:custGeom>
              <a:avLst/>
              <a:gdLst/>
              <a:ahLst/>
              <a:cxnLst>
                <a:cxn ang="0">
                  <a:pos x="33338" y="0"/>
                </a:cxn>
                <a:cxn ang="0">
                  <a:pos x="0" y="11112"/>
                </a:cxn>
                <a:cxn ang="0">
                  <a:pos x="0" y="14288"/>
                </a:cxn>
                <a:cxn ang="0">
                  <a:pos x="33338" y="3175"/>
                </a:cxn>
                <a:cxn ang="0">
                  <a:pos x="33338" y="0"/>
                </a:cxn>
              </a:cxnLst>
              <a:pathLst>
                <a:path w="21" h="9">
                  <a:moveTo>
                    <a:pt x="21" y="0"/>
                  </a:moveTo>
                  <a:lnTo>
                    <a:pt x="0" y="7"/>
                  </a:lnTo>
                  <a:lnTo>
                    <a:pt x="0" y="9"/>
                  </a:lnTo>
                  <a:lnTo>
                    <a:pt x="21" y="2"/>
                  </a:lnTo>
                  <a:lnTo>
                    <a:pt x="21" y="0"/>
                  </a:lnTo>
                  <a:close/>
                </a:path>
              </a:pathLst>
            </a:custGeom>
            <a:solidFill>
              <a:srgbClr val="FFFFFF"/>
            </a:solidFill>
            <a:ln w="9525">
              <a:noFill/>
            </a:ln>
          </p:spPr>
          <p:txBody>
            <a:bodyPr/>
            <a:p>
              <a:endParaRPr lang="zh-CN" altLang="en-US"/>
            </a:p>
          </p:txBody>
        </p:sp>
        <p:sp>
          <p:nvSpPr>
            <p:cNvPr id="5405" name="Freeform 286"/>
            <p:cNvSpPr/>
            <p:nvPr/>
          </p:nvSpPr>
          <p:spPr>
            <a:xfrm>
              <a:off x="7445376" y="4095750"/>
              <a:ext cx="33338" cy="14288"/>
            </a:xfrm>
            <a:custGeom>
              <a:avLst/>
              <a:gdLst/>
              <a:ahLst/>
              <a:cxnLst>
                <a:cxn ang="0">
                  <a:pos x="33338" y="0"/>
                </a:cxn>
                <a:cxn ang="0">
                  <a:pos x="0" y="11112"/>
                </a:cxn>
                <a:cxn ang="0">
                  <a:pos x="0" y="14288"/>
                </a:cxn>
                <a:cxn ang="0">
                  <a:pos x="33338" y="3175"/>
                </a:cxn>
                <a:cxn ang="0">
                  <a:pos x="33338" y="0"/>
                </a:cxn>
              </a:cxnLst>
              <a:pathLst>
                <a:path w="21" h="9">
                  <a:moveTo>
                    <a:pt x="21" y="0"/>
                  </a:moveTo>
                  <a:lnTo>
                    <a:pt x="0" y="7"/>
                  </a:lnTo>
                  <a:lnTo>
                    <a:pt x="0" y="9"/>
                  </a:lnTo>
                  <a:lnTo>
                    <a:pt x="21" y="2"/>
                  </a:lnTo>
                  <a:lnTo>
                    <a:pt x="21" y="0"/>
                  </a:lnTo>
                </a:path>
              </a:pathLst>
            </a:custGeom>
            <a:noFill/>
            <a:ln w="9525">
              <a:noFill/>
            </a:ln>
          </p:spPr>
          <p:txBody>
            <a:bodyPr/>
            <a:p>
              <a:endParaRPr lang="zh-CN" altLang="en-US"/>
            </a:p>
          </p:txBody>
        </p:sp>
        <p:sp>
          <p:nvSpPr>
            <p:cNvPr id="5406" name="Freeform 287"/>
            <p:cNvSpPr/>
            <p:nvPr/>
          </p:nvSpPr>
          <p:spPr>
            <a:xfrm>
              <a:off x="7442201" y="408781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407" name="Freeform 288"/>
            <p:cNvSpPr/>
            <p:nvPr/>
          </p:nvSpPr>
          <p:spPr>
            <a:xfrm>
              <a:off x="7442201" y="408781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408" name="Freeform 289"/>
            <p:cNvSpPr/>
            <p:nvPr/>
          </p:nvSpPr>
          <p:spPr>
            <a:xfrm>
              <a:off x="7513638" y="414020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409" name="Freeform 290"/>
            <p:cNvSpPr/>
            <p:nvPr/>
          </p:nvSpPr>
          <p:spPr>
            <a:xfrm>
              <a:off x="7513638" y="4140200"/>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410" name="Freeform 291"/>
            <p:cNvSpPr/>
            <p:nvPr/>
          </p:nvSpPr>
          <p:spPr>
            <a:xfrm>
              <a:off x="7508876" y="4132263"/>
              <a:ext cx="38100" cy="19050"/>
            </a:xfrm>
            <a:custGeom>
              <a:avLst/>
              <a:gdLst/>
              <a:ahLst/>
              <a:cxnLst>
                <a:cxn ang="0">
                  <a:pos x="33337" y="0"/>
                </a:cxn>
                <a:cxn ang="0">
                  <a:pos x="0" y="15875"/>
                </a:cxn>
                <a:cxn ang="0">
                  <a:pos x="4762" y="19050"/>
                </a:cxn>
                <a:cxn ang="0">
                  <a:pos x="38100" y="4762"/>
                </a:cxn>
                <a:cxn ang="0">
                  <a:pos x="33337" y="0"/>
                </a:cxn>
              </a:cxnLst>
              <a:pathLst>
                <a:path w="24" h="12">
                  <a:moveTo>
                    <a:pt x="21" y="0"/>
                  </a:moveTo>
                  <a:lnTo>
                    <a:pt x="0" y="10"/>
                  </a:lnTo>
                  <a:lnTo>
                    <a:pt x="3" y="12"/>
                  </a:lnTo>
                  <a:lnTo>
                    <a:pt x="24" y="3"/>
                  </a:lnTo>
                  <a:lnTo>
                    <a:pt x="21" y="0"/>
                  </a:lnTo>
                  <a:close/>
                </a:path>
              </a:pathLst>
            </a:custGeom>
            <a:solidFill>
              <a:srgbClr val="FFFFFF"/>
            </a:solidFill>
            <a:ln w="9525">
              <a:noFill/>
            </a:ln>
          </p:spPr>
          <p:txBody>
            <a:bodyPr/>
            <a:p>
              <a:endParaRPr lang="zh-CN" altLang="en-US"/>
            </a:p>
          </p:txBody>
        </p:sp>
        <p:sp>
          <p:nvSpPr>
            <p:cNvPr id="5411" name="Freeform 292"/>
            <p:cNvSpPr/>
            <p:nvPr/>
          </p:nvSpPr>
          <p:spPr>
            <a:xfrm>
              <a:off x="7508876" y="4132263"/>
              <a:ext cx="38100" cy="19050"/>
            </a:xfrm>
            <a:custGeom>
              <a:avLst/>
              <a:gdLst/>
              <a:ahLst/>
              <a:cxnLst>
                <a:cxn ang="0">
                  <a:pos x="33337" y="0"/>
                </a:cxn>
                <a:cxn ang="0">
                  <a:pos x="0" y="15875"/>
                </a:cxn>
                <a:cxn ang="0">
                  <a:pos x="4762" y="19050"/>
                </a:cxn>
                <a:cxn ang="0">
                  <a:pos x="38100" y="4762"/>
                </a:cxn>
                <a:cxn ang="0">
                  <a:pos x="33337" y="0"/>
                </a:cxn>
              </a:cxnLst>
              <a:pathLst>
                <a:path w="24" h="12">
                  <a:moveTo>
                    <a:pt x="21" y="0"/>
                  </a:moveTo>
                  <a:lnTo>
                    <a:pt x="0" y="10"/>
                  </a:lnTo>
                  <a:lnTo>
                    <a:pt x="3" y="12"/>
                  </a:lnTo>
                  <a:lnTo>
                    <a:pt x="24" y="3"/>
                  </a:lnTo>
                  <a:lnTo>
                    <a:pt x="21" y="0"/>
                  </a:lnTo>
                </a:path>
              </a:pathLst>
            </a:custGeom>
            <a:noFill/>
            <a:ln w="9525">
              <a:noFill/>
            </a:ln>
          </p:spPr>
          <p:txBody>
            <a:bodyPr/>
            <a:p>
              <a:endParaRPr lang="zh-CN" altLang="en-US"/>
            </a:p>
          </p:txBody>
        </p:sp>
        <p:sp>
          <p:nvSpPr>
            <p:cNvPr id="5412" name="Freeform 293"/>
            <p:cNvSpPr/>
            <p:nvPr/>
          </p:nvSpPr>
          <p:spPr>
            <a:xfrm>
              <a:off x="7508876" y="4125913"/>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close/>
                </a:path>
              </a:pathLst>
            </a:custGeom>
            <a:solidFill>
              <a:srgbClr val="FFFFFF"/>
            </a:solidFill>
            <a:ln w="9525">
              <a:noFill/>
            </a:ln>
          </p:spPr>
          <p:txBody>
            <a:bodyPr/>
            <a:p>
              <a:endParaRPr lang="zh-CN" altLang="en-US"/>
            </a:p>
          </p:txBody>
        </p:sp>
        <p:sp>
          <p:nvSpPr>
            <p:cNvPr id="5413" name="Freeform 294"/>
            <p:cNvSpPr/>
            <p:nvPr/>
          </p:nvSpPr>
          <p:spPr>
            <a:xfrm>
              <a:off x="7508876" y="4125913"/>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path>
              </a:pathLst>
            </a:custGeom>
            <a:noFill/>
            <a:ln w="9525">
              <a:noFill/>
            </a:ln>
          </p:spPr>
          <p:txBody>
            <a:bodyPr/>
            <a:p>
              <a:endParaRPr lang="zh-CN" altLang="en-US"/>
            </a:p>
          </p:txBody>
        </p:sp>
        <p:sp>
          <p:nvSpPr>
            <p:cNvPr id="5414" name="Freeform 295"/>
            <p:cNvSpPr/>
            <p:nvPr/>
          </p:nvSpPr>
          <p:spPr>
            <a:xfrm>
              <a:off x="7505701" y="4121150"/>
              <a:ext cx="33338" cy="15875"/>
            </a:xfrm>
            <a:custGeom>
              <a:avLst/>
              <a:gdLst/>
              <a:ahLst/>
              <a:cxnLst>
                <a:cxn ang="0">
                  <a:pos x="33338" y="0"/>
                </a:cxn>
                <a:cxn ang="0">
                  <a:pos x="0" y="11112"/>
                </a:cxn>
                <a:cxn ang="0">
                  <a:pos x="3175" y="15875"/>
                </a:cxn>
                <a:cxn ang="0">
                  <a:pos x="33338" y="4762"/>
                </a:cxn>
                <a:cxn ang="0">
                  <a:pos x="33338" y="0"/>
                </a:cxn>
              </a:cxnLst>
              <a:pathLst>
                <a:path w="21" h="10">
                  <a:moveTo>
                    <a:pt x="21" y="0"/>
                  </a:moveTo>
                  <a:lnTo>
                    <a:pt x="0" y="7"/>
                  </a:lnTo>
                  <a:lnTo>
                    <a:pt x="2" y="10"/>
                  </a:lnTo>
                  <a:lnTo>
                    <a:pt x="21" y="3"/>
                  </a:lnTo>
                  <a:lnTo>
                    <a:pt x="21" y="0"/>
                  </a:lnTo>
                  <a:close/>
                </a:path>
              </a:pathLst>
            </a:custGeom>
            <a:solidFill>
              <a:srgbClr val="FFFFFF"/>
            </a:solidFill>
            <a:ln w="9525">
              <a:noFill/>
            </a:ln>
          </p:spPr>
          <p:txBody>
            <a:bodyPr/>
            <a:p>
              <a:endParaRPr lang="zh-CN" altLang="en-US"/>
            </a:p>
          </p:txBody>
        </p:sp>
        <p:sp>
          <p:nvSpPr>
            <p:cNvPr id="5415" name="Freeform 296"/>
            <p:cNvSpPr/>
            <p:nvPr/>
          </p:nvSpPr>
          <p:spPr>
            <a:xfrm>
              <a:off x="7505701" y="4121150"/>
              <a:ext cx="33338" cy="15875"/>
            </a:xfrm>
            <a:custGeom>
              <a:avLst/>
              <a:gdLst/>
              <a:ahLst/>
              <a:cxnLst>
                <a:cxn ang="0">
                  <a:pos x="33338" y="0"/>
                </a:cxn>
                <a:cxn ang="0">
                  <a:pos x="0" y="11112"/>
                </a:cxn>
                <a:cxn ang="0">
                  <a:pos x="3175" y="15875"/>
                </a:cxn>
                <a:cxn ang="0">
                  <a:pos x="33338" y="4762"/>
                </a:cxn>
                <a:cxn ang="0">
                  <a:pos x="33338" y="0"/>
                </a:cxn>
              </a:cxnLst>
              <a:pathLst>
                <a:path w="21" h="10">
                  <a:moveTo>
                    <a:pt x="21" y="0"/>
                  </a:moveTo>
                  <a:lnTo>
                    <a:pt x="0" y="7"/>
                  </a:lnTo>
                  <a:lnTo>
                    <a:pt x="2" y="10"/>
                  </a:lnTo>
                  <a:lnTo>
                    <a:pt x="21" y="3"/>
                  </a:lnTo>
                  <a:lnTo>
                    <a:pt x="21" y="0"/>
                  </a:lnTo>
                </a:path>
              </a:pathLst>
            </a:custGeom>
            <a:noFill/>
            <a:ln w="9525">
              <a:noFill/>
            </a:ln>
          </p:spPr>
          <p:txBody>
            <a:bodyPr/>
            <a:p>
              <a:endParaRPr lang="zh-CN" altLang="en-US"/>
            </a:p>
          </p:txBody>
        </p:sp>
        <p:sp>
          <p:nvSpPr>
            <p:cNvPr id="5416" name="Freeform 297"/>
            <p:cNvSpPr/>
            <p:nvPr/>
          </p:nvSpPr>
          <p:spPr>
            <a:xfrm>
              <a:off x="7505701" y="4113213"/>
              <a:ext cx="33338" cy="19050"/>
            </a:xfrm>
            <a:custGeom>
              <a:avLst/>
              <a:gdLst/>
              <a:ahLst/>
              <a:cxnLst>
                <a:cxn ang="0">
                  <a:pos x="30162" y="0"/>
                </a:cxn>
                <a:cxn ang="0">
                  <a:pos x="0" y="15875"/>
                </a:cxn>
                <a:cxn ang="0">
                  <a:pos x="0" y="19050"/>
                </a:cxn>
                <a:cxn ang="0">
                  <a:pos x="33338" y="4762"/>
                </a:cxn>
                <a:cxn ang="0">
                  <a:pos x="30162" y="0"/>
                </a:cxn>
              </a:cxnLst>
              <a:pathLst>
                <a:path w="21" h="12">
                  <a:moveTo>
                    <a:pt x="19" y="0"/>
                  </a:moveTo>
                  <a:lnTo>
                    <a:pt x="0" y="10"/>
                  </a:lnTo>
                  <a:lnTo>
                    <a:pt x="0" y="12"/>
                  </a:lnTo>
                  <a:lnTo>
                    <a:pt x="21" y="3"/>
                  </a:lnTo>
                  <a:lnTo>
                    <a:pt x="19" y="0"/>
                  </a:lnTo>
                  <a:close/>
                </a:path>
              </a:pathLst>
            </a:custGeom>
            <a:solidFill>
              <a:srgbClr val="FFFFFF"/>
            </a:solidFill>
            <a:ln w="9525">
              <a:noFill/>
            </a:ln>
          </p:spPr>
          <p:txBody>
            <a:bodyPr/>
            <a:p>
              <a:endParaRPr lang="zh-CN" altLang="en-US"/>
            </a:p>
          </p:txBody>
        </p:sp>
        <p:sp>
          <p:nvSpPr>
            <p:cNvPr id="5417" name="Freeform 298"/>
            <p:cNvSpPr/>
            <p:nvPr/>
          </p:nvSpPr>
          <p:spPr>
            <a:xfrm>
              <a:off x="7505701" y="4113213"/>
              <a:ext cx="33338" cy="19050"/>
            </a:xfrm>
            <a:custGeom>
              <a:avLst/>
              <a:gdLst/>
              <a:ahLst/>
              <a:cxnLst>
                <a:cxn ang="0">
                  <a:pos x="30162" y="0"/>
                </a:cxn>
                <a:cxn ang="0">
                  <a:pos x="0" y="15875"/>
                </a:cxn>
                <a:cxn ang="0">
                  <a:pos x="0" y="19050"/>
                </a:cxn>
                <a:cxn ang="0">
                  <a:pos x="33338" y="4762"/>
                </a:cxn>
                <a:cxn ang="0">
                  <a:pos x="30162" y="0"/>
                </a:cxn>
              </a:cxnLst>
              <a:pathLst>
                <a:path w="21" h="12">
                  <a:moveTo>
                    <a:pt x="19" y="0"/>
                  </a:moveTo>
                  <a:lnTo>
                    <a:pt x="0" y="10"/>
                  </a:lnTo>
                  <a:lnTo>
                    <a:pt x="0" y="12"/>
                  </a:lnTo>
                  <a:lnTo>
                    <a:pt x="21" y="3"/>
                  </a:lnTo>
                  <a:lnTo>
                    <a:pt x="19" y="0"/>
                  </a:lnTo>
                </a:path>
              </a:pathLst>
            </a:custGeom>
            <a:noFill/>
            <a:ln w="9525">
              <a:noFill/>
            </a:ln>
          </p:spPr>
          <p:txBody>
            <a:bodyPr/>
            <a:p>
              <a:endParaRPr lang="zh-CN" altLang="en-US"/>
            </a:p>
          </p:txBody>
        </p:sp>
        <p:sp>
          <p:nvSpPr>
            <p:cNvPr id="5418" name="Freeform 299"/>
            <p:cNvSpPr/>
            <p:nvPr/>
          </p:nvSpPr>
          <p:spPr>
            <a:xfrm>
              <a:off x="7500938" y="41068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close/>
                </a:path>
              </a:pathLst>
            </a:custGeom>
            <a:solidFill>
              <a:srgbClr val="FFFFFF"/>
            </a:solidFill>
            <a:ln w="9525">
              <a:noFill/>
            </a:ln>
          </p:spPr>
          <p:txBody>
            <a:bodyPr/>
            <a:p>
              <a:endParaRPr lang="zh-CN" altLang="en-US"/>
            </a:p>
          </p:txBody>
        </p:sp>
        <p:sp>
          <p:nvSpPr>
            <p:cNvPr id="5419" name="Freeform 300"/>
            <p:cNvSpPr/>
            <p:nvPr/>
          </p:nvSpPr>
          <p:spPr>
            <a:xfrm>
              <a:off x="7500938" y="4106863"/>
              <a:ext cx="34925" cy="19050"/>
            </a:xfrm>
            <a:custGeom>
              <a:avLst/>
              <a:gdLst/>
              <a:ahLst/>
              <a:cxnLst>
                <a:cxn ang="0">
                  <a:pos x="34925" y="0"/>
                </a:cxn>
                <a:cxn ang="0">
                  <a:pos x="0" y="14287"/>
                </a:cxn>
                <a:cxn ang="0">
                  <a:pos x="0" y="19050"/>
                </a:cxn>
                <a:cxn ang="0">
                  <a:pos x="34925" y="3175"/>
                </a:cxn>
                <a:cxn ang="0">
                  <a:pos x="34925" y="0"/>
                </a:cxn>
              </a:cxnLst>
              <a:pathLst>
                <a:path w="22" h="12">
                  <a:moveTo>
                    <a:pt x="22" y="0"/>
                  </a:moveTo>
                  <a:lnTo>
                    <a:pt x="0" y="9"/>
                  </a:lnTo>
                  <a:lnTo>
                    <a:pt x="0" y="12"/>
                  </a:lnTo>
                  <a:lnTo>
                    <a:pt x="22" y="2"/>
                  </a:lnTo>
                  <a:lnTo>
                    <a:pt x="22" y="0"/>
                  </a:lnTo>
                </a:path>
              </a:pathLst>
            </a:custGeom>
            <a:noFill/>
            <a:ln w="9525">
              <a:noFill/>
            </a:ln>
          </p:spPr>
          <p:txBody>
            <a:bodyPr/>
            <a:p>
              <a:endParaRPr lang="zh-CN" altLang="en-US"/>
            </a:p>
          </p:txBody>
        </p:sp>
        <p:sp>
          <p:nvSpPr>
            <p:cNvPr id="5420" name="Freeform 301"/>
            <p:cNvSpPr/>
            <p:nvPr/>
          </p:nvSpPr>
          <p:spPr>
            <a:xfrm>
              <a:off x="7497763" y="4102100"/>
              <a:ext cx="38100" cy="15875"/>
            </a:xfrm>
            <a:custGeom>
              <a:avLst/>
              <a:gdLst/>
              <a:ahLst/>
              <a:cxnLst>
                <a:cxn ang="0">
                  <a:pos x="33337" y="0"/>
                </a:cxn>
                <a:cxn ang="0">
                  <a:pos x="0" y="11112"/>
                </a:cxn>
                <a:cxn ang="0">
                  <a:pos x="3175" y="15875"/>
                </a:cxn>
                <a:cxn ang="0">
                  <a:pos x="38100" y="4762"/>
                </a:cxn>
                <a:cxn ang="0">
                  <a:pos x="33337" y="0"/>
                </a:cxn>
              </a:cxnLst>
              <a:pathLst>
                <a:path w="24" h="10">
                  <a:moveTo>
                    <a:pt x="21" y="0"/>
                  </a:moveTo>
                  <a:lnTo>
                    <a:pt x="0" y="7"/>
                  </a:lnTo>
                  <a:lnTo>
                    <a:pt x="2" y="10"/>
                  </a:lnTo>
                  <a:lnTo>
                    <a:pt x="24" y="3"/>
                  </a:lnTo>
                  <a:lnTo>
                    <a:pt x="21" y="0"/>
                  </a:lnTo>
                  <a:close/>
                </a:path>
              </a:pathLst>
            </a:custGeom>
            <a:solidFill>
              <a:srgbClr val="FFFFFF"/>
            </a:solidFill>
            <a:ln w="9525">
              <a:noFill/>
            </a:ln>
          </p:spPr>
          <p:txBody>
            <a:bodyPr/>
            <a:p>
              <a:endParaRPr lang="zh-CN" altLang="en-US"/>
            </a:p>
          </p:txBody>
        </p:sp>
        <p:sp>
          <p:nvSpPr>
            <p:cNvPr id="5421" name="Freeform 302"/>
            <p:cNvSpPr/>
            <p:nvPr/>
          </p:nvSpPr>
          <p:spPr>
            <a:xfrm>
              <a:off x="7497763" y="4102100"/>
              <a:ext cx="38100" cy="15875"/>
            </a:xfrm>
            <a:custGeom>
              <a:avLst/>
              <a:gdLst/>
              <a:ahLst/>
              <a:cxnLst>
                <a:cxn ang="0">
                  <a:pos x="33337" y="0"/>
                </a:cxn>
                <a:cxn ang="0">
                  <a:pos x="0" y="11112"/>
                </a:cxn>
                <a:cxn ang="0">
                  <a:pos x="3175" y="15875"/>
                </a:cxn>
                <a:cxn ang="0">
                  <a:pos x="38100" y="4762"/>
                </a:cxn>
                <a:cxn ang="0">
                  <a:pos x="33337" y="0"/>
                </a:cxn>
              </a:cxnLst>
              <a:pathLst>
                <a:path w="24" h="10">
                  <a:moveTo>
                    <a:pt x="21" y="0"/>
                  </a:moveTo>
                  <a:lnTo>
                    <a:pt x="0" y="7"/>
                  </a:lnTo>
                  <a:lnTo>
                    <a:pt x="2" y="10"/>
                  </a:lnTo>
                  <a:lnTo>
                    <a:pt x="24" y="3"/>
                  </a:lnTo>
                  <a:lnTo>
                    <a:pt x="21" y="0"/>
                  </a:lnTo>
                </a:path>
              </a:pathLst>
            </a:custGeom>
            <a:noFill/>
            <a:ln w="9525">
              <a:noFill/>
            </a:ln>
          </p:spPr>
          <p:txBody>
            <a:bodyPr/>
            <a:p>
              <a:endParaRPr lang="zh-CN" altLang="en-US"/>
            </a:p>
          </p:txBody>
        </p:sp>
        <p:sp>
          <p:nvSpPr>
            <p:cNvPr id="5422" name="Freeform 303"/>
            <p:cNvSpPr/>
            <p:nvPr/>
          </p:nvSpPr>
          <p:spPr>
            <a:xfrm>
              <a:off x="7497763" y="4095750"/>
              <a:ext cx="33338" cy="17463"/>
            </a:xfrm>
            <a:custGeom>
              <a:avLst/>
              <a:gdLst/>
              <a:ahLst/>
              <a:cxnLst>
                <a:cxn ang="0">
                  <a:pos x="33338" y="0"/>
                </a:cxn>
                <a:cxn ang="0">
                  <a:pos x="0" y="11112"/>
                </a:cxn>
                <a:cxn ang="0">
                  <a:pos x="0" y="17463"/>
                </a:cxn>
                <a:cxn ang="0">
                  <a:pos x="33338" y="3175"/>
                </a:cxn>
                <a:cxn ang="0">
                  <a:pos x="33338" y="0"/>
                </a:cxn>
              </a:cxnLst>
              <a:pathLst>
                <a:path w="21" h="11">
                  <a:moveTo>
                    <a:pt x="21" y="0"/>
                  </a:moveTo>
                  <a:lnTo>
                    <a:pt x="0" y="7"/>
                  </a:lnTo>
                  <a:lnTo>
                    <a:pt x="0" y="11"/>
                  </a:lnTo>
                  <a:lnTo>
                    <a:pt x="21" y="2"/>
                  </a:lnTo>
                  <a:lnTo>
                    <a:pt x="21" y="0"/>
                  </a:lnTo>
                  <a:close/>
                </a:path>
              </a:pathLst>
            </a:custGeom>
            <a:solidFill>
              <a:srgbClr val="FFFFFF"/>
            </a:solidFill>
            <a:ln w="9525">
              <a:noFill/>
            </a:ln>
          </p:spPr>
          <p:txBody>
            <a:bodyPr/>
            <a:p>
              <a:endParaRPr lang="zh-CN" altLang="en-US"/>
            </a:p>
          </p:txBody>
        </p:sp>
        <p:sp>
          <p:nvSpPr>
            <p:cNvPr id="5423" name="Freeform 304"/>
            <p:cNvSpPr/>
            <p:nvPr/>
          </p:nvSpPr>
          <p:spPr>
            <a:xfrm>
              <a:off x="7497763" y="4095750"/>
              <a:ext cx="33338" cy="17463"/>
            </a:xfrm>
            <a:custGeom>
              <a:avLst/>
              <a:gdLst/>
              <a:ahLst/>
              <a:cxnLst>
                <a:cxn ang="0">
                  <a:pos x="33338" y="0"/>
                </a:cxn>
                <a:cxn ang="0">
                  <a:pos x="0" y="11112"/>
                </a:cxn>
                <a:cxn ang="0">
                  <a:pos x="0" y="17463"/>
                </a:cxn>
                <a:cxn ang="0">
                  <a:pos x="33338" y="3175"/>
                </a:cxn>
                <a:cxn ang="0">
                  <a:pos x="33338" y="0"/>
                </a:cxn>
              </a:cxnLst>
              <a:pathLst>
                <a:path w="21" h="11">
                  <a:moveTo>
                    <a:pt x="21" y="0"/>
                  </a:moveTo>
                  <a:lnTo>
                    <a:pt x="0" y="7"/>
                  </a:lnTo>
                  <a:lnTo>
                    <a:pt x="0" y="11"/>
                  </a:lnTo>
                  <a:lnTo>
                    <a:pt x="21" y="2"/>
                  </a:lnTo>
                  <a:lnTo>
                    <a:pt x="21" y="0"/>
                  </a:lnTo>
                </a:path>
              </a:pathLst>
            </a:custGeom>
            <a:noFill/>
            <a:ln w="9525">
              <a:noFill/>
            </a:ln>
          </p:spPr>
          <p:txBody>
            <a:bodyPr/>
            <a:p>
              <a:endParaRPr lang="zh-CN" altLang="en-US"/>
            </a:p>
          </p:txBody>
        </p:sp>
        <p:sp>
          <p:nvSpPr>
            <p:cNvPr id="5424" name="Freeform 305"/>
            <p:cNvSpPr/>
            <p:nvPr/>
          </p:nvSpPr>
          <p:spPr>
            <a:xfrm>
              <a:off x="7494588" y="4087813"/>
              <a:ext cx="33338" cy="19050"/>
            </a:xfrm>
            <a:custGeom>
              <a:avLst/>
              <a:gdLst/>
              <a:ahLst/>
              <a:cxnLst>
                <a:cxn ang="0">
                  <a:pos x="33338" y="0"/>
                </a:cxn>
                <a:cxn ang="0">
                  <a:pos x="0" y="14287"/>
                </a:cxn>
                <a:cxn ang="0">
                  <a:pos x="3175" y="19050"/>
                </a:cxn>
                <a:cxn ang="0">
                  <a:pos x="33338" y="3175"/>
                </a:cxn>
                <a:cxn ang="0">
                  <a:pos x="33338" y="0"/>
                </a:cxn>
              </a:cxnLst>
              <a:pathLst>
                <a:path w="21" h="12">
                  <a:moveTo>
                    <a:pt x="21" y="0"/>
                  </a:moveTo>
                  <a:lnTo>
                    <a:pt x="0" y="9"/>
                  </a:lnTo>
                  <a:lnTo>
                    <a:pt x="2" y="12"/>
                  </a:lnTo>
                  <a:lnTo>
                    <a:pt x="21" y="2"/>
                  </a:lnTo>
                  <a:lnTo>
                    <a:pt x="21" y="0"/>
                  </a:lnTo>
                  <a:close/>
                </a:path>
              </a:pathLst>
            </a:custGeom>
            <a:solidFill>
              <a:srgbClr val="FFFFFF"/>
            </a:solidFill>
            <a:ln w="9525">
              <a:noFill/>
            </a:ln>
          </p:spPr>
          <p:txBody>
            <a:bodyPr/>
            <a:p>
              <a:endParaRPr lang="zh-CN" altLang="en-US"/>
            </a:p>
          </p:txBody>
        </p:sp>
        <p:sp>
          <p:nvSpPr>
            <p:cNvPr id="5425" name="Freeform 306"/>
            <p:cNvSpPr/>
            <p:nvPr/>
          </p:nvSpPr>
          <p:spPr>
            <a:xfrm>
              <a:off x="7494588" y="4087813"/>
              <a:ext cx="33338" cy="19050"/>
            </a:xfrm>
            <a:custGeom>
              <a:avLst/>
              <a:gdLst/>
              <a:ahLst/>
              <a:cxnLst>
                <a:cxn ang="0">
                  <a:pos x="33338" y="0"/>
                </a:cxn>
                <a:cxn ang="0">
                  <a:pos x="0" y="14287"/>
                </a:cxn>
                <a:cxn ang="0">
                  <a:pos x="3175" y="19050"/>
                </a:cxn>
                <a:cxn ang="0">
                  <a:pos x="33338" y="3175"/>
                </a:cxn>
                <a:cxn ang="0">
                  <a:pos x="33338" y="0"/>
                </a:cxn>
              </a:cxnLst>
              <a:pathLst>
                <a:path w="21" h="12">
                  <a:moveTo>
                    <a:pt x="21" y="0"/>
                  </a:moveTo>
                  <a:lnTo>
                    <a:pt x="0" y="9"/>
                  </a:lnTo>
                  <a:lnTo>
                    <a:pt x="2" y="12"/>
                  </a:lnTo>
                  <a:lnTo>
                    <a:pt x="21" y="2"/>
                  </a:lnTo>
                  <a:lnTo>
                    <a:pt x="21" y="0"/>
                  </a:lnTo>
                </a:path>
              </a:pathLst>
            </a:custGeom>
            <a:noFill/>
            <a:ln w="9525">
              <a:noFill/>
            </a:ln>
          </p:spPr>
          <p:txBody>
            <a:bodyPr/>
            <a:p>
              <a:endParaRPr lang="zh-CN" altLang="en-US"/>
            </a:p>
          </p:txBody>
        </p:sp>
        <p:sp>
          <p:nvSpPr>
            <p:cNvPr id="5426" name="Freeform 307"/>
            <p:cNvSpPr/>
            <p:nvPr/>
          </p:nvSpPr>
          <p:spPr>
            <a:xfrm>
              <a:off x="7494588" y="4079875"/>
              <a:ext cx="33338" cy="19050"/>
            </a:xfrm>
            <a:custGeom>
              <a:avLst/>
              <a:gdLst/>
              <a:ahLst/>
              <a:cxnLst>
                <a:cxn ang="0">
                  <a:pos x="30162" y="0"/>
                </a:cxn>
                <a:cxn ang="0">
                  <a:pos x="0" y="15875"/>
                </a:cxn>
                <a:cxn ang="0">
                  <a:pos x="0" y="19050"/>
                </a:cxn>
                <a:cxn ang="0">
                  <a:pos x="33338" y="3175"/>
                </a:cxn>
                <a:cxn ang="0">
                  <a:pos x="30162" y="0"/>
                </a:cxn>
              </a:cxnLst>
              <a:pathLst>
                <a:path w="21" h="12">
                  <a:moveTo>
                    <a:pt x="19" y="0"/>
                  </a:moveTo>
                  <a:lnTo>
                    <a:pt x="0" y="10"/>
                  </a:lnTo>
                  <a:lnTo>
                    <a:pt x="0" y="12"/>
                  </a:lnTo>
                  <a:lnTo>
                    <a:pt x="21" y="2"/>
                  </a:lnTo>
                  <a:lnTo>
                    <a:pt x="19" y="0"/>
                  </a:lnTo>
                  <a:close/>
                </a:path>
              </a:pathLst>
            </a:custGeom>
            <a:solidFill>
              <a:srgbClr val="FFFFFF"/>
            </a:solidFill>
            <a:ln w="9525">
              <a:noFill/>
            </a:ln>
          </p:spPr>
          <p:txBody>
            <a:bodyPr/>
            <a:p>
              <a:endParaRPr lang="zh-CN" altLang="en-US"/>
            </a:p>
          </p:txBody>
        </p:sp>
        <p:sp>
          <p:nvSpPr>
            <p:cNvPr id="5427" name="Freeform 308"/>
            <p:cNvSpPr/>
            <p:nvPr/>
          </p:nvSpPr>
          <p:spPr>
            <a:xfrm>
              <a:off x="7494588" y="4079875"/>
              <a:ext cx="33338" cy="19050"/>
            </a:xfrm>
            <a:custGeom>
              <a:avLst/>
              <a:gdLst/>
              <a:ahLst/>
              <a:cxnLst>
                <a:cxn ang="0">
                  <a:pos x="30162" y="0"/>
                </a:cxn>
                <a:cxn ang="0">
                  <a:pos x="0" y="15875"/>
                </a:cxn>
                <a:cxn ang="0">
                  <a:pos x="0" y="19050"/>
                </a:cxn>
                <a:cxn ang="0">
                  <a:pos x="33338" y="3175"/>
                </a:cxn>
                <a:cxn ang="0">
                  <a:pos x="30162" y="0"/>
                </a:cxn>
              </a:cxnLst>
              <a:pathLst>
                <a:path w="21" h="12">
                  <a:moveTo>
                    <a:pt x="19" y="0"/>
                  </a:moveTo>
                  <a:lnTo>
                    <a:pt x="0" y="10"/>
                  </a:lnTo>
                  <a:lnTo>
                    <a:pt x="0" y="12"/>
                  </a:lnTo>
                  <a:lnTo>
                    <a:pt x="21" y="2"/>
                  </a:lnTo>
                  <a:lnTo>
                    <a:pt x="19" y="0"/>
                  </a:lnTo>
                </a:path>
              </a:pathLst>
            </a:custGeom>
            <a:noFill/>
            <a:ln w="9525">
              <a:noFill/>
            </a:ln>
          </p:spPr>
          <p:txBody>
            <a:bodyPr/>
            <a:p>
              <a:endParaRPr lang="zh-CN" altLang="en-US"/>
            </a:p>
          </p:txBody>
        </p:sp>
        <p:sp>
          <p:nvSpPr>
            <p:cNvPr id="5428" name="Freeform 309"/>
            <p:cNvSpPr/>
            <p:nvPr/>
          </p:nvSpPr>
          <p:spPr>
            <a:xfrm>
              <a:off x="7489826" y="4076700"/>
              <a:ext cx="34925" cy="14288"/>
            </a:xfrm>
            <a:custGeom>
              <a:avLst/>
              <a:gdLst/>
              <a:ahLst/>
              <a:cxnLst>
                <a:cxn ang="0">
                  <a:pos x="34925" y="0"/>
                </a:cxn>
                <a:cxn ang="0">
                  <a:pos x="0" y="11112"/>
                </a:cxn>
                <a:cxn ang="0">
                  <a:pos x="0" y="14288"/>
                </a:cxn>
                <a:cxn ang="0">
                  <a:pos x="34925" y="3175"/>
                </a:cxn>
                <a:cxn ang="0">
                  <a:pos x="34925" y="0"/>
                </a:cxn>
              </a:cxnLst>
              <a:pathLst>
                <a:path w="22" h="9">
                  <a:moveTo>
                    <a:pt x="22" y="0"/>
                  </a:moveTo>
                  <a:lnTo>
                    <a:pt x="0" y="7"/>
                  </a:lnTo>
                  <a:lnTo>
                    <a:pt x="0" y="9"/>
                  </a:lnTo>
                  <a:lnTo>
                    <a:pt x="22" y="2"/>
                  </a:lnTo>
                  <a:lnTo>
                    <a:pt x="22" y="0"/>
                  </a:lnTo>
                  <a:close/>
                </a:path>
              </a:pathLst>
            </a:custGeom>
            <a:solidFill>
              <a:srgbClr val="FFFFFF"/>
            </a:solidFill>
            <a:ln w="9525">
              <a:noFill/>
            </a:ln>
          </p:spPr>
          <p:txBody>
            <a:bodyPr/>
            <a:p>
              <a:endParaRPr lang="zh-CN" altLang="en-US"/>
            </a:p>
          </p:txBody>
        </p:sp>
        <p:sp>
          <p:nvSpPr>
            <p:cNvPr id="5429" name="Freeform 310"/>
            <p:cNvSpPr/>
            <p:nvPr/>
          </p:nvSpPr>
          <p:spPr>
            <a:xfrm>
              <a:off x="7489826" y="4076700"/>
              <a:ext cx="34925" cy="14288"/>
            </a:xfrm>
            <a:custGeom>
              <a:avLst/>
              <a:gdLst/>
              <a:ahLst/>
              <a:cxnLst>
                <a:cxn ang="0">
                  <a:pos x="34925" y="0"/>
                </a:cxn>
                <a:cxn ang="0">
                  <a:pos x="0" y="11112"/>
                </a:cxn>
                <a:cxn ang="0">
                  <a:pos x="0" y="14288"/>
                </a:cxn>
                <a:cxn ang="0">
                  <a:pos x="34925" y="3175"/>
                </a:cxn>
                <a:cxn ang="0">
                  <a:pos x="34925" y="0"/>
                </a:cxn>
              </a:cxnLst>
              <a:pathLst>
                <a:path w="22" h="9">
                  <a:moveTo>
                    <a:pt x="22" y="0"/>
                  </a:moveTo>
                  <a:lnTo>
                    <a:pt x="0" y="7"/>
                  </a:lnTo>
                  <a:lnTo>
                    <a:pt x="0" y="9"/>
                  </a:lnTo>
                  <a:lnTo>
                    <a:pt x="22" y="2"/>
                  </a:lnTo>
                  <a:lnTo>
                    <a:pt x="22" y="0"/>
                  </a:lnTo>
                </a:path>
              </a:pathLst>
            </a:custGeom>
            <a:noFill/>
            <a:ln w="9525">
              <a:noFill/>
            </a:ln>
          </p:spPr>
          <p:txBody>
            <a:bodyPr/>
            <a:p>
              <a:endParaRPr lang="zh-CN" altLang="en-US"/>
            </a:p>
          </p:txBody>
        </p:sp>
        <p:sp>
          <p:nvSpPr>
            <p:cNvPr id="5430" name="Freeform 311"/>
            <p:cNvSpPr/>
            <p:nvPr/>
          </p:nvSpPr>
          <p:spPr>
            <a:xfrm>
              <a:off x="7486651" y="4068763"/>
              <a:ext cx="38100" cy="19050"/>
            </a:xfrm>
            <a:custGeom>
              <a:avLst/>
              <a:gdLst/>
              <a:ahLst/>
              <a:cxnLst>
                <a:cxn ang="0">
                  <a:pos x="33337" y="0"/>
                </a:cxn>
                <a:cxn ang="0">
                  <a:pos x="0" y="14287"/>
                </a:cxn>
                <a:cxn ang="0">
                  <a:pos x="3175" y="19050"/>
                </a:cxn>
                <a:cxn ang="0">
                  <a:pos x="38100" y="3175"/>
                </a:cxn>
                <a:cxn ang="0">
                  <a:pos x="33337" y="0"/>
                </a:cxn>
              </a:cxnLst>
              <a:pathLst>
                <a:path w="24" h="12">
                  <a:moveTo>
                    <a:pt x="21" y="0"/>
                  </a:moveTo>
                  <a:lnTo>
                    <a:pt x="0" y="9"/>
                  </a:lnTo>
                  <a:lnTo>
                    <a:pt x="2" y="12"/>
                  </a:lnTo>
                  <a:lnTo>
                    <a:pt x="24" y="2"/>
                  </a:lnTo>
                  <a:lnTo>
                    <a:pt x="21" y="0"/>
                  </a:lnTo>
                  <a:close/>
                </a:path>
              </a:pathLst>
            </a:custGeom>
            <a:solidFill>
              <a:srgbClr val="FFFFFF"/>
            </a:solidFill>
            <a:ln w="9525">
              <a:noFill/>
            </a:ln>
          </p:spPr>
          <p:txBody>
            <a:bodyPr/>
            <a:p>
              <a:endParaRPr lang="zh-CN" altLang="en-US"/>
            </a:p>
          </p:txBody>
        </p:sp>
        <p:sp>
          <p:nvSpPr>
            <p:cNvPr id="5431" name="Freeform 312"/>
            <p:cNvSpPr/>
            <p:nvPr/>
          </p:nvSpPr>
          <p:spPr>
            <a:xfrm>
              <a:off x="7486651" y="4068763"/>
              <a:ext cx="38100" cy="19050"/>
            </a:xfrm>
            <a:custGeom>
              <a:avLst/>
              <a:gdLst/>
              <a:ahLst/>
              <a:cxnLst>
                <a:cxn ang="0">
                  <a:pos x="33337" y="0"/>
                </a:cxn>
                <a:cxn ang="0">
                  <a:pos x="0" y="14287"/>
                </a:cxn>
                <a:cxn ang="0">
                  <a:pos x="3175" y="19050"/>
                </a:cxn>
                <a:cxn ang="0">
                  <a:pos x="38100" y="3175"/>
                </a:cxn>
                <a:cxn ang="0">
                  <a:pos x="33337" y="0"/>
                </a:cxn>
              </a:cxnLst>
              <a:pathLst>
                <a:path w="24" h="12">
                  <a:moveTo>
                    <a:pt x="21" y="0"/>
                  </a:moveTo>
                  <a:lnTo>
                    <a:pt x="0" y="9"/>
                  </a:lnTo>
                  <a:lnTo>
                    <a:pt x="2" y="12"/>
                  </a:lnTo>
                  <a:lnTo>
                    <a:pt x="24" y="2"/>
                  </a:lnTo>
                  <a:lnTo>
                    <a:pt x="21" y="0"/>
                  </a:lnTo>
                </a:path>
              </a:pathLst>
            </a:custGeom>
            <a:noFill/>
            <a:ln w="9525">
              <a:noFill/>
            </a:ln>
          </p:spPr>
          <p:txBody>
            <a:bodyPr/>
            <a:p>
              <a:endParaRPr lang="zh-CN" altLang="en-US"/>
            </a:p>
          </p:txBody>
        </p:sp>
        <p:sp>
          <p:nvSpPr>
            <p:cNvPr id="5432" name="Freeform 313"/>
            <p:cNvSpPr/>
            <p:nvPr/>
          </p:nvSpPr>
          <p:spPr>
            <a:xfrm>
              <a:off x="7486651" y="4060825"/>
              <a:ext cx="33338" cy="19050"/>
            </a:xfrm>
            <a:custGeom>
              <a:avLst/>
              <a:gdLst/>
              <a:ahLst/>
              <a:cxnLst>
                <a:cxn ang="0">
                  <a:pos x="33338" y="0"/>
                </a:cxn>
                <a:cxn ang="0">
                  <a:pos x="0" y="15875"/>
                </a:cxn>
                <a:cxn ang="0">
                  <a:pos x="0" y="19050"/>
                </a:cxn>
                <a:cxn ang="0">
                  <a:pos x="33338" y="4762"/>
                </a:cxn>
                <a:cxn ang="0">
                  <a:pos x="33338" y="0"/>
                </a:cxn>
              </a:cxnLst>
              <a:pathLst>
                <a:path w="21" h="12">
                  <a:moveTo>
                    <a:pt x="21" y="0"/>
                  </a:moveTo>
                  <a:lnTo>
                    <a:pt x="0" y="10"/>
                  </a:lnTo>
                  <a:lnTo>
                    <a:pt x="0" y="12"/>
                  </a:lnTo>
                  <a:lnTo>
                    <a:pt x="21" y="3"/>
                  </a:lnTo>
                  <a:lnTo>
                    <a:pt x="21" y="0"/>
                  </a:lnTo>
                  <a:close/>
                </a:path>
              </a:pathLst>
            </a:custGeom>
            <a:solidFill>
              <a:srgbClr val="FFFFFF"/>
            </a:solidFill>
            <a:ln w="9525">
              <a:noFill/>
            </a:ln>
          </p:spPr>
          <p:txBody>
            <a:bodyPr/>
            <a:p>
              <a:endParaRPr lang="zh-CN" altLang="en-US"/>
            </a:p>
          </p:txBody>
        </p:sp>
        <p:sp>
          <p:nvSpPr>
            <p:cNvPr id="5433" name="Freeform 314"/>
            <p:cNvSpPr/>
            <p:nvPr/>
          </p:nvSpPr>
          <p:spPr>
            <a:xfrm>
              <a:off x="7486651" y="4060825"/>
              <a:ext cx="33338" cy="19050"/>
            </a:xfrm>
            <a:custGeom>
              <a:avLst/>
              <a:gdLst/>
              <a:ahLst/>
              <a:cxnLst>
                <a:cxn ang="0">
                  <a:pos x="33338" y="0"/>
                </a:cxn>
                <a:cxn ang="0">
                  <a:pos x="0" y="15875"/>
                </a:cxn>
                <a:cxn ang="0">
                  <a:pos x="0" y="19050"/>
                </a:cxn>
                <a:cxn ang="0">
                  <a:pos x="33338" y="4762"/>
                </a:cxn>
                <a:cxn ang="0">
                  <a:pos x="33338" y="0"/>
                </a:cxn>
              </a:cxnLst>
              <a:pathLst>
                <a:path w="21" h="12">
                  <a:moveTo>
                    <a:pt x="21" y="0"/>
                  </a:moveTo>
                  <a:lnTo>
                    <a:pt x="0" y="10"/>
                  </a:lnTo>
                  <a:lnTo>
                    <a:pt x="0" y="12"/>
                  </a:lnTo>
                  <a:lnTo>
                    <a:pt x="21" y="3"/>
                  </a:lnTo>
                  <a:lnTo>
                    <a:pt x="21" y="0"/>
                  </a:lnTo>
                </a:path>
              </a:pathLst>
            </a:custGeom>
            <a:noFill/>
            <a:ln w="9525">
              <a:noFill/>
            </a:ln>
          </p:spPr>
          <p:txBody>
            <a:bodyPr/>
            <a:p>
              <a:endParaRPr lang="zh-CN" altLang="en-US"/>
            </a:p>
          </p:txBody>
        </p:sp>
        <p:sp>
          <p:nvSpPr>
            <p:cNvPr id="5434" name="Freeform 315"/>
            <p:cNvSpPr/>
            <p:nvPr/>
          </p:nvSpPr>
          <p:spPr>
            <a:xfrm>
              <a:off x="7483476" y="4054475"/>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close/>
                </a:path>
              </a:pathLst>
            </a:custGeom>
            <a:solidFill>
              <a:srgbClr val="FFFFFF"/>
            </a:solidFill>
            <a:ln w="9525">
              <a:noFill/>
            </a:ln>
          </p:spPr>
          <p:txBody>
            <a:bodyPr/>
            <a:p>
              <a:endParaRPr lang="zh-CN" altLang="en-US"/>
            </a:p>
          </p:txBody>
        </p:sp>
        <p:sp>
          <p:nvSpPr>
            <p:cNvPr id="5435" name="Freeform 316"/>
            <p:cNvSpPr/>
            <p:nvPr/>
          </p:nvSpPr>
          <p:spPr>
            <a:xfrm>
              <a:off x="7483476" y="4054475"/>
              <a:ext cx="33338" cy="17463"/>
            </a:xfrm>
            <a:custGeom>
              <a:avLst/>
              <a:gdLst/>
              <a:ahLst/>
              <a:cxnLst>
                <a:cxn ang="0">
                  <a:pos x="33338" y="0"/>
                </a:cxn>
                <a:cxn ang="0">
                  <a:pos x="0" y="14287"/>
                </a:cxn>
                <a:cxn ang="0">
                  <a:pos x="0" y="17463"/>
                </a:cxn>
                <a:cxn ang="0">
                  <a:pos x="33338" y="3175"/>
                </a:cxn>
                <a:cxn ang="0">
                  <a:pos x="33338" y="0"/>
                </a:cxn>
              </a:cxnLst>
              <a:pathLst>
                <a:path w="21" h="11">
                  <a:moveTo>
                    <a:pt x="21" y="0"/>
                  </a:moveTo>
                  <a:lnTo>
                    <a:pt x="0" y="9"/>
                  </a:lnTo>
                  <a:lnTo>
                    <a:pt x="0" y="11"/>
                  </a:lnTo>
                  <a:lnTo>
                    <a:pt x="21" y="2"/>
                  </a:lnTo>
                  <a:lnTo>
                    <a:pt x="21" y="0"/>
                  </a:lnTo>
                </a:path>
              </a:pathLst>
            </a:custGeom>
            <a:noFill/>
            <a:ln w="9525">
              <a:noFill/>
            </a:ln>
          </p:spPr>
          <p:txBody>
            <a:bodyPr/>
            <a:p>
              <a:endParaRPr lang="zh-CN" altLang="en-US"/>
            </a:p>
          </p:txBody>
        </p:sp>
        <p:sp>
          <p:nvSpPr>
            <p:cNvPr id="5436" name="Freeform 317"/>
            <p:cNvSpPr/>
            <p:nvPr/>
          </p:nvSpPr>
          <p:spPr>
            <a:xfrm>
              <a:off x="7478713" y="4049713"/>
              <a:ext cx="38100" cy="15875"/>
            </a:xfrm>
            <a:custGeom>
              <a:avLst/>
              <a:gdLst/>
              <a:ahLst/>
              <a:cxnLst>
                <a:cxn ang="0">
                  <a:pos x="34925" y="0"/>
                </a:cxn>
                <a:cxn ang="0">
                  <a:pos x="0" y="11112"/>
                </a:cxn>
                <a:cxn ang="0">
                  <a:pos x="4762" y="15875"/>
                </a:cxn>
                <a:cxn ang="0">
                  <a:pos x="38100" y="4762"/>
                </a:cxn>
                <a:cxn ang="0">
                  <a:pos x="34925" y="0"/>
                </a:cxn>
              </a:cxnLst>
              <a:pathLst>
                <a:path w="24" h="10">
                  <a:moveTo>
                    <a:pt x="22" y="0"/>
                  </a:moveTo>
                  <a:lnTo>
                    <a:pt x="0" y="7"/>
                  </a:lnTo>
                  <a:lnTo>
                    <a:pt x="3" y="10"/>
                  </a:lnTo>
                  <a:lnTo>
                    <a:pt x="24" y="3"/>
                  </a:lnTo>
                  <a:lnTo>
                    <a:pt x="22" y="0"/>
                  </a:lnTo>
                  <a:close/>
                </a:path>
              </a:pathLst>
            </a:custGeom>
            <a:solidFill>
              <a:srgbClr val="FFFFFF"/>
            </a:solidFill>
            <a:ln w="9525">
              <a:noFill/>
            </a:ln>
          </p:spPr>
          <p:txBody>
            <a:bodyPr/>
            <a:p>
              <a:endParaRPr lang="zh-CN" altLang="en-US"/>
            </a:p>
          </p:txBody>
        </p:sp>
        <p:sp>
          <p:nvSpPr>
            <p:cNvPr id="5437" name="Freeform 318"/>
            <p:cNvSpPr/>
            <p:nvPr/>
          </p:nvSpPr>
          <p:spPr>
            <a:xfrm>
              <a:off x="7478713" y="4049713"/>
              <a:ext cx="38100" cy="15875"/>
            </a:xfrm>
            <a:custGeom>
              <a:avLst/>
              <a:gdLst/>
              <a:ahLst/>
              <a:cxnLst>
                <a:cxn ang="0">
                  <a:pos x="34925" y="0"/>
                </a:cxn>
                <a:cxn ang="0">
                  <a:pos x="0" y="11112"/>
                </a:cxn>
                <a:cxn ang="0">
                  <a:pos x="4762" y="15875"/>
                </a:cxn>
                <a:cxn ang="0">
                  <a:pos x="38100" y="4762"/>
                </a:cxn>
                <a:cxn ang="0">
                  <a:pos x="34925" y="0"/>
                </a:cxn>
              </a:cxnLst>
              <a:pathLst>
                <a:path w="24" h="10">
                  <a:moveTo>
                    <a:pt x="22" y="0"/>
                  </a:moveTo>
                  <a:lnTo>
                    <a:pt x="0" y="7"/>
                  </a:lnTo>
                  <a:lnTo>
                    <a:pt x="3" y="10"/>
                  </a:lnTo>
                  <a:lnTo>
                    <a:pt x="24" y="3"/>
                  </a:lnTo>
                  <a:lnTo>
                    <a:pt x="22" y="0"/>
                  </a:lnTo>
                </a:path>
              </a:pathLst>
            </a:custGeom>
            <a:noFill/>
            <a:ln w="9525">
              <a:noFill/>
            </a:ln>
          </p:spPr>
          <p:txBody>
            <a:bodyPr/>
            <a:p>
              <a:endParaRPr lang="zh-CN" altLang="en-US"/>
            </a:p>
          </p:txBody>
        </p:sp>
        <p:sp>
          <p:nvSpPr>
            <p:cNvPr id="5438" name="Freeform 319"/>
            <p:cNvSpPr/>
            <p:nvPr/>
          </p:nvSpPr>
          <p:spPr>
            <a:xfrm>
              <a:off x="7478713" y="4041775"/>
              <a:ext cx="34925" cy="19050"/>
            </a:xfrm>
            <a:custGeom>
              <a:avLst/>
              <a:gdLst/>
              <a:ahLst/>
              <a:cxnLst>
                <a:cxn ang="0">
                  <a:pos x="34925" y="0"/>
                </a:cxn>
                <a:cxn ang="0">
                  <a:pos x="0" y="15875"/>
                </a:cxn>
                <a:cxn ang="0">
                  <a:pos x="0" y="19050"/>
                </a:cxn>
                <a:cxn ang="0">
                  <a:pos x="34925" y="4762"/>
                </a:cxn>
                <a:cxn ang="0">
                  <a:pos x="34925" y="0"/>
                </a:cxn>
              </a:cxnLst>
              <a:pathLst>
                <a:path w="22" h="12">
                  <a:moveTo>
                    <a:pt x="22" y="0"/>
                  </a:moveTo>
                  <a:lnTo>
                    <a:pt x="0" y="10"/>
                  </a:lnTo>
                  <a:lnTo>
                    <a:pt x="0" y="12"/>
                  </a:lnTo>
                  <a:lnTo>
                    <a:pt x="22" y="3"/>
                  </a:lnTo>
                  <a:lnTo>
                    <a:pt x="22" y="0"/>
                  </a:lnTo>
                  <a:close/>
                </a:path>
              </a:pathLst>
            </a:custGeom>
            <a:solidFill>
              <a:srgbClr val="FFFFFF"/>
            </a:solidFill>
            <a:ln w="9525">
              <a:noFill/>
            </a:ln>
          </p:spPr>
          <p:txBody>
            <a:bodyPr/>
            <a:p>
              <a:endParaRPr lang="zh-CN" altLang="en-US"/>
            </a:p>
          </p:txBody>
        </p:sp>
        <p:sp>
          <p:nvSpPr>
            <p:cNvPr id="5439" name="Freeform 320"/>
            <p:cNvSpPr/>
            <p:nvPr/>
          </p:nvSpPr>
          <p:spPr>
            <a:xfrm>
              <a:off x="7478713" y="4041775"/>
              <a:ext cx="34925" cy="19050"/>
            </a:xfrm>
            <a:custGeom>
              <a:avLst/>
              <a:gdLst/>
              <a:ahLst/>
              <a:cxnLst>
                <a:cxn ang="0">
                  <a:pos x="34925" y="0"/>
                </a:cxn>
                <a:cxn ang="0">
                  <a:pos x="0" y="15875"/>
                </a:cxn>
                <a:cxn ang="0">
                  <a:pos x="0" y="19050"/>
                </a:cxn>
                <a:cxn ang="0">
                  <a:pos x="34925" y="4762"/>
                </a:cxn>
                <a:cxn ang="0">
                  <a:pos x="34925" y="0"/>
                </a:cxn>
              </a:cxnLst>
              <a:pathLst>
                <a:path w="22" h="12">
                  <a:moveTo>
                    <a:pt x="22" y="0"/>
                  </a:moveTo>
                  <a:lnTo>
                    <a:pt x="0" y="10"/>
                  </a:lnTo>
                  <a:lnTo>
                    <a:pt x="0" y="12"/>
                  </a:lnTo>
                  <a:lnTo>
                    <a:pt x="22" y="3"/>
                  </a:lnTo>
                  <a:lnTo>
                    <a:pt x="22" y="0"/>
                  </a:lnTo>
                </a:path>
              </a:pathLst>
            </a:custGeom>
            <a:noFill/>
            <a:ln w="9525">
              <a:noFill/>
            </a:ln>
          </p:spPr>
          <p:txBody>
            <a:bodyPr/>
            <a:p>
              <a:endParaRPr lang="zh-CN" altLang="en-US"/>
            </a:p>
          </p:txBody>
        </p:sp>
        <p:sp>
          <p:nvSpPr>
            <p:cNvPr id="5440" name="Freeform 321"/>
            <p:cNvSpPr/>
            <p:nvPr/>
          </p:nvSpPr>
          <p:spPr>
            <a:xfrm>
              <a:off x="7558088" y="4121150"/>
              <a:ext cx="33338" cy="19050"/>
            </a:xfrm>
            <a:custGeom>
              <a:avLst/>
              <a:gdLst/>
              <a:ahLst/>
              <a:cxnLst>
                <a:cxn ang="0">
                  <a:pos x="33338" y="0"/>
                </a:cxn>
                <a:cxn ang="0">
                  <a:pos x="0" y="11112"/>
                </a:cxn>
                <a:cxn ang="0">
                  <a:pos x="3175" y="19050"/>
                </a:cxn>
                <a:cxn ang="0">
                  <a:pos x="33338" y="4762"/>
                </a:cxn>
                <a:cxn ang="0">
                  <a:pos x="33338" y="0"/>
                </a:cxn>
              </a:cxnLst>
              <a:pathLst>
                <a:path w="21" h="12">
                  <a:moveTo>
                    <a:pt x="21" y="0"/>
                  </a:moveTo>
                  <a:lnTo>
                    <a:pt x="0" y="7"/>
                  </a:lnTo>
                  <a:lnTo>
                    <a:pt x="2" y="12"/>
                  </a:lnTo>
                  <a:lnTo>
                    <a:pt x="21" y="3"/>
                  </a:lnTo>
                  <a:lnTo>
                    <a:pt x="21" y="0"/>
                  </a:lnTo>
                  <a:close/>
                </a:path>
              </a:pathLst>
            </a:custGeom>
            <a:solidFill>
              <a:srgbClr val="FFFFFF"/>
            </a:solidFill>
            <a:ln w="9525">
              <a:noFill/>
            </a:ln>
          </p:spPr>
          <p:txBody>
            <a:bodyPr/>
            <a:p>
              <a:endParaRPr lang="zh-CN" altLang="en-US"/>
            </a:p>
          </p:txBody>
        </p:sp>
        <p:sp>
          <p:nvSpPr>
            <p:cNvPr id="5441" name="Freeform 322"/>
            <p:cNvSpPr/>
            <p:nvPr/>
          </p:nvSpPr>
          <p:spPr>
            <a:xfrm>
              <a:off x="7558088" y="4121150"/>
              <a:ext cx="33338" cy="19050"/>
            </a:xfrm>
            <a:custGeom>
              <a:avLst/>
              <a:gdLst/>
              <a:ahLst/>
              <a:cxnLst>
                <a:cxn ang="0">
                  <a:pos x="33338" y="0"/>
                </a:cxn>
                <a:cxn ang="0">
                  <a:pos x="0" y="11112"/>
                </a:cxn>
                <a:cxn ang="0">
                  <a:pos x="3175" y="19050"/>
                </a:cxn>
                <a:cxn ang="0">
                  <a:pos x="33338" y="4762"/>
                </a:cxn>
                <a:cxn ang="0">
                  <a:pos x="33338" y="0"/>
                </a:cxn>
              </a:cxnLst>
              <a:pathLst>
                <a:path w="21" h="12">
                  <a:moveTo>
                    <a:pt x="21" y="0"/>
                  </a:moveTo>
                  <a:lnTo>
                    <a:pt x="0" y="7"/>
                  </a:lnTo>
                  <a:lnTo>
                    <a:pt x="2" y="12"/>
                  </a:lnTo>
                  <a:lnTo>
                    <a:pt x="21" y="3"/>
                  </a:lnTo>
                  <a:lnTo>
                    <a:pt x="21" y="0"/>
                  </a:lnTo>
                </a:path>
              </a:pathLst>
            </a:custGeom>
            <a:noFill/>
            <a:ln w="9525">
              <a:noFill/>
            </a:ln>
          </p:spPr>
          <p:txBody>
            <a:bodyPr/>
            <a:p>
              <a:endParaRPr lang="zh-CN" altLang="en-US"/>
            </a:p>
          </p:txBody>
        </p:sp>
        <p:sp>
          <p:nvSpPr>
            <p:cNvPr id="5442" name="Freeform 323"/>
            <p:cNvSpPr/>
            <p:nvPr/>
          </p:nvSpPr>
          <p:spPr>
            <a:xfrm>
              <a:off x="7558088" y="4113213"/>
              <a:ext cx="33338" cy="19050"/>
            </a:xfrm>
            <a:custGeom>
              <a:avLst/>
              <a:gdLst/>
              <a:ahLst/>
              <a:cxnLst>
                <a:cxn ang="0">
                  <a:pos x="30162" y="0"/>
                </a:cxn>
                <a:cxn ang="0">
                  <a:pos x="0" y="15875"/>
                </a:cxn>
                <a:cxn ang="0">
                  <a:pos x="0" y="19050"/>
                </a:cxn>
                <a:cxn ang="0">
                  <a:pos x="33338" y="4762"/>
                </a:cxn>
                <a:cxn ang="0">
                  <a:pos x="30162" y="0"/>
                </a:cxn>
              </a:cxnLst>
              <a:pathLst>
                <a:path w="21" h="12">
                  <a:moveTo>
                    <a:pt x="19" y="0"/>
                  </a:moveTo>
                  <a:lnTo>
                    <a:pt x="0" y="10"/>
                  </a:lnTo>
                  <a:lnTo>
                    <a:pt x="0" y="12"/>
                  </a:lnTo>
                  <a:lnTo>
                    <a:pt x="21" y="3"/>
                  </a:lnTo>
                  <a:lnTo>
                    <a:pt x="19" y="0"/>
                  </a:lnTo>
                  <a:close/>
                </a:path>
              </a:pathLst>
            </a:custGeom>
            <a:solidFill>
              <a:srgbClr val="FFFFFF"/>
            </a:solidFill>
            <a:ln w="9525">
              <a:noFill/>
            </a:ln>
          </p:spPr>
          <p:txBody>
            <a:bodyPr/>
            <a:p>
              <a:endParaRPr lang="zh-CN" altLang="en-US"/>
            </a:p>
          </p:txBody>
        </p:sp>
        <p:sp>
          <p:nvSpPr>
            <p:cNvPr id="5443" name="Freeform 324"/>
            <p:cNvSpPr/>
            <p:nvPr/>
          </p:nvSpPr>
          <p:spPr>
            <a:xfrm>
              <a:off x="7558088" y="4113213"/>
              <a:ext cx="33338" cy="19050"/>
            </a:xfrm>
            <a:custGeom>
              <a:avLst/>
              <a:gdLst/>
              <a:ahLst/>
              <a:cxnLst>
                <a:cxn ang="0">
                  <a:pos x="30162" y="0"/>
                </a:cxn>
                <a:cxn ang="0">
                  <a:pos x="0" y="15875"/>
                </a:cxn>
                <a:cxn ang="0">
                  <a:pos x="0" y="19050"/>
                </a:cxn>
                <a:cxn ang="0">
                  <a:pos x="33338" y="4762"/>
                </a:cxn>
                <a:cxn ang="0">
                  <a:pos x="30162" y="0"/>
                </a:cxn>
              </a:cxnLst>
              <a:pathLst>
                <a:path w="21" h="12">
                  <a:moveTo>
                    <a:pt x="19" y="0"/>
                  </a:moveTo>
                  <a:lnTo>
                    <a:pt x="0" y="10"/>
                  </a:lnTo>
                  <a:lnTo>
                    <a:pt x="0" y="12"/>
                  </a:lnTo>
                  <a:lnTo>
                    <a:pt x="21" y="3"/>
                  </a:lnTo>
                  <a:lnTo>
                    <a:pt x="19" y="0"/>
                  </a:lnTo>
                </a:path>
              </a:pathLst>
            </a:custGeom>
            <a:noFill/>
            <a:ln w="9525">
              <a:noFill/>
            </a:ln>
          </p:spPr>
          <p:txBody>
            <a:bodyPr/>
            <a:p>
              <a:endParaRPr lang="zh-CN" altLang="en-US"/>
            </a:p>
          </p:txBody>
        </p:sp>
        <p:sp>
          <p:nvSpPr>
            <p:cNvPr id="5444" name="Freeform 325"/>
            <p:cNvSpPr/>
            <p:nvPr/>
          </p:nvSpPr>
          <p:spPr>
            <a:xfrm>
              <a:off x="7554913" y="410686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445" name="Freeform 326"/>
            <p:cNvSpPr/>
            <p:nvPr/>
          </p:nvSpPr>
          <p:spPr>
            <a:xfrm>
              <a:off x="7554913" y="410686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446" name="Freeform 327"/>
            <p:cNvSpPr/>
            <p:nvPr/>
          </p:nvSpPr>
          <p:spPr>
            <a:xfrm>
              <a:off x="7550151" y="4102100"/>
              <a:ext cx="34925" cy="15875"/>
            </a:xfrm>
            <a:custGeom>
              <a:avLst/>
              <a:gdLst/>
              <a:ahLst/>
              <a:cxnLst>
                <a:cxn ang="0">
                  <a:pos x="34925" y="0"/>
                </a:cxn>
                <a:cxn ang="0">
                  <a:pos x="0" y="11112"/>
                </a:cxn>
                <a:cxn ang="0">
                  <a:pos x="4762" y="15875"/>
                </a:cxn>
                <a:cxn ang="0">
                  <a:pos x="34925" y="4762"/>
                </a:cxn>
                <a:cxn ang="0">
                  <a:pos x="34925" y="0"/>
                </a:cxn>
              </a:cxnLst>
              <a:pathLst>
                <a:path w="22" h="10">
                  <a:moveTo>
                    <a:pt x="22" y="0"/>
                  </a:moveTo>
                  <a:lnTo>
                    <a:pt x="0" y="7"/>
                  </a:lnTo>
                  <a:lnTo>
                    <a:pt x="3" y="10"/>
                  </a:lnTo>
                  <a:lnTo>
                    <a:pt x="22" y="3"/>
                  </a:lnTo>
                  <a:lnTo>
                    <a:pt x="22" y="0"/>
                  </a:lnTo>
                  <a:close/>
                </a:path>
              </a:pathLst>
            </a:custGeom>
            <a:solidFill>
              <a:srgbClr val="FFFFFF"/>
            </a:solidFill>
            <a:ln w="9525">
              <a:noFill/>
            </a:ln>
          </p:spPr>
          <p:txBody>
            <a:bodyPr/>
            <a:p>
              <a:endParaRPr lang="zh-CN" altLang="en-US"/>
            </a:p>
          </p:txBody>
        </p:sp>
        <p:sp>
          <p:nvSpPr>
            <p:cNvPr id="5447" name="Freeform 328"/>
            <p:cNvSpPr/>
            <p:nvPr/>
          </p:nvSpPr>
          <p:spPr>
            <a:xfrm>
              <a:off x="7550151" y="4102100"/>
              <a:ext cx="34925" cy="15875"/>
            </a:xfrm>
            <a:custGeom>
              <a:avLst/>
              <a:gdLst/>
              <a:ahLst/>
              <a:cxnLst>
                <a:cxn ang="0">
                  <a:pos x="34925" y="0"/>
                </a:cxn>
                <a:cxn ang="0">
                  <a:pos x="0" y="11112"/>
                </a:cxn>
                <a:cxn ang="0">
                  <a:pos x="4762" y="15875"/>
                </a:cxn>
                <a:cxn ang="0">
                  <a:pos x="34925" y="4762"/>
                </a:cxn>
                <a:cxn ang="0">
                  <a:pos x="34925" y="0"/>
                </a:cxn>
              </a:cxnLst>
              <a:pathLst>
                <a:path w="22" h="10">
                  <a:moveTo>
                    <a:pt x="22" y="0"/>
                  </a:moveTo>
                  <a:lnTo>
                    <a:pt x="0" y="7"/>
                  </a:lnTo>
                  <a:lnTo>
                    <a:pt x="3" y="10"/>
                  </a:lnTo>
                  <a:lnTo>
                    <a:pt x="22" y="3"/>
                  </a:lnTo>
                  <a:lnTo>
                    <a:pt x="22" y="0"/>
                  </a:lnTo>
                </a:path>
              </a:pathLst>
            </a:custGeom>
            <a:noFill/>
            <a:ln w="9525">
              <a:noFill/>
            </a:ln>
          </p:spPr>
          <p:txBody>
            <a:bodyPr/>
            <a:p>
              <a:endParaRPr lang="zh-CN" altLang="en-US"/>
            </a:p>
          </p:txBody>
        </p:sp>
        <p:sp>
          <p:nvSpPr>
            <p:cNvPr id="5448" name="Freeform 329"/>
            <p:cNvSpPr/>
            <p:nvPr/>
          </p:nvSpPr>
          <p:spPr>
            <a:xfrm>
              <a:off x="7550151" y="4095750"/>
              <a:ext cx="34925" cy="17463"/>
            </a:xfrm>
            <a:custGeom>
              <a:avLst/>
              <a:gdLst/>
              <a:ahLst/>
              <a:cxnLst>
                <a:cxn ang="0">
                  <a:pos x="30162" y="0"/>
                </a:cxn>
                <a:cxn ang="0">
                  <a:pos x="0" y="14287"/>
                </a:cxn>
                <a:cxn ang="0">
                  <a:pos x="0" y="17463"/>
                </a:cxn>
                <a:cxn ang="0">
                  <a:pos x="34925" y="3175"/>
                </a:cxn>
                <a:cxn ang="0">
                  <a:pos x="30162" y="0"/>
                </a:cxn>
              </a:cxnLst>
              <a:pathLst>
                <a:path w="22" h="11">
                  <a:moveTo>
                    <a:pt x="19" y="0"/>
                  </a:moveTo>
                  <a:lnTo>
                    <a:pt x="0" y="9"/>
                  </a:lnTo>
                  <a:lnTo>
                    <a:pt x="0" y="11"/>
                  </a:lnTo>
                  <a:lnTo>
                    <a:pt x="22" y="2"/>
                  </a:lnTo>
                  <a:lnTo>
                    <a:pt x="19" y="0"/>
                  </a:lnTo>
                  <a:close/>
                </a:path>
              </a:pathLst>
            </a:custGeom>
            <a:solidFill>
              <a:srgbClr val="FFFFFF"/>
            </a:solidFill>
            <a:ln w="9525">
              <a:noFill/>
            </a:ln>
          </p:spPr>
          <p:txBody>
            <a:bodyPr/>
            <a:p>
              <a:endParaRPr lang="zh-CN" altLang="en-US"/>
            </a:p>
          </p:txBody>
        </p:sp>
        <p:sp>
          <p:nvSpPr>
            <p:cNvPr id="5449" name="Freeform 330"/>
            <p:cNvSpPr/>
            <p:nvPr/>
          </p:nvSpPr>
          <p:spPr>
            <a:xfrm>
              <a:off x="7550151" y="4095750"/>
              <a:ext cx="34925" cy="17463"/>
            </a:xfrm>
            <a:custGeom>
              <a:avLst/>
              <a:gdLst/>
              <a:ahLst/>
              <a:cxnLst>
                <a:cxn ang="0">
                  <a:pos x="30162" y="0"/>
                </a:cxn>
                <a:cxn ang="0">
                  <a:pos x="0" y="14287"/>
                </a:cxn>
                <a:cxn ang="0">
                  <a:pos x="0" y="17463"/>
                </a:cxn>
                <a:cxn ang="0">
                  <a:pos x="34925" y="3175"/>
                </a:cxn>
                <a:cxn ang="0">
                  <a:pos x="30162" y="0"/>
                </a:cxn>
              </a:cxnLst>
              <a:pathLst>
                <a:path w="22" h="11">
                  <a:moveTo>
                    <a:pt x="19" y="0"/>
                  </a:moveTo>
                  <a:lnTo>
                    <a:pt x="0" y="9"/>
                  </a:lnTo>
                  <a:lnTo>
                    <a:pt x="0" y="11"/>
                  </a:lnTo>
                  <a:lnTo>
                    <a:pt x="22" y="2"/>
                  </a:lnTo>
                  <a:lnTo>
                    <a:pt x="19" y="0"/>
                  </a:lnTo>
                </a:path>
              </a:pathLst>
            </a:custGeom>
            <a:noFill/>
            <a:ln w="9525">
              <a:noFill/>
            </a:ln>
          </p:spPr>
          <p:txBody>
            <a:bodyPr/>
            <a:p>
              <a:endParaRPr lang="zh-CN" altLang="en-US"/>
            </a:p>
          </p:txBody>
        </p:sp>
        <p:sp>
          <p:nvSpPr>
            <p:cNvPr id="5450" name="Freeform 331"/>
            <p:cNvSpPr/>
            <p:nvPr/>
          </p:nvSpPr>
          <p:spPr>
            <a:xfrm>
              <a:off x="7546976" y="408781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close/>
                </a:path>
              </a:pathLst>
            </a:custGeom>
            <a:solidFill>
              <a:srgbClr val="FFFFFF"/>
            </a:solidFill>
            <a:ln w="9525">
              <a:noFill/>
            </a:ln>
          </p:spPr>
          <p:txBody>
            <a:bodyPr/>
            <a:p>
              <a:endParaRPr lang="zh-CN" altLang="en-US"/>
            </a:p>
          </p:txBody>
        </p:sp>
        <p:sp>
          <p:nvSpPr>
            <p:cNvPr id="5451" name="Freeform 332"/>
            <p:cNvSpPr/>
            <p:nvPr/>
          </p:nvSpPr>
          <p:spPr>
            <a:xfrm>
              <a:off x="7546976" y="4087813"/>
              <a:ext cx="33338" cy="19050"/>
            </a:xfrm>
            <a:custGeom>
              <a:avLst/>
              <a:gdLst/>
              <a:ahLst/>
              <a:cxnLst>
                <a:cxn ang="0">
                  <a:pos x="33338" y="0"/>
                </a:cxn>
                <a:cxn ang="0">
                  <a:pos x="0" y="14287"/>
                </a:cxn>
                <a:cxn ang="0">
                  <a:pos x="0" y="19050"/>
                </a:cxn>
                <a:cxn ang="0">
                  <a:pos x="33338" y="3175"/>
                </a:cxn>
                <a:cxn ang="0">
                  <a:pos x="33338" y="0"/>
                </a:cxn>
              </a:cxnLst>
              <a:pathLst>
                <a:path w="21" h="12">
                  <a:moveTo>
                    <a:pt x="21" y="0"/>
                  </a:moveTo>
                  <a:lnTo>
                    <a:pt x="0" y="9"/>
                  </a:lnTo>
                  <a:lnTo>
                    <a:pt x="0" y="12"/>
                  </a:lnTo>
                  <a:lnTo>
                    <a:pt x="21" y="2"/>
                  </a:lnTo>
                  <a:lnTo>
                    <a:pt x="21" y="0"/>
                  </a:lnTo>
                </a:path>
              </a:pathLst>
            </a:custGeom>
            <a:noFill/>
            <a:ln w="9525">
              <a:noFill/>
            </a:ln>
          </p:spPr>
          <p:txBody>
            <a:bodyPr/>
            <a:p>
              <a:endParaRPr lang="zh-CN" altLang="en-US"/>
            </a:p>
          </p:txBody>
        </p:sp>
        <p:sp>
          <p:nvSpPr>
            <p:cNvPr id="5452" name="Freeform 333"/>
            <p:cNvSpPr/>
            <p:nvPr/>
          </p:nvSpPr>
          <p:spPr>
            <a:xfrm>
              <a:off x="7546976" y="4083050"/>
              <a:ext cx="33338" cy="15875"/>
            </a:xfrm>
            <a:custGeom>
              <a:avLst/>
              <a:gdLst/>
              <a:ahLst/>
              <a:cxnLst>
                <a:cxn ang="0">
                  <a:pos x="30162" y="0"/>
                </a:cxn>
                <a:cxn ang="0">
                  <a:pos x="0" y="12700"/>
                </a:cxn>
                <a:cxn ang="0">
                  <a:pos x="0" y="15875"/>
                </a:cxn>
                <a:cxn ang="0">
                  <a:pos x="33338" y="4762"/>
                </a:cxn>
                <a:cxn ang="0">
                  <a:pos x="30162" y="0"/>
                </a:cxn>
              </a:cxnLst>
              <a:pathLst>
                <a:path w="21" h="10">
                  <a:moveTo>
                    <a:pt x="19" y="0"/>
                  </a:moveTo>
                  <a:lnTo>
                    <a:pt x="0" y="8"/>
                  </a:lnTo>
                  <a:lnTo>
                    <a:pt x="0" y="10"/>
                  </a:lnTo>
                  <a:lnTo>
                    <a:pt x="21" y="3"/>
                  </a:lnTo>
                  <a:lnTo>
                    <a:pt x="19" y="0"/>
                  </a:lnTo>
                  <a:close/>
                </a:path>
              </a:pathLst>
            </a:custGeom>
            <a:solidFill>
              <a:srgbClr val="FFFFFF"/>
            </a:solidFill>
            <a:ln w="9525">
              <a:noFill/>
            </a:ln>
          </p:spPr>
          <p:txBody>
            <a:bodyPr/>
            <a:p>
              <a:endParaRPr lang="zh-CN" altLang="en-US"/>
            </a:p>
          </p:txBody>
        </p:sp>
        <p:sp>
          <p:nvSpPr>
            <p:cNvPr id="5453" name="Freeform 334"/>
            <p:cNvSpPr/>
            <p:nvPr/>
          </p:nvSpPr>
          <p:spPr>
            <a:xfrm>
              <a:off x="7546976" y="4083050"/>
              <a:ext cx="33338" cy="15875"/>
            </a:xfrm>
            <a:custGeom>
              <a:avLst/>
              <a:gdLst/>
              <a:ahLst/>
              <a:cxnLst>
                <a:cxn ang="0">
                  <a:pos x="30162" y="0"/>
                </a:cxn>
                <a:cxn ang="0">
                  <a:pos x="0" y="12700"/>
                </a:cxn>
                <a:cxn ang="0">
                  <a:pos x="0" y="15875"/>
                </a:cxn>
                <a:cxn ang="0">
                  <a:pos x="33338" y="4762"/>
                </a:cxn>
                <a:cxn ang="0">
                  <a:pos x="30162" y="0"/>
                </a:cxn>
              </a:cxnLst>
              <a:pathLst>
                <a:path w="21" h="10">
                  <a:moveTo>
                    <a:pt x="19" y="0"/>
                  </a:moveTo>
                  <a:lnTo>
                    <a:pt x="0" y="8"/>
                  </a:lnTo>
                  <a:lnTo>
                    <a:pt x="0" y="10"/>
                  </a:lnTo>
                  <a:lnTo>
                    <a:pt x="21" y="3"/>
                  </a:lnTo>
                  <a:lnTo>
                    <a:pt x="19" y="0"/>
                  </a:lnTo>
                </a:path>
              </a:pathLst>
            </a:custGeom>
            <a:noFill/>
            <a:ln w="9525">
              <a:noFill/>
            </a:ln>
          </p:spPr>
          <p:txBody>
            <a:bodyPr/>
            <a:p>
              <a:endParaRPr lang="zh-CN" altLang="en-US"/>
            </a:p>
          </p:txBody>
        </p:sp>
        <p:sp>
          <p:nvSpPr>
            <p:cNvPr id="5454" name="Freeform 335"/>
            <p:cNvSpPr/>
            <p:nvPr/>
          </p:nvSpPr>
          <p:spPr>
            <a:xfrm>
              <a:off x="7542213" y="4076700"/>
              <a:ext cx="34925" cy="14288"/>
            </a:xfrm>
            <a:custGeom>
              <a:avLst/>
              <a:gdLst/>
              <a:ahLst/>
              <a:cxnLst>
                <a:cxn ang="0">
                  <a:pos x="34925" y="0"/>
                </a:cxn>
                <a:cxn ang="0">
                  <a:pos x="0" y="11112"/>
                </a:cxn>
                <a:cxn ang="0">
                  <a:pos x="0" y="14288"/>
                </a:cxn>
                <a:cxn ang="0">
                  <a:pos x="34925" y="3175"/>
                </a:cxn>
                <a:cxn ang="0">
                  <a:pos x="34925" y="0"/>
                </a:cxn>
              </a:cxnLst>
              <a:pathLst>
                <a:path w="22" h="9">
                  <a:moveTo>
                    <a:pt x="22" y="0"/>
                  </a:moveTo>
                  <a:lnTo>
                    <a:pt x="0" y="7"/>
                  </a:lnTo>
                  <a:lnTo>
                    <a:pt x="0" y="9"/>
                  </a:lnTo>
                  <a:lnTo>
                    <a:pt x="22" y="2"/>
                  </a:lnTo>
                  <a:lnTo>
                    <a:pt x="22" y="0"/>
                  </a:lnTo>
                  <a:close/>
                </a:path>
              </a:pathLst>
            </a:custGeom>
            <a:solidFill>
              <a:srgbClr val="FFFFFF"/>
            </a:solidFill>
            <a:ln w="9525">
              <a:noFill/>
            </a:ln>
          </p:spPr>
          <p:txBody>
            <a:bodyPr/>
            <a:p>
              <a:endParaRPr lang="zh-CN" altLang="en-US"/>
            </a:p>
          </p:txBody>
        </p:sp>
        <p:sp>
          <p:nvSpPr>
            <p:cNvPr id="5455" name="Freeform 336"/>
            <p:cNvSpPr/>
            <p:nvPr/>
          </p:nvSpPr>
          <p:spPr>
            <a:xfrm>
              <a:off x="7542213" y="4076700"/>
              <a:ext cx="34925" cy="14288"/>
            </a:xfrm>
            <a:custGeom>
              <a:avLst/>
              <a:gdLst/>
              <a:ahLst/>
              <a:cxnLst>
                <a:cxn ang="0">
                  <a:pos x="34925" y="0"/>
                </a:cxn>
                <a:cxn ang="0">
                  <a:pos x="0" y="11112"/>
                </a:cxn>
                <a:cxn ang="0">
                  <a:pos x="0" y="14288"/>
                </a:cxn>
                <a:cxn ang="0">
                  <a:pos x="34925" y="3175"/>
                </a:cxn>
                <a:cxn ang="0">
                  <a:pos x="34925" y="0"/>
                </a:cxn>
              </a:cxnLst>
              <a:pathLst>
                <a:path w="22" h="9">
                  <a:moveTo>
                    <a:pt x="22" y="0"/>
                  </a:moveTo>
                  <a:lnTo>
                    <a:pt x="0" y="7"/>
                  </a:lnTo>
                  <a:lnTo>
                    <a:pt x="0" y="9"/>
                  </a:lnTo>
                  <a:lnTo>
                    <a:pt x="22" y="2"/>
                  </a:lnTo>
                  <a:lnTo>
                    <a:pt x="22" y="0"/>
                  </a:lnTo>
                </a:path>
              </a:pathLst>
            </a:custGeom>
            <a:noFill/>
            <a:ln w="9525">
              <a:noFill/>
            </a:ln>
          </p:spPr>
          <p:txBody>
            <a:bodyPr/>
            <a:p>
              <a:endParaRPr lang="zh-CN" altLang="en-US"/>
            </a:p>
          </p:txBody>
        </p:sp>
        <p:sp>
          <p:nvSpPr>
            <p:cNvPr id="5456" name="Freeform 337"/>
            <p:cNvSpPr/>
            <p:nvPr/>
          </p:nvSpPr>
          <p:spPr>
            <a:xfrm>
              <a:off x="7332663" y="3810000"/>
              <a:ext cx="322263" cy="184150"/>
            </a:xfrm>
            <a:custGeom>
              <a:avLst/>
              <a:gdLst/>
              <a:ahLst/>
              <a:cxnLst>
                <a:cxn ang="0">
                  <a:pos x="116164" y="0"/>
                </a:cxn>
                <a:cxn ang="0">
                  <a:pos x="86186" y="7516"/>
                </a:cxn>
                <a:cxn ang="0">
                  <a:pos x="11241" y="63888"/>
                </a:cxn>
                <a:cxn ang="0">
                  <a:pos x="7494" y="127777"/>
                </a:cxn>
                <a:cxn ang="0">
                  <a:pos x="0" y="131535"/>
                </a:cxn>
                <a:cxn ang="0">
                  <a:pos x="18736" y="184150"/>
                </a:cxn>
                <a:cxn ang="0">
                  <a:pos x="37472" y="176633"/>
                </a:cxn>
                <a:cxn ang="0">
                  <a:pos x="18736" y="124019"/>
                </a:cxn>
                <a:cxn ang="0">
                  <a:pos x="11241" y="127777"/>
                </a:cxn>
                <a:cxn ang="0">
                  <a:pos x="18736" y="67646"/>
                </a:cxn>
                <a:cxn ang="0">
                  <a:pos x="86186" y="15032"/>
                </a:cxn>
                <a:cxn ang="0">
                  <a:pos x="119911" y="7516"/>
                </a:cxn>
                <a:cxn ang="0">
                  <a:pos x="202351" y="48856"/>
                </a:cxn>
                <a:cxn ang="0">
                  <a:pos x="284790" y="90195"/>
                </a:cxn>
                <a:cxn ang="0">
                  <a:pos x="322263" y="82679"/>
                </a:cxn>
                <a:cxn ang="0">
                  <a:pos x="322263" y="82679"/>
                </a:cxn>
                <a:cxn ang="0">
                  <a:pos x="322263" y="78921"/>
                </a:cxn>
                <a:cxn ang="0">
                  <a:pos x="318515" y="75163"/>
                </a:cxn>
                <a:cxn ang="0">
                  <a:pos x="318515" y="75163"/>
                </a:cxn>
                <a:cxn ang="0">
                  <a:pos x="284790" y="82679"/>
                </a:cxn>
                <a:cxn ang="0">
                  <a:pos x="206098" y="45097"/>
                </a:cxn>
                <a:cxn ang="0">
                  <a:pos x="116164" y="0"/>
                </a:cxn>
              </a:cxnLst>
              <a:pathLst>
                <a:path w="86" h="49">
                  <a:moveTo>
                    <a:pt x="31" y="0"/>
                  </a:moveTo>
                  <a:cubicBezTo>
                    <a:pt x="29" y="0"/>
                    <a:pt x="26" y="1"/>
                    <a:pt x="23" y="2"/>
                  </a:cubicBezTo>
                  <a:cubicBezTo>
                    <a:pt x="13" y="5"/>
                    <a:pt x="6" y="10"/>
                    <a:pt x="3" y="17"/>
                  </a:cubicBezTo>
                  <a:cubicBezTo>
                    <a:pt x="0" y="24"/>
                    <a:pt x="1" y="30"/>
                    <a:pt x="2" y="34"/>
                  </a:cubicBezTo>
                  <a:cubicBezTo>
                    <a:pt x="0" y="35"/>
                    <a:pt x="0" y="35"/>
                    <a:pt x="0" y="35"/>
                  </a:cubicBezTo>
                  <a:cubicBezTo>
                    <a:pt x="5" y="49"/>
                    <a:pt x="5" y="49"/>
                    <a:pt x="5" y="49"/>
                  </a:cubicBezTo>
                  <a:cubicBezTo>
                    <a:pt x="10" y="47"/>
                    <a:pt x="10" y="47"/>
                    <a:pt x="10" y="47"/>
                  </a:cubicBezTo>
                  <a:cubicBezTo>
                    <a:pt x="5" y="33"/>
                    <a:pt x="5" y="33"/>
                    <a:pt x="5" y="33"/>
                  </a:cubicBezTo>
                  <a:cubicBezTo>
                    <a:pt x="3" y="34"/>
                    <a:pt x="3" y="34"/>
                    <a:pt x="3" y="34"/>
                  </a:cubicBezTo>
                  <a:cubicBezTo>
                    <a:pt x="3" y="30"/>
                    <a:pt x="2" y="24"/>
                    <a:pt x="5" y="18"/>
                  </a:cubicBezTo>
                  <a:cubicBezTo>
                    <a:pt x="7" y="11"/>
                    <a:pt x="14" y="6"/>
                    <a:pt x="23" y="4"/>
                  </a:cubicBezTo>
                  <a:cubicBezTo>
                    <a:pt x="26" y="3"/>
                    <a:pt x="29" y="2"/>
                    <a:pt x="32" y="2"/>
                  </a:cubicBezTo>
                  <a:cubicBezTo>
                    <a:pt x="41" y="2"/>
                    <a:pt x="48" y="8"/>
                    <a:pt x="54" y="13"/>
                  </a:cubicBezTo>
                  <a:cubicBezTo>
                    <a:pt x="61" y="18"/>
                    <a:pt x="67" y="24"/>
                    <a:pt x="76" y="24"/>
                  </a:cubicBezTo>
                  <a:cubicBezTo>
                    <a:pt x="79" y="24"/>
                    <a:pt x="82" y="23"/>
                    <a:pt x="86" y="22"/>
                  </a:cubicBezTo>
                  <a:cubicBezTo>
                    <a:pt x="86" y="22"/>
                    <a:pt x="86" y="22"/>
                    <a:pt x="86" y="22"/>
                  </a:cubicBezTo>
                  <a:cubicBezTo>
                    <a:pt x="86" y="22"/>
                    <a:pt x="86" y="21"/>
                    <a:pt x="86" y="21"/>
                  </a:cubicBezTo>
                  <a:cubicBezTo>
                    <a:pt x="86" y="20"/>
                    <a:pt x="86" y="20"/>
                    <a:pt x="85" y="20"/>
                  </a:cubicBezTo>
                  <a:cubicBezTo>
                    <a:pt x="85" y="20"/>
                    <a:pt x="85" y="20"/>
                    <a:pt x="85" y="20"/>
                  </a:cubicBezTo>
                  <a:cubicBezTo>
                    <a:pt x="82" y="21"/>
                    <a:pt x="79" y="22"/>
                    <a:pt x="76" y="22"/>
                  </a:cubicBezTo>
                  <a:cubicBezTo>
                    <a:pt x="68" y="22"/>
                    <a:pt x="62" y="17"/>
                    <a:pt x="55" y="12"/>
                  </a:cubicBezTo>
                  <a:cubicBezTo>
                    <a:pt x="49" y="6"/>
                    <a:pt x="42" y="0"/>
                    <a:pt x="31" y="0"/>
                  </a:cubicBezTo>
                </a:path>
              </a:pathLst>
            </a:custGeom>
            <a:solidFill>
              <a:srgbClr val="FFFFFF"/>
            </a:solidFill>
            <a:ln w="9525">
              <a:noFill/>
            </a:ln>
          </p:spPr>
          <p:txBody>
            <a:bodyPr/>
            <a:p>
              <a:endParaRPr lang="zh-CN" altLang="en-US"/>
            </a:p>
          </p:txBody>
        </p:sp>
        <p:sp>
          <p:nvSpPr>
            <p:cNvPr id="5457" name="Freeform 338"/>
            <p:cNvSpPr/>
            <p:nvPr/>
          </p:nvSpPr>
          <p:spPr>
            <a:xfrm>
              <a:off x="8926513" y="3324225"/>
              <a:ext cx="201613" cy="233363"/>
            </a:xfrm>
            <a:custGeom>
              <a:avLst/>
              <a:gdLst/>
              <a:ahLst/>
              <a:cxnLst>
                <a:cxn ang="0">
                  <a:pos x="197879" y="0"/>
                </a:cxn>
                <a:cxn ang="0">
                  <a:pos x="123207" y="67750"/>
                </a:cxn>
                <a:cxn ang="0">
                  <a:pos x="59737" y="169376"/>
                </a:cxn>
                <a:cxn ang="0">
                  <a:pos x="56003" y="154320"/>
                </a:cxn>
                <a:cxn ang="0">
                  <a:pos x="29868" y="112917"/>
                </a:cxn>
                <a:cxn ang="0">
                  <a:pos x="29868" y="112917"/>
                </a:cxn>
                <a:cxn ang="0">
                  <a:pos x="0" y="131737"/>
                </a:cxn>
                <a:cxn ang="0">
                  <a:pos x="18667" y="150556"/>
                </a:cxn>
                <a:cxn ang="0">
                  <a:pos x="33602" y="191959"/>
                </a:cxn>
                <a:cxn ang="0">
                  <a:pos x="37335" y="203251"/>
                </a:cxn>
                <a:cxn ang="0">
                  <a:pos x="48536" y="233363"/>
                </a:cxn>
                <a:cxn ang="0">
                  <a:pos x="67204" y="218307"/>
                </a:cxn>
                <a:cxn ang="0">
                  <a:pos x="74671" y="210779"/>
                </a:cxn>
                <a:cxn ang="0">
                  <a:pos x="134408" y="94097"/>
                </a:cxn>
                <a:cxn ang="0">
                  <a:pos x="201613" y="7527"/>
                </a:cxn>
                <a:cxn ang="0">
                  <a:pos x="197879" y="0"/>
                </a:cxn>
              </a:cxnLst>
              <a:pathLst>
                <a:path w="54" h="62">
                  <a:moveTo>
                    <a:pt x="53" y="0"/>
                  </a:moveTo>
                  <a:cubicBezTo>
                    <a:pt x="46" y="4"/>
                    <a:pt x="40" y="10"/>
                    <a:pt x="33" y="18"/>
                  </a:cubicBezTo>
                  <a:cubicBezTo>
                    <a:pt x="26" y="27"/>
                    <a:pt x="20" y="36"/>
                    <a:pt x="16" y="45"/>
                  </a:cubicBezTo>
                  <a:cubicBezTo>
                    <a:pt x="15" y="41"/>
                    <a:pt x="15" y="41"/>
                    <a:pt x="15" y="41"/>
                  </a:cubicBezTo>
                  <a:cubicBezTo>
                    <a:pt x="12" y="34"/>
                    <a:pt x="10" y="30"/>
                    <a:pt x="8" y="30"/>
                  </a:cubicBezTo>
                  <a:cubicBezTo>
                    <a:pt x="8" y="30"/>
                    <a:pt x="8" y="30"/>
                    <a:pt x="8" y="30"/>
                  </a:cubicBezTo>
                  <a:cubicBezTo>
                    <a:pt x="5" y="30"/>
                    <a:pt x="3" y="32"/>
                    <a:pt x="0" y="35"/>
                  </a:cubicBezTo>
                  <a:cubicBezTo>
                    <a:pt x="2" y="36"/>
                    <a:pt x="3" y="38"/>
                    <a:pt x="5" y="40"/>
                  </a:cubicBezTo>
                  <a:cubicBezTo>
                    <a:pt x="6" y="42"/>
                    <a:pt x="8" y="46"/>
                    <a:pt x="9" y="51"/>
                  </a:cubicBezTo>
                  <a:cubicBezTo>
                    <a:pt x="10" y="54"/>
                    <a:pt x="10" y="54"/>
                    <a:pt x="10" y="54"/>
                  </a:cubicBezTo>
                  <a:cubicBezTo>
                    <a:pt x="11" y="58"/>
                    <a:pt x="12" y="61"/>
                    <a:pt x="13" y="62"/>
                  </a:cubicBezTo>
                  <a:cubicBezTo>
                    <a:pt x="13" y="61"/>
                    <a:pt x="15" y="60"/>
                    <a:pt x="18" y="58"/>
                  </a:cubicBezTo>
                  <a:cubicBezTo>
                    <a:pt x="20" y="56"/>
                    <a:pt x="20" y="56"/>
                    <a:pt x="20" y="56"/>
                  </a:cubicBezTo>
                  <a:cubicBezTo>
                    <a:pt x="24" y="46"/>
                    <a:pt x="29" y="36"/>
                    <a:pt x="36" y="25"/>
                  </a:cubicBezTo>
                  <a:cubicBezTo>
                    <a:pt x="43" y="15"/>
                    <a:pt x="49" y="7"/>
                    <a:pt x="54" y="2"/>
                  </a:cubicBezTo>
                  <a:cubicBezTo>
                    <a:pt x="53" y="0"/>
                    <a:pt x="53" y="0"/>
                    <a:pt x="53" y="0"/>
                  </a:cubicBezTo>
                </a:path>
              </a:pathLst>
            </a:custGeom>
            <a:solidFill>
              <a:srgbClr val="FFFFFF"/>
            </a:solidFill>
            <a:ln w="9525">
              <a:noFill/>
            </a:ln>
          </p:spPr>
          <p:txBody>
            <a:bodyPr/>
            <a:p>
              <a:endParaRPr lang="zh-CN" altLang="en-US"/>
            </a:p>
          </p:txBody>
        </p:sp>
        <p:sp>
          <p:nvSpPr>
            <p:cNvPr id="5458" name="Freeform 339"/>
            <p:cNvSpPr/>
            <p:nvPr/>
          </p:nvSpPr>
          <p:spPr>
            <a:xfrm>
              <a:off x="8896351" y="3392488"/>
              <a:ext cx="157163" cy="209550"/>
            </a:xfrm>
            <a:custGeom>
              <a:avLst/>
              <a:gdLst/>
              <a:ahLst/>
              <a:cxnLst>
                <a:cxn ang="0">
                  <a:pos x="22451" y="0"/>
                </a:cxn>
                <a:cxn ang="0">
                  <a:pos x="0" y="29935"/>
                </a:cxn>
                <a:cxn ang="0">
                  <a:pos x="0" y="168388"/>
                </a:cxn>
                <a:cxn ang="0">
                  <a:pos x="26193" y="202066"/>
                </a:cxn>
                <a:cxn ang="0">
                  <a:pos x="130969" y="209550"/>
                </a:cxn>
                <a:cxn ang="0">
                  <a:pos x="130969" y="209550"/>
                </a:cxn>
                <a:cxn ang="0">
                  <a:pos x="157163" y="179614"/>
                </a:cxn>
                <a:cxn ang="0">
                  <a:pos x="157163" y="86065"/>
                </a:cxn>
                <a:cxn ang="0">
                  <a:pos x="142195" y="104775"/>
                </a:cxn>
                <a:cxn ang="0">
                  <a:pos x="142195" y="175872"/>
                </a:cxn>
                <a:cxn ang="0">
                  <a:pos x="130969" y="190840"/>
                </a:cxn>
                <a:cxn ang="0">
                  <a:pos x="130969" y="190840"/>
                </a:cxn>
                <a:cxn ang="0">
                  <a:pos x="26193" y="183356"/>
                </a:cxn>
                <a:cxn ang="0">
                  <a:pos x="14967" y="168388"/>
                </a:cxn>
                <a:cxn ang="0">
                  <a:pos x="14967" y="29935"/>
                </a:cxn>
                <a:cxn ang="0">
                  <a:pos x="26193" y="18709"/>
                </a:cxn>
                <a:cxn ang="0">
                  <a:pos x="26193" y="18709"/>
                </a:cxn>
                <a:cxn ang="0">
                  <a:pos x="104775" y="26193"/>
                </a:cxn>
                <a:cxn ang="0">
                  <a:pos x="116001" y="7483"/>
                </a:cxn>
                <a:cxn ang="0">
                  <a:pos x="26193" y="0"/>
                </a:cxn>
                <a:cxn ang="0">
                  <a:pos x="22451" y="0"/>
                </a:cxn>
              </a:cxnLst>
              <a:pathLst>
                <a:path w="42" h="56">
                  <a:moveTo>
                    <a:pt x="6" y="0"/>
                  </a:moveTo>
                  <a:cubicBezTo>
                    <a:pt x="3" y="0"/>
                    <a:pt x="0" y="3"/>
                    <a:pt x="0" y="8"/>
                  </a:cubicBezTo>
                  <a:cubicBezTo>
                    <a:pt x="0" y="45"/>
                    <a:pt x="0" y="45"/>
                    <a:pt x="0" y="45"/>
                  </a:cubicBezTo>
                  <a:cubicBezTo>
                    <a:pt x="0" y="49"/>
                    <a:pt x="3" y="54"/>
                    <a:pt x="7" y="54"/>
                  </a:cubicBezTo>
                  <a:cubicBezTo>
                    <a:pt x="35" y="56"/>
                    <a:pt x="35" y="56"/>
                    <a:pt x="35" y="56"/>
                  </a:cubicBezTo>
                  <a:cubicBezTo>
                    <a:pt x="35" y="56"/>
                    <a:pt x="35" y="56"/>
                    <a:pt x="35" y="56"/>
                  </a:cubicBezTo>
                  <a:cubicBezTo>
                    <a:pt x="39" y="56"/>
                    <a:pt x="42" y="52"/>
                    <a:pt x="42" y="48"/>
                  </a:cubicBezTo>
                  <a:cubicBezTo>
                    <a:pt x="42" y="23"/>
                    <a:pt x="42" y="23"/>
                    <a:pt x="42" y="23"/>
                  </a:cubicBezTo>
                  <a:cubicBezTo>
                    <a:pt x="38" y="28"/>
                    <a:pt x="38" y="28"/>
                    <a:pt x="38" y="28"/>
                  </a:cubicBezTo>
                  <a:cubicBezTo>
                    <a:pt x="38" y="47"/>
                    <a:pt x="38" y="47"/>
                    <a:pt x="38" y="47"/>
                  </a:cubicBezTo>
                  <a:cubicBezTo>
                    <a:pt x="38" y="50"/>
                    <a:pt x="37" y="51"/>
                    <a:pt x="35" y="51"/>
                  </a:cubicBezTo>
                  <a:cubicBezTo>
                    <a:pt x="35" y="51"/>
                    <a:pt x="35" y="51"/>
                    <a:pt x="35" y="51"/>
                  </a:cubicBezTo>
                  <a:cubicBezTo>
                    <a:pt x="7" y="49"/>
                    <a:pt x="7" y="49"/>
                    <a:pt x="7" y="49"/>
                  </a:cubicBezTo>
                  <a:cubicBezTo>
                    <a:pt x="5" y="49"/>
                    <a:pt x="4" y="47"/>
                    <a:pt x="4" y="45"/>
                  </a:cubicBezTo>
                  <a:cubicBezTo>
                    <a:pt x="4" y="8"/>
                    <a:pt x="4" y="8"/>
                    <a:pt x="4" y="8"/>
                  </a:cubicBezTo>
                  <a:cubicBezTo>
                    <a:pt x="4" y="6"/>
                    <a:pt x="5" y="5"/>
                    <a:pt x="7" y="5"/>
                  </a:cubicBezTo>
                  <a:cubicBezTo>
                    <a:pt x="7" y="5"/>
                    <a:pt x="7" y="5"/>
                    <a:pt x="7" y="5"/>
                  </a:cubicBezTo>
                  <a:cubicBezTo>
                    <a:pt x="28" y="7"/>
                    <a:pt x="28" y="7"/>
                    <a:pt x="28" y="7"/>
                  </a:cubicBezTo>
                  <a:cubicBezTo>
                    <a:pt x="29" y="5"/>
                    <a:pt x="31" y="4"/>
                    <a:pt x="31" y="2"/>
                  </a:cubicBezTo>
                  <a:cubicBezTo>
                    <a:pt x="7" y="0"/>
                    <a:pt x="7" y="0"/>
                    <a:pt x="7" y="0"/>
                  </a:cubicBezTo>
                  <a:cubicBezTo>
                    <a:pt x="7" y="0"/>
                    <a:pt x="6" y="0"/>
                    <a:pt x="6" y="0"/>
                  </a:cubicBezTo>
                </a:path>
              </a:pathLst>
            </a:custGeom>
            <a:solidFill>
              <a:srgbClr val="FFFFFF"/>
            </a:solidFill>
            <a:ln w="9525">
              <a:noFill/>
            </a:ln>
          </p:spPr>
          <p:txBody>
            <a:bodyPr/>
            <a:p>
              <a:endParaRPr lang="zh-CN" altLang="en-US"/>
            </a:p>
          </p:txBody>
        </p:sp>
        <p:sp>
          <p:nvSpPr>
            <p:cNvPr id="5459" name="Freeform 340"/>
            <p:cNvSpPr/>
            <p:nvPr/>
          </p:nvSpPr>
          <p:spPr>
            <a:xfrm>
              <a:off x="9045576" y="4557713"/>
              <a:ext cx="101600" cy="127000"/>
            </a:xfrm>
            <a:custGeom>
              <a:avLst/>
              <a:gdLst/>
              <a:ahLst/>
              <a:cxnLst>
                <a:cxn ang="0">
                  <a:pos x="97837" y="0"/>
                </a:cxn>
                <a:cxn ang="0">
                  <a:pos x="60207" y="41088"/>
                </a:cxn>
                <a:cxn ang="0">
                  <a:pos x="30103" y="93382"/>
                </a:cxn>
                <a:cxn ang="0">
                  <a:pos x="30103" y="85911"/>
                </a:cxn>
                <a:cxn ang="0">
                  <a:pos x="15051" y="67235"/>
                </a:cxn>
                <a:cxn ang="0">
                  <a:pos x="15051" y="67235"/>
                </a:cxn>
                <a:cxn ang="0">
                  <a:pos x="0" y="78441"/>
                </a:cxn>
                <a:cxn ang="0">
                  <a:pos x="11288" y="85911"/>
                </a:cxn>
                <a:cxn ang="0">
                  <a:pos x="18814" y="104588"/>
                </a:cxn>
                <a:cxn ang="0">
                  <a:pos x="18814" y="112058"/>
                </a:cxn>
                <a:cxn ang="0">
                  <a:pos x="22577" y="127000"/>
                </a:cxn>
                <a:cxn ang="0">
                  <a:pos x="33866" y="115794"/>
                </a:cxn>
                <a:cxn ang="0">
                  <a:pos x="37629" y="112058"/>
                </a:cxn>
                <a:cxn ang="0">
                  <a:pos x="67733" y="52294"/>
                </a:cxn>
                <a:cxn ang="0">
                  <a:pos x="101600" y="3735"/>
                </a:cxn>
                <a:cxn ang="0">
                  <a:pos x="97837" y="0"/>
                </a:cxn>
              </a:cxnLst>
              <a:pathLst>
                <a:path w="27" h="34">
                  <a:moveTo>
                    <a:pt x="26" y="0"/>
                  </a:moveTo>
                  <a:cubicBezTo>
                    <a:pt x="23" y="2"/>
                    <a:pt x="20" y="6"/>
                    <a:pt x="16" y="11"/>
                  </a:cubicBezTo>
                  <a:cubicBezTo>
                    <a:pt x="13" y="15"/>
                    <a:pt x="10" y="20"/>
                    <a:pt x="8" y="25"/>
                  </a:cubicBezTo>
                  <a:cubicBezTo>
                    <a:pt x="8" y="23"/>
                    <a:pt x="8" y="23"/>
                    <a:pt x="8" y="23"/>
                  </a:cubicBezTo>
                  <a:cubicBezTo>
                    <a:pt x="6" y="20"/>
                    <a:pt x="5" y="18"/>
                    <a:pt x="4" y="18"/>
                  </a:cubicBezTo>
                  <a:cubicBezTo>
                    <a:pt x="4" y="18"/>
                    <a:pt x="4" y="18"/>
                    <a:pt x="4" y="18"/>
                  </a:cubicBezTo>
                  <a:cubicBezTo>
                    <a:pt x="3" y="18"/>
                    <a:pt x="2" y="19"/>
                    <a:pt x="0" y="21"/>
                  </a:cubicBezTo>
                  <a:cubicBezTo>
                    <a:pt x="1" y="22"/>
                    <a:pt x="2" y="22"/>
                    <a:pt x="3" y="23"/>
                  </a:cubicBezTo>
                  <a:cubicBezTo>
                    <a:pt x="3" y="24"/>
                    <a:pt x="4" y="26"/>
                    <a:pt x="5" y="28"/>
                  </a:cubicBezTo>
                  <a:cubicBezTo>
                    <a:pt x="5" y="30"/>
                    <a:pt x="5" y="30"/>
                    <a:pt x="5" y="30"/>
                  </a:cubicBezTo>
                  <a:cubicBezTo>
                    <a:pt x="6" y="32"/>
                    <a:pt x="6" y="33"/>
                    <a:pt x="6" y="34"/>
                  </a:cubicBezTo>
                  <a:cubicBezTo>
                    <a:pt x="7" y="33"/>
                    <a:pt x="8" y="32"/>
                    <a:pt x="9" y="31"/>
                  </a:cubicBezTo>
                  <a:cubicBezTo>
                    <a:pt x="10" y="30"/>
                    <a:pt x="10" y="30"/>
                    <a:pt x="10" y="30"/>
                  </a:cubicBezTo>
                  <a:cubicBezTo>
                    <a:pt x="12" y="25"/>
                    <a:pt x="15" y="20"/>
                    <a:pt x="18" y="14"/>
                  </a:cubicBezTo>
                  <a:cubicBezTo>
                    <a:pt x="21" y="8"/>
                    <a:pt x="24" y="4"/>
                    <a:pt x="27" y="1"/>
                  </a:cubicBezTo>
                  <a:cubicBezTo>
                    <a:pt x="26" y="0"/>
                    <a:pt x="26" y="0"/>
                    <a:pt x="26" y="0"/>
                  </a:cubicBezTo>
                </a:path>
              </a:pathLst>
            </a:custGeom>
            <a:solidFill>
              <a:srgbClr val="FFFFFF"/>
            </a:solidFill>
            <a:ln w="9525">
              <a:noFill/>
            </a:ln>
          </p:spPr>
          <p:txBody>
            <a:bodyPr/>
            <a:p>
              <a:endParaRPr lang="zh-CN" altLang="en-US"/>
            </a:p>
          </p:txBody>
        </p:sp>
        <p:sp>
          <p:nvSpPr>
            <p:cNvPr id="5460" name="Freeform 341"/>
            <p:cNvSpPr/>
            <p:nvPr/>
          </p:nvSpPr>
          <p:spPr>
            <a:xfrm>
              <a:off x="9031288" y="4602163"/>
              <a:ext cx="79375" cy="101600"/>
            </a:xfrm>
            <a:custGeom>
              <a:avLst/>
              <a:gdLst/>
              <a:ahLst/>
              <a:cxnLst>
                <a:cxn ang="0">
                  <a:pos x="60476" y="0"/>
                </a:cxn>
                <a:cxn ang="0">
                  <a:pos x="15119" y="3762"/>
                </a:cxn>
                <a:cxn ang="0">
                  <a:pos x="0" y="18814"/>
                </a:cxn>
                <a:cxn ang="0">
                  <a:pos x="0" y="86548"/>
                </a:cxn>
                <a:cxn ang="0">
                  <a:pos x="15119" y="101600"/>
                </a:cxn>
                <a:cxn ang="0">
                  <a:pos x="15119" y="101600"/>
                </a:cxn>
                <a:cxn ang="0">
                  <a:pos x="64255" y="101600"/>
                </a:cxn>
                <a:cxn ang="0">
                  <a:pos x="79375" y="82785"/>
                </a:cxn>
                <a:cxn ang="0">
                  <a:pos x="79375" y="37629"/>
                </a:cxn>
                <a:cxn ang="0">
                  <a:pos x="71815" y="45155"/>
                </a:cxn>
                <a:cxn ang="0">
                  <a:pos x="71815" y="82785"/>
                </a:cxn>
                <a:cxn ang="0">
                  <a:pos x="64255" y="90311"/>
                </a:cxn>
                <a:cxn ang="0">
                  <a:pos x="15119" y="94074"/>
                </a:cxn>
                <a:cxn ang="0">
                  <a:pos x="15119" y="94074"/>
                </a:cxn>
                <a:cxn ang="0">
                  <a:pos x="7559" y="86548"/>
                </a:cxn>
                <a:cxn ang="0">
                  <a:pos x="7559" y="18814"/>
                </a:cxn>
                <a:cxn ang="0">
                  <a:pos x="15119" y="11288"/>
                </a:cxn>
                <a:cxn ang="0">
                  <a:pos x="52916" y="11288"/>
                </a:cxn>
                <a:cxn ang="0">
                  <a:pos x="60476" y="0"/>
                </a:cxn>
              </a:cxnLst>
              <a:pathLst>
                <a:path w="21" h="27">
                  <a:moveTo>
                    <a:pt x="16" y="0"/>
                  </a:moveTo>
                  <a:cubicBezTo>
                    <a:pt x="4" y="1"/>
                    <a:pt x="4" y="1"/>
                    <a:pt x="4" y="1"/>
                  </a:cubicBezTo>
                  <a:cubicBezTo>
                    <a:pt x="2" y="1"/>
                    <a:pt x="0" y="3"/>
                    <a:pt x="0" y="5"/>
                  </a:cubicBezTo>
                  <a:cubicBezTo>
                    <a:pt x="0" y="23"/>
                    <a:pt x="0" y="23"/>
                    <a:pt x="0" y="23"/>
                  </a:cubicBezTo>
                  <a:cubicBezTo>
                    <a:pt x="0" y="26"/>
                    <a:pt x="2" y="27"/>
                    <a:pt x="4" y="27"/>
                  </a:cubicBezTo>
                  <a:cubicBezTo>
                    <a:pt x="4" y="27"/>
                    <a:pt x="4" y="27"/>
                    <a:pt x="4" y="27"/>
                  </a:cubicBezTo>
                  <a:cubicBezTo>
                    <a:pt x="17" y="27"/>
                    <a:pt x="17" y="27"/>
                    <a:pt x="17" y="27"/>
                  </a:cubicBezTo>
                  <a:cubicBezTo>
                    <a:pt x="19" y="26"/>
                    <a:pt x="21" y="24"/>
                    <a:pt x="21" y="22"/>
                  </a:cubicBezTo>
                  <a:cubicBezTo>
                    <a:pt x="21" y="10"/>
                    <a:pt x="21" y="10"/>
                    <a:pt x="21" y="10"/>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5"/>
                    <a:pt x="2" y="5"/>
                    <a:pt x="2" y="5"/>
                  </a:cubicBezTo>
                  <a:cubicBezTo>
                    <a:pt x="2" y="4"/>
                    <a:pt x="3" y="3"/>
                    <a:pt x="4" y="3"/>
                  </a:cubicBezTo>
                  <a:cubicBezTo>
                    <a:pt x="14" y="3"/>
                    <a:pt x="14" y="3"/>
                    <a:pt x="14" y="3"/>
                  </a:cubicBezTo>
                  <a:cubicBezTo>
                    <a:pt x="15" y="2"/>
                    <a:pt x="15" y="1"/>
                    <a:pt x="16" y="0"/>
                  </a:cubicBezTo>
                </a:path>
              </a:pathLst>
            </a:custGeom>
            <a:solidFill>
              <a:srgbClr val="FFFFFF"/>
            </a:solidFill>
            <a:ln w="9525">
              <a:noFill/>
            </a:ln>
          </p:spPr>
          <p:txBody>
            <a:bodyPr/>
            <a:p>
              <a:endParaRPr lang="zh-CN" altLang="en-US"/>
            </a:p>
          </p:txBody>
        </p:sp>
        <p:sp>
          <p:nvSpPr>
            <p:cNvPr id="5461" name="Freeform 342"/>
            <p:cNvSpPr/>
            <p:nvPr/>
          </p:nvSpPr>
          <p:spPr>
            <a:xfrm>
              <a:off x="9045576" y="4689475"/>
              <a:ext cx="101600" cy="127000"/>
            </a:xfrm>
            <a:custGeom>
              <a:avLst/>
              <a:gdLst/>
              <a:ahLst/>
              <a:cxnLst>
                <a:cxn ang="0">
                  <a:pos x="97837" y="0"/>
                </a:cxn>
                <a:cxn ang="0">
                  <a:pos x="60207" y="37352"/>
                </a:cxn>
                <a:cxn ang="0">
                  <a:pos x="30103" y="93382"/>
                </a:cxn>
                <a:cxn ang="0">
                  <a:pos x="30103" y="85911"/>
                </a:cxn>
                <a:cxn ang="0">
                  <a:pos x="15051" y="67235"/>
                </a:cxn>
                <a:cxn ang="0">
                  <a:pos x="15051" y="67235"/>
                </a:cxn>
                <a:cxn ang="0">
                  <a:pos x="0" y="78441"/>
                </a:cxn>
                <a:cxn ang="0">
                  <a:pos x="11288" y="85911"/>
                </a:cxn>
                <a:cxn ang="0">
                  <a:pos x="18814" y="104588"/>
                </a:cxn>
                <a:cxn ang="0">
                  <a:pos x="18814" y="112058"/>
                </a:cxn>
                <a:cxn ang="0">
                  <a:pos x="22577" y="127000"/>
                </a:cxn>
                <a:cxn ang="0">
                  <a:pos x="33866" y="115794"/>
                </a:cxn>
                <a:cxn ang="0">
                  <a:pos x="37629" y="112058"/>
                </a:cxn>
                <a:cxn ang="0">
                  <a:pos x="67733" y="52294"/>
                </a:cxn>
                <a:cxn ang="0">
                  <a:pos x="101600" y="3735"/>
                </a:cxn>
                <a:cxn ang="0">
                  <a:pos x="97837" y="0"/>
                </a:cxn>
              </a:cxnLst>
              <a:pathLst>
                <a:path w="27" h="34">
                  <a:moveTo>
                    <a:pt x="26" y="0"/>
                  </a:moveTo>
                  <a:cubicBezTo>
                    <a:pt x="23" y="2"/>
                    <a:pt x="20" y="6"/>
                    <a:pt x="16" y="10"/>
                  </a:cubicBezTo>
                  <a:cubicBezTo>
                    <a:pt x="13" y="15"/>
                    <a:pt x="10" y="20"/>
                    <a:pt x="8" y="25"/>
                  </a:cubicBezTo>
                  <a:cubicBezTo>
                    <a:pt x="8" y="23"/>
                    <a:pt x="8" y="23"/>
                    <a:pt x="8" y="23"/>
                  </a:cubicBezTo>
                  <a:cubicBezTo>
                    <a:pt x="6" y="20"/>
                    <a:pt x="5" y="18"/>
                    <a:pt x="4" y="18"/>
                  </a:cubicBezTo>
                  <a:cubicBezTo>
                    <a:pt x="4" y="18"/>
                    <a:pt x="4" y="18"/>
                    <a:pt x="4" y="18"/>
                  </a:cubicBezTo>
                  <a:cubicBezTo>
                    <a:pt x="3" y="18"/>
                    <a:pt x="2" y="19"/>
                    <a:pt x="0" y="21"/>
                  </a:cubicBezTo>
                  <a:cubicBezTo>
                    <a:pt x="1" y="22"/>
                    <a:pt x="2" y="22"/>
                    <a:pt x="3" y="23"/>
                  </a:cubicBezTo>
                  <a:cubicBezTo>
                    <a:pt x="3" y="24"/>
                    <a:pt x="4" y="26"/>
                    <a:pt x="5" y="28"/>
                  </a:cubicBezTo>
                  <a:cubicBezTo>
                    <a:pt x="5" y="30"/>
                    <a:pt x="5" y="30"/>
                    <a:pt x="5" y="30"/>
                  </a:cubicBezTo>
                  <a:cubicBezTo>
                    <a:pt x="6" y="32"/>
                    <a:pt x="6" y="33"/>
                    <a:pt x="6" y="34"/>
                  </a:cubicBezTo>
                  <a:cubicBezTo>
                    <a:pt x="7" y="33"/>
                    <a:pt x="8" y="32"/>
                    <a:pt x="9" y="31"/>
                  </a:cubicBezTo>
                  <a:cubicBezTo>
                    <a:pt x="10" y="30"/>
                    <a:pt x="10" y="30"/>
                    <a:pt x="10" y="30"/>
                  </a:cubicBezTo>
                  <a:cubicBezTo>
                    <a:pt x="12" y="25"/>
                    <a:pt x="15" y="19"/>
                    <a:pt x="18" y="14"/>
                  </a:cubicBezTo>
                  <a:cubicBezTo>
                    <a:pt x="21" y="8"/>
                    <a:pt x="24" y="4"/>
                    <a:pt x="27" y="1"/>
                  </a:cubicBezTo>
                  <a:cubicBezTo>
                    <a:pt x="26" y="0"/>
                    <a:pt x="26" y="0"/>
                    <a:pt x="26" y="0"/>
                  </a:cubicBezTo>
                </a:path>
              </a:pathLst>
            </a:custGeom>
            <a:solidFill>
              <a:srgbClr val="FFFFFF"/>
            </a:solidFill>
            <a:ln w="9525">
              <a:noFill/>
            </a:ln>
          </p:spPr>
          <p:txBody>
            <a:bodyPr/>
            <a:p>
              <a:endParaRPr lang="zh-CN" altLang="en-US"/>
            </a:p>
          </p:txBody>
        </p:sp>
        <p:sp>
          <p:nvSpPr>
            <p:cNvPr id="5462" name="Freeform 343"/>
            <p:cNvSpPr/>
            <p:nvPr/>
          </p:nvSpPr>
          <p:spPr>
            <a:xfrm>
              <a:off x="9031288" y="4733925"/>
              <a:ext cx="79375" cy="106363"/>
            </a:xfrm>
            <a:custGeom>
              <a:avLst/>
              <a:gdLst/>
              <a:ahLst/>
              <a:cxnLst>
                <a:cxn ang="0">
                  <a:pos x="60476" y="0"/>
                </a:cxn>
                <a:cxn ang="0">
                  <a:pos x="15119" y="3798"/>
                </a:cxn>
                <a:cxn ang="0">
                  <a:pos x="0" y="22792"/>
                </a:cxn>
                <a:cxn ang="0">
                  <a:pos x="0" y="87369"/>
                </a:cxn>
                <a:cxn ang="0">
                  <a:pos x="15119" y="106363"/>
                </a:cxn>
                <a:cxn ang="0">
                  <a:pos x="15119" y="106363"/>
                </a:cxn>
                <a:cxn ang="0">
                  <a:pos x="64255" y="98765"/>
                </a:cxn>
                <a:cxn ang="0">
                  <a:pos x="79375" y="83570"/>
                </a:cxn>
                <a:cxn ang="0">
                  <a:pos x="79375" y="37986"/>
                </a:cxn>
                <a:cxn ang="0">
                  <a:pos x="71815" y="45584"/>
                </a:cxn>
                <a:cxn ang="0">
                  <a:pos x="71815" y="83570"/>
                </a:cxn>
                <a:cxn ang="0">
                  <a:pos x="64255" y="91168"/>
                </a:cxn>
                <a:cxn ang="0">
                  <a:pos x="15119" y="94966"/>
                </a:cxn>
                <a:cxn ang="0">
                  <a:pos x="15119" y="94966"/>
                </a:cxn>
                <a:cxn ang="0">
                  <a:pos x="7559" y="87369"/>
                </a:cxn>
                <a:cxn ang="0">
                  <a:pos x="7559" y="18993"/>
                </a:cxn>
                <a:cxn ang="0">
                  <a:pos x="15119" y="11396"/>
                </a:cxn>
                <a:cxn ang="0">
                  <a:pos x="52916" y="11396"/>
                </a:cxn>
                <a:cxn ang="0">
                  <a:pos x="60476" y="0"/>
                </a:cxn>
              </a:cxnLst>
              <a:pathLst>
                <a:path w="21" h="28">
                  <a:moveTo>
                    <a:pt x="16" y="0"/>
                  </a:moveTo>
                  <a:cubicBezTo>
                    <a:pt x="4" y="1"/>
                    <a:pt x="4" y="1"/>
                    <a:pt x="4" y="1"/>
                  </a:cubicBezTo>
                  <a:cubicBezTo>
                    <a:pt x="2" y="1"/>
                    <a:pt x="0" y="3"/>
                    <a:pt x="0" y="6"/>
                  </a:cubicBezTo>
                  <a:cubicBezTo>
                    <a:pt x="0" y="23"/>
                    <a:pt x="0" y="23"/>
                    <a:pt x="0" y="23"/>
                  </a:cubicBezTo>
                  <a:cubicBezTo>
                    <a:pt x="0" y="26"/>
                    <a:pt x="2" y="28"/>
                    <a:pt x="4" y="28"/>
                  </a:cubicBezTo>
                  <a:cubicBezTo>
                    <a:pt x="4" y="28"/>
                    <a:pt x="4" y="28"/>
                    <a:pt x="4" y="28"/>
                  </a:cubicBezTo>
                  <a:cubicBezTo>
                    <a:pt x="17" y="26"/>
                    <a:pt x="17" y="26"/>
                    <a:pt x="17" y="26"/>
                  </a:cubicBezTo>
                  <a:cubicBezTo>
                    <a:pt x="19" y="26"/>
                    <a:pt x="21" y="24"/>
                    <a:pt x="21" y="22"/>
                  </a:cubicBezTo>
                  <a:cubicBezTo>
                    <a:pt x="21" y="10"/>
                    <a:pt x="21" y="10"/>
                    <a:pt x="21" y="10"/>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5"/>
                    <a:pt x="2" y="5"/>
                    <a:pt x="2" y="5"/>
                  </a:cubicBezTo>
                  <a:cubicBezTo>
                    <a:pt x="2" y="4"/>
                    <a:pt x="3" y="3"/>
                    <a:pt x="4" y="3"/>
                  </a:cubicBezTo>
                  <a:cubicBezTo>
                    <a:pt x="14" y="3"/>
                    <a:pt x="14" y="3"/>
                    <a:pt x="14" y="3"/>
                  </a:cubicBezTo>
                  <a:cubicBezTo>
                    <a:pt x="15" y="2"/>
                    <a:pt x="15" y="1"/>
                    <a:pt x="16" y="0"/>
                  </a:cubicBezTo>
                </a:path>
              </a:pathLst>
            </a:custGeom>
            <a:solidFill>
              <a:srgbClr val="FFFFFF"/>
            </a:solidFill>
            <a:ln w="9525">
              <a:noFill/>
            </a:ln>
          </p:spPr>
          <p:txBody>
            <a:bodyPr/>
            <a:p>
              <a:endParaRPr lang="zh-CN" altLang="en-US"/>
            </a:p>
          </p:txBody>
        </p:sp>
        <p:sp>
          <p:nvSpPr>
            <p:cNvPr id="5463" name="Freeform 344"/>
            <p:cNvSpPr/>
            <p:nvPr/>
          </p:nvSpPr>
          <p:spPr>
            <a:xfrm>
              <a:off x="9045576" y="4816475"/>
              <a:ext cx="101600" cy="131763"/>
            </a:xfrm>
            <a:custGeom>
              <a:avLst/>
              <a:gdLst/>
              <a:ahLst/>
              <a:cxnLst>
                <a:cxn ang="0">
                  <a:pos x="97837" y="0"/>
                </a:cxn>
                <a:cxn ang="0">
                  <a:pos x="60207" y="41411"/>
                </a:cxn>
                <a:cxn ang="0">
                  <a:pos x="30103" y="97881"/>
                </a:cxn>
                <a:cxn ang="0">
                  <a:pos x="30103" y="90351"/>
                </a:cxn>
                <a:cxn ang="0">
                  <a:pos x="15051" y="71528"/>
                </a:cxn>
                <a:cxn ang="0">
                  <a:pos x="15051" y="71528"/>
                </a:cxn>
                <a:cxn ang="0">
                  <a:pos x="0" y="82822"/>
                </a:cxn>
                <a:cxn ang="0">
                  <a:pos x="11288" y="90351"/>
                </a:cxn>
                <a:cxn ang="0">
                  <a:pos x="18814" y="109175"/>
                </a:cxn>
                <a:cxn ang="0">
                  <a:pos x="18814" y="116704"/>
                </a:cxn>
                <a:cxn ang="0">
                  <a:pos x="22577" y="131763"/>
                </a:cxn>
                <a:cxn ang="0">
                  <a:pos x="33866" y="120469"/>
                </a:cxn>
                <a:cxn ang="0">
                  <a:pos x="37629" y="116704"/>
                </a:cxn>
                <a:cxn ang="0">
                  <a:pos x="67733" y="52705"/>
                </a:cxn>
                <a:cxn ang="0">
                  <a:pos x="101600" y="3764"/>
                </a:cxn>
                <a:cxn ang="0">
                  <a:pos x="97837" y="0"/>
                </a:cxn>
              </a:cxnLst>
              <a:pathLst>
                <a:path w="27" h="35">
                  <a:moveTo>
                    <a:pt x="26" y="0"/>
                  </a:moveTo>
                  <a:cubicBezTo>
                    <a:pt x="23" y="3"/>
                    <a:pt x="20" y="6"/>
                    <a:pt x="16" y="11"/>
                  </a:cubicBezTo>
                  <a:cubicBezTo>
                    <a:pt x="13" y="16"/>
                    <a:pt x="10" y="21"/>
                    <a:pt x="8" y="26"/>
                  </a:cubicBezTo>
                  <a:cubicBezTo>
                    <a:pt x="8" y="24"/>
                    <a:pt x="8" y="24"/>
                    <a:pt x="8" y="24"/>
                  </a:cubicBezTo>
                  <a:cubicBezTo>
                    <a:pt x="6" y="21"/>
                    <a:pt x="5" y="19"/>
                    <a:pt x="4" y="19"/>
                  </a:cubicBezTo>
                  <a:cubicBezTo>
                    <a:pt x="4" y="19"/>
                    <a:pt x="4" y="19"/>
                    <a:pt x="4" y="19"/>
                  </a:cubicBezTo>
                  <a:cubicBezTo>
                    <a:pt x="3" y="19"/>
                    <a:pt x="2" y="20"/>
                    <a:pt x="0" y="22"/>
                  </a:cubicBezTo>
                  <a:cubicBezTo>
                    <a:pt x="1" y="23"/>
                    <a:pt x="2" y="23"/>
                    <a:pt x="3" y="24"/>
                  </a:cubicBezTo>
                  <a:cubicBezTo>
                    <a:pt x="3" y="25"/>
                    <a:pt x="4" y="27"/>
                    <a:pt x="5" y="29"/>
                  </a:cubicBezTo>
                  <a:cubicBezTo>
                    <a:pt x="5" y="31"/>
                    <a:pt x="5" y="31"/>
                    <a:pt x="5" y="31"/>
                  </a:cubicBezTo>
                  <a:cubicBezTo>
                    <a:pt x="6" y="33"/>
                    <a:pt x="6" y="34"/>
                    <a:pt x="6" y="35"/>
                  </a:cubicBezTo>
                  <a:cubicBezTo>
                    <a:pt x="7" y="34"/>
                    <a:pt x="8" y="33"/>
                    <a:pt x="9" y="32"/>
                  </a:cubicBezTo>
                  <a:cubicBezTo>
                    <a:pt x="10" y="31"/>
                    <a:pt x="10" y="31"/>
                    <a:pt x="10" y="31"/>
                  </a:cubicBezTo>
                  <a:cubicBezTo>
                    <a:pt x="12" y="26"/>
                    <a:pt x="15" y="20"/>
                    <a:pt x="18" y="14"/>
                  </a:cubicBezTo>
                  <a:cubicBezTo>
                    <a:pt x="21" y="9"/>
                    <a:pt x="24" y="4"/>
                    <a:pt x="27" y="1"/>
                  </a:cubicBezTo>
                  <a:cubicBezTo>
                    <a:pt x="26" y="0"/>
                    <a:pt x="26" y="0"/>
                    <a:pt x="26" y="0"/>
                  </a:cubicBezTo>
                </a:path>
              </a:pathLst>
            </a:custGeom>
            <a:solidFill>
              <a:srgbClr val="FFFFFF"/>
            </a:solidFill>
            <a:ln w="9525">
              <a:noFill/>
            </a:ln>
          </p:spPr>
          <p:txBody>
            <a:bodyPr/>
            <a:p>
              <a:endParaRPr lang="zh-CN" altLang="en-US"/>
            </a:p>
          </p:txBody>
        </p:sp>
        <p:sp>
          <p:nvSpPr>
            <p:cNvPr id="5464" name="Freeform 345"/>
            <p:cNvSpPr/>
            <p:nvPr/>
          </p:nvSpPr>
          <p:spPr>
            <a:xfrm>
              <a:off x="9031288" y="4865688"/>
              <a:ext cx="79375" cy="106363"/>
            </a:xfrm>
            <a:custGeom>
              <a:avLst/>
              <a:gdLst/>
              <a:ahLst/>
              <a:cxnLst>
                <a:cxn ang="0">
                  <a:pos x="60476" y="0"/>
                </a:cxn>
                <a:cxn ang="0">
                  <a:pos x="15119" y="3798"/>
                </a:cxn>
                <a:cxn ang="0">
                  <a:pos x="0" y="22792"/>
                </a:cxn>
                <a:cxn ang="0">
                  <a:pos x="0" y="91168"/>
                </a:cxn>
                <a:cxn ang="0">
                  <a:pos x="15119" y="106363"/>
                </a:cxn>
                <a:cxn ang="0">
                  <a:pos x="15119" y="106363"/>
                </a:cxn>
                <a:cxn ang="0">
                  <a:pos x="64255" y="98765"/>
                </a:cxn>
                <a:cxn ang="0">
                  <a:pos x="79375" y="83570"/>
                </a:cxn>
                <a:cxn ang="0">
                  <a:pos x="79375" y="34188"/>
                </a:cxn>
                <a:cxn ang="0">
                  <a:pos x="71815" y="45584"/>
                </a:cxn>
                <a:cxn ang="0">
                  <a:pos x="71815" y="83570"/>
                </a:cxn>
                <a:cxn ang="0">
                  <a:pos x="64255" y="91168"/>
                </a:cxn>
                <a:cxn ang="0">
                  <a:pos x="15119" y="94966"/>
                </a:cxn>
                <a:cxn ang="0">
                  <a:pos x="15119" y="94966"/>
                </a:cxn>
                <a:cxn ang="0">
                  <a:pos x="7559" y="87369"/>
                </a:cxn>
                <a:cxn ang="0">
                  <a:pos x="7559" y="22792"/>
                </a:cxn>
                <a:cxn ang="0">
                  <a:pos x="15119" y="11396"/>
                </a:cxn>
                <a:cxn ang="0">
                  <a:pos x="52916" y="11396"/>
                </a:cxn>
                <a:cxn ang="0">
                  <a:pos x="60476" y="0"/>
                </a:cxn>
              </a:cxnLst>
              <a:pathLst>
                <a:path w="21" h="28">
                  <a:moveTo>
                    <a:pt x="16" y="0"/>
                  </a:moveTo>
                  <a:cubicBezTo>
                    <a:pt x="4" y="1"/>
                    <a:pt x="4" y="1"/>
                    <a:pt x="4" y="1"/>
                  </a:cubicBezTo>
                  <a:cubicBezTo>
                    <a:pt x="2" y="1"/>
                    <a:pt x="0" y="3"/>
                    <a:pt x="0" y="6"/>
                  </a:cubicBezTo>
                  <a:cubicBezTo>
                    <a:pt x="0" y="24"/>
                    <a:pt x="0" y="24"/>
                    <a:pt x="0" y="24"/>
                  </a:cubicBezTo>
                  <a:cubicBezTo>
                    <a:pt x="0" y="26"/>
                    <a:pt x="2" y="28"/>
                    <a:pt x="4" y="28"/>
                  </a:cubicBezTo>
                  <a:cubicBezTo>
                    <a:pt x="4" y="28"/>
                    <a:pt x="4" y="28"/>
                    <a:pt x="4" y="28"/>
                  </a:cubicBezTo>
                  <a:cubicBezTo>
                    <a:pt x="17" y="26"/>
                    <a:pt x="17" y="26"/>
                    <a:pt x="17" y="26"/>
                  </a:cubicBezTo>
                  <a:cubicBezTo>
                    <a:pt x="19" y="26"/>
                    <a:pt x="21" y="24"/>
                    <a:pt x="21" y="22"/>
                  </a:cubicBezTo>
                  <a:cubicBezTo>
                    <a:pt x="21" y="9"/>
                    <a:pt x="21" y="9"/>
                    <a:pt x="21" y="9"/>
                  </a:cubicBezTo>
                  <a:cubicBezTo>
                    <a:pt x="19" y="12"/>
                    <a:pt x="19" y="12"/>
                    <a:pt x="19" y="12"/>
                  </a:cubicBezTo>
                  <a:cubicBezTo>
                    <a:pt x="19" y="22"/>
                    <a:pt x="19" y="22"/>
                    <a:pt x="19" y="22"/>
                  </a:cubicBezTo>
                  <a:cubicBezTo>
                    <a:pt x="19" y="23"/>
                    <a:pt x="18" y="24"/>
                    <a:pt x="17" y="24"/>
                  </a:cubicBezTo>
                  <a:cubicBezTo>
                    <a:pt x="4" y="25"/>
                    <a:pt x="4" y="25"/>
                    <a:pt x="4" y="25"/>
                  </a:cubicBezTo>
                  <a:cubicBezTo>
                    <a:pt x="4" y="25"/>
                    <a:pt x="4" y="25"/>
                    <a:pt x="4" y="25"/>
                  </a:cubicBezTo>
                  <a:cubicBezTo>
                    <a:pt x="3" y="25"/>
                    <a:pt x="2" y="24"/>
                    <a:pt x="2" y="23"/>
                  </a:cubicBezTo>
                  <a:cubicBezTo>
                    <a:pt x="2" y="6"/>
                    <a:pt x="2" y="6"/>
                    <a:pt x="2" y="6"/>
                  </a:cubicBezTo>
                  <a:cubicBezTo>
                    <a:pt x="2" y="4"/>
                    <a:pt x="3" y="4"/>
                    <a:pt x="4" y="3"/>
                  </a:cubicBezTo>
                  <a:cubicBezTo>
                    <a:pt x="14" y="3"/>
                    <a:pt x="14" y="3"/>
                    <a:pt x="14" y="3"/>
                  </a:cubicBezTo>
                  <a:cubicBezTo>
                    <a:pt x="15" y="2"/>
                    <a:pt x="15" y="1"/>
                    <a:pt x="16" y="0"/>
                  </a:cubicBezTo>
                </a:path>
              </a:pathLst>
            </a:custGeom>
            <a:solidFill>
              <a:srgbClr val="FFFFFF"/>
            </a:solidFill>
            <a:ln w="9525">
              <a:noFill/>
            </a:ln>
          </p:spPr>
          <p:txBody>
            <a:bodyPr/>
            <a:p>
              <a:endParaRPr lang="zh-CN" altLang="en-US"/>
            </a:p>
          </p:txBody>
        </p:sp>
        <p:sp>
          <p:nvSpPr>
            <p:cNvPr id="5465" name="Freeform 346"/>
            <p:cNvSpPr/>
            <p:nvPr/>
          </p:nvSpPr>
          <p:spPr>
            <a:xfrm>
              <a:off x="6434138" y="5159375"/>
              <a:ext cx="184150" cy="176213"/>
            </a:xfrm>
            <a:custGeom>
              <a:avLst/>
              <a:gdLst/>
              <a:ahLst/>
              <a:cxnLst>
                <a:cxn ang="0">
                  <a:pos x="90195" y="0"/>
                </a:cxn>
                <a:cxn ang="0">
                  <a:pos x="67646" y="11247"/>
                </a:cxn>
                <a:cxn ang="0">
                  <a:pos x="0" y="82482"/>
                </a:cxn>
                <a:cxn ang="0">
                  <a:pos x="108986" y="176213"/>
                </a:cxn>
                <a:cxn ang="0">
                  <a:pos x="172875" y="104977"/>
                </a:cxn>
                <a:cxn ang="0">
                  <a:pos x="172875" y="67485"/>
                </a:cxn>
                <a:cxn ang="0">
                  <a:pos x="105228" y="7498"/>
                </a:cxn>
                <a:cxn ang="0">
                  <a:pos x="90195"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FFFFFF"/>
            </a:solidFill>
            <a:ln w="9525">
              <a:noFill/>
            </a:ln>
          </p:spPr>
          <p:txBody>
            <a:bodyPr/>
            <a:p>
              <a:endParaRPr lang="zh-CN" altLang="en-US"/>
            </a:p>
          </p:txBody>
        </p:sp>
        <p:sp>
          <p:nvSpPr>
            <p:cNvPr id="5466" name="Freeform 347"/>
            <p:cNvSpPr/>
            <p:nvPr/>
          </p:nvSpPr>
          <p:spPr>
            <a:xfrm>
              <a:off x="6403976" y="5253038"/>
              <a:ext cx="131763" cy="120650"/>
            </a:xfrm>
            <a:custGeom>
              <a:avLst/>
              <a:gdLst/>
              <a:ahLst/>
              <a:cxnLst>
                <a:cxn ang="0">
                  <a:pos x="22225" y="0"/>
                </a:cxn>
                <a:cxn ang="0">
                  <a:pos x="0" y="26987"/>
                </a:cxn>
                <a:cxn ang="0">
                  <a:pos x="104775" y="120650"/>
                </a:cxn>
                <a:cxn ang="0">
                  <a:pos x="131763" y="90487"/>
                </a:cxn>
                <a:cxn ang="0">
                  <a:pos x="22225" y="0"/>
                </a:cxn>
              </a:cxnLst>
              <a:pathLst>
                <a:path w="83" h="76">
                  <a:moveTo>
                    <a:pt x="14" y="0"/>
                  </a:moveTo>
                  <a:lnTo>
                    <a:pt x="0" y="17"/>
                  </a:lnTo>
                  <a:lnTo>
                    <a:pt x="66" y="76"/>
                  </a:lnTo>
                  <a:lnTo>
                    <a:pt x="83" y="57"/>
                  </a:lnTo>
                  <a:lnTo>
                    <a:pt x="14" y="0"/>
                  </a:lnTo>
                  <a:close/>
                </a:path>
              </a:pathLst>
            </a:custGeom>
            <a:solidFill>
              <a:srgbClr val="FFFFFF"/>
            </a:solidFill>
            <a:ln w="9525">
              <a:noFill/>
            </a:ln>
          </p:spPr>
          <p:txBody>
            <a:bodyPr/>
            <a:p>
              <a:endParaRPr lang="zh-CN" altLang="en-US"/>
            </a:p>
          </p:txBody>
        </p:sp>
        <p:sp>
          <p:nvSpPr>
            <p:cNvPr id="5467" name="Freeform 348"/>
            <p:cNvSpPr/>
            <p:nvPr/>
          </p:nvSpPr>
          <p:spPr>
            <a:xfrm>
              <a:off x="6403976" y="5253038"/>
              <a:ext cx="131763" cy="120650"/>
            </a:xfrm>
            <a:custGeom>
              <a:avLst/>
              <a:gdLst/>
              <a:ahLst/>
              <a:cxnLst>
                <a:cxn ang="0">
                  <a:pos x="22225" y="0"/>
                </a:cxn>
                <a:cxn ang="0">
                  <a:pos x="0" y="26987"/>
                </a:cxn>
                <a:cxn ang="0">
                  <a:pos x="104775" y="120650"/>
                </a:cxn>
                <a:cxn ang="0">
                  <a:pos x="131763" y="90487"/>
                </a:cxn>
                <a:cxn ang="0">
                  <a:pos x="22225" y="0"/>
                </a:cxn>
              </a:cxnLst>
              <a:pathLst>
                <a:path w="83" h="76">
                  <a:moveTo>
                    <a:pt x="14" y="0"/>
                  </a:moveTo>
                  <a:lnTo>
                    <a:pt x="0" y="17"/>
                  </a:lnTo>
                  <a:lnTo>
                    <a:pt x="66" y="76"/>
                  </a:lnTo>
                  <a:lnTo>
                    <a:pt x="83" y="57"/>
                  </a:lnTo>
                  <a:lnTo>
                    <a:pt x="14" y="0"/>
                  </a:lnTo>
                </a:path>
              </a:pathLst>
            </a:custGeom>
            <a:noFill/>
            <a:ln w="9525">
              <a:noFill/>
            </a:ln>
          </p:spPr>
          <p:txBody>
            <a:bodyPr/>
            <a:p>
              <a:endParaRPr lang="zh-CN" altLang="en-US"/>
            </a:p>
          </p:txBody>
        </p:sp>
        <p:sp>
          <p:nvSpPr>
            <p:cNvPr id="5468" name="Freeform 349"/>
            <p:cNvSpPr/>
            <p:nvPr/>
          </p:nvSpPr>
          <p:spPr>
            <a:xfrm>
              <a:off x="6230938" y="5287963"/>
              <a:ext cx="271463" cy="273050"/>
            </a:xfrm>
            <a:custGeom>
              <a:avLst/>
              <a:gdLst/>
              <a:ahLst/>
              <a:cxnLst>
                <a:cxn ang="0">
                  <a:pos x="162123" y="0"/>
                </a:cxn>
                <a:cxn ang="0">
                  <a:pos x="11310" y="160837"/>
                </a:cxn>
                <a:cxn ang="0">
                  <a:pos x="0" y="224424"/>
                </a:cxn>
                <a:cxn ang="0">
                  <a:pos x="41473" y="239386"/>
                </a:cxn>
                <a:cxn ang="0">
                  <a:pos x="64095" y="273050"/>
                </a:cxn>
                <a:cxn ang="0">
                  <a:pos x="124420" y="254347"/>
                </a:cxn>
                <a:cxn ang="0">
                  <a:pos x="271463" y="93510"/>
                </a:cxn>
                <a:cxn ang="0">
                  <a:pos x="162123"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FFFFFF"/>
            </a:solidFill>
            <a:ln w="9525">
              <a:noFill/>
            </a:ln>
          </p:spPr>
          <p:txBody>
            <a:bodyPr/>
            <a:p>
              <a:endParaRPr lang="zh-CN" altLang="en-US"/>
            </a:p>
          </p:txBody>
        </p:sp>
        <p:sp>
          <p:nvSpPr>
            <p:cNvPr id="5469" name="Freeform 350"/>
            <p:cNvSpPr/>
            <p:nvPr/>
          </p:nvSpPr>
          <p:spPr>
            <a:xfrm>
              <a:off x="6219826" y="5527675"/>
              <a:ext cx="57150" cy="52388"/>
            </a:xfrm>
            <a:custGeom>
              <a:avLst/>
              <a:gdLst/>
              <a:ahLst/>
              <a:cxnLst>
                <a:cxn ang="0">
                  <a:pos x="11430" y="0"/>
                </a:cxn>
                <a:cxn ang="0">
                  <a:pos x="0" y="52388"/>
                </a:cxn>
                <a:cxn ang="0">
                  <a:pos x="57150" y="37420"/>
                </a:cxn>
                <a:cxn ang="0">
                  <a:pos x="38100" y="14968"/>
                </a:cxn>
                <a:cxn ang="0">
                  <a:pos x="11430"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FFFFFF"/>
            </a:solidFill>
            <a:ln w="9525">
              <a:noFill/>
            </a:ln>
          </p:spPr>
          <p:txBody>
            <a:bodyPr/>
            <a:p>
              <a:endParaRPr lang="zh-CN" altLang="en-US"/>
            </a:p>
          </p:txBody>
        </p:sp>
        <p:sp>
          <p:nvSpPr>
            <p:cNvPr id="5470" name="Freeform 351"/>
            <p:cNvSpPr/>
            <p:nvPr/>
          </p:nvSpPr>
          <p:spPr>
            <a:xfrm>
              <a:off x="6219826" y="5554663"/>
              <a:ext cx="376238" cy="63500"/>
            </a:xfrm>
            <a:custGeom>
              <a:avLst/>
              <a:gdLst/>
              <a:ahLst/>
              <a:cxnLst>
                <a:cxn ang="0">
                  <a:pos x="376238" y="0"/>
                </a:cxn>
                <a:cxn ang="0">
                  <a:pos x="0" y="47625"/>
                </a:cxn>
                <a:cxn ang="0">
                  <a:pos x="0" y="63500"/>
                </a:cxn>
                <a:cxn ang="0">
                  <a:pos x="376238" y="11112"/>
                </a:cxn>
                <a:cxn ang="0">
                  <a:pos x="376238" y="0"/>
                </a:cxn>
              </a:cxnLst>
              <a:pathLst>
                <a:path w="237" h="40">
                  <a:moveTo>
                    <a:pt x="237" y="0"/>
                  </a:moveTo>
                  <a:lnTo>
                    <a:pt x="0" y="30"/>
                  </a:lnTo>
                  <a:lnTo>
                    <a:pt x="0" y="40"/>
                  </a:lnTo>
                  <a:lnTo>
                    <a:pt x="237" y="7"/>
                  </a:lnTo>
                  <a:lnTo>
                    <a:pt x="237" y="0"/>
                  </a:lnTo>
                  <a:close/>
                </a:path>
              </a:pathLst>
            </a:custGeom>
            <a:solidFill>
              <a:srgbClr val="FFFFFF"/>
            </a:solidFill>
            <a:ln w="9525">
              <a:noFill/>
            </a:ln>
          </p:spPr>
          <p:txBody>
            <a:bodyPr/>
            <a:p>
              <a:endParaRPr lang="zh-CN" altLang="en-US"/>
            </a:p>
          </p:txBody>
        </p:sp>
        <p:sp>
          <p:nvSpPr>
            <p:cNvPr id="5471" name="Freeform 352"/>
            <p:cNvSpPr/>
            <p:nvPr/>
          </p:nvSpPr>
          <p:spPr>
            <a:xfrm>
              <a:off x="6219826" y="5554663"/>
              <a:ext cx="376238" cy="63500"/>
            </a:xfrm>
            <a:custGeom>
              <a:avLst/>
              <a:gdLst/>
              <a:ahLst/>
              <a:cxnLst>
                <a:cxn ang="0">
                  <a:pos x="376238" y="0"/>
                </a:cxn>
                <a:cxn ang="0">
                  <a:pos x="0" y="47625"/>
                </a:cxn>
                <a:cxn ang="0">
                  <a:pos x="0" y="63500"/>
                </a:cxn>
                <a:cxn ang="0">
                  <a:pos x="376238" y="11112"/>
                </a:cxn>
                <a:cxn ang="0">
                  <a:pos x="376238" y="0"/>
                </a:cxn>
              </a:cxnLst>
              <a:pathLst>
                <a:path w="237" h="40">
                  <a:moveTo>
                    <a:pt x="237" y="0"/>
                  </a:moveTo>
                  <a:lnTo>
                    <a:pt x="0" y="30"/>
                  </a:lnTo>
                  <a:lnTo>
                    <a:pt x="0" y="40"/>
                  </a:lnTo>
                  <a:lnTo>
                    <a:pt x="237" y="7"/>
                  </a:lnTo>
                  <a:lnTo>
                    <a:pt x="237" y="0"/>
                  </a:lnTo>
                </a:path>
              </a:pathLst>
            </a:custGeom>
            <a:noFill/>
            <a:ln w="9525">
              <a:noFill/>
            </a:ln>
          </p:spPr>
          <p:txBody>
            <a:bodyPr/>
            <a:p>
              <a:endParaRPr lang="zh-CN" altLang="en-US"/>
            </a:p>
          </p:txBody>
        </p:sp>
        <p:sp>
          <p:nvSpPr>
            <p:cNvPr id="5472" name="Freeform 353"/>
            <p:cNvSpPr/>
            <p:nvPr/>
          </p:nvSpPr>
          <p:spPr>
            <a:xfrm>
              <a:off x="8847138" y="4000500"/>
              <a:ext cx="165100" cy="196850"/>
            </a:xfrm>
            <a:custGeom>
              <a:avLst/>
              <a:gdLst/>
              <a:ahLst/>
              <a:cxnLst>
                <a:cxn ang="0">
                  <a:pos x="60036" y="0"/>
                </a:cxn>
                <a:cxn ang="0">
                  <a:pos x="48779" y="18927"/>
                </a:cxn>
                <a:cxn ang="0">
                  <a:pos x="45027" y="30284"/>
                </a:cxn>
                <a:cxn ang="0">
                  <a:pos x="37522" y="37855"/>
                </a:cxn>
                <a:cxn ang="0">
                  <a:pos x="33770" y="52998"/>
                </a:cxn>
                <a:cxn ang="0">
                  <a:pos x="30018" y="52998"/>
                </a:cxn>
                <a:cxn ang="0">
                  <a:pos x="30018" y="52998"/>
                </a:cxn>
                <a:cxn ang="0">
                  <a:pos x="30018" y="52998"/>
                </a:cxn>
                <a:cxn ang="0">
                  <a:pos x="26265" y="56783"/>
                </a:cxn>
                <a:cxn ang="0">
                  <a:pos x="26265" y="68140"/>
                </a:cxn>
                <a:cxn ang="0">
                  <a:pos x="22513" y="75711"/>
                </a:cxn>
                <a:cxn ang="0">
                  <a:pos x="18761" y="71925"/>
                </a:cxn>
                <a:cxn ang="0">
                  <a:pos x="15009" y="75711"/>
                </a:cxn>
                <a:cxn ang="0">
                  <a:pos x="15009" y="87068"/>
                </a:cxn>
                <a:cxn ang="0">
                  <a:pos x="11256" y="94639"/>
                </a:cxn>
                <a:cxn ang="0">
                  <a:pos x="37522" y="185493"/>
                </a:cxn>
                <a:cxn ang="0">
                  <a:pos x="75045" y="196850"/>
                </a:cxn>
                <a:cxn ang="0">
                  <a:pos x="112568" y="189278"/>
                </a:cxn>
                <a:cxn ang="0">
                  <a:pos x="116320" y="177922"/>
                </a:cxn>
                <a:cxn ang="0">
                  <a:pos x="127577" y="170350"/>
                </a:cxn>
                <a:cxn ang="0">
                  <a:pos x="127577" y="155208"/>
                </a:cxn>
                <a:cxn ang="0">
                  <a:pos x="138834" y="151423"/>
                </a:cxn>
                <a:cxn ang="0">
                  <a:pos x="138834" y="136280"/>
                </a:cxn>
                <a:cxn ang="0">
                  <a:pos x="150090" y="132495"/>
                </a:cxn>
                <a:cxn ang="0">
                  <a:pos x="150090" y="117352"/>
                </a:cxn>
                <a:cxn ang="0">
                  <a:pos x="157595" y="113567"/>
                </a:cxn>
                <a:cxn ang="0">
                  <a:pos x="161347" y="113567"/>
                </a:cxn>
                <a:cxn ang="0">
                  <a:pos x="165100" y="105996"/>
                </a:cxn>
                <a:cxn ang="0">
                  <a:pos x="60036" y="0"/>
                </a:cxn>
              </a:cxnLst>
              <a:pathLst>
                <a:path w="44" h="52">
                  <a:moveTo>
                    <a:pt x="16" y="0"/>
                  </a:moveTo>
                  <a:cubicBezTo>
                    <a:pt x="16" y="0"/>
                    <a:pt x="14" y="4"/>
                    <a:pt x="13" y="5"/>
                  </a:cubicBezTo>
                  <a:cubicBezTo>
                    <a:pt x="12" y="6"/>
                    <a:pt x="13" y="7"/>
                    <a:pt x="12" y="8"/>
                  </a:cubicBezTo>
                  <a:cubicBezTo>
                    <a:pt x="12" y="9"/>
                    <a:pt x="10" y="9"/>
                    <a:pt x="10" y="10"/>
                  </a:cubicBezTo>
                  <a:cubicBezTo>
                    <a:pt x="9" y="11"/>
                    <a:pt x="10" y="13"/>
                    <a:pt x="9" y="14"/>
                  </a:cubicBezTo>
                  <a:cubicBezTo>
                    <a:pt x="9" y="14"/>
                    <a:pt x="9" y="14"/>
                    <a:pt x="8" y="14"/>
                  </a:cubicBezTo>
                  <a:cubicBezTo>
                    <a:pt x="8" y="14"/>
                    <a:pt x="8" y="14"/>
                    <a:pt x="8" y="14"/>
                  </a:cubicBezTo>
                  <a:cubicBezTo>
                    <a:pt x="8" y="14"/>
                    <a:pt x="8" y="14"/>
                    <a:pt x="8" y="14"/>
                  </a:cubicBezTo>
                  <a:cubicBezTo>
                    <a:pt x="8" y="14"/>
                    <a:pt x="7" y="14"/>
                    <a:pt x="7" y="15"/>
                  </a:cubicBezTo>
                  <a:cubicBezTo>
                    <a:pt x="7" y="16"/>
                    <a:pt x="6" y="17"/>
                    <a:pt x="7" y="18"/>
                  </a:cubicBezTo>
                  <a:cubicBezTo>
                    <a:pt x="7" y="19"/>
                    <a:pt x="6" y="20"/>
                    <a:pt x="6" y="20"/>
                  </a:cubicBezTo>
                  <a:cubicBezTo>
                    <a:pt x="6" y="20"/>
                    <a:pt x="5" y="19"/>
                    <a:pt x="5" y="19"/>
                  </a:cubicBezTo>
                  <a:cubicBezTo>
                    <a:pt x="5" y="19"/>
                    <a:pt x="4" y="20"/>
                    <a:pt x="4" y="20"/>
                  </a:cubicBezTo>
                  <a:cubicBezTo>
                    <a:pt x="3" y="22"/>
                    <a:pt x="4" y="23"/>
                    <a:pt x="4" y="23"/>
                  </a:cubicBezTo>
                  <a:cubicBezTo>
                    <a:pt x="3" y="24"/>
                    <a:pt x="3" y="25"/>
                    <a:pt x="3" y="25"/>
                  </a:cubicBezTo>
                  <a:cubicBezTo>
                    <a:pt x="0" y="36"/>
                    <a:pt x="10" y="49"/>
                    <a:pt x="10" y="49"/>
                  </a:cubicBezTo>
                  <a:cubicBezTo>
                    <a:pt x="12" y="52"/>
                    <a:pt x="16" y="52"/>
                    <a:pt x="20" y="52"/>
                  </a:cubicBezTo>
                  <a:cubicBezTo>
                    <a:pt x="25" y="52"/>
                    <a:pt x="30" y="51"/>
                    <a:pt x="30" y="50"/>
                  </a:cubicBezTo>
                  <a:cubicBezTo>
                    <a:pt x="31" y="49"/>
                    <a:pt x="30" y="48"/>
                    <a:pt x="31" y="47"/>
                  </a:cubicBezTo>
                  <a:cubicBezTo>
                    <a:pt x="31" y="46"/>
                    <a:pt x="33" y="47"/>
                    <a:pt x="34" y="45"/>
                  </a:cubicBezTo>
                  <a:cubicBezTo>
                    <a:pt x="34" y="44"/>
                    <a:pt x="33" y="43"/>
                    <a:pt x="34" y="41"/>
                  </a:cubicBezTo>
                  <a:cubicBezTo>
                    <a:pt x="35" y="40"/>
                    <a:pt x="36" y="41"/>
                    <a:pt x="37" y="40"/>
                  </a:cubicBezTo>
                  <a:cubicBezTo>
                    <a:pt x="38" y="39"/>
                    <a:pt x="37" y="37"/>
                    <a:pt x="37" y="36"/>
                  </a:cubicBezTo>
                  <a:cubicBezTo>
                    <a:pt x="38" y="35"/>
                    <a:pt x="40" y="36"/>
                    <a:pt x="40" y="35"/>
                  </a:cubicBezTo>
                  <a:cubicBezTo>
                    <a:pt x="41" y="34"/>
                    <a:pt x="40" y="32"/>
                    <a:pt x="40" y="31"/>
                  </a:cubicBezTo>
                  <a:cubicBezTo>
                    <a:pt x="41" y="30"/>
                    <a:pt x="42" y="30"/>
                    <a:pt x="42" y="30"/>
                  </a:cubicBezTo>
                  <a:cubicBezTo>
                    <a:pt x="43" y="30"/>
                    <a:pt x="43" y="30"/>
                    <a:pt x="43" y="30"/>
                  </a:cubicBezTo>
                  <a:cubicBezTo>
                    <a:pt x="44" y="28"/>
                    <a:pt x="44" y="28"/>
                    <a:pt x="44" y="28"/>
                  </a:cubicBezTo>
                  <a:cubicBezTo>
                    <a:pt x="29" y="18"/>
                    <a:pt x="16" y="0"/>
                    <a:pt x="16" y="0"/>
                  </a:cubicBezTo>
                </a:path>
              </a:pathLst>
            </a:custGeom>
            <a:solidFill>
              <a:srgbClr val="FFFFFF"/>
            </a:solidFill>
            <a:ln w="9525">
              <a:noFill/>
            </a:ln>
          </p:spPr>
          <p:txBody>
            <a:bodyPr/>
            <a:p>
              <a:endParaRPr lang="zh-CN" altLang="en-US"/>
            </a:p>
          </p:txBody>
        </p:sp>
        <p:sp>
          <p:nvSpPr>
            <p:cNvPr id="5473" name="Freeform 354"/>
            <p:cNvSpPr>
              <a:spLocks noEditPoints="1"/>
            </p:cNvSpPr>
            <p:nvPr/>
          </p:nvSpPr>
          <p:spPr>
            <a:xfrm>
              <a:off x="8910638" y="3602038"/>
              <a:ext cx="373063" cy="488950"/>
            </a:xfrm>
            <a:custGeom>
              <a:avLst/>
              <a:gdLst/>
              <a:ahLst/>
              <a:cxnLst>
                <a:cxn ang="0">
                  <a:pos x="113049" y="368593"/>
                </a:cxn>
                <a:cxn ang="0">
                  <a:pos x="75366" y="440055"/>
                </a:cxn>
                <a:cxn ang="0">
                  <a:pos x="105512" y="368593"/>
                </a:cxn>
                <a:cxn ang="0">
                  <a:pos x="71597" y="436293"/>
                </a:cxn>
                <a:cxn ang="0">
                  <a:pos x="97976" y="353548"/>
                </a:cxn>
                <a:cxn ang="0">
                  <a:pos x="64061" y="428771"/>
                </a:cxn>
                <a:cxn ang="0">
                  <a:pos x="90439" y="349787"/>
                </a:cxn>
                <a:cxn ang="0">
                  <a:pos x="56524" y="421249"/>
                </a:cxn>
                <a:cxn ang="0">
                  <a:pos x="94207" y="346026"/>
                </a:cxn>
                <a:cxn ang="0">
                  <a:pos x="56524" y="421249"/>
                </a:cxn>
                <a:cxn ang="0">
                  <a:pos x="131890" y="357309"/>
                </a:cxn>
                <a:cxn ang="0">
                  <a:pos x="101744" y="357309"/>
                </a:cxn>
                <a:cxn ang="0">
                  <a:pos x="109281" y="323459"/>
                </a:cxn>
                <a:cxn ang="0">
                  <a:pos x="113049" y="323459"/>
                </a:cxn>
                <a:cxn ang="0">
                  <a:pos x="116817" y="342265"/>
                </a:cxn>
                <a:cxn ang="0">
                  <a:pos x="113049" y="364831"/>
                </a:cxn>
                <a:cxn ang="0">
                  <a:pos x="97976" y="319698"/>
                </a:cxn>
                <a:cxn ang="0">
                  <a:pos x="124354" y="323459"/>
                </a:cxn>
                <a:cxn ang="0">
                  <a:pos x="146964" y="289608"/>
                </a:cxn>
                <a:cxn ang="0">
                  <a:pos x="139427" y="278325"/>
                </a:cxn>
                <a:cxn ang="0">
                  <a:pos x="143195" y="274564"/>
                </a:cxn>
                <a:cxn ang="0">
                  <a:pos x="146964" y="278325"/>
                </a:cxn>
                <a:cxn ang="0">
                  <a:pos x="154500" y="289608"/>
                </a:cxn>
                <a:cxn ang="0">
                  <a:pos x="154500" y="297131"/>
                </a:cxn>
                <a:cxn ang="0">
                  <a:pos x="195952" y="255758"/>
                </a:cxn>
                <a:cxn ang="0">
                  <a:pos x="131890" y="342265"/>
                </a:cxn>
                <a:cxn ang="0">
                  <a:pos x="146964" y="289608"/>
                </a:cxn>
                <a:cxn ang="0">
                  <a:pos x="150732" y="278325"/>
                </a:cxn>
                <a:cxn ang="0">
                  <a:pos x="169574" y="244475"/>
                </a:cxn>
                <a:cxn ang="0">
                  <a:pos x="109281" y="319698"/>
                </a:cxn>
                <a:cxn ang="0">
                  <a:pos x="146964" y="214385"/>
                </a:cxn>
                <a:cxn ang="0">
                  <a:pos x="139427" y="270803"/>
                </a:cxn>
                <a:cxn ang="0">
                  <a:pos x="113049" y="319698"/>
                </a:cxn>
                <a:cxn ang="0">
                  <a:pos x="45219" y="315936"/>
                </a:cxn>
                <a:cxn ang="0">
                  <a:pos x="169574" y="26328"/>
                </a:cxn>
                <a:cxn ang="0">
                  <a:pos x="305233" y="300892"/>
                </a:cxn>
                <a:cxn ang="0">
                  <a:pos x="105512" y="466383"/>
                </a:cxn>
                <a:cxn ang="0">
                  <a:pos x="120586" y="368593"/>
                </a:cxn>
                <a:cxn ang="0">
                  <a:pos x="173342" y="308414"/>
                </a:cxn>
                <a:cxn ang="0">
                  <a:pos x="199720" y="278325"/>
                </a:cxn>
                <a:cxn ang="0">
                  <a:pos x="203488" y="248236"/>
                </a:cxn>
                <a:cxn ang="0">
                  <a:pos x="199720" y="248236"/>
                </a:cxn>
                <a:cxn ang="0">
                  <a:pos x="173342" y="240713"/>
                </a:cxn>
                <a:cxn ang="0">
                  <a:pos x="154500" y="203102"/>
                </a:cxn>
                <a:cxn ang="0">
                  <a:pos x="124354" y="203102"/>
                </a:cxn>
                <a:cxn ang="0">
                  <a:pos x="101744" y="315936"/>
                </a:cxn>
                <a:cxn ang="0">
                  <a:pos x="82902" y="349787"/>
                </a:cxn>
                <a:cxn ang="0">
                  <a:pos x="75366" y="78984"/>
                </a:cxn>
                <a:cxn ang="0">
                  <a:pos x="30146" y="425010"/>
                </a:cxn>
                <a:cxn ang="0">
                  <a:pos x="37683" y="436293"/>
                </a:cxn>
                <a:cxn ang="0">
                  <a:pos x="52756" y="447577"/>
                </a:cxn>
                <a:cxn ang="0">
                  <a:pos x="64061" y="458860"/>
                </a:cxn>
                <a:cxn ang="0">
                  <a:pos x="67829" y="462621"/>
                </a:cxn>
                <a:cxn ang="0">
                  <a:pos x="203488" y="409965"/>
                </a:cxn>
              </a:cxnLst>
              <a:pathLst>
                <a:path w="99" h="130">
                  <a:moveTo>
                    <a:pt x="20" y="117"/>
                  </a:moveTo>
                  <a:cubicBezTo>
                    <a:pt x="19" y="117"/>
                    <a:pt x="19" y="117"/>
                    <a:pt x="19" y="117"/>
                  </a:cubicBezTo>
                  <a:cubicBezTo>
                    <a:pt x="23" y="110"/>
                    <a:pt x="28" y="102"/>
                    <a:pt x="29" y="100"/>
                  </a:cubicBezTo>
                  <a:cubicBezTo>
                    <a:pt x="29" y="100"/>
                    <a:pt x="30" y="99"/>
                    <a:pt x="30" y="98"/>
                  </a:cubicBezTo>
                  <a:cubicBezTo>
                    <a:pt x="31" y="98"/>
                    <a:pt x="31" y="98"/>
                    <a:pt x="31" y="98"/>
                  </a:cubicBezTo>
                  <a:cubicBezTo>
                    <a:pt x="31" y="99"/>
                    <a:pt x="31" y="99"/>
                    <a:pt x="31" y="99"/>
                  </a:cubicBezTo>
                  <a:cubicBezTo>
                    <a:pt x="30" y="100"/>
                    <a:pt x="30" y="100"/>
                    <a:pt x="29" y="102"/>
                  </a:cubicBezTo>
                  <a:cubicBezTo>
                    <a:pt x="28" y="104"/>
                    <a:pt x="23" y="111"/>
                    <a:pt x="20" y="117"/>
                  </a:cubicBezTo>
                  <a:moveTo>
                    <a:pt x="19" y="116"/>
                  </a:moveTo>
                  <a:cubicBezTo>
                    <a:pt x="18" y="116"/>
                    <a:pt x="18" y="115"/>
                    <a:pt x="17" y="115"/>
                  </a:cubicBezTo>
                  <a:cubicBezTo>
                    <a:pt x="21" y="109"/>
                    <a:pt x="26" y="100"/>
                    <a:pt x="27" y="100"/>
                  </a:cubicBezTo>
                  <a:cubicBezTo>
                    <a:pt x="28" y="98"/>
                    <a:pt x="27" y="98"/>
                    <a:pt x="28" y="98"/>
                  </a:cubicBezTo>
                  <a:cubicBezTo>
                    <a:pt x="29" y="97"/>
                    <a:pt x="29" y="97"/>
                    <a:pt x="29" y="97"/>
                  </a:cubicBezTo>
                  <a:cubicBezTo>
                    <a:pt x="30" y="98"/>
                    <a:pt x="30" y="98"/>
                    <a:pt x="30" y="98"/>
                  </a:cubicBezTo>
                  <a:cubicBezTo>
                    <a:pt x="29" y="98"/>
                    <a:pt x="29" y="99"/>
                    <a:pt x="28" y="100"/>
                  </a:cubicBezTo>
                  <a:cubicBezTo>
                    <a:pt x="27" y="101"/>
                    <a:pt x="23" y="110"/>
                    <a:pt x="19" y="116"/>
                  </a:cubicBezTo>
                  <a:moveTo>
                    <a:pt x="17" y="114"/>
                  </a:moveTo>
                  <a:cubicBezTo>
                    <a:pt x="16" y="114"/>
                    <a:pt x="16" y="113"/>
                    <a:pt x="15" y="113"/>
                  </a:cubicBezTo>
                  <a:cubicBezTo>
                    <a:pt x="25" y="96"/>
                    <a:pt x="25" y="96"/>
                    <a:pt x="25" y="96"/>
                  </a:cubicBezTo>
                  <a:cubicBezTo>
                    <a:pt x="25" y="96"/>
                    <a:pt x="26" y="95"/>
                    <a:pt x="26" y="94"/>
                  </a:cubicBezTo>
                  <a:cubicBezTo>
                    <a:pt x="26" y="95"/>
                    <a:pt x="26" y="95"/>
                    <a:pt x="27" y="96"/>
                  </a:cubicBezTo>
                  <a:cubicBezTo>
                    <a:pt x="27" y="96"/>
                    <a:pt x="28" y="96"/>
                    <a:pt x="28" y="97"/>
                  </a:cubicBezTo>
                  <a:cubicBezTo>
                    <a:pt x="27" y="97"/>
                    <a:pt x="27" y="98"/>
                    <a:pt x="27" y="98"/>
                  </a:cubicBezTo>
                  <a:cubicBezTo>
                    <a:pt x="17" y="114"/>
                    <a:pt x="17" y="114"/>
                    <a:pt x="17" y="114"/>
                  </a:cubicBezTo>
                  <a:moveTo>
                    <a:pt x="13" y="110"/>
                  </a:moveTo>
                  <a:cubicBezTo>
                    <a:pt x="12" y="110"/>
                    <a:pt x="12" y="110"/>
                    <a:pt x="12" y="110"/>
                  </a:cubicBezTo>
                  <a:cubicBezTo>
                    <a:pt x="16" y="104"/>
                    <a:pt x="21" y="96"/>
                    <a:pt x="22" y="95"/>
                  </a:cubicBezTo>
                  <a:cubicBezTo>
                    <a:pt x="22" y="94"/>
                    <a:pt x="23" y="93"/>
                    <a:pt x="24" y="93"/>
                  </a:cubicBezTo>
                  <a:cubicBezTo>
                    <a:pt x="23" y="94"/>
                    <a:pt x="23" y="94"/>
                    <a:pt x="23" y="95"/>
                  </a:cubicBezTo>
                  <a:cubicBezTo>
                    <a:pt x="22" y="95"/>
                    <a:pt x="22" y="95"/>
                    <a:pt x="22" y="95"/>
                  </a:cubicBezTo>
                  <a:cubicBezTo>
                    <a:pt x="13" y="110"/>
                    <a:pt x="13" y="110"/>
                    <a:pt x="13" y="110"/>
                  </a:cubicBezTo>
                  <a:moveTo>
                    <a:pt x="15" y="112"/>
                  </a:moveTo>
                  <a:cubicBezTo>
                    <a:pt x="14" y="112"/>
                    <a:pt x="14" y="111"/>
                    <a:pt x="13" y="111"/>
                  </a:cubicBezTo>
                  <a:cubicBezTo>
                    <a:pt x="23" y="95"/>
                    <a:pt x="23" y="95"/>
                    <a:pt x="23" y="95"/>
                  </a:cubicBezTo>
                  <a:cubicBezTo>
                    <a:pt x="23" y="95"/>
                    <a:pt x="23" y="95"/>
                    <a:pt x="23" y="95"/>
                  </a:cubicBezTo>
                  <a:cubicBezTo>
                    <a:pt x="23" y="95"/>
                    <a:pt x="24" y="94"/>
                    <a:pt x="25" y="92"/>
                  </a:cubicBezTo>
                  <a:cubicBezTo>
                    <a:pt x="25" y="93"/>
                    <a:pt x="25" y="93"/>
                    <a:pt x="25" y="94"/>
                  </a:cubicBezTo>
                  <a:cubicBezTo>
                    <a:pt x="25" y="94"/>
                    <a:pt x="25" y="94"/>
                    <a:pt x="25" y="95"/>
                  </a:cubicBezTo>
                  <a:cubicBezTo>
                    <a:pt x="25" y="96"/>
                    <a:pt x="25" y="95"/>
                    <a:pt x="24" y="97"/>
                  </a:cubicBezTo>
                  <a:cubicBezTo>
                    <a:pt x="23" y="97"/>
                    <a:pt x="18" y="106"/>
                    <a:pt x="15" y="112"/>
                  </a:cubicBezTo>
                  <a:moveTo>
                    <a:pt x="31" y="98"/>
                  </a:moveTo>
                  <a:cubicBezTo>
                    <a:pt x="31" y="97"/>
                    <a:pt x="31" y="97"/>
                    <a:pt x="31" y="97"/>
                  </a:cubicBezTo>
                  <a:cubicBezTo>
                    <a:pt x="32" y="96"/>
                    <a:pt x="33" y="94"/>
                    <a:pt x="35" y="92"/>
                  </a:cubicBezTo>
                  <a:cubicBezTo>
                    <a:pt x="35" y="93"/>
                    <a:pt x="36" y="94"/>
                    <a:pt x="35" y="95"/>
                  </a:cubicBezTo>
                  <a:cubicBezTo>
                    <a:pt x="35" y="95"/>
                    <a:pt x="33" y="97"/>
                    <a:pt x="32" y="97"/>
                  </a:cubicBezTo>
                  <a:cubicBezTo>
                    <a:pt x="32" y="97"/>
                    <a:pt x="31" y="97"/>
                    <a:pt x="31" y="98"/>
                  </a:cubicBezTo>
                  <a:moveTo>
                    <a:pt x="30" y="97"/>
                  </a:moveTo>
                  <a:cubicBezTo>
                    <a:pt x="29" y="97"/>
                    <a:pt x="28" y="96"/>
                    <a:pt x="27" y="95"/>
                  </a:cubicBezTo>
                  <a:cubicBezTo>
                    <a:pt x="26" y="94"/>
                    <a:pt x="26" y="93"/>
                    <a:pt x="25" y="92"/>
                  </a:cubicBezTo>
                  <a:cubicBezTo>
                    <a:pt x="26" y="90"/>
                    <a:pt x="27" y="88"/>
                    <a:pt x="28" y="85"/>
                  </a:cubicBezTo>
                  <a:cubicBezTo>
                    <a:pt x="28" y="85"/>
                    <a:pt x="29" y="86"/>
                    <a:pt x="29" y="86"/>
                  </a:cubicBezTo>
                  <a:cubicBezTo>
                    <a:pt x="29" y="86"/>
                    <a:pt x="29" y="86"/>
                    <a:pt x="29" y="86"/>
                  </a:cubicBezTo>
                  <a:cubicBezTo>
                    <a:pt x="30" y="86"/>
                    <a:pt x="30" y="86"/>
                    <a:pt x="30" y="86"/>
                  </a:cubicBezTo>
                  <a:cubicBezTo>
                    <a:pt x="28" y="89"/>
                    <a:pt x="28" y="89"/>
                    <a:pt x="28" y="89"/>
                  </a:cubicBezTo>
                  <a:cubicBezTo>
                    <a:pt x="28" y="89"/>
                    <a:pt x="28" y="89"/>
                    <a:pt x="28" y="89"/>
                  </a:cubicBezTo>
                  <a:cubicBezTo>
                    <a:pt x="30" y="86"/>
                    <a:pt x="30" y="86"/>
                    <a:pt x="30" y="86"/>
                  </a:cubicBezTo>
                  <a:cubicBezTo>
                    <a:pt x="31" y="86"/>
                    <a:pt x="32" y="86"/>
                    <a:pt x="33" y="86"/>
                  </a:cubicBezTo>
                  <a:cubicBezTo>
                    <a:pt x="33" y="87"/>
                    <a:pt x="33" y="87"/>
                    <a:pt x="33" y="87"/>
                  </a:cubicBezTo>
                  <a:cubicBezTo>
                    <a:pt x="31" y="91"/>
                    <a:pt x="31" y="91"/>
                    <a:pt x="31" y="91"/>
                  </a:cubicBezTo>
                  <a:cubicBezTo>
                    <a:pt x="31" y="91"/>
                    <a:pt x="31" y="91"/>
                    <a:pt x="31" y="91"/>
                  </a:cubicBezTo>
                  <a:cubicBezTo>
                    <a:pt x="33" y="88"/>
                    <a:pt x="33" y="88"/>
                    <a:pt x="33" y="88"/>
                  </a:cubicBezTo>
                  <a:cubicBezTo>
                    <a:pt x="33" y="89"/>
                    <a:pt x="33" y="90"/>
                    <a:pt x="34" y="91"/>
                  </a:cubicBezTo>
                  <a:cubicBezTo>
                    <a:pt x="34" y="91"/>
                    <a:pt x="34" y="91"/>
                    <a:pt x="34" y="92"/>
                  </a:cubicBezTo>
                  <a:cubicBezTo>
                    <a:pt x="33" y="93"/>
                    <a:pt x="31" y="95"/>
                    <a:pt x="30" y="97"/>
                  </a:cubicBezTo>
                  <a:moveTo>
                    <a:pt x="25" y="91"/>
                  </a:moveTo>
                  <a:cubicBezTo>
                    <a:pt x="24" y="91"/>
                    <a:pt x="24" y="91"/>
                    <a:pt x="24" y="91"/>
                  </a:cubicBezTo>
                  <a:cubicBezTo>
                    <a:pt x="24" y="90"/>
                    <a:pt x="24" y="90"/>
                    <a:pt x="24" y="89"/>
                  </a:cubicBezTo>
                  <a:cubicBezTo>
                    <a:pt x="24" y="88"/>
                    <a:pt x="26" y="85"/>
                    <a:pt x="26" y="85"/>
                  </a:cubicBezTo>
                  <a:cubicBezTo>
                    <a:pt x="27" y="85"/>
                    <a:pt x="27" y="85"/>
                    <a:pt x="27" y="85"/>
                  </a:cubicBezTo>
                  <a:cubicBezTo>
                    <a:pt x="26" y="87"/>
                    <a:pt x="25" y="89"/>
                    <a:pt x="25" y="91"/>
                  </a:cubicBezTo>
                  <a:moveTo>
                    <a:pt x="33" y="86"/>
                  </a:moveTo>
                  <a:cubicBezTo>
                    <a:pt x="33" y="86"/>
                    <a:pt x="33" y="86"/>
                    <a:pt x="33" y="86"/>
                  </a:cubicBezTo>
                  <a:cubicBezTo>
                    <a:pt x="32" y="85"/>
                    <a:pt x="32" y="85"/>
                    <a:pt x="31" y="85"/>
                  </a:cubicBezTo>
                  <a:cubicBezTo>
                    <a:pt x="37" y="75"/>
                    <a:pt x="37" y="75"/>
                    <a:pt x="37" y="75"/>
                  </a:cubicBezTo>
                  <a:cubicBezTo>
                    <a:pt x="37" y="76"/>
                    <a:pt x="38" y="76"/>
                    <a:pt x="38" y="76"/>
                  </a:cubicBezTo>
                  <a:cubicBezTo>
                    <a:pt x="39" y="77"/>
                    <a:pt x="39" y="77"/>
                    <a:pt x="39" y="77"/>
                  </a:cubicBezTo>
                  <a:cubicBezTo>
                    <a:pt x="33" y="86"/>
                    <a:pt x="33" y="86"/>
                    <a:pt x="33" y="86"/>
                  </a:cubicBezTo>
                  <a:moveTo>
                    <a:pt x="41" y="78"/>
                  </a:moveTo>
                  <a:cubicBezTo>
                    <a:pt x="41" y="78"/>
                    <a:pt x="39" y="77"/>
                    <a:pt x="38" y="76"/>
                  </a:cubicBezTo>
                  <a:cubicBezTo>
                    <a:pt x="38" y="75"/>
                    <a:pt x="37" y="74"/>
                    <a:pt x="37" y="74"/>
                  </a:cubicBezTo>
                  <a:cubicBezTo>
                    <a:pt x="36" y="73"/>
                    <a:pt x="36" y="73"/>
                    <a:pt x="36" y="73"/>
                  </a:cubicBezTo>
                  <a:cubicBezTo>
                    <a:pt x="36" y="72"/>
                    <a:pt x="36" y="72"/>
                    <a:pt x="36" y="72"/>
                  </a:cubicBezTo>
                  <a:cubicBezTo>
                    <a:pt x="37" y="72"/>
                    <a:pt x="37" y="72"/>
                    <a:pt x="37" y="72"/>
                  </a:cubicBezTo>
                  <a:cubicBezTo>
                    <a:pt x="37" y="72"/>
                    <a:pt x="37" y="73"/>
                    <a:pt x="38" y="73"/>
                  </a:cubicBezTo>
                  <a:cubicBezTo>
                    <a:pt x="37" y="74"/>
                    <a:pt x="37" y="74"/>
                    <a:pt x="37" y="74"/>
                  </a:cubicBezTo>
                  <a:cubicBezTo>
                    <a:pt x="38" y="74"/>
                    <a:pt x="38" y="74"/>
                    <a:pt x="38" y="74"/>
                  </a:cubicBezTo>
                  <a:cubicBezTo>
                    <a:pt x="38" y="73"/>
                    <a:pt x="38" y="73"/>
                    <a:pt x="38" y="73"/>
                  </a:cubicBezTo>
                  <a:cubicBezTo>
                    <a:pt x="39" y="73"/>
                    <a:pt x="39" y="74"/>
                    <a:pt x="39" y="74"/>
                  </a:cubicBezTo>
                  <a:cubicBezTo>
                    <a:pt x="40" y="75"/>
                    <a:pt x="40" y="76"/>
                    <a:pt x="41" y="76"/>
                  </a:cubicBezTo>
                  <a:cubicBezTo>
                    <a:pt x="41" y="77"/>
                    <a:pt x="41" y="77"/>
                    <a:pt x="41" y="77"/>
                  </a:cubicBezTo>
                  <a:cubicBezTo>
                    <a:pt x="41" y="77"/>
                    <a:pt x="41" y="77"/>
                    <a:pt x="41" y="77"/>
                  </a:cubicBezTo>
                  <a:cubicBezTo>
                    <a:pt x="41" y="77"/>
                    <a:pt x="41" y="77"/>
                    <a:pt x="41" y="77"/>
                  </a:cubicBezTo>
                  <a:cubicBezTo>
                    <a:pt x="41" y="77"/>
                    <a:pt x="41" y="77"/>
                    <a:pt x="41" y="77"/>
                  </a:cubicBezTo>
                  <a:cubicBezTo>
                    <a:pt x="41" y="78"/>
                    <a:pt x="41" y="78"/>
                    <a:pt x="41" y="78"/>
                  </a:cubicBezTo>
                  <a:cubicBezTo>
                    <a:pt x="41" y="78"/>
                    <a:pt x="41" y="78"/>
                    <a:pt x="41" y="78"/>
                  </a:cubicBezTo>
                  <a:moveTo>
                    <a:pt x="41" y="79"/>
                  </a:moveTo>
                  <a:cubicBezTo>
                    <a:pt x="41" y="79"/>
                    <a:pt x="42" y="78"/>
                    <a:pt x="42" y="78"/>
                  </a:cubicBezTo>
                  <a:cubicBezTo>
                    <a:pt x="42" y="78"/>
                    <a:pt x="42" y="77"/>
                    <a:pt x="42" y="76"/>
                  </a:cubicBezTo>
                  <a:cubicBezTo>
                    <a:pt x="51" y="68"/>
                    <a:pt x="51" y="68"/>
                    <a:pt x="51" y="68"/>
                  </a:cubicBezTo>
                  <a:cubicBezTo>
                    <a:pt x="52" y="68"/>
                    <a:pt x="52" y="68"/>
                    <a:pt x="52" y="68"/>
                  </a:cubicBezTo>
                  <a:cubicBezTo>
                    <a:pt x="52" y="69"/>
                    <a:pt x="51" y="73"/>
                    <a:pt x="53" y="74"/>
                  </a:cubicBezTo>
                  <a:cubicBezTo>
                    <a:pt x="53" y="75"/>
                    <a:pt x="53" y="75"/>
                    <a:pt x="53" y="75"/>
                  </a:cubicBezTo>
                  <a:cubicBezTo>
                    <a:pt x="51" y="77"/>
                    <a:pt x="38" y="88"/>
                    <a:pt x="36" y="90"/>
                  </a:cubicBezTo>
                  <a:cubicBezTo>
                    <a:pt x="35" y="90"/>
                    <a:pt x="35" y="91"/>
                    <a:pt x="35" y="91"/>
                  </a:cubicBezTo>
                  <a:cubicBezTo>
                    <a:pt x="35" y="91"/>
                    <a:pt x="34" y="90"/>
                    <a:pt x="34" y="90"/>
                  </a:cubicBezTo>
                  <a:cubicBezTo>
                    <a:pt x="34" y="89"/>
                    <a:pt x="34" y="88"/>
                    <a:pt x="33" y="87"/>
                  </a:cubicBezTo>
                  <a:cubicBezTo>
                    <a:pt x="39" y="78"/>
                    <a:pt x="39" y="78"/>
                    <a:pt x="39" y="78"/>
                  </a:cubicBezTo>
                  <a:cubicBezTo>
                    <a:pt x="39" y="77"/>
                    <a:pt x="39" y="77"/>
                    <a:pt x="39" y="77"/>
                  </a:cubicBezTo>
                  <a:cubicBezTo>
                    <a:pt x="39" y="78"/>
                    <a:pt x="40" y="78"/>
                    <a:pt x="40" y="78"/>
                  </a:cubicBezTo>
                  <a:cubicBezTo>
                    <a:pt x="41" y="78"/>
                    <a:pt x="41" y="79"/>
                    <a:pt x="41" y="79"/>
                  </a:cubicBezTo>
                  <a:moveTo>
                    <a:pt x="41" y="76"/>
                  </a:moveTo>
                  <a:cubicBezTo>
                    <a:pt x="41" y="75"/>
                    <a:pt x="40" y="74"/>
                    <a:pt x="40" y="74"/>
                  </a:cubicBezTo>
                  <a:cubicBezTo>
                    <a:pt x="39" y="73"/>
                    <a:pt x="39" y="73"/>
                    <a:pt x="38" y="72"/>
                  </a:cubicBezTo>
                  <a:cubicBezTo>
                    <a:pt x="41" y="57"/>
                    <a:pt x="41" y="57"/>
                    <a:pt x="41" y="57"/>
                  </a:cubicBezTo>
                  <a:cubicBezTo>
                    <a:pt x="41" y="57"/>
                    <a:pt x="41" y="57"/>
                    <a:pt x="41" y="57"/>
                  </a:cubicBezTo>
                  <a:cubicBezTo>
                    <a:pt x="42" y="58"/>
                    <a:pt x="43" y="62"/>
                    <a:pt x="45" y="65"/>
                  </a:cubicBezTo>
                  <a:cubicBezTo>
                    <a:pt x="47" y="66"/>
                    <a:pt x="49" y="68"/>
                    <a:pt x="51" y="68"/>
                  </a:cubicBezTo>
                  <a:cubicBezTo>
                    <a:pt x="41" y="76"/>
                    <a:pt x="41" y="76"/>
                    <a:pt x="41" y="76"/>
                  </a:cubicBezTo>
                  <a:moveTo>
                    <a:pt x="30" y="85"/>
                  </a:moveTo>
                  <a:cubicBezTo>
                    <a:pt x="30" y="85"/>
                    <a:pt x="29" y="85"/>
                    <a:pt x="29" y="85"/>
                  </a:cubicBezTo>
                  <a:cubicBezTo>
                    <a:pt x="28" y="85"/>
                    <a:pt x="28" y="85"/>
                    <a:pt x="28" y="84"/>
                  </a:cubicBezTo>
                  <a:cubicBezTo>
                    <a:pt x="28" y="83"/>
                    <a:pt x="28" y="82"/>
                    <a:pt x="28" y="81"/>
                  </a:cubicBezTo>
                  <a:cubicBezTo>
                    <a:pt x="29" y="75"/>
                    <a:pt x="33" y="58"/>
                    <a:pt x="33" y="55"/>
                  </a:cubicBezTo>
                  <a:cubicBezTo>
                    <a:pt x="34" y="55"/>
                    <a:pt x="37" y="57"/>
                    <a:pt x="39" y="57"/>
                  </a:cubicBezTo>
                  <a:cubicBezTo>
                    <a:pt x="40" y="57"/>
                    <a:pt x="40" y="57"/>
                    <a:pt x="41" y="57"/>
                  </a:cubicBezTo>
                  <a:cubicBezTo>
                    <a:pt x="38" y="72"/>
                    <a:pt x="38" y="72"/>
                    <a:pt x="38" y="72"/>
                  </a:cubicBezTo>
                  <a:cubicBezTo>
                    <a:pt x="37" y="72"/>
                    <a:pt x="37" y="72"/>
                    <a:pt x="37" y="72"/>
                  </a:cubicBezTo>
                  <a:cubicBezTo>
                    <a:pt x="37" y="72"/>
                    <a:pt x="37" y="72"/>
                    <a:pt x="37" y="72"/>
                  </a:cubicBezTo>
                  <a:cubicBezTo>
                    <a:pt x="36" y="72"/>
                    <a:pt x="36" y="72"/>
                    <a:pt x="36" y="72"/>
                  </a:cubicBezTo>
                  <a:cubicBezTo>
                    <a:pt x="36" y="73"/>
                    <a:pt x="36" y="73"/>
                    <a:pt x="36" y="74"/>
                  </a:cubicBezTo>
                  <a:cubicBezTo>
                    <a:pt x="37" y="75"/>
                    <a:pt x="37" y="75"/>
                    <a:pt x="37" y="75"/>
                  </a:cubicBezTo>
                  <a:cubicBezTo>
                    <a:pt x="30" y="85"/>
                    <a:pt x="30" y="85"/>
                    <a:pt x="30" y="85"/>
                  </a:cubicBezTo>
                  <a:moveTo>
                    <a:pt x="11" y="108"/>
                  </a:moveTo>
                  <a:cubicBezTo>
                    <a:pt x="9" y="106"/>
                    <a:pt x="7" y="103"/>
                    <a:pt x="6" y="102"/>
                  </a:cubicBezTo>
                  <a:cubicBezTo>
                    <a:pt x="6" y="100"/>
                    <a:pt x="6" y="96"/>
                    <a:pt x="9" y="90"/>
                  </a:cubicBezTo>
                  <a:cubicBezTo>
                    <a:pt x="10" y="87"/>
                    <a:pt x="11" y="85"/>
                    <a:pt x="12" y="84"/>
                  </a:cubicBezTo>
                  <a:cubicBezTo>
                    <a:pt x="14" y="79"/>
                    <a:pt x="15" y="76"/>
                    <a:pt x="16" y="67"/>
                  </a:cubicBezTo>
                  <a:cubicBezTo>
                    <a:pt x="16" y="65"/>
                    <a:pt x="16" y="62"/>
                    <a:pt x="16" y="59"/>
                  </a:cubicBezTo>
                  <a:cubicBezTo>
                    <a:pt x="16" y="49"/>
                    <a:pt x="16" y="37"/>
                    <a:pt x="24" y="25"/>
                  </a:cubicBezTo>
                  <a:cubicBezTo>
                    <a:pt x="29" y="16"/>
                    <a:pt x="37" y="10"/>
                    <a:pt x="45" y="7"/>
                  </a:cubicBezTo>
                  <a:cubicBezTo>
                    <a:pt x="47" y="7"/>
                    <a:pt x="49" y="6"/>
                    <a:pt x="51" y="6"/>
                  </a:cubicBezTo>
                  <a:cubicBezTo>
                    <a:pt x="59" y="6"/>
                    <a:pt x="67" y="10"/>
                    <a:pt x="74" y="18"/>
                  </a:cubicBezTo>
                  <a:cubicBezTo>
                    <a:pt x="78" y="23"/>
                    <a:pt x="82" y="29"/>
                    <a:pt x="84" y="34"/>
                  </a:cubicBezTo>
                  <a:cubicBezTo>
                    <a:pt x="92" y="54"/>
                    <a:pt x="86" y="72"/>
                    <a:pt x="81" y="80"/>
                  </a:cubicBezTo>
                  <a:cubicBezTo>
                    <a:pt x="74" y="92"/>
                    <a:pt x="65" y="97"/>
                    <a:pt x="57" y="101"/>
                  </a:cubicBezTo>
                  <a:cubicBezTo>
                    <a:pt x="55" y="102"/>
                    <a:pt x="54" y="102"/>
                    <a:pt x="52" y="103"/>
                  </a:cubicBezTo>
                  <a:cubicBezTo>
                    <a:pt x="43" y="108"/>
                    <a:pt x="40" y="110"/>
                    <a:pt x="36" y="117"/>
                  </a:cubicBezTo>
                  <a:cubicBezTo>
                    <a:pt x="34" y="120"/>
                    <a:pt x="30" y="124"/>
                    <a:pt x="28" y="124"/>
                  </a:cubicBezTo>
                  <a:cubicBezTo>
                    <a:pt x="27" y="123"/>
                    <a:pt x="24" y="121"/>
                    <a:pt x="21" y="118"/>
                  </a:cubicBezTo>
                  <a:cubicBezTo>
                    <a:pt x="24" y="114"/>
                    <a:pt x="27" y="109"/>
                    <a:pt x="28" y="107"/>
                  </a:cubicBezTo>
                  <a:cubicBezTo>
                    <a:pt x="29" y="105"/>
                    <a:pt x="30" y="104"/>
                    <a:pt x="30" y="103"/>
                  </a:cubicBezTo>
                  <a:cubicBezTo>
                    <a:pt x="30" y="101"/>
                    <a:pt x="31" y="99"/>
                    <a:pt x="32" y="98"/>
                  </a:cubicBezTo>
                  <a:cubicBezTo>
                    <a:pt x="33" y="97"/>
                    <a:pt x="36" y="96"/>
                    <a:pt x="36" y="95"/>
                  </a:cubicBezTo>
                  <a:cubicBezTo>
                    <a:pt x="36" y="94"/>
                    <a:pt x="36" y="93"/>
                    <a:pt x="35" y="92"/>
                  </a:cubicBezTo>
                  <a:cubicBezTo>
                    <a:pt x="35" y="91"/>
                    <a:pt x="36" y="91"/>
                    <a:pt x="36" y="91"/>
                  </a:cubicBezTo>
                  <a:cubicBezTo>
                    <a:pt x="37" y="89"/>
                    <a:pt x="42" y="85"/>
                    <a:pt x="46" y="82"/>
                  </a:cubicBezTo>
                  <a:cubicBezTo>
                    <a:pt x="50" y="78"/>
                    <a:pt x="54" y="75"/>
                    <a:pt x="54" y="75"/>
                  </a:cubicBezTo>
                  <a:cubicBezTo>
                    <a:pt x="54" y="74"/>
                    <a:pt x="54" y="74"/>
                    <a:pt x="54" y="74"/>
                  </a:cubicBezTo>
                  <a:cubicBezTo>
                    <a:pt x="54" y="74"/>
                    <a:pt x="54" y="74"/>
                    <a:pt x="54" y="74"/>
                  </a:cubicBezTo>
                  <a:cubicBezTo>
                    <a:pt x="53" y="74"/>
                    <a:pt x="53" y="74"/>
                    <a:pt x="53" y="74"/>
                  </a:cubicBezTo>
                  <a:cubicBezTo>
                    <a:pt x="53" y="73"/>
                    <a:pt x="52" y="72"/>
                    <a:pt x="52" y="70"/>
                  </a:cubicBezTo>
                  <a:cubicBezTo>
                    <a:pt x="52" y="69"/>
                    <a:pt x="52" y="68"/>
                    <a:pt x="52" y="68"/>
                  </a:cubicBezTo>
                  <a:cubicBezTo>
                    <a:pt x="52" y="67"/>
                    <a:pt x="52" y="67"/>
                    <a:pt x="52" y="67"/>
                  </a:cubicBezTo>
                  <a:cubicBezTo>
                    <a:pt x="54" y="66"/>
                    <a:pt x="54" y="66"/>
                    <a:pt x="54" y="66"/>
                  </a:cubicBezTo>
                  <a:cubicBezTo>
                    <a:pt x="54" y="66"/>
                    <a:pt x="54" y="66"/>
                    <a:pt x="54" y="66"/>
                  </a:cubicBezTo>
                  <a:cubicBezTo>
                    <a:pt x="54" y="65"/>
                    <a:pt x="54" y="65"/>
                    <a:pt x="54" y="65"/>
                  </a:cubicBezTo>
                  <a:cubicBezTo>
                    <a:pt x="53" y="65"/>
                    <a:pt x="53" y="65"/>
                    <a:pt x="53" y="65"/>
                  </a:cubicBezTo>
                  <a:cubicBezTo>
                    <a:pt x="53" y="66"/>
                    <a:pt x="53" y="66"/>
                    <a:pt x="53" y="66"/>
                  </a:cubicBezTo>
                  <a:cubicBezTo>
                    <a:pt x="52" y="66"/>
                    <a:pt x="52" y="66"/>
                    <a:pt x="52" y="67"/>
                  </a:cubicBezTo>
                  <a:cubicBezTo>
                    <a:pt x="51" y="67"/>
                    <a:pt x="51" y="67"/>
                    <a:pt x="51" y="67"/>
                  </a:cubicBezTo>
                  <a:cubicBezTo>
                    <a:pt x="51" y="67"/>
                    <a:pt x="50" y="67"/>
                    <a:pt x="50" y="67"/>
                  </a:cubicBezTo>
                  <a:cubicBezTo>
                    <a:pt x="49" y="66"/>
                    <a:pt x="47" y="65"/>
                    <a:pt x="46" y="64"/>
                  </a:cubicBezTo>
                  <a:cubicBezTo>
                    <a:pt x="44" y="62"/>
                    <a:pt x="43" y="61"/>
                    <a:pt x="43" y="59"/>
                  </a:cubicBezTo>
                  <a:cubicBezTo>
                    <a:pt x="42" y="58"/>
                    <a:pt x="42" y="57"/>
                    <a:pt x="42" y="56"/>
                  </a:cubicBezTo>
                  <a:cubicBezTo>
                    <a:pt x="42" y="54"/>
                    <a:pt x="42" y="54"/>
                    <a:pt x="42" y="54"/>
                  </a:cubicBezTo>
                  <a:cubicBezTo>
                    <a:pt x="41" y="54"/>
                    <a:pt x="41" y="54"/>
                    <a:pt x="41" y="54"/>
                  </a:cubicBezTo>
                  <a:cubicBezTo>
                    <a:pt x="41" y="56"/>
                    <a:pt x="41" y="56"/>
                    <a:pt x="41" y="56"/>
                  </a:cubicBezTo>
                  <a:cubicBezTo>
                    <a:pt x="40" y="57"/>
                    <a:pt x="40" y="57"/>
                    <a:pt x="39" y="57"/>
                  </a:cubicBezTo>
                  <a:cubicBezTo>
                    <a:pt x="38" y="57"/>
                    <a:pt x="37" y="56"/>
                    <a:pt x="36" y="56"/>
                  </a:cubicBezTo>
                  <a:cubicBezTo>
                    <a:pt x="34" y="55"/>
                    <a:pt x="33" y="54"/>
                    <a:pt x="33" y="54"/>
                  </a:cubicBezTo>
                  <a:cubicBezTo>
                    <a:pt x="33" y="54"/>
                    <a:pt x="33" y="54"/>
                    <a:pt x="33" y="54"/>
                  </a:cubicBezTo>
                  <a:cubicBezTo>
                    <a:pt x="33" y="54"/>
                    <a:pt x="33" y="54"/>
                    <a:pt x="33" y="54"/>
                  </a:cubicBezTo>
                  <a:cubicBezTo>
                    <a:pt x="33" y="54"/>
                    <a:pt x="29" y="74"/>
                    <a:pt x="28" y="81"/>
                  </a:cubicBezTo>
                  <a:cubicBezTo>
                    <a:pt x="28" y="82"/>
                    <a:pt x="27" y="83"/>
                    <a:pt x="27" y="84"/>
                  </a:cubicBezTo>
                  <a:cubicBezTo>
                    <a:pt x="27" y="84"/>
                    <a:pt x="26" y="84"/>
                    <a:pt x="26" y="84"/>
                  </a:cubicBezTo>
                  <a:cubicBezTo>
                    <a:pt x="26" y="84"/>
                    <a:pt x="26" y="84"/>
                    <a:pt x="26" y="84"/>
                  </a:cubicBezTo>
                  <a:cubicBezTo>
                    <a:pt x="25" y="84"/>
                    <a:pt x="23" y="87"/>
                    <a:pt x="23" y="90"/>
                  </a:cubicBezTo>
                  <a:cubicBezTo>
                    <a:pt x="24" y="92"/>
                    <a:pt x="23" y="92"/>
                    <a:pt x="22" y="93"/>
                  </a:cubicBezTo>
                  <a:cubicBezTo>
                    <a:pt x="20" y="94"/>
                    <a:pt x="19" y="95"/>
                    <a:pt x="19" y="95"/>
                  </a:cubicBezTo>
                  <a:cubicBezTo>
                    <a:pt x="11" y="108"/>
                    <a:pt x="11" y="108"/>
                    <a:pt x="11" y="108"/>
                  </a:cubicBezTo>
                  <a:moveTo>
                    <a:pt x="51" y="0"/>
                  </a:moveTo>
                  <a:cubicBezTo>
                    <a:pt x="38" y="0"/>
                    <a:pt x="26" y="11"/>
                    <a:pt x="20" y="21"/>
                  </a:cubicBezTo>
                  <a:cubicBezTo>
                    <a:pt x="9" y="38"/>
                    <a:pt x="12" y="57"/>
                    <a:pt x="11" y="66"/>
                  </a:cubicBezTo>
                  <a:cubicBezTo>
                    <a:pt x="10" y="76"/>
                    <a:pt x="8" y="77"/>
                    <a:pt x="4" y="87"/>
                  </a:cubicBezTo>
                  <a:cubicBezTo>
                    <a:pt x="0" y="96"/>
                    <a:pt x="1" y="103"/>
                    <a:pt x="1" y="103"/>
                  </a:cubicBezTo>
                  <a:cubicBezTo>
                    <a:pt x="2" y="106"/>
                    <a:pt x="5" y="109"/>
                    <a:pt x="8" y="113"/>
                  </a:cubicBezTo>
                  <a:cubicBezTo>
                    <a:pt x="8" y="113"/>
                    <a:pt x="8" y="113"/>
                    <a:pt x="8" y="113"/>
                  </a:cubicBezTo>
                  <a:cubicBezTo>
                    <a:pt x="9" y="114"/>
                    <a:pt x="9" y="114"/>
                    <a:pt x="9" y="115"/>
                  </a:cubicBezTo>
                  <a:cubicBezTo>
                    <a:pt x="9" y="115"/>
                    <a:pt x="9" y="115"/>
                    <a:pt x="9" y="115"/>
                  </a:cubicBezTo>
                  <a:cubicBezTo>
                    <a:pt x="10" y="116"/>
                    <a:pt x="10" y="116"/>
                    <a:pt x="10" y="116"/>
                  </a:cubicBezTo>
                  <a:cubicBezTo>
                    <a:pt x="10" y="116"/>
                    <a:pt x="10" y="116"/>
                    <a:pt x="10" y="116"/>
                  </a:cubicBezTo>
                  <a:cubicBezTo>
                    <a:pt x="11" y="116"/>
                    <a:pt x="11" y="117"/>
                    <a:pt x="12" y="117"/>
                  </a:cubicBezTo>
                  <a:cubicBezTo>
                    <a:pt x="12" y="117"/>
                    <a:pt x="12" y="117"/>
                    <a:pt x="12" y="117"/>
                  </a:cubicBezTo>
                  <a:cubicBezTo>
                    <a:pt x="13" y="118"/>
                    <a:pt x="13" y="118"/>
                    <a:pt x="14" y="119"/>
                  </a:cubicBezTo>
                  <a:cubicBezTo>
                    <a:pt x="14" y="119"/>
                    <a:pt x="14" y="119"/>
                    <a:pt x="14" y="119"/>
                  </a:cubicBezTo>
                  <a:cubicBezTo>
                    <a:pt x="15" y="120"/>
                    <a:pt x="16" y="121"/>
                    <a:pt x="17" y="122"/>
                  </a:cubicBezTo>
                  <a:cubicBezTo>
                    <a:pt x="17" y="122"/>
                    <a:pt x="17" y="122"/>
                    <a:pt x="17" y="122"/>
                  </a:cubicBezTo>
                  <a:cubicBezTo>
                    <a:pt x="17" y="122"/>
                    <a:pt x="17" y="122"/>
                    <a:pt x="17" y="122"/>
                  </a:cubicBezTo>
                  <a:cubicBezTo>
                    <a:pt x="17" y="122"/>
                    <a:pt x="17" y="122"/>
                    <a:pt x="17" y="122"/>
                  </a:cubicBezTo>
                  <a:cubicBezTo>
                    <a:pt x="17" y="122"/>
                    <a:pt x="17" y="122"/>
                    <a:pt x="17" y="122"/>
                  </a:cubicBezTo>
                  <a:cubicBezTo>
                    <a:pt x="17" y="122"/>
                    <a:pt x="18" y="123"/>
                    <a:pt x="18" y="123"/>
                  </a:cubicBezTo>
                  <a:cubicBezTo>
                    <a:pt x="18" y="123"/>
                    <a:pt x="18" y="123"/>
                    <a:pt x="18" y="123"/>
                  </a:cubicBezTo>
                  <a:cubicBezTo>
                    <a:pt x="23" y="127"/>
                    <a:pt x="26" y="130"/>
                    <a:pt x="28" y="130"/>
                  </a:cubicBezTo>
                  <a:cubicBezTo>
                    <a:pt x="28" y="130"/>
                    <a:pt x="28" y="130"/>
                    <a:pt x="28" y="130"/>
                  </a:cubicBezTo>
                  <a:cubicBezTo>
                    <a:pt x="31" y="130"/>
                    <a:pt x="37" y="125"/>
                    <a:pt x="40" y="120"/>
                  </a:cubicBezTo>
                  <a:cubicBezTo>
                    <a:pt x="43" y="115"/>
                    <a:pt x="45" y="114"/>
                    <a:pt x="54" y="109"/>
                  </a:cubicBezTo>
                  <a:cubicBezTo>
                    <a:pt x="63" y="104"/>
                    <a:pt x="75" y="99"/>
                    <a:pt x="84" y="84"/>
                  </a:cubicBezTo>
                  <a:cubicBezTo>
                    <a:pt x="93" y="70"/>
                    <a:pt x="99" y="39"/>
                    <a:pt x="77" y="14"/>
                  </a:cubicBezTo>
                  <a:cubicBezTo>
                    <a:pt x="68" y="4"/>
                    <a:pt x="59" y="0"/>
                    <a:pt x="51" y="0"/>
                  </a:cubicBezTo>
                </a:path>
              </a:pathLst>
            </a:custGeom>
            <a:solidFill>
              <a:srgbClr val="FFFFFF"/>
            </a:solidFill>
            <a:ln w="9525">
              <a:noFill/>
            </a:ln>
          </p:spPr>
          <p:txBody>
            <a:bodyPr/>
            <a:p>
              <a:endParaRPr lang="zh-CN" altLang="en-US"/>
            </a:p>
          </p:txBody>
        </p:sp>
        <p:sp>
          <p:nvSpPr>
            <p:cNvPr id="5474" name="Freeform 355"/>
            <p:cNvSpPr>
              <a:spLocks noEditPoints="1"/>
            </p:cNvSpPr>
            <p:nvPr/>
          </p:nvSpPr>
          <p:spPr>
            <a:xfrm>
              <a:off x="8154988" y="3154363"/>
              <a:ext cx="327025" cy="387350"/>
            </a:xfrm>
            <a:custGeom>
              <a:avLst/>
              <a:gdLst/>
              <a:ahLst/>
              <a:cxnLst>
                <a:cxn ang="0">
                  <a:pos x="176668" y="376067"/>
                </a:cxn>
                <a:cxn ang="0">
                  <a:pos x="165391" y="376067"/>
                </a:cxn>
                <a:cxn ang="0">
                  <a:pos x="15035" y="180512"/>
                </a:cxn>
                <a:cxn ang="0">
                  <a:pos x="150356" y="15042"/>
                </a:cxn>
                <a:cxn ang="0">
                  <a:pos x="165391" y="15042"/>
                </a:cxn>
                <a:cxn ang="0">
                  <a:pos x="315748" y="206837"/>
                </a:cxn>
                <a:cxn ang="0">
                  <a:pos x="176668" y="376067"/>
                </a:cxn>
                <a:cxn ang="0">
                  <a:pos x="150356" y="0"/>
                </a:cxn>
                <a:cxn ang="0">
                  <a:pos x="0" y="180512"/>
                </a:cxn>
                <a:cxn ang="0">
                  <a:pos x="165391" y="387350"/>
                </a:cxn>
                <a:cxn ang="0">
                  <a:pos x="176668" y="387350"/>
                </a:cxn>
                <a:cxn ang="0">
                  <a:pos x="327025" y="210598"/>
                </a:cxn>
                <a:cxn ang="0">
                  <a:pos x="165391" y="0"/>
                </a:cxn>
                <a:cxn ang="0">
                  <a:pos x="150356" y="0"/>
                </a:cxn>
              </a:cxnLst>
              <a:pathLst>
                <a:path w="87" h="103">
                  <a:moveTo>
                    <a:pt x="47" y="100"/>
                  </a:moveTo>
                  <a:cubicBezTo>
                    <a:pt x="46" y="100"/>
                    <a:pt x="45" y="100"/>
                    <a:pt x="44" y="100"/>
                  </a:cubicBezTo>
                  <a:cubicBezTo>
                    <a:pt x="22" y="98"/>
                    <a:pt x="4" y="75"/>
                    <a:pt x="4" y="48"/>
                  </a:cubicBezTo>
                  <a:cubicBezTo>
                    <a:pt x="4" y="23"/>
                    <a:pt x="20" y="4"/>
                    <a:pt x="40" y="4"/>
                  </a:cubicBezTo>
                  <a:cubicBezTo>
                    <a:pt x="42" y="4"/>
                    <a:pt x="43" y="4"/>
                    <a:pt x="44" y="4"/>
                  </a:cubicBezTo>
                  <a:cubicBezTo>
                    <a:pt x="66" y="7"/>
                    <a:pt x="84" y="30"/>
                    <a:pt x="84" y="55"/>
                  </a:cubicBezTo>
                  <a:cubicBezTo>
                    <a:pt x="84" y="80"/>
                    <a:pt x="68" y="100"/>
                    <a:pt x="47" y="100"/>
                  </a:cubicBezTo>
                  <a:moveTo>
                    <a:pt x="40" y="0"/>
                  </a:moveTo>
                  <a:cubicBezTo>
                    <a:pt x="18" y="0"/>
                    <a:pt x="0" y="20"/>
                    <a:pt x="0" y="48"/>
                  </a:cubicBezTo>
                  <a:cubicBezTo>
                    <a:pt x="0" y="77"/>
                    <a:pt x="20" y="102"/>
                    <a:pt x="44" y="103"/>
                  </a:cubicBezTo>
                  <a:cubicBezTo>
                    <a:pt x="45" y="103"/>
                    <a:pt x="46" y="103"/>
                    <a:pt x="47" y="103"/>
                  </a:cubicBezTo>
                  <a:cubicBezTo>
                    <a:pt x="69" y="103"/>
                    <a:pt x="87" y="83"/>
                    <a:pt x="87" y="56"/>
                  </a:cubicBezTo>
                  <a:cubicBezTo>
                    <a:pt x="87" y="28"/>
                    <a:pt x="68" y="3"/>
                    <a:pt x="44" y="0"/>
                  </a:cubicBezTo>
                  <a:cubicBezTo>
                    <a:pt x="43" y="0"/>
                    <a:pt x="41" y="0"/>
                    <a:pt x="40" y="0"/>
                  </a:cubicBezTo>
                </a:path>
              </a:pathLst>
            </a:custGeom>
            <a:solidFill>
              <a:srgbClr val="FFFFFF"/>
            </a:solidFill>
            <a:ln w="9525">
              <a:noFill/>
            </a:ln>
          </p:spPr>
          <p:txBody>
            <a:bodyPr/>
            <a:p>
              <a:endParaRPr lang="zh-CN" altLang="en-US"/>
            </a:p>
          </p:txBody>
        </p:sp>
        <p:sp>
          <p:nvSpPr>
            <p:cNvPr id="5475" name="Freeform 356"/>
            <p:cNvSpPr>
              <a:spLocks noEditPoints="1"/>
            </p:cNvSpPr>
            <p:nvPr/>
          </p:nvSpPr>
          <p:spPr>
            <a:xfrm>
              <a:off x="8193088" y="3192463"/>
              <a:ext cx="263525" cy="319088"/>
            </a:xfrm>
            <a:custGeom>
              <a:avLst/>
              <a:gdLst/>
              <a:ahLst/>
              <a:cxnLst>
                <a:cxn ang="0">
                  <a:pos x="30117" y="259024"/>
                </a:cxn>
                <a:cxn ang="0">
                  <a:pos x="222113" y="266532"/>
                </a:cxn>
                <a:cxn ang="0">
                  <a:pos x="165644" y="289056"/>
                </a:cxn>
                <a:cxn ang="0">
                  <a:pos x="97880" y="296564"/>
                </a:cxn>
                <a:cxn ang="0">
                  <a:pos x="71528" y="281548"/>
                </a:cxn>
                <a:cxn ang="0">
                  <a:pos x="240937" y="221484"/>
                </a:cxn>
                <a:cxn ang="0">
                  <a:pos x="165644" y="191452"/>
                </a:cxn>
                <a:cxn ang="0">
                  <a:pos x="225878" y="195206"/>
                </a:cxn>
                <a:cxn ang="0">
                  <a:pos x="244701" y="213976"/>
                </a:cxn>
                <a:cxn ang="0">
                  <a:pos x="240937" y="180190"/>
                </a:cxn>
                <a:cxn ang="0">
                  <a:pos x="252231" y="168928"/>
                </a:cxn>
                <a:cxn ang="0">
                  <a:pos x="237172" y="165174"/>
                </a:cxn>
                <a:cxn ang="0">
                  <a:pos x="214584" y="161420"/>
                </a:cxn>
                <a:cxn ang="0">
                  <a:pos x="225878" y="150159"/>
                </a:cxn>
                <a:cxn ang="0">
                  <a:pos x="229643" y="142651"/>
                </a:cxn>
                <a:cxn ang="0">
                  <a:pos x="45175" y="108865"/>
                </a:cxn>
                <a:cxn ang="0">
                  <a:pos x="233407" y="112619"/>
                </a:cxn>
                <a:cxn ang="0">
                  <a:pos x="233407" y="93849"/>
                </a:cxn>
                <a:cxn ang="0">
                  <a:pos x="0" y="75079"/>
                </a:cxn>
                <a:cxn ang="0">
                  <a:pos x="75292" y="63817"/>
                </a:cxn>
                <a:cxn ang="0">
                  <a:pos x="112939" y="52555"/>
                </a:cxn>
                <a:cxn ang="0">
                  <a:pos x="105410" y="26277"/>
                </a:cxn>
                <a:cxn ang="0">
                  <a:pos x="45175" y="37539"/>
                </a:cxn>
                <a:cxn ang="0">
                  <a:pos x="41411" y="37539"/>
                </a:cxn>
                <a:cxn ang="0">
                  <a:pos x="3764" y="67571"/>
                </a:cxn>
                <a:cxn ang="0">
                  <a:pos x="18823" y="67571"/>
                </a:cxn>
                <a:cxn ang="0">
                  <a:pos x="22587" y="112619"/>
                </a:cxn>
                <a:cxn ang="0">
                  <a:pos x="45175" y="150159"/>
                </a:cxn>
                <a:cxn ang="0">
                  <a:pos x="60234" y="244008"/>
                </a:cxn>
                <a:cxn ang="0">
                  <a:pos x="71528" y="210222"/>
                </a:cxn>
                <a:cxn ang="0">
                  <a:pos x="67763" y="153913"/>
                </a:cxn>
                <a:cxn ang="0">
                  <a:pos x="37646" y="120127"/>
                </a:cxn>
                <a:cxn ang="0">
                  <a:pos x="52705" y="86341"/>
                </a:cxn>
                <a:cxn ang="0">
                  <a:pos x="67763" y="60063"/>
                </a:cxn>
                <a:cxn ang="0">
                  <a:pos x="56469" y="60063"/>
                </a:cxn>
                <a:cxn ang="0">
                  <a:pos x="63998" y="30031"/>
                </a:cxn>
                <a:cxn ang="0">
                  <a:pos x="48940" y="26277"/>
                </a:cxn>
                <a:cxn ang="0">
                  <a:pos x="71528" y="33785"/>
                </a:cxn>
                <a:cxn ang="0">
                  <a:pos x="135527" y="18769"/>
                </a:cxn>
                <a:cxn ang="0">
                  <a:pos x="131762" y="41293"/>
                </a:cxn>
                <a:cxn ang="0">
                  <a:pos x="120468" y="56309"/>
                </a:cxn>
                <a:cxn ang="0">
                  <a:pos x="131762" y="75079"/>
                </a:cxn>
                <a:cxn ang="0">
                  <a:pos x="150585" y="67571"/>
                </a:cxn>
                <a:cxn ang="0">
                  <a:pos x="135527" y="97603"/>
                </a:cxn>
                <a:cxn ang="0">
                  <a:pos x="105410" y="131389"/>
                </a:cxn>
                <a:cxn ang="0">
                  <a:pos x="135527" y="228992"/>
                </a:cxn>
                <a:cxn ang="0">
                  <a:pos x="158115" y="138897"/>
                </a:cxn>
                <a:cxn ang="0">
                  <a:pos x="165644" y="131389"/>
                </a:cxn>
                <a:cxn ang="0">
                  <a:pos x="188232" y="131389"/>
                </a:cxn>
                <a:cxn ang="0">
                  <a:pos x="210820" y="150159"/>
                </a:cxn>
                <a:cxn ang="0">
                  <a:pos x="222113" y="120127"/>
                </a:cxn>
                <a:cxn ang="0">
                  <a:pos x="225878" y="97603"/>
                </a:cxn>
                <a:cxn ang="0">
                  <a:pos x="237172" y="86341"/>
                </a:cxn>
                <a:cxn ang="0">
                  <a:pos x="225878" y="56309"/>
                </a:cxn>
                <a:cxn ang="0">
                  <a:pos x="188232" y="30031"/>
                </a:cxn>
                <a:cxn ang="0">
                  <a:pos x="169408" y="33785"/>
                </a:cxn>
                <a:cxn ang="0">
                  <a:pos x="139291" y="22523"/>
                </a:cxn>
                <a:cxn ang="0">
                  <a:pos x="56469" y="18769"/>
                </a:cxn>
                <a:cxn ang="0">
                  <a:pos x="67763" y="15015"/>
                </a:cxn>
                <a:cxn ang="0">
                  <a:pos x="127997" y="7507"/>
                </a:cxn>
                <a:cxn ang="0">
                  <a:pos x="79057" y="15015"/>
                </a:cxn>
                <a:cxn ang="0">
                  <a:pos x="90351" y="30031"/>
                </a:cxn>
                <a:cxn ang="0">
                  <a:pos x="109174" y="3753"/>
                </a:cxn>
              </a:cxnLst>
              <a:pathLst>
                <a:path w="70" h="85">
                  <a:moveTo>
                    <a:pt x="23" y="79"/>
                  </a:moveTo>
                  <a:cubicBezTo>
                    <a:pt x="22" y="79"/>
                    <a:pt x="22" y="79"/>
                    <a:pt x="22" y="79"/>
                  </a:cubicBezTo>
                  <a:cubicBezTo>
                    <a:pt x="23" y="79"/>
                    <a:pt x="23" y="79"/>
                    <a:pt x="24" y="80"/>
                  </a:cubicBezTo>
                  <a:cubicBezTo>
                    <a:pt x="24" y="80"/>
                    <a:pt x="24" y="80"/>
                    <a:pt x="24" y="80"/>
                  </a:cubicBezTo>
                  <a:cubicBezTo>
                    <a:pt x="24" y="79"/>
                    <a:pt x="23" y="79"/>
                    <a:pt x="23" y="79"/>
                  </a:cubicBezTo>
                  <a:moveTo>
                    <a:pt x="18" y="72"/>
                  </a:moveTo>
                  <a:cubicBezTo>
                    <a:pt x="17" y="72"/>
                    <a:pt x="17" y="72"/>
                    <a:pt x="17" y="72"/>
                  </a:cubicBezTo>
                  <a:cubicBezTo>
                    <a:pt x="18" y="73"/>
                    <a:pt x="18" y="73"/>
                    <a:pt x="18" y="73"/>
                  </a:cubicBezTo>
                  <a:cubicBezTo>
                    <a:pt x="18" y="74"/>
                    <a:pt x="18" y="74"/>
                    <a:pt x="18" y="74"/>
                  </a:cubicBezTo>
                  <a:cubicBezTo>
                    <a:pt x="18" y="74"/>
                    <a:pt x="18" y="74"/>
                    <a:pt x="18" y="74"/>
                  </a:cubicBezTo>
                  <a:cubicBezTo>
                    <a:pt x="19" y="74"/>
                    <a:pt x="19" y="74"/>
                    <a:pt x="19" y="74"/>
                  </a:cubicBezTo>
                  <a:cubicBezTo>
                    <a:pt x="18" y="72"/>
                    <a:pt x="18" y="72"/>
                    <a:pt x="18" y="72"/>
                  </a:cubicBezTo>
                  <a:moveTo>
                    <a:pt x="13" y="72"/>
                  </a:moveTo>
                  <a:cubicBezTo>
                    <a:pt x="14" y="72"/>
                    <a:pt x="14" y="72"/>
                    <a:pt x="14" y="72"/>
                  </a:cubicBezTo>
                  <a:cubicBezTo>
                    <a:pt x="13" y="72"/>
                    <a:pt x="13" y="72"/>
                    <a:pt x="13" y="72"/>
                  </a:cubicBezTo>
                  <a:moveTo>
                    <a:pt x="19" y="71"/>
                  </a:moveTo>
                  <a:cubicBezTo>
                    <a:pt x="19" y="71"/>
                    <a:pt x="19" y="71"/>
                    <a:pt x="19" y="71"/>
                  </a:cubicBezTo>
                  <a:cubicBezTo>
                    <a:pt x="19" y="71"/>
                    <a:pt x="19" y="71"/>
                    <a:pt x="19" y="71"/>
                  </a:cubicBezTo>
                  <a:cubicBezTo>
                    <a:pt x="19" y="71"/>
                    <a:pt x="19" y="71"/>
                    <a:pt x="19" y="71"/>
                  </a:cubicBezTo>
                  <a:moveTo>
                    <a:pt x="13" y="71"/>
                  </a:moveTo>
                  <a:cubicBezTo>
                    <a:pt x="13" y="71"/>
                    <a:pt x="14" y="71"/>
                    <a:pt x="14" y="72"/>
                  </a:cubicBezTo>
                  <a:cubicBezTo>
                    <a:pt x="13" y="71"/>
                    <a:pt x="13" y="71"/>
                    <a:pt x="13" y="71"/>
                  </a:cubicBezTo>
                  <a:cubicBezTo>
                    <a:pt x="13" y="71"/>
                    <a:pt x="13" y="71"/>
                    <a:pt x="13" y="71"/>
                  </a:cubicBezTo>
                  <a:moveTo>
                    <a:pt x="6" y="67"/>
                  </a:moveTo>
                  <a:cubicBezTo>
                    <a:pt x="7" y="68"/>
                    <a:pt x="7" y="68"/>
                    <a:pt x="7" y="68"/>
                  </a:cubicBezTo>
                  <a:cubicBezTo>
                    <a:pt x="7" y="68"/>
                    <a:pt x="7" y="69"/>
                    <a:pt x="8" y="69"/>
                  </a:cubicBezTo>
                  <a:cubicBezTo>
                    <a:pt x="8" y="69"/>
                    <a:pt x="8" y="69"/>
                    <a:pt x="8" y="69"/>
                  </a:cubicBezTo>
                  <a:cubicBezTo>
                    <a:pt x="8" y="69"/>
                    <a:pt x="8" y="69"/>
                    <a:pt x="8" y="69"/>
                  </a:cubicBezTo>
                  <a:cubicBezTo>
                    <a:pt x="8" y="69"/>
                    <a:pt x="8" y="69"/>
                    <a:pt x="8" y="69"/>
                  </a:cubicBezTo>
                  <a:cubicBezTo>
                    <a:pt x="8" y="70"/>
                    <a:pt x="8" y="70"/>
                    <a:pt x="8" y="70"/>
                  </a:cubicBezTo>
                  <a:cubicBezTo>
                    <a:pt x="9" y="71"/>
                    <a:pt x="9" y="71"/>
                    <a:pt x="9" y="71"/>
                  </a:cubicBezTo>
                  <a:cubicBezTo>
                    <a:pt x="8" y="70"/>
                    <a:pt x="8" y="70"/>
                    <a:pt x="8" y="70"/>
                  </a:cubicBezTo>
                  <a:cubicBezTo>
                    <a:pt x="7" y="69"/>
                    <a:pt x="7" y="69"/>
                    <a:pt x="6" y="68"/>
                  </a:cubicBezTo>
                  <a:cubicBezTo>
                    <a:pt x="6" y="69"/>
                    <a:pt x="6" y="69"/>
                    <a:pt x="6" y="69"/>
                  </a:cubicBezTo>
                  <a:cubicBezTo>
                    <a:pt x="7" y="69"/>
                    <a:pt x="7" y="69"/>
                    <a:pt x="7" y="69"/>
                  </a:cubicBezTo>
                  <a:cubicBezTo>
                    <a:pt x="7" y="70"/>
                    <a:pt x="7" y="70"/>
                    <a:pt x="7" y="70"/>
                  </a:cubicBezTo>
                  <a:cubicBezTo>
                    <a:pt x="8" y="70"/>
                    <a:pt x="8" y="70"/>
                    <a:pt x="8" y="70"/>
                  </a:cubicBezTo>
                  <a:cubicBezTo>
                    <a:pt x="8" y="70"/>
                    <a:pt x="8" y="70"/>
                    <a:pt x="8" y="70"/>
                  </a:cubicBezTo>
                  <a:cubicBezTo>
                    <a:pt x="8" y="71"/>
                    <a:pt x="8" y="71"/>
                    <a:pt x="8" y="71"/>
                  </a:cubicBezTo>
                  <a:cubicBezTo>
                    <a:pt x="16" y="80"/>
                    <a:pt x="26" y="85"/>
                    <a:pt x="37" y="85"/>
                  </a:cubicBezTo>
                  <a:cubicBezTo>
                    <a:pt x="43" y="85"/>
                    <a:pt x="49" y="83"/>
                    <a:pt x="54" y="79"/>
                  </a:cubicBezTo>
                  <a:cubicBezTo>
                    <a:pt x="54" y="79"/>
                    <a:pt x="54" y="79"/>
                    <a:pt x="54" y="79"/>
                  </a:cubicBezTo>
                  <a:cubicBezTo>
                    <a:pt x="55" y="79"/>
                    <a:pt x="55" y="79"/>
                    <a:pt x="55" y="79"/>
                  </a:cubicBezTo>
                  <a:cubicBezTo>
                    <a:pt x="55" y="78"/>
                    <a:pt x="55" y="78"/>
                    <a:pt x="55" y="78"/>
                  </a:cubicBezTo>
                  <a:cubicBezTo>
                    <a:pt x="56" y="78"/>
                    <a:pt x="56" y="78"/>
                    <a:pt x="56" y="78"/>
                  </a:cubicBezTo>
                  <a:cubicBezTo>
                    <a:pt x="56" y="77"/>
                    <a:pt x="56" y="77"/>
                    <a:pt x="56" y="77"/>
                  </a:cubicBezTo>
                  <a:cubicBezTo>
                    <a:pt x="55" y="77"/>
                    <a:pt x="55" y="78"/>
                    <a:pt x="55" y="78"/>
                  </a:cubicBezTo>
                  <a:cubicBezTo>
                    <a:pt x="55" y="78"/>
                    <a:pt x="55" y="77"/>
                    <a:pt x="55" y="77"/>
                  </a:cubicBezTo>
                  <a:cubicBezTo>
                    <a:pt x="54" y="77"/>
                    <a:pt x="54" y="77"/>
                    <a:pt x="54" y="77"/>
                  </a:cubicBezTo>
                  <a:cubicBezTo>
                    <a:pt x="55" y="77"/>
                    <a:pt x="55" y="77"/>
                    <a:pt x="55" y="77"/>
                  </a:cubicBezTo>
                  <a:cubicBezTo>
                    <a:pt x="55" y="77"/>
                    <a:pt x="55" y="77"/>
                    <a:pt x="55" y="77"/>
                  </a:cubicBezTo>
                  <a:cubicBezTo>
                    <a:pt x="55" y="76"/>
                    <a:pt x="56" y="76"/>
                    <a:pt x="56" y="76"/>
                  </a:cubicBezTo>
                  <a:cubicBezTo>
                    <a:pt x="56" y="75"/>
                    <a:pt x="56" y="75"/>
                    <a:pt x="56" y="75"/>
                  </a:cubicBezTo>
                  <a:cubicBezTo>
                    <a:pt x="56" y="75"/>
                    <a:pt x="56" y="75"/>
                    <a:pt x="56" y="75"/>
                  </a:cubicBezTo>
                  <a:cubicBezTo>
                    <a:pt x="57" y="74"/>
                    <a:pt x="58" y="73"/>
                    <a:pt x="58" y="73"/>
                  </a:cubicBezTo>
                  <a:cubicBezTo>
                    <a:pt x="58" y="73"/>
                    <a:pt x="58" y="73"/>
                    <a:pt x="58" y="73"/>
                  </a:cubicBezTo>
                  <a:cubicBezTo>
                    <a:pt x="59" y="72"/>
                    <a:pt x="58" y="73"/>
                    <a:pt x="59" y="72"/>
                  </a:cubicBezTo>
                  <a:cubicBezTo>
                    <a:pt x="59" y="71"/>
                    <a:pt x="59" y="71"/>
                    <a:pt x="59" y="71"/>
                  </a:cubicBezTo>
                  <a:cubicBezTo>
                    <a:pt x="59" y="71"/>
                    <a:pt x="59" y="71"/>
                    <a:pt x="59" y="71"/>
                  </a:cubicBezTo>
                  <a:cubicBezTo>
                    <a:pt x="59" y="71"/>
                    <a:pt x="59" y="71"/>
                    <a:pt x="58" y="71"/>
                  </a:cubicBezTo>
                  <a:cubicBezTo>
                    <a:pt x="57" y="71"/>
                    <a:pt x="57" y="71"/>
                    <a:pt x="57" y="71"/>
                  </a:cubicBezTo>
                  <a:cubicBezTo>
                    <a:pt x="57" y="72"/>
                    <a:pt x="57" y="72"/>
                    <a:pt x="57" y="72"/>
                  </a:cubicBezTo>
                  <a:cubicBezTo>
                    <a:pt x="57" y="72"/>
                    <a:pt x="57" y="72"/>
                    <a:pt x="57" y="72"/>
                  </a:cubicBezTo>
                  <a:cubicBezTo>
                    <a:pt x="56" y="72"/>
                    <a:pt x="56" y="71"/>
                    <a:pt x="56" y="71"/>
                  </a:cubicBezTo>
                  <a:cubicBezTo>
                    <a:pt x="56" y="71"/>
                    <a:pt x="56" y="71"/>
                    <a:pt x="56" y="71"/>
                  </a:cubicBezTo>
                  <a:cubicBezTo>
                    <a:pt x="56" y="71"/>
                    <a:pt x="56" y="71"/>
                    <a:pt x="56" y="71"/>
                  </a:cubicBezTo>
                  <a:cubicBezTo>
                    <a:pt x="56" y="72"/>
                    <a:pt x="55" y="72"/>
                    <a:pt x="54" y="72"/>
                  </a:cubicBezTo>
                  <a:cubicBezTo>
                    <a:pt x="54" y="72"/>
                    <a:pt x="54" y="72"/>
                    <a:pt x="54" y="72"/>
                  </a:cubicBezTo>
                  <a:cubicBezTo>
                    <a:pt x="54" y="72"/>
                    <a:pt x="54" y="72"/>
                    <a:pt x="54" y="72"/>
                  </a:cubicBezTo>
                  <a:cubicBezTo>
                    <a:pt x="54" y="72"/>
                    <a:pt x="54" y="72"/>
                    <a:pt x="54"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2" y="73"/>
                    <a:pt x="52" y="73"/>
                    <a:pt x="52" y="73"/>
                  </a:cubicBezTo>
                  <a:cubicBezTo>
                    <a:pt x="51" y="73"/>
                    <a:pt x="51" y="73"/>
                    <a:pt x="51" y="73"/>
                  </a:cubicBezTo>
                  <a:cubicBezTo>
                    <a:pt x="51" y="74"/>
                    <a:pt x="51" y="74"/>
                    <a:pt x="51" y="74"/>
                  </a:cubicBezTo>
                  <a:cubicBezTo>
                    <a:pt x="51" y="74"/>
                    <a:pt x="51" y="74"/>
                    <a:pt x="51" y="74"/>
                  </a:cubicBezTo>
                  <a:cubicBezTo>
                    <a:pt x="50" y="74"/>
                    <a:pt x="49" y="75"/>
                    <a:pt x="48" y="75"/>
                  </a:cubicBezTo>
                  <a:cubicBezTo>
                    <a:pt x="48" y="75"/>
                    <a:pt x="48" y="75"/>
                    <a:pt x="48" y="75"/>
                  </a:cubicBezTo>
                  <a:cubicBezTo>
                    <a:pt x="47" y="75"/>
                    <a:pt x="47" y="75"/>
                    <a:pt x="47" y="75"/>
                  </a:cubicBezTo>
                  <a:cubicBezTo>
                    <a:pt x="47" y="75"/>
                    <a:pt x="47" y="75"/>
                    <a:pt x="47" y="75"/>
                  </a:cubicBezTo>
                  <a:cubicBezTo>
                    <a:pt x="47" y="75"/>
                    <a:pt x="46" y="76"/>
                    <a:pt x="46" y="76"/>
                  </a:cubicBezTo>
                  <a:cubicBezTo>
                    <a:pt x="45" y="76"/>
                    <a:pt x="45" y="76"/>
                    <a:pt x="45" y="76"/>
                  </a:cubicBezTo>
                  <a:cubicBezTo>
                    <a:pt x="45" y="77"/>
                    <a:pt x="45" y="77"/>
                    <a:pt x="45" y="77"/>
                  </a:cubicBezTo>
                  <a:cubicBezTo>
                    <a:pt x="44" y="77"/>
                    <a:pt x="44" y="77"/>
                    <a:pt x="44" y="77"/>
                  </a:cubicBezTo>
                  <a:cubicBezTo>
                    <a:pt x="43" y="78"/>
                    <a:pt x="43" y="78"/>
                    <a:pt x="43" y="78"/>
                  </a:cubicBezTo>
                  <a:cubicBezTo>
                    <a:pt x="43" y="78"/>
                    <a:pt x="43" y="78"/>
                    <a:pt x="43" y="78"/>
                  </a:cubicBezTo>
                  <a:cubicBezTo>
                    <a:pt x="43" y="77"/>
                    <a:pt x="43" y="77"/>
                    <a:pt x="43" y="77"/>
                  </a:cubicBezTo>
                  <a:cubicBezTo>
                    <a:pt x="43" y="77"/>
                    <a:pt x="43" y="77"/>
                    <a:pt x="43" y="77"/>
                  </a:cubicBezTo>
                  <a:cubicBezTo>
                    <a:pt x="43" y="77"/>
                    <a:pt x="42" y="77"/>
                    <a:pt x="41" y="77"/>
                  </a:cubicBezTo>
                  <a:cubicBezTo>
                    <a:pt x="41" y="77"/>
                    <a:pt x="41" y="77"/>
                    <a:pt x="41" y="77"/>
                  </a:cubicBezTo>
                  <a:cubicBezTo>
                    <a:pt x="41" y="76"/>
                    <a:pt x="41" y="76"/>
                    <a:pt x="41" y="76"/>
                  </a:cubicBezTo>
                  <a:cubicBezTo>
                    <a:pt x="41" y="76"/>
                    <a:pt x="41" y="76"/>
                    <a:pt x="41" y="76"/>
                  </a:cubicBezTo>
                  <a:cubicBezTo>
                    <a:pt x="40" y="76"/>
                    <a:pt x="39" y="77"/>
                    <a:pt x="39" y="77"/>
                  </a:cubicBezTo>
                  <a:cubicBezTo>
                    <a:pt x="39" y="77"/>
                    <a:pt x="39" y="77"/>
                    <a:pt x="39" y="77"/>
                  </a:cubicBezTo>
                  <a:cubicBezTo>
                    <a:pt x="38" y="77"/>
                    <a:pt x="38" y="77"/>
                    <a:pt x="38" y="77"/>
                  </a:cubicBezTo>
                  <a:cubicBezTo>
                    <a:pt x="38" y="78"/>
                    <a:pt x="38" y="78"/>
                    <a:pt x="38" y="78"/>
                  </a:cubicBezTo>
                  <a:cubicBezTo>
                    <a:pt x="37" y="78"/>
                    <a:pt x="37" y="78"/>
                    <a:pt x="37" y="78"/>
                  </a:cubicBezTo>
                  <a:cubicBezTo>
                    <a:pt x="37" y="78"/>
                    <a:pt x="37" y="78"/>
                    <a:pt x="37" y="77"/>
                  </a:cubicBezTo>
                  <a:cubicBezTo>
                    <a:pt x="37" y="78"/>
                    <a:pt x="37" y="78"/>
                    <a:pt x="37" y="78"/>
                  </a:cubicBezTo>
                  <a:cubicBezTo>
                    <a:pt x="36" y="78"/>
                    <a:pt x="35" y="78"/>
                    <a:pt x="35" y="78"/>
                  </a:cubicBezTo>
                  <a:cubicBezTo>
                    <a:pt x="34" y="78"/>
                    <a:pt x="33" y="78"/>
                    <a:pt x="32" y="78"/>
                  </a:cubicBezTo>
                  <a:cubicBezTo>
                    <a:pt x="32" y="78"/>
                    <a:pt x="32" y="78"/>
                    <a:pt x="32" y="78"/>
                  </a:cubicBezTo>
                  <a:cubicBezTo>
                    <a:pt x="32" y="78"/>
                    <a:pt x="31" y="78"/>
                    <a:pt x="31" y="78"/>
                  </a:cubicBezTo>
                  <a:cubicBezTo>
                    <a:pt x="31" y="78"/>
                    <a:pt x="30" y="78"/>
                    <a:pt x="30" y="78"/>
                  </a:cubicBezTo>
                  <a:cubicBezTo>
                    <a:pt x="29" y="78"/>
                    <a:pt x="29" y="78"/>
                    <a:pt x="29" y="78"/>
                  </a:cubicBezTo>
                  <a:cubicBezTo>
                    <a:pt x="29" y="78"/>
                    <a:pt x="29" y="78"/>
                    <a:pt x="29" y="78"/>
                  </a:cubicBezTo>
                  <a:cubicBezTo>
                    <a:pt x="29" y="78"/>
                    <a:pt x="29" y="78"/>
                    <a:pt x="29" y="78"/>
                  </a:cubicBezTo>
                  <a:cubicBezTo>
                    <a:pt x="28" y="78"/>
                    <a:pt x="28" y="78"/>
                    <a:pt x="28" y="78"/>
                  </a:cubicBezTo>
                  <a:cubicBezTo>
                    <a:pt x="28" y="78"/>
                    <a:pt x="28" y="78"/>
                    <a:pt x="28" y="78"/>
                  </a:cubicBezTo>
                  <a:cubicBezTo>
                    <a:pt x="28" y="78"/>
                    <a:pt x="28" y="78"/>
                    <a:pt x="28" y="78"/>
                  </a:cubicBezTo>
                  <a:cubicBezTo>
                    <a:pt x="28" y="79"/>
                    <a:pt x="28" y="79"/>
                    <a:pt x="28" y="79"/>
                  </a:cubicBezTo>
                  <a:cubicBezTo>
                    <a:pt x="27" y="79"/>
                    <a:pt x="27" y="79"/>
                    <a:pt x="27" y="79"/>
                  </a:cubicBezTo>
                  <a:cubicBezTo>
                    <a:pt x="27" y="79"/>
                    <a:pt x="26" y="79"/>
                    <a:pt x="26" y="79"/>
                  </a:cubicBezTo>
                  <a:cubicBezTo>
                    <a:pt x="26" y="79"/>
                    <a:pt x="26" y="79"/>
                    <a:pt x="26" y="79"/>
                  </a:cubicBezTo>
                  <a:cubicBezTo>
                    <a:pt x="25" y="79"/>
                    <a:pt x="25" y="79"/>
                    <a:pt x="25" y="79"/>
                  </a:cubicBezTo>
                  <a:cubicBezTo>
                    <a:pt x="25" y="79"/>
                    <a:pt x="25" y="79"/>
                    <a:pt x="25" y="79"/>
                  </a:cubicBezTo>
                  <a:cubicBezTo>
                    <a:pt x="25" y="80"/>
                    <a:pt x="26" y="80"/>
                    <a:pt x="26" y="80"/>
                  </a:cubicBezTo>
                  <a:cubicBezTo>
                    <a:pt x="26" y="80"/>
                    <a:pt x="26" y="80"/>
                    <a:pt x="26" y="80"/>
                  </a:cubicBezTo>
                  <a:cubicBezTo>
                    <a:pt x="25" y="80"/>
                    <a:pt x="25" y="80"/>
                    <a:pt x="25" y="80"/>
                  </a:cubicBezTo>
                  <a:cubicBezTo>
                    <a:pt x="25" y="80"/>
                    <a:pt x="24" y="80"/>
                    <a:pt x="24" y="80"/>
                  </a:cubicBezTo>
                  <a:cubicBezTo>
                    <a:pt x="21" y="79"/>
                    <a:pt x="21" y="79"/>
                    <a:pt x="19" y="77"/>
                  </a:cubicBezTo>
                  <a:cubicBezTo>
                    <a:pt x="18" y="77"/>
                    <a:pt x="18" y="77"/>
                    <a:pt x="18" y="77"/>
                  </a:cubicBezTo>
                  <a:cubicBezTo>
                    <a:pt x="18" y="76"/>
                    <a:pt x="17" y="76"/>
                    <a:pt x="17" y="76"/>
                  </a:cubicBezTo>
                  <a:cubicBezTo>
                    <a:pt x="17" y="76"/>
                    <a:pt x="18" y="76"/>
                    <a:pt x="18" y="77"/>
                  </a:cubicBezTo>
                  <a:cubicBezTo>
                    <a:pt x="18" y="77"/>
                    <a:pt x="18" y="77"/>
                    <a:pt x="18" y="77"/>
                  </a:cubicBezTo>
                  <a:cubicBezTo>
                    <a:pt x="18" y="77"/>
                    <a:pt x="18" y="77"/>
                    <a:pt x="18" y="76"/>
                  </a:cubicBezTo>
                  <a:cubicBezTo>
                    <a:pt x="18" y="76"/>
                    <a:pt x="17" y="76"/>
                    <a:pt x="17" y="75"/>
                  </a:cubicBezTo>
                  <a:cubicBezTo>
                    <a:pt x="17" y="75"/>
                    <a:pt x="17" y="75"/>
                    <a:pt x="17" y="75"/>
                  </a:cubicBezTo>
                  <a:cubicBezTo>
                    <a:pt x="18" y="75"/>
                    <a:pt x="19" y="76"/>
                    <a:pt x="20" y="76"/>
                  </a:cubicBezTo>
                  <a:cubicBezTo>
                    <a:pt x="20" y="76"/>
                    <a:pt x="20" y="76"/>
                    <a:pt x="20" y="76"/>
                  </a:cubicBezTo>
                  <a:cubicBezTo>
                    <a:pt x="20" y="76"/>
                    <a:pt x="20" y="76"/>
                    <a:pt x="20" y="76"/>
                  </a:cubicBezTo>
                  <a:cubicBezTo>
                    <a:pt x="20" y="76"/>
                    <a:pt x="20" y="76"/>
                    <a:pt x="20" y="76"/>
                  </a:cubicBezTo>
                  <a:cubicBezTo>
                    <a:pt x="20" y="75"/>
                    <a:pt x="20" y="74"/>
                    <a:pt x="19" y="73"/>
                  </a:cubicBezTo>
                  <a:cubicBezTo>
                    <a:pt x="19" y="73"/>
                    <a:pt x="19" y="73"/>
                    <a:pt x="19" y="73"/>
                  </a:cubicBezTo>
                  <a:cubicBezTo>
                    <a:pt x="19" y="73"/>
                    <a:pt x="18" y="73"/>
                    <a:pt x="18" y="72"/>
                  </a:cubicBezTo>
                  <a:cubicBezTo>
                    <a:pt x="19" y="72"/>
                    <a:pt x="19" y="72"/>
                    <a:pt x="19" y="72"/>
                  </a:cubicBezTo>
                  <a:cubicBezTo>
                    <a:pt x="19" y="72"/>
                    <a:pt x="19" y="72"/>
                    <a:pt x="19" y="72"/>
                  </a:cubicBezTo>
                  <a:cubicBezTo>
                    <a:pt x="19" y="71"/>
                    <a:pt x="19" y="71"/>
                    <a:pt x="19" y="71"/>
                  </a:cubicBezTo>
                  <a:cubicBezTo>
                    <a:pt x="19" y="71"/>
                    <a:pt x="19" y="71"/>
                    <a:pt x="19" y="71"/>
                  </a:cubicBezTo>
                  <a:cubicBezTo>
                    <a:pt x="19" y="71"/>
                    <a:pt x="19" y="71"/>
                    <a:pt x="18" y="72"/>
                  </a:cubicBezTo>
                  <a:cubicBezTo>
                    <a:pt x="18" y="72"/>
                    <a:pt x="18" y="71"/>
                    <a:pt x="18" y="73"/>
                  </a:cubicBezTo>
                  <a:cubicBezTo>
                    <a:pt x="18" y="73"/>
                    <a:pt x="19" y="74"/>
                    <a:pt x="19" y="75"/>
                  </a:cubicBezTo>
                  <a:cubicBezTo>
                    <a:pt x="17" y="74"/>
                    <a:pt x="17" y="74"/>
                    <a:pt x="17" y="74"/>
                  </a:cubicBezTo>
                  <a:cubicBezTo>
                    <a:pt x="17" y="74"/>
                    <a:pt x="17" y="74"/>
                    <a:pt x="17" y="74"/>
                  </a:cubicBezTo>
                  <a:cubicBezTo>
                    <a:pt x="17" y="74"/>
                    <a:pt x="17" y="74"/>
                    <a:pt x="17" y="74"/>
                  </a:cubicBezTo>
                  <a:cubicBezTo>
                    <a:pt x="16" y="73"/>
                    <a:pt x="15" y="72"/>
                    <a:pt x="14" y="72"/>
                  </a:cubicBezTo>
                  <a:cubicBezTo>
                    <a:pt x="14" y="72"/>
                    <a:pt x="14" y="72"/>
                    <a:pt x="14" y="72"/>
                  </a:cubicBezTo>
                  <a:cubicBezTo>
                    <a:pt x="13" y="72"/>
                    <a:pt x="13" y="72"/>
                    <a:pt x="13" y="72"/>
                  </a:cubicBezTo>
                  <a:cubicBezTo>
                    <a:pt x="13" y="71"/>
                    <a:pt x="13" y="71"/>
                    <a:pt x="13" y="71"/>
                  </a:cubicBezTo>
                  <a:cubicBezTo>
                    <a:pt x="14" y="72"/>
                    <a:pt x="14" y="72"/>
                    <a:pt x="14" y="72"/>
                  </a:cubicBezTo>
                  <a:cubicBezTo>
                    <a:pt x="14" y="73"/>
                    <a:pt x="14" y="73"/>
                    <a:pt x="14" y="73"/>
                  </a:cubicBezTo>
                  <a:cubicBezTo>
                    <a:pt x="13" y="72"/>
                    <a:pt x="13" y="72"/>
                    <a:pt x="13" y="72"/>
                  </a:cubicBezTo>
                  <a:cubicBezTo>
                    <a:pt x="11" y="70"/>
                    <a:pt x="9" y="68"/>
                    <a:pt x="7" y="67"/>
                  </a:cubicBezTo>
                  <a:cubicBezTo>
                    <a:pt x="7" y="68"/>
                    <a:pt x="7" y="68"/>
                    <a:pt x="7" y="68"/>
                  </a:cubicBezTo>
                  <a:cubicBezTo>
                    <a:pt x="6" y="67"/>
                    <a:pt x="6" y="67"/>
                    <a:pt x="6" y="67"/>
                  </a:cubicBezTo>
                  <a:moveTo>
                    <a:pt x="17" y="66"/>
                  </a:moveTo>
                  <a:cubicBezTo>
                    <a:pt x="17" y="66"/>
                    <a:pt x="17" y="66"/>
                    <a:pt x="17" y="66"/>
                  </a:cubicBezTo>
                  <a:cubicBezTo>
                    <a:pt x="17" y="66"/>
                    <a:pt x="17" y="66"/>
                    <a:pt x="17" y="66"/>
                  </a:cubicBezTo>
                  <a:moveTo>
                    <a:pt x="16" y="66"/>
                  </a:moveTo>
                  <a:cubicBezTo>
                    <a:pt x="16" y="66"/>
                    <a:pt x="16" y="66"/>
                    <a:pt x="16" y="66"/>
                  </a:cubicBezTo>
                  <a:cubicBezTo>
                    <a:pt x="16" y="66"/>
                    <a:pt x="16" y="66"/>
                    <a:pt x="16" y="66"/>
                  </a:cubicBezTo>
                  <a:cubicBezTo>
                    <a:pt x="16" y="66"/>
                    <a:pt x="16" y="66"/>
                    <a:pt x="16" y="66"/>
                  </a:cubicBezTo>
                  <a:moveTo>
                    <a:pt x="15" y="62"/>
                  </a:moveTo>
                  <a:cubicBezTo>
                    <a:pt x="15" y="62"/>
                    <a:pt x="15" y="62"/>
                    <a:pt x="15" y="62"/>
                  </a:cubicBezTo>
                  <a:cubicBezTo>
                    <a:pt x="15" y="62"/>
                    <a:pt x="15" y="62"/>
                    <a:pt x="15" y="62"/>
                  </a:cubicBezTo>
                  <a:moveTo>
                    <a:pt x="64" y="59"/>
                  </a:moveTo>
                  <a:cubicBezTo>
                    <a:pt x="64" y="59"/>
                    <a:pt x="64" y="59"/>
                    <a:pt x="64" y="59"/>
                  </a:cubicBezTo>
                  <a:cubicBezTo>
                    <a:pt x="63" y="59"/>
                    <a:pt x="63" y="59"/>
                    <a:pt x="63" y="59"/>
                  </a:cubicBezTo>
                  <a:cubicBezTo>
                    <a:pt x="63" y="60"/>
                    <a:pt x="63" y="60"/>
                    <a:pt x="63" y="60"/>
                  </a:cubicBezTo>
                  <a:cubicBezTo>
                    <a:pt x="64" y="60"/>
                    <a:pt x="64" y="60"/>
                    <a:pt x="64" y="59"/>
                  </a:cubicBezTo>
                  <a:cubicBezTo>
                    <a:pt x="64" y="59"/>
                    <a:pt x="64" y="59"/>
                    <a:pt x="64" y="59"/>
                  </a:cubicBezTo>
                  <a:moveTo>
                    <a:pt x="68" y="57"/>
                  </a:moveTo>
                  <a:cubicBezTo>
                    <a:pt x="67" y="58"/>
                    <a:pt x="67" y="58"/>
                    <a:pt x="67" y="58"/>
                  </a:cubicBezTo>
                  <a:cubicBezTo>
                    <a:pt x="67" y="58"/>
                    <a:pt x="67" y="58"/>
                    <a:pt x="67" y="58"/>
                  </a:cubicBezTo>
                  <a:cubicBezTo>
                    <a:pt x="67" y="59"/>
                    <a:pt x="67" y="59"/>
                    <a:pt x="67" y="59"/>
                  </a:cubicBezTo>
                  <a:cubicBezTo>
                    <a:pt x="67" y="59"/>
                    <a:pt x="67" y="59"/>
                    <a:pt x="67" y="59"/>
                  </a:cubicBezTo>
                  <a:cubicBezTo>
                    <a:pt x="67" y="59"/>
                    <a:pt x="67" y="59"/>
                    <a:pt x="67" y="59"/>
                  </a:cubicBezTo>
                  <a:cubicBezTo>
                    <a:pt x="67" y="58"/>
                    <a:pt x="67" y="58"/>
                    <a:pt x="67" y="58"/>
                  </a:cubicBezTo>
                  <a:cubicBezTo>
                    <a:pt x="68" y="58"/>
                    <a:pt x="68" y="58"/>
                    <a:pt x="68" y="58"/>
                  </a:cubicBezTo>
                  <a:cubicBezTo>
                    <a:pt x="68" y="58"/>
                    <a:pt x="68" y="58"/>
                    <a:pt x="68" y="58"/>
                  </a:cubicBezTo>
                  <a:cubicBezTo>
                    <a:pt x="68" y="58"/>
                    <a:pt x="68" y="58"/>
                    <a:pt x="68" y="58"/>
                  </a:cubicBezTo>
                  <a:cubicBezTo>
                    <a:pt x="68" y="57"/>
                    <a:pt x="68" y="57"/>
                    <a:pt x="68" y="57"/>
                  </a:cubicBezTo>
                  <a:cubicBezTo>
                    <a:pt x="68" y="57"/>
                    <a:pt x="68" y="57"/>
                    <a:pt x="68" y="57"/>
                  </a:cubicBezTo>
                  <a:moveTo>
                    <a:pt x="70" y="55"/>
                  </a:move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6"/>
                    <a:pt x="69" y="56"/>
                    <a:pt x="69" y="56"/>
                  </a:cubicBezTo>
                  <a:cubicBezTo>
                    <a:pt x="69" y="56"/>
                    <a:pt x="69" y="56"/>
                    <a:pt x="69" y="56"/>
                  </a:cubicBezTo>
                  <a:cubicBezTo>
                    <a:pt x="69" y="56"/>
                    <a:pt x="69" y="56"/>
                    <a:pt x="69" y="56"/>
                  </a:cubicBezTo>
                  <a:cubicBezTo>
                    <a:pt x="69" y="57"/>
                    <a:pt x="69" y="57"/>
                    <a:pt x="69" y="57"/>
                  </a:cubicBezTo>
                  <a:cubicBezTo>
                    <a:pt x="69" y="56"/>
                    <a:pt x="69" y="56"/>
                    <a:pt x="69" y="56"/>
                  </a:cubicBezTo>
                  <a:cubicBezTo>
                    <a:pt x="69" y="56"/>
                    <a:pt x="69" y="56"/>
                    <a:pt x="69" y="56"/>
                  </a:cubicBezTo>
                  <a:cubicBezTo>
                    <a:pt x="70" y="55"/>
                    <a:pt x="70" y="55"/>
                    <a:pt x="70" y="55"/>
                  </a:cubicBezTo>
                  <a:moveTo>
                    <a:pt x="44" y="49"/>
                  </a:moveTo>
                  <a:cubicBezTo>
                    <a:pt x="44" y="50"/>
                    <a:pt x="44" y="50"/>
                    <a:pt x="44" y="50"/>
                  </a:cubicBezTo>
                  <a:cubicBezTo>
                    <a:pt x="44" y="51"/>
                    <a:pt x="44" y="51"/>
                    <a:pt x="44" y="51"/>
                  </a:cubicBezTo>
                  <a:cubicBezTo>
                    <a:pt x="43" y="51"/>
                    <a:pt x="43" y="51"/>
                    <a:pt x="43" y="51"/>
                  </a:cubicBezTo>
                  <a:cubicBezTo>
                    <a:pt x="43" y="51"/>
                    <a:pt x="43" y="51"/>
                    <a:pt x="43" y="51"/>
                  </a:cubicBezTo>
                  <a:cubicBezTo>
                    <a:pt x="43" y="52"/>
                    <a:pt x="43" y="53"/>
                    <a:pt x="43" y="53"/>
                  </a:cubicBezTo>
                  <a:cubicBezTo>
                    <a:pt x="43" y="54"/>
                    <a:pt x="42" y="54"/>
                    <a:pt x="42" y="54"/>
                  </a:cubicBezTo>
                  <a:cubicBezTo>
                    <a:pt x="42" y="54"/>
                    <a:pt x="42" y="55"/>
                    <a:pt x="42" y="56"/>
                  </a:cubicBezTo>
                  <a:cubicBezTo>
                    <a:pt x="42" y="56"/>
                    <a:pt x="43" y="56"/>
                    <a:pt x="43" y="56"/>
                  </a:cubicBezTo>
                  <a:cubicBezTo>
                    <a:pt x="43" y="56"/>
                    <a:pt x="43" y="56"/>
                    <a:pt x="43" y="56"/>
                  </a:cubicBezTo>
                  <a:cubicBezTo>
                    <a:pt x="44" y="52"/>
                    <a:pt x="44" y="52"/>
                    <a:pt x="44" y="52"/>
                  </a:cubicBezTo>
                  <a:cubicBezTo>
                    <a:pt x="44" y="52"/>
                    <a:pt x="44" y="52"/>
                    <a:pt x="44" y="52"/>
                  </a:cubicBezTo>
                  <a:cubicBezTo>
                    <a:pt x="44" y="51"/>
                    <a:pt x="44" y="51"/>
                    <a:pt x="44" y="50"/>
                  </a:cubicBezTo>
                  <a:cubicBezTo>
                    <a:pt x="44" y="49"/>
                    <a:pt x="44" y="49"/>
                    <a:pt x="44" y="49"/>
                  </a:cubicBezTo>
                  <a:cubicBezTo>
                    <a:pt x="44" y="49"/>
                    <a:pt x="44" y="49"/>
                    <a:pt x="44" y="49"/>
                  </a:cubicBezTo>
                  <a:moveTo>
                    <a:pt x="63" y="48"/>
                  </a:moveTo>
                  <a:cubicBezTo>
                    <a:pt x="63" y="48"/>
                    <a:pt x="63" y="48"/>
                    <a:pt x="63" y="48"/>
                  </a:cubicBezTo>
                  <a:cubicBezTo>
                    <a:pt x="63" y="48"/>
                    <a:pt x="63" y="48"/>
                    <a:pt x="63" y="48"/>
                  </a:cubicBezTo>
                  <a:cubicBezTo>
                    <a:pt x="62" y="49"/>
                    <a:pt x="62" y="49"/>
                    <a:pt x="62" y="49"/>
                  </a:cubicBezTo>
                  <a:cubicBezTo>
                    <a:pt x="62" y="49"/>
                    <a:pt x="63" y="50"/>
                    <a:pt x="62" y="50"/>
                  </a:cubicBezTo>
                  <a:cubicBezTo>
                    <a:pt x="62" y="50"/>
                    <a:pt x="62" y="50"/>
                    <a:pt x="62" y="50"/>
                  </a:cubicBezTo>
                  <a:cubicBezTo>
                    <a:pt x="62" y="49"/>
                    <a:pt x="62" y="49"/>
                    <a:pt x="62" y="49"/>
                  </a:cubicBezTo>
                  <a:cubicBezTo>
                    <a:pt x="62" y="49"/>
                    <a:pt x="62" y="49"/>
                    <a:pt x="62" y="49"/>
                  </a:cubicBezTo>
                  <a:cubicBezTo>
                    <a:pt x="61" y="50"/>
                    <a:pt x="61" y="50"/>
                    <a:pt x="61" y="50"/>
                  </a:cubicBezTo>
                  <a:cubicBezTo>
                    <a:pt x="61" y="50"/>
                    <a:pt x="61" y="50"/>
                    <a:pt x="61" y="50"/>
                  </a:cubicBezTo>
                  <a:cubicBezTo>
                    <a:pt x="61" y="51"/>
                    <a:pt x="61" y="51"/>
                    <a:pt x="61" y="51"/>
                  </a:cubicBezTo>
                  <a:cubicBezTo>
                    <a:pt x="61" y="50"/>
                    <a:pt x="61" y="50"/>
                    <a:pt x="61" y="50"/>
                  </a:cubicBezTo>
                  <a:cubicBezTo>
                    <a:pt x="61" y="51"/>
                    <a:pt x="61" y="51"/>
                    <a:pt x="61" y="51"/>
                  </a:cubicBezTo>
                  <a:cubicBezTo>
                    <a:pt x="61" y="51"/>
                    <a:pt x="61" y="51"/>
                    <a:pt x="61" y="51"/>
                  </a:cubicBezTo>
                  <a:cubicBezTo>
                    <a:pt x="60" y="52"/>
                    <a:pt x="60" y="52"/>
                    <a:pt x="60" y="52"/>
                  </a:cubicBezTo>
                  <a:cubicBezTo>
                    <a:pt x="60" y="52"/>
                    <a:pt x="60" y="52"/>
                    <a:pt x="60" y="52"/>
                  </a:cubicBezTo>
                  <a:cubicBezTo>
                    <a:pt x="60" y="52"/>
                    <a:pt x="60" y="52"/>
                    <a:pt x="60" y="52"/>
                  </a:cubicBezTo>
                  <a:cubicBezTo>
                    <a:pt x="60" y="52"/>
                    <a:pt x="60" y="52"/>
                    <a:pt x="60" y="52"/>
                  </a:cubicBezTo>
                  <a:cubicBezTo>
                    <a:pt x="59" y="52"/>
                    <a:pt x="59" y="53"/>
                    <a:pt x="59" y="54"/>
                  </a:cubicBezTo>
                  <a:cubicBezTo>
                    <a:pt x="59" y="55"/>
                    <a:pt x="59" y="55"/>
                    <a:pt x="59" y="55"/>
                  </a:cubicBezTo>
                  <a:cubicBezTo>
                    <a:pt x="58" y="55"/>
                    <a:pt x="58" y="55"/>
                    <a:pt x="58" y="55"/>
                  </a:cubicBezTo>
                  <a:cubicBezTo>
                    <a:pt x="58" y="55"/>
                    <a:pt x="59" y="56"/>
                    <a:pt x="59" y="56"/>
                  </a:cubicBezTo>
                  <a:cubicBezTo>
                    <a:pt x="59" y="57"/>
                    <a:pt x="59" y="57"/>
                    <a:pt x="59" y="57"/>
                  </a:cubicBezTo>
                  <a:cubicBezTo>
                    <a:pt x="59" y="57"/>
                    <a:pt x="59" y="57"/>
                    <a:pt x="59" y="57"/>
                  </a:cubicBezTo>
                  <a:cubicBezTo>
                    <a:pt x="58" y="58"/>
                    <a:pt x="58" y="58"/>
                    <a:pt x="58" y="58"/>
                  </a:cubicBezTo>
                  <a:cubicBezTo>
                    <a:pt x="58" y="59"/>
                    <a:pt x="59" y="59"/>
                    <a:pt x="59" y="59"/>
                  </a:cubicBezTo>
                  <a:cubicBezTo>
                    <a:pt x="59" y="59"/>
                    <a:pt x="59" y="58"/>
                    <a:pt x="59" y="58"/>
                  </a:cubicBezTo>
                  <a:cubicBezTo>
                    <a:pt x="60" y="58"/>
                    <a:pt x="60" y="58"/>
                    <a:pt x="60" y="58"/>
                  </a:cubicBezTo>
                  <a:cubicBezTo>
                    <a:pt x="60" y="57"/>
                    <a:pt x="60" y="57"/>
                    <a:pt x="60" y="57"/>
                  </a:cubicBezTo>
                  <a:cubicBezTo>
                    <a:pt x="61" y="57"/>
                    <a:pt x="61" y="57"/>
                    <a:pt x="61" y="57"/>
                  </a:cubicBezTo>
                  <a:cubicBezTo>
                    <a:pt x="61" y="57"/>
                    <a:pt x="61" y="57"/>
                    <a:pt x="61" y="57"/>
                  </a:cubicBezTo>
                  <a:cubicBezTo>
                    <a:pt x="61" y="57"/>
                    <a:pt x="61" y="57"/>
                    <a:pt x="61" y="57"/>
                  </a:cubicBezTo>
                  <a:cubicBezTo>
                    <a:pt x="61" y="57"/>
                    <a:pt x="61" y="57"/>
                    <a:pt x="61" y="57"/>
                  </a:cubicBezTo>
                  <a:cubicBezTo>
                    <a:pt x="61" y="56"/>
                    <a:pt x="61" y="56"/>
                    <a:pt x="61" y="56"/>
                  </a:cubicBezTo>
                  <a:cubicBezTo>
                    <a:pt x="62" y="56"/>
                    <a:pt x="62" y="56"/>
                    <a:pt x="62" y="56"/>
                  </a:cubicBezTo>
                  <a:cubicBezTo>
                    <a:pt x="62" y="57"/>
                    <a:pt x="62" y="57"/>
                    <a:pt x="62" y="57"/>
                  </a:cubicBezTo>
                  <a:cubicBezTo>
                    <a:pt x="62" y="57"/>
                    <a:pt x="62" y="57"/>
                    <a:pt x="62" y="57"/>
                  </a:cubicBezTo>
                  <a:cubicBezTo>
                    <a:pt x="63" y="56"/>
                    <a:pt x="63" y="56"/>
                    <a:pt x="63" y="56"/>
                  </a:cubicBezTo>
                  <a:cubicBezTo>
                    <a:pt x="63" y="57"/>
                    <a:pt x="63" y="57"/>
                    <a:pt x="63" y="57"/>
                  </a:cubicBezTo>
                  <a:cubicBezTo>
                    <a:pt x="63" y="57"/>
                    <a:pt x="63" y="57"/>
                    <a:pt x="63" y="57"/>
                  </a:cubicBezTo>
                  <a:cubicBezTo>
                    <a:pt x="63" y="57"/>
                    <a:pt x="63" y="57"/>
                    <a:pt x="63" y="57"/>
                  </a:cubicBezTo>
                  <a:cubicBezTo>
                    <a:pt x="63" y="58"/>
                    <a:pt x="63" y="58"/>
                    <a:pt x="63" y="58"/>
                  </a:cubicBezTo>
                  <a:cubicBezTo>
                    <a:pt x="64" y="58"/>
                    <a:pt x="64" y="58"/>
                    <a:pt x="64" y="58"/>
                  </a:cubicBezTo>
                  <a:cubicBezTo>
                    <a:pt x="64" y="58"/>
                    <a:pt x="64" y="58"/>
                    <a:pt x="64" y="58"/>
                  </a:cubicBezTo>
                  <a:cubicBezTo>
                    <a:pt x="64" y="58"/>
                    <a:pt x="64" y="58"/>
                    <a:pt x="64" y="58"/>
                  </a:cubicBezTo>
                  <a:cubicBezTo>
                    <a:pt x="65" y="57"/>
                    <a:pt x="65" y="57"/>
                    <a:pt x="65" y="57"/>
                  </a:cubicBezTo>
                  <a:cubicBezTo>
                    <a:pt x="65" y="57"/>
                    <a:pt x="65" y="56"/>
                    <a:pt x="65" y="56"/>
                  </a:cubicBezTo>
                  <a:cubicBezTo>
                    <a:pt x="66" y="55"/>
                    <a:pt x="66" y="55"/>
                    <a:pt x="66" y="55"/>
                  </a:cubicBezTo>
                  <a:cubicBezTo>
                    <a:pt x="66" y="55"/>
                    <a:pt x="66" y="55"/>
                    <a:pt x="66" y="55"/>
                  </a:cubicBezTo>
                  <a:cubicBezTo>
                    <a:pt x="66" y="54"/>
                    <a:pt x="66" y="54"/>
                    <a:pt x="66" y="54"/>
                  </a:cubicBezTo>
                  <a:cubicBezTo>
                    <a:pt x="66" y="54"/>
                    <a:pt x="66" y="54"/>
                    <a:pt x="66" y="54"/>
                  </a:cubicBezTo>
                  <a:cubicBezTo>
                    <a:pt x="66" y="53"/>
                    <a:pt x="66" y="53"/>
                    <a:pt x="66" y="53"/>
                  </a:cubicBezTo>
                  <a:cubicBezTo>
                    <a:pt x="66" y="52"/>
                    <a:pt x="66" y="52"/>
                    <a:pt x="66" y="52"/>
                  </a:cubicBezTo>
                  <a:cubicBezTo>
                    <a:pt x="66" y="52"/>
                    <a:pt x="66" y="51"/>
                    <a:pt x="66" y="51"/>
                  </a:cubicBezTo>
                  <a:cubicBezTo>
                    <a:pt x="66" y="51"/>
                    <a:pt x="66" y="51"/>
                    <a:pt x="66" y="51"/>
                  </a:cubicBezTo>
                  <a:cubicBezTo>
                    <a:pt x="66" y="51"/>
                    <a:pt x="66" y="51"/>
                    <a:pt x="66" y="51"/>
                  </a:cubicBezTo>
                  <a:cubicBezTo>
                    <a:pt x="66" y="51"/>
                    <a:pt x="66" y="51"/>
                    <a:pt x="66" y="51"/>
                  </a:cubicBezTo>
                  <a:cubicBezTo>
                    <a:pt x="66" y="51"/>
                    <a:pt x="66" y="51"/>
                    <a:pt x="66" y="51"/>
                  </a:cubicBezTo>
                  <a:cubicBezTo>
                    <a:pt x="66" y="50"/>
                    <a:pt x="66" y="50"/>
                    <a:pt x="66" y="50"/>
                  </a:cubicBezTo>
                  <a:cubicBezTo>
                    <a:pt x="66" y="50"/>
                    <a:pt x="65" y="50"/>
                    <a:pt x="65" y="49"/>
                  </a:cubicBezTo>
                  <a:cubicBezTo>
                    <a:pt x="65" y="49"/>
                    <a:pt x="65" y="49"/>
                    <a:pt x="65" y="49"/>
                  </a:cubicBezTo>
                  <a:cubicBezTo>
                    <a:pt x="65" y="49"/>
                    <a:pt x="65" y="49"/>
                    <a:pt x="65" y="49"/>
                  </a:cubicBezTo>
                  <a:cubicBezTo>
                    <a:pt x="65" y="48"/>
                    <a:pt x="65" y="48"/>
                    <a:pt x="65" y="48"/>
                  </a:cubicBezTo>
                  <a:cubicBezTo>
                    <a:pt x="65" y="48"/>
                    <a:pt x="65" y="48"/>
                    <a:pt x="65" y="48"/>
                  </a:cubicBezTo>
                  <a:cubicBezTo>
                    <a:pt x="65" y="48"/>
                    <a:pt x="65" y="48"/>
                    <a:pt x="65" y="48"/>
                  </a:cubicBezTo>
                  <a:cubicBezTo>
                    <a:pt x="65" y="49"/>
                    <a:pt x="65" y="49"/>
                    <a:pt x="65" y="49"/>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50"/>
                    <a:pt x="64" y="50"/>
                  </a:cubicBezTo>
                  <a:cubicBezTo>
                    <a:pt x="64" y="50"/>
                    <a:pt x="64" y="49"/>
                    <a:pt x="64" y="49"/>
                  </a:cubicBezTo>
                  <a:cubicBezTo>
                    <a:pt x="64" y="49"/>
                    <a:pt x="64" y="49"/>
                    <a:pt x="64" y="48"/>
                  </a:cubicBezTo>
                  <a:cubicBezTo>
                    <a:pt x="64" y="48"/>
                    <a:pt x="64" y="48"/>
                    <a:pt x="64" y="48"/>
                  </a:cubicBezTo>
                  <a:cubicBezTo>
                    <a:pt x="63" y="48"/>
                    <a:pt x="63" y="48"/>
                    <a:pt x="63" y="48"/>
                  </a:cubicBezTo>
                  <a:moveTo>
                    <a:pt x="63" y="48"/>
                  </a:moveTo>
                  <a:cubicBezTo>
                    <a:pt x="63" y="48"/>
                    <a:pt x="63" y="48"/>
                    <a:pt x="63" y="48"/>
                  </a:cubicBezTo>
                  <a:cubicBezTo>
                    <a:pt x="63" y="48"/>
                    <a:pt x="63" y="48"/>
                    <a:pt x="63" y="48"/>
                  </a:cubicBezTo>
                  <a:cubicBezTo>
                    <a:pt x="63" y="48"/>
                    <a:pt x="63" y="48"/>
                    <a:pt x="63" y="48"/>
                  </a:cubicBezTo>
                  <a:moveTo>
                    <a:pt x="61" y="47"/>
                  </a:moveTo>
                  <a:cubicBezTo>
                    <a:pt x="60" y="47"/>
                    <a:pt x="60" y="47"/>
                    <a:pt x="60" y="47"/>
                  </a:cubicBezTo>
                  <a:cubicBezTo>
                    <a:pt x="61" y="47"/>
                    <a:pt x="61" y="47"/>
                    <a:pt x="61" y="47"/>
                  </a:cubicBezTo>
                  <a:cubicBezTo>
                    <a:pt x="61" y="47"/>
                    <a:pt x="61" y="47"/>
                    <a:pt x="61" y="47"/>
                  </a:cubicBezTo>
                  <a:moveTo>
                    <a:pt x="62" y="47"/>
                  </a:moveTo>
                  <a:cubicBezTo>
                    <a:pt x="62" y="47"/>
                    <a:pt x="62" y="47"/>
                    <a:pt x="61" y="47"/>
                  </a:cubicBezTo>
                  <a:cubicBezTo>
                    <a:pt x="61" y="47"/>
                    <a:pt x="61" y="47"/>
                    <a:pt x="61" y="47"/>
                  </a:cubicBezTo>
                  <a:cubicBezTo>
                    <a:pt x="61" y="47"/>
                    <a:pt x="61" y="47"/>
                    <a:pt x="62" y="47"/>
                  </a:cubicBezTo>
                  <a:cubicBezTo>
                    <a:pt x="62" y="47"/>
                    <a:pt x="62" y="47"/>
                    <a:pt x="62" y="47"/>
                  </a:cubicBezTo>
                  <a:cubicBezTo>
                    <a:pt x="62" y="47"/>
                    <a:pt x="62" y="47"/>
                    <a:pt x="62" y="47"/>
                  </a:cubicBezTo>
                  <a:moveTo>
                    <a:pt x="58" y="46"/>
                  </a:moveTo>
                  <a:cubicBezTo>
                    <a:pt x="58" y="46"/>
                    <a:pt x="58" y="46"/>
                    <a:pt x="58" y="46"/>
                  </a:cubicBezTo>
                  <a:cubicBezTo>
                    <a:pt x="57" y="46"/>
                    <a:pt x="57" y="46"/>
                    <a:pt x="58" y="47"/>
                  </a:cubicBezTo>
                  <a:cubicBezTo>
                    <a:pt x="58" y="47"/>
                    <a:pt x="58" y="47"/>
                    <a:pt x="58" y="47"/>
                  </a:cubicBezTo>
                  <a:cubicBezTo>
                    <a:pt x="59" y="47"/>
                    <a:pt x="59" y="47"/>
                    <a:pt x="59" y="47"/>
                  </a:cubicBezTo>
                  <a:cubicBezTo>
                    <a:pt x="59" y="47"/>
                    <a:pt x="59" y="47"/>
                    <a:pt x="59" y="47"/>
                  </a:cubicBezTo>
                  <a:cubicBezTo>
                    <a:pt x="59" y="47"/>
                    <a:pt x="59" y="47"/>
                    <a:pt x="59" y="47"/>
                  </a:cubicBezTo>
                  <a:cubicBezTo>
                    <a:pt x="59" y="47"/>
                    <a:pt x="59" y="47"/>
                    <a:pt x="59" y="47"/>
                  </a:cubicBezTo>
                  <a:cubicBezTo>
                    <a:pt x="59" y="46"/>
                    <a:pt x="59" y="46"/>
                    <a:pt x="59" y="46"/>
                  </a:cubicBezTo>
                  <a:cubicBezTo>
                    <a:pt x="58" y="46"/>
                    <a:pt x="58" y="46"/>
                    <a:pt x="58" y="46"/>
                  </a:cubicBezTo>
                  <a:cubicBezTo>
                    <a:pt x="58" y="46"/>
                    <a:pt x="58" y="46"/>
                    <a:pt x="58" y="46"/>
                  </a:cubicBezTo>
                  <a:moveTo>
                    <a:pt x="67" y="44"/>
                  </a:moveTo>
                  <a:cubicBezTo>
                    <a:pt x="67" y="45"/>
                    <a:pt x="67" y="45"/>
                    <a:pt x="67" y="45"/>
                  </a:cubicBezTo>
                  <a:cubicBezTo>
                    <a:pt x="67" y="45"/>
                    <a:pt x="67" y="45"/>
                    <a:pt x="67" y="45"/>
                  </a:cubicBezTo>
                  <a:cubicBezTo>
                    <a:pt x="67" y="44"/>
                    <a:pt x="67" y="44"/>
                    <a:pt x="67" y="44"/>
                  </a:cubicBezTo>
                  <a:moveTo>
                    <a:pt x="63" y="44"/>
                  </a:moveTo>
                  <a:cubicBezTo>
                    <a:pt x="63" y="44"/>
                    <a:pt x="63" y="44"/>
                    <a:pt x="63" y="44"/>
                  </a:cubicBezTo>
                  <a:cubicBezTo>
                    <a:pt x="63" y="44"/>
                    <a:pt x="63" y="44"/>
                    <a:pt x="63" y="44"/>
                  </a:cubicBezTo>
                  <a:cubicBezTo>
                    <a:pt x="63" y="45"/>
                    <a:pt x="63" y="45"/>
                    <a:pt x="63" y="45"/>
                  </a:cubicBezTo>
                  <a:cubicBezTo>
                    <a:pt x="63" y="45"/>
                    <a:pt x="63" y="45"/>
                    <a:pt x="63" y="45"/>
                  </a:cubicBezTo>
                  <a:cubicBezTo>
                    <a:pt x="63" y="45"/>
                    <a:pt x="63" y="45"/>
                    <a:pt x="63" y="45"/>
                  </a:cubicBezTo>
                  <a:cubicBezTo>
                    <a:pt x="64" y="45"/>
                    <a:pt x="64" y="45"/>
                    <a:pt x="64" y="45"/>
                  </a:cubicBezTo>
                  <a:cubicBezTo>
                    <a:pt x="64" y="46"/>
                    <a:pt x="64" y="46"/>
                    <a:pt x="64" y="46"/>
                  </a:cubicBezTo>
                  <a:cubicBezTo>
                    <a:pt x="64" y="47"/>
                    <a:pt x="64" y="47"/>
                    <a:pt x="64" y="47"/>
                  </a:cubicBezTo>
                  <a:cubicBezTo>
                    <a:pt x="65" y="47"/>
                    <a:pt x="65" y="47"/>
                    <a:pt x="65" y="47"/>
                  </a:cubicBezTo>
                  <a:cubicBezTo>
                    <a:pt x="65" y="47"/>
                    <a:pt x="65" y="47"/>
                    <a:pt x="65" y="47"/>
                  </a:cubicBezTo>
                  <a:cubicBezTo>
                    <a:pt x="65" y="47"/>
                    <a:pt x="65" y="46"/>
                    <a:pt x="65" y="46"/>
                  </a:cubicBezTo>
                  <a:cubicBezTo>
                    <a:pt x="65" y="46"/>
                    <a:pt x="65" y="46"/>
                    <a:pt x="65" y="46"/>
                  </a:cubicBezTo>
                  <a:cubicBezTo>
                    <a:pt x="66" y="47"/>
                    <a:pt x="66" y="47"/>
                    <a:pt x="66" y="47"/>
                  </a:cubicBezTo>
                  <a:cubicBezTo>
                    <a:pt x="66" y="47"/>
                    <a:pt x="66" y="47"/>
                    <a:pt x="66" y="47"/>
                  </a:cubicBezTo>
                  <a:cubicBezTo>
                    <a:pt x="67" y="47"/>
                    <a:pt x="67" y="47"/>
                    <a:pt x="67" y="47"/>
                  </a:cubicBezTo>
                  <a:cubicBezTo>
                    <a:pt x="67" y="47"/>
                    <a:pt x="67" y="47"/>
                    <a:pt x="67" y="47"/>
                  </a:cubicBezTo>
                  <a:cubicBezTo>
                    <a:pt x="66" y="47"/>
                    <a:pt x="66" y="47"/>
                    <a:pt x="66" y="47"/>
                  </a:cubicBezTo>
                  <a:cubicBezTo>
                    <a:pt x="66" y="46"/>
                    <a:pt x="66" y="46"/>
                    <a:pt x="66" y="46"/>
                  </a:cubicBezTo>
                  <a:cubicBezTo>
                    <a:pt x="66" y="46"/>
                    <a:pt x="66" y="46"/>
                    <a:pt x="66" y="46"/>
                  </a:cubicBezTo>
                  <a:cubicBezTo>
                    <a:pt x="66" y="46"/>
                    <a:pt x="66" y="46"/>
                    <a:pt x="66" y="46"/>
                  </a:cubicBezTo>
                  <a:cubicBezTo>
                    <a:pt x="66" y="45"/>
                    <a:pt x="66" y="45"/>
                    <a:pt x="66" y="45"/>
                  </a:cubicBezTo>
                  <a:cubicBezTo>
                    <a:pt x="66" y="45"/>
                    <a:pt x="66" y="45"/>
                    <a:pt x="66" y="45"/>
                  </a:cubicBezTo>
                  <a:cubicBezTo>
                    <a:pt x="65" y="44"/>
                    <a:pt x="65" y="44"/>
                    <a:pt x="65" y="44"/>
                  </a:cubicBezTo>
                  <a:cubicBezTo>
                    <a:pt x="64" y="44"/>
                    <a:pt x="64" y="44"/>
                    <a:pt x="64" y="44"/>
                  </a:cubicBezTo>
                  <a:cubicBezTo>
                    <a:pt x="64" y="45"/>
                    <a:pt x="64" y="45"/>
                    <a:pt x="64" y="45"/>
                  </a:cubicBezTo>
                  <a:cubicBezTo>
                    <a:pt x="64" y="45"/>
                    <a:pt x="64" y="45"/>
                    <a:pt x="64" y="45"/>
                  </a:cubicBezTo>
                  <a:cubicBezTo>
                    <a:pt x="64" y="45"/>
                    <a:pt x="64" y="44"/>
                    <a:pt x="63" y="44"/>
                  </a:cubicBezTo>
                  <a:cubicBezTo>
                    <a:pt x="63" y="44"/>
                    <a:pt x="63" y="44"/>
                    <a:pt x="63" y="44"/>
                  </a:cubicBezTo>
                  <a:moveTo>
                    <a:pt x="61" y="43"/>
                  </a:moveTo>
                  <a:cubicBezTo>
                    <a:pt x="61" y="43"/>
                    <a:pt x="61" y="43"/>
                    <a:pt x="61" y="43"/>
                  </a:cubicBezTo>
                  <a:cubicBezTo>
                    <a:pt x="60" y="44"/>
                    <a:pt x="60" y="44"/>
                    <a:pt x="60" y="45"/>
                  </a:cubicBezTo>
                  <a:cubicBezTo>
                    <a:pt x="61" y="46"/>
                    <a:pt x="61" y="46"/>
                    <a:pt x="61" y="46"/>
                  </a:cubicBezTo>
                  <a:cubicBezTo>
                    <a:pt x="61" y="45"/>
                    <a:pt x="61" y="45"/>
                    <a:pt x="61" y="45"/>
                  </a:cubicBezTo>
                  <a:cubicBezTo>
                    <a:pt x="61" y="44"/>
                    <a:pt x="61" y="44"/>
                    <a:pt x="61" y="44"/>
                  </a:cubicBezTo>
                  <a:cubicBezTo>
                    <a:pt x="61" y="45"/>
                    <a:pt x="61" y="45"/>
                    <a:pt x="61" y="45"/>
                  </a:cubicBezTo>
                  <a:cubicBezTo>
                    <a:pt x="61" y="45"/>
                    <a:pt x="61" y="45"/>
                    <a:pt x="61" y="45"/>
                  </a:cubicBezTo>
                  <a:cubicBezTo>
                    <a:pt x="61" y="44"/>
                    <a:pt x="61" y="44"/>
                    <a:pt x="61" y="44"/>
                  </a:cubicBezTo>
                  <a:cubicBezTo>
                    <a:pt x="61" y="44"/>
                    <a:pt x="61" y="44"/>
                    <a:pt x="61" y="44"/>
                  </a:cubicBezTo>
                  <a:cubicBezTo>
                    <a:pt x="61" y="44"/>
                    <a:pt x="61" y="44"/>
                    <a:pt x="61" y="44"/>
                  </a:cubicBezTo>
                  <a:cubicBezTo>
                    <a:pt x="61" y="43"/>
                    <a:pt x="61" y="43"/>
                    <a:pt x="61" y="43"/>
                  </a:cubicBezTo>
                  <a:cubicBezTo>
                    <a:pt x="61" y="43"/>
                    <a:pt x="61" y="43"/>
                    <a:pt x="61" y="43"/>
                  </a:cubicBezTo>
                  <a:cubicBezTo>
                    <a:pt x="61" y="43"/>
                    <a:pt x="61" y="43"/>
                    <a:pt x="61" y="43"/>
                  </a:cubicBezTo>
                  <a:moveTo>
                    <a:pt x="55" y="41"/>
                  </a:moveTo>
                  <a:cubicBezTo>
                    <a:pt x="55" y="42"/>
                    <a:pt x="55" y="42"/>
                    <a:pt x="55" y="42"/>
                  </a:cubicBezTo>
                  <a:cubicBezTo>
                    <a:pt x="55" y="42"/>
                    <a:pt x="55" y="42"/>
                    <a:pt x="55" y="42"/>
                  </a:cubicBezTo>
                  <a:cubicBezTo>
                    <a:pt x="56" y="42"/>
                    <a:pt x="56" y="42"/>
                    <a:pt x="56" y="42"/>
                  </a:cubicBezTo>
                  <a:cubicBezTo>
                    <a:pt x="56" y="43"/>
                    <a:pt x="56" y="43"/>
                    <a:pt x="56" y="43"/>
                  </a:cubicBezTo>
                  <a:cubicBezTo>
                    <a:pt x="56" y="43"/>
                    <a:pt x="56" y="43"/>
                    <a:pt x="56" y="43"/>
                  </a:cubicBezTo>
                  <a:cubicBezTo>
                    <a:pt x="56" y="44"/>
                    <a:pt x="56" y="44"/>
                    <a:pt x="56" y="44"/>
                  </a:cubicBezTo>
                  <a:cubicBezTo>
                    <a:pt x="56" y="44"/>
                    <a:pt x="56" y="44"/>
                    <a:pt x="56" y="44"/>
                  </a:cubicBezTo>
                  <a:cubicBezTo>
                    <a:pt x="56" y="45"/>
                    <a:pt x="57" y="45"/>
                    <a:pt x="57" y="46"/>
                  </a:cubicBezTo>
                  <a:cubicBezTo>
                    <a:pt x="57" y="46"/>
                    <a:pt x="57" y="46"/>
                    <a:pt x="57" y="46"/>
                  </a:cubicBezTo>
                  <a:cubicBezTo>
                    <a:pt x="57" y="45"/>
                    <a:pt x="57" y="45"/>
                    <a:pt x="57" y="45"/>
                  </a:cubicBezTo>
                  <a:cubicBezTo>
                    <a:pt x="57" y="45"/>
                    <a:pt x="57" y="45"/>
                    <a:pt x="57" y="45"/>
                  </a:cubicBezTo>
                  <a:cubicBezTo>
                    <a:pt x="57" y="45"/>
                    <a:pt x="57" y="45"/>
                    <a:pt x="57" y="45"/>
                  </a:cubicBezTo>
                  <a:cubicBezTo>
                    <a:pt x="57" y="44"/>
                    <a:pt x="57" y="44"/>
                    <a:pt x="57" y="43"/>
                  </a:cubicBezTo>
                  <a:cubicBezTo>
                    <a:pt x="57" y="43"/>
                    <a:pt x="57" y="43"/>
                    <a:pt x="57" y="43"/>
                  </a:cubicBezTo>
                  <a:cubicBezTo>
                    <a:pt x="57" y="43"/>
                    <a:pt x="57" y="43"/>
                    <a:pt x="57" y="43"/>
                  </a:cubicBezTo>
                  <a:cubicBezTo>
                    <a:pt x="56" y="42"/>
                    <a:pt x="56" y="42"/>
                    <a:pt x="56" y="42"/>
                  </a:cubicBezTo>
                  <a:cubicBezTo>
                    <a:pt x="56" y="42"/>
                    <a:pt x="56" y="42"/>
                    <a:pt x="56" y="42"/>
                  </a:cubicBezTo>
                  <a:cubicBezTo>
                    <a:pt x="56" y="42"/>
                    <a:pt x="57" y="42"/>
                    <a:pt x="56" y="41"/>
                  </a:cubicBezTo>
                  <a:cubicBezTo>
                    <a:pt x="55" y="41"/>
                    <a:pt x="55" y="41"/>
                    <a:pt x="55" y="41"/>
                  </a:cubicBezTo>
                  <a:moveTo>
                    <a:pt x="60" y="40"/>
                  </a:moveTo>
                  <a:cubicBezTo>
                    <a:pt x="59" y="41"/>
                    <a:pt x="59" y="41"/>
                    <a:pt x="59" y="41"/>
                  </a:cubicBezTo>
                  <a:cubicBezTo>
                    <a:pt x="59" y="42"/>
                    <a:pt x="59" y="41"/>
                    <a:pt x="59" y="42"/>
                  </a:cubicBezTo>
                  <a:cubicBezTo>
                    <a:pt x="59" y="42"/>
                    <a:pt x="59" y="42"/>
                    <a:pt x="59" y="42"/>
                  </a:cubicBezTo>
                  <a:cubicBezTo>
                    <a:pt x="59" y="43"/>
                    <a:pt x="59" y="43"/>
                    <a:pt x="59" y="43"/>
                  </a:cubicBezTo>
                  <a:cubicBezTo>
                    <a:pt x="58" y="42"/>
                    <a:pt x="58" y="42"/>
                    <a:pt x="58" y="42"/>
                  </a:cubicBezTo>
                  <a:cubicBezTo>
                    <a:pt x="58" y="44"/>
                    <a:pt x="58" y="44"/>
                    <a:pt x="58" y="44"/>
                  </a:cubicBezTo>
                  <a:cubicBezTo>
                    <a:pt x="58"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60" y="45"/>
                    <a:pt x="60" y="44"/>
                    <a:pt x="60" y="44"/>
                  </a:cubicBezTo>
                  <a:cubicBezTo>
                    <a:pt x="60" y="43"/>
                    <a:pt x="60" y="43"/>
                    <a:pt x="60" y="43"/>
                  </a:cubicBezTo>
                  <a:cubicBezTo>
                    <a:pt x="60" y="43"/>
                    <a:pt x="60" y="43"/>
                    <a:pt x="60" y="43"/>
                  </a:cubicBezTo>
                  <a:cubicBezTo>
                    <a:pt x="60" y="43"/>
                    <a:pt x="60" y="43"/>
                    <a:pt x="60" y="43"/>
                  </a:cubicBezTo>
                  <a:cubicBezTo>
                    <a:pt x="60" y="42"/>
                    <a:pt x="60" y="42"/>
                    <a:pt x="60" y="42"/>
                  </a:cubicBezTo>
                  <a:cubicBezTo>
                    <a:pt x="60" y="42"/>
                    <a:pt x="60" y="42"/>
                    <a:pt x="60" y="42"/>
                  </a:cubicBezTo>
                  <a:cubicBezTo>
                    <a:pt x="60" y="42"/>
                    <a:pt x="60" y="42"/>
                    <a:pt x="60" y="42"/>
                  </a:cubicBezTo>
                  <a:cubicBezTo>
                    <a:pt x="60" y="41"/>
                    <a:pt x="60" y="42"/>
                    <a:pt x="60" y="41"/>
                  </a:cubicBezTo>
                  <a:cubicBezTo>
                    <a:pt x="60" y="41"/>
                    <a:pt x="60" y="41"/>
                    <a:pt x="60" y="41"/>
                  </a:cubicBezTo>
                  <a:cubicBezTo>
                    <a:pt x="60" y="40"/>
                    <a:pt x="60" y="40"/>
                    <a:pt x="60" y="40"/>
                  </a:cubicBezTo>
                  <a:moveTo>
                    <a:pt x="19" y="40"/>
                  </a:moveTo>
                  <a:cubicBezTo>
                    <a:pt x="19" y="40"/>
                    <a:pt x="19" y="40"/>
                    <a:pt x="19" y="40"/>
                  </a:cubicBezTo>
                  <a:cubicBezTo>
                    <a:pt x="19" y="40"/>
                    <a:pt x="19" y="40"/>
                    <a:pt x="19" y="40"/>
                  </a:cubicBezTo>
                  <a:cubicBezTo>
                    <a:pt x="19" y="40"/>
                    <a:pt x="19" y="40"/>
                    <a:pt x="19" y="40"/>
                  </a:cubicBezTo>
                  <a:moveTo>
                    <a:pt x="61" y="39"/>
                  </a:moveTo>
                  <a:cubicBezTo>
                    <a:pt x="62" y="40"/>
                    <a:pt x="62" y="40"/>
                    <a:pt x="62" y="40"/>
                  </a:cubicBezTo>
                  <a:cubicBezTo>
                    <a:pt x="61" y="40"/>
                    <a:pt x="61" y="40"/>
                    <a:pt x="61" y="40"/>
                  </a:cubicBezTo>
                  <a:cubicBezTo>
                    <a:pt x="61" y="40"/>
                    <a:pt x="61" y="40"/>
                    <a:pt x="61" y="40"/>
                  </a:cubicBezTo>
                  <a:cubicBezTo>
                    <a:pt x="61" y="41"/>
                    <a:pt x="61" y="41"/>
                    <a:pt x="61" y="41"/>
                  </a:cubicBezTo>
                  <a:cubicBezTo>
                    <a:pt x="61" y="40"/>
                    <a:pt x="61" y="40"/>
                    <a:pt x="61" y="40"/>
                  </a:cubicBezTo>
                  <a:cubicBezTo>
                    <a:pt x="62" y="41"/>
                    <a:pt x="62" y="41"/>
                    <a:pt x="62" y="41"/>
                  </a:cubicBezTo>
                  <a:cubicBezTo>
                    <a:pt x="62" y="41"/>
                    <a:pt x="62" y="41"/>
                    <a:pt x="62" y="41"/>
                  </a:cubicBezTo>
                  <a:cubicBezTo>
                    <a:pt x="62" y="41"/>
                    <a:pt x="62" y="41"/>
                    <a:pt x="62" y="41"/>
                  </a:cubicBezTo>
                  <a:cubicBezTo>
                    <a:pt x="62" y="40"/>
                    <a:pt x="62" y="40"/>
                    <a:pt x="61" y="39"/>
                  </a:cubicBezTo>
                  <a:moveTo>
                    <a:pt x="60" y="39"/>
                  </a:moveTo>
                  <a:cubicBezTo>
                    <a:pt x="60" y="40"/>
                    <a:pt x="60" y="40"/>
                    <a:pt x="60" y="40"/>
                  </a:cubicBezTo>
                  <a:cubicBezTo>
                    <a:pt x="60" y="40"/>
                    <a:pt x="60" y="40"/>
                    <a:pt x="60" y="40"/>
                  </a:cubicBezTo>
                  <a:cubicBezTo>
                    <a:pt x="60" y="39"/>
                    <a:pt x="60" y="39"/>
                    <a:pt x="60" y="39"/>
                  </a:cubicBezTo>
                  <a:moveTo>
                    <a:pt x="52" y="39"/>
                  </a:moveTo>
                  <a:cubicBezTo>
                    <a:pt x="51" y="40"/>
                    <a:pt x="51" y="40"/>
                    <a:pt x="51" y="40"/>
                  </a:cubicBezTo>
                  <a:cubicBezTo>
                    <a:pt x="51" y="40"/>
                    <a:pt x="51" y="40"/>
                    <a:pt x="51" y="40"/>
                  </a:cubicBezTo>
                  <a:cubicBezTo>
                    <a:pt x="52" y="40"/>
                    <a:pt x="52" y="40"/>
                    <a:pt x="52" y="40"/>
                  </a:cubicBezTo>
                  <a:cubicBezTo>
                    <a:pt x="52" y="39"/>
                    <a:pt x="52" y="39"/>
                    <a:pt x="52" y="39"/>
                  </a:cubicBezTo>
                  <a:moveTo>
                    <a:pt x="60" y="39"/>
                  </a:moveTo>
                  <a:cubicBezTo>
                    <a:pt x="60" y="39"/>
                    <a:pt x="60" y="39"/>
                    <a:pt x="60" y="39"/>
                  </a:cubicBezTo>
                  <a:cubicBezTo>
                    <a:pt x="60" y="39"/>
                    <a:pt x="60" y="39"/>
                    <a:pt x="60" y="39"/>
                  </a:cubicBezTo>
                  <a:cubicBezTo>
                    <a:pt x="60" y="39"/>
                    <a:pt x="60" y="39"/>
                    <a:pt x="60" y="39"/>
                  </a:cubicBezTo>
                  <a:moveTo>
                    <a:pt x="61" y="38"/>
                  </a:moveTo>
                  <a:cubicBezTo>
                    <a:pt x="61" y="38"/>
                    <a:pt x="61" y="38"/>
                    <a:pt x="61" y="38"/>
                  </a:cubicBezTo>
                  <a:cubicBezTo>
                    <a:pt x="61" y="38"/>
                    <a:pt x="61" y="38"/>
                    <a:pt x="61" y="38"/>
                  </a:cubicBezTo>
                  <a:cubicBezTo>
                    <a:pt x="61" y="38"/>
                    <a:pt x="61" y="38"/>
                    <a:pt x="61" y="38"/>
                  </a:cubicBezTo>
                  <a:moveTo>
                    <a:pt x="60" y="36"/>
                  </a:moveTo>
                  <a:cubicBezTo>
                    <a:pt x="60" y="37"/>
                    <a:pt x="60" y="37"/>
                    <a:pt x="60" y="37"/>
                  </a:cubicBezTo>
                  <a:cubicBezTo>
                    <a:pt x="60" y="37"/>
                    <a:pt x="60" y="37"/>
                    <a:pt x="60" y="37"/>
                  </a:cubicBezTo>
                  <a:cubicBezTo>
                    <a:pt x="60" y="38"/>
                    <a:pt x="60" y="38"/>
                    <a:pt x="60" y="38"/>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0" y="37"/>
                    <a:pt x="61" y="37"/>
                    <a:pt x="61" y="36"/>
                  </a:cubicBezTo>
                  <a:cubicBezTo>
                    <a:pt x="60" y="36"/>
                    <a:pt x="60" y="36"/>
                    <a:pt x="60" y="36"/>
                  </a:cubicBezTo>
                  <a:cubicBezTo>
                    <a:pt x="60" y="36"/>
                    <a:pt x="60" y="36"/>
                    <a:pt x="60" y="36"/>
                  </a:cubicBezTo>
                  <a:moveTo>
                    <a:pt x="58" y="35"/>
                  </a:moveTo>
                  <a:cubicBezTo>
                    <a:pt x="58" y="35"/>
                    <a:pt x="58" y="35"/>
                    <a:pt x="58" y="35"/>
                  </a:cubicBezTo>
                  <a:cubicBezTo>
                    <a:pt x="58" y="35"/>
                    <a:pt x="58" y="35"/>
                    <a:pt x="58" y="35"/>
                  </a:cubicBezTo>
                  <a:cubicBezTo>
                    <a:pt x="58" y="35"/>
                    <a:pt x="58" y="35"/>
                    <a:pt x="58" y="35"/>
                  </a:cubicBezTo>
                  <a:moveTo>
                    <a:pt x="60" y="33"/>
                  </a:moveTo>
                  <a:cubicBezTo>
                    <a:pt x="60" y="33"/>
                    <a:pt x="60" y="33"/>
                    <a:pt x="60" y="33"/>
                  </a:cubicBezTo>
                  <a:cubicBezTo>
                    <a:pt x="60" y="34"/>
                    <a:pt x="60" y="34"/>
                    <a:pt x="60" y="34"/>
                  </a:cubicBezTo>
                  <a:cubicBezTo>
                    <a:pt x="60" y="34"/>
                    <a:pt x="60" y="33"/>
                    <a:pt x="60" y="33"/>
                  </a:cubicBezTo>
                  <a:moveTo>
                    <a:pt x="14" y="31"/>
                  </a:moveTo>
                  <a:cubicBezTo>
                    <a:pt x="14" y="31"/>
                    <a:pt x="14" y="31"/>
                    <a:pt x="15" y="31"/>
                  </a:cubicBezTo>
                  <a:cubicBezTo>
                    <a:pt x="15" y="31"/>
                    <a:pt x="15" y="31"/>
                    <a:pt x="15" y="31"/>
                  </a:cubicBezTo>
                  <a:cubicBezTo>
                    <a:pt x="14" y="31"/>
                    <a:pt x="14" y="31"/>
                    <a:pt x="14" y="31"/>
                  </a:cubicBezTo>
                  <a:cubicBezTo>
                    <a:pt x="14" y="31"/>
                    <a:pt x="14" y="31"/>
                    <a:pt x="14" y="31"/>
                  </a:cubicBezTo>
                  <a:moveTo>
                    <a:pt x="12" y="29"/>
                  </a:moveTo>
                  <a:cubicBezTo>
                    <a:pt x="12" y="29"/>
                    <a:pt x="11" y="29"/>
                    <a:pt x="11" y="30"/>
                  </a:cubicBezTo>
                  <a:cubicBezTo>
                    <a:pt x="12" y="29"/>
                    <a:pt x="12" y="29"/>
                    <a:pt x="12" y="29"/>
                  </a:cubicBezTo>
                  <a:cubicBezTo>
                    <a:pt x="12" y="30"/>
                    <a:pt x="12" y="30"/>
                    <a:pt x="12"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1"/>
                    <a:pt x="13" y="31"/>
                    <a:pt x="13" y="31"/>
                  </a:cubicBezTo>
                  <a:cubicBezTo>
                    <a:pt x="14" y="30"/>
                    <a:pt x="14" y="30"/>
                    <a:pt x="14" y="30"/>
                  </a:cubicBezTo>
                  <a:cubicBezTo>
                    <a:pt x="13" y="30"/>
                    <a:pt x="13" y="30"/>
                    <a:pt x="13" y="30"/>
                  </a:cubicBezTo>
                  <a:cubicBezTo>
                    <a:pt x="13" y="30"/>
                    <a:pt x="13" y="30"/>
                    <a:pt x="13" y="30"/>
                  </a:cubicBezTo>
                  <a:cubicBezTo>
                    <a:pt x="12" y="29"/>
                    <a:pt x="12" y="29"/>
                    <a:pt x="12" y="29"/>
                  </a:cubicBezTo>
                  <a:cubicBezTo>
                    <a:pt x="12" y="29"/>
                    <a:pt x="12" y="29"/>
                    <a:pt x="12" y="29"/>
                  </a:cubicBezTo>
                  <a:moveTo>
                    <a:pt x="5" y="29"/>
                  </a:moveTo>
                  <a:cubicBezTo>
                    <a:pt x="5" y="29"/>
                    <a:pt x="5" y="29"/>
                    <a:pt x="5" y="29"/>
                  </a:cubicBezTo>
                  <a:cubicBezTo>
                    <a:pt x="5" y="29"/>
                    <a:pt x="5" y="29"/>
                    <a:pt x="5" y="29"/>
                  </a:cubicBezTo>
                  <a:moveTo>
                    <a:pt x="62" y="27"/>
                  </a:moveTo>
                  <a:cubicBezTo>
                    <a:pt x="62" y="29"/>
                    <a:pt x="62" y="29"/>
                    <a:pt x="62" y="29"/>
                  </a:cubicBezTo>
                  <a:cubicBezTo>
                    <a:pt x="62" y="29"/>
                    <a:pt x="62" y="29"/>
                    <a:pt x="62" y="29"/>
                  </a:cubicBezTo>
                  <a:cubicBezTo>
                    <a:pt x="62" y="29"/>
                    <a:pt x="62" y="29"/>
                    <a:pt x="62" y="29"/>
                  </a:cubicBezTo>
                  <a:cubicBezTo>
                    <a:pt x="61" y="29"/>
                    <a:pt x="61" y="29"/>
                    <a:pt x="61" y="29"/>
                  </a:cubicBezTo>
                  <a:cubicBezTo>
                    <a:pt x="61" y="30"/>
                    <a:pt x="61" y="30"/>
                    <a:pt x="61" y="30"/>
                  </a:cubicBezTo>
                  <a:cubicBezTo>
                    <a:pt x="61" y="30"/>
                    <a:pt x="61" y="30"/>
                    <a:pt x="61" y="30"/>
                  </a:cubicBezTo>
                  <a:cubicBezTo>
                    <a:pt x="61" y="30"/>
                    <a:pt x="61" y="31"/>
                    <a:pt x="61" y="31"/>
                  </a:cubicBezTo>
                  <a:cubicBezTo>
                    <a:pt x="61" y="31"/>
                    <a:pt x="61" y="30"/>
                    <a:pt x="61" y="30"/>
                  </a:cubicBezTo>
                  <a:cubicBezTo>
                    <a:pt x="61" y="30"/>
                    <a:pt x="61" y="30"/>
                    <a:pt x="61" y="30"/>
                  </a:cubicBezTo>
                  <a:cubicBezTo>
                    <a:pt x="62" y="30"/>
                    <a:pt x="62" y="30"/>
                    <a:pt x="62" y="30"/>
                  </a:cubicBezTo>
                  <a:cubicBezTo>
                    <a:pt x="62" y="30"/>
                    <a:pt x="62" y="30"/>
                    <a:pt x="62" y="30"/>
                  </a:cubicBezTo>
                  <a:cubicBezTo>
                    <a:pt x="63" y="30"/>
                    <a:pt x="63" y="30"/>
                    <a:pt x="63" y="30"/>
                  </a:cubicBezTo>
                  <a:cubicBezTo>
                    <a:pt x="63" y="30"/>
                    <a:pt x="63" y="30"/>
                    <a:pt x="63" y="30"/>
                  </a:cubicBezTo>
                  <a:cubicBezTo>
                    <a:pt x="63" y="29"/>
                    <a:pt x="63" y="29"/>
                    <a:pt x="63" y="29"/>
                  </a:cubicBezTo>
                  <a:cubicBezTo>
                    <a:pt x="63" y="29"/>
                    <a:pt x="63" y="29"/>
                    <a:pt x="63" y="29"/>
                  </a:cubicBezTo>
                  <a:cubicBezTo>
                    <a:pt x="63" y="28"/>
                    <a:pt x="63" y="28"/>
                    <a:pt x="63" y="28"/>
                  </a:cubicBezTo>
                  <a:cubicBezTo>
                    <a:pt x="63" y="28"/>
                    <a:pt x="63" y="28"/>
                    <a:pt x="63" y="28"/>
                  </a:cubicBezTo>
                  <a:cubicBezTo>
                    <a:pt x="62" y="27"/>
                    <a:pt x="62" y="27"/>
                    <a:pt x="62" y="27"/>
                  </a:cubicBezTo>
                  <a:moveTo>
                    <a:pt x="9" y="27"/>
                  </a:moveTo>
                  <a:cubicBezTo>
                    <a:pt x="9" y="27"/>
                    <a:pt x="9" y="27"/>
                    <a:pt x="9" y="27"/>
                  </a:cubicBezTo>
                  <a:cubicBezTo>
                    <a:pt x="9" y="27"/>
                    <a:pt x="9" y="27"/>
                    <a:pt x="9" y="27"/>
                  </a:cubicBezTo>
                  <a:cubicBezTo>
                    <a:pt x="9" y="27"/>
                    <a:pt x="9" y="27"/>
                    <a:pt x="9" y="27"/>
                  </a:cubicBezTo>
                  <a:moveTo>
                    <a:pt x="62" y="25"/>
                  </a:moveTo>
                  <a:cubicBezTo>
                    <a:pt x="62" y="26"/>
                    <a:pt x="62" y="26"/>
                    <a:pt x="62" y="26"/>
                  </a:cubicBezTo>
                  <a:cubicBezTo>
                    <a:pt x="62" y="26"/>
                    <a:pt x="62" y="26"/>
                    <a:pt x="62" y="26"/>
                  </a:cubicBezTo>
                  <a:cubicBezTo>
                    <a:pt x="62" y="27"/>
                    <a:pt x="62" y="27"/>
                    <a:pt x="62" y="27"/>
                  </a:cubicBezTo>
                  <a:cubicBezTo>
                    <a:pt x="62" y="27"/>
                    <a:pt x="62" y="27"/>
                    <a:pt x="62" y="27"/>
                  </a:cubicBezTo>
                  <a:cubicBezTo>
                    <a:pt x="62" y="26"/>
                    <a:pt x="62" y="26"/>
                    <a:pt x="62" y="26"/>
                  </a:cubicBezTo>
                  <a:cubicBezTo>
                    <a:pt x="62" y="27"/>
                    <a:pt x="62" y="27"/>
                    <a:pt x="62" y="27"/>
                  </a:cubicBezTo>
                  <a:cubicBezTo>
                    <a:pt x="63" y="27"/>
                    <a:pt x="63" y="27"/>
                    <a:pt x="63" y="27"/>
                  </a:cubicBezTo>
                  <a:cubicBezTo>
                    <a:pt x="62" y="26"/>
                    <a:pt x="62" y="26"/>
                    <a:pt x="62" y="26"/>
                  </a:cubicBezTo>
                  <a:cubicBezTo>
                    <a:pt x="62" y="25"/>
                    <a:pt x="62" y="25"/>
                    <a:pt x="62" y="25"/>
                  </a:cubicBezTo>
                  <a:moveTo>
                    <a:pt x="66" y="25"/>
                  </a:moveTo>
                  <a:cubicBezTo>
                    <a:pt x="66" y="25"/>
                    <a:pt x="66" y="25"/>
                    <a:pt x="66" y="25"/>
                  </a:cubicBezTo>
                  <a:cubicBezTo>
                    <a:pt x="66" y="25"/>
                    <a:pt x="66" y="25"/>
                    <a:pt x="66" y="25"/>
                  </a:cubicBezTo>
                  <a:moveTo>
                    <a:pt x="66" y="25"/>
                  </a:moveTo>
                  <a:cubicBezTo>
                    <a:pt x="66" y="25"/>
                    <a:pt x="66" y="25"/>
                    <a:pt x="66" y="25"/>
                  </a:cubicBezTo>
                  <a:cubicBezTo>
                    <a:pt x="66" y="25"/>
                    <a:pt x="66" y="25"/>
                    <a:pt x="66" y="25"/>
                  </a:cubicBezTo>
                  <a:cubicBezTo>
                    <a:pt x="66" y="25"/>
                    <a:pt x="66" y="25"/>
                    <a:pt x="66" y="25"/>
                  </a:cubicBezTo>
                  <a:moveTo>
                    <a:pt x="62" y="25"/>
                  </a:moveTo>
                  <a:cubicBezTo>
                    <a:pt x="62" y="25"/>
                    <a:pt x="62" y="25"/>
                    <a:pt x="62" y="25"/>
                  </a:cubicBezTo>
                  <a:cubicBezTo>
                    <a:pt x="62" y="25"/>
                    <a:pt x="62" y="25"/>
                    <a:pt x="62" y="25"/>
                  </a:cubicBezTo>
                  <a:moveTo>
                    <a:pt x="40" y="24"/>
                  </a:moveTo>
                  <a:cubicBezTo>
                    <a:pt x="39" y="24"/>
                    <a:pt x="39" y="24"/>
                    <a:pt x="39" y="24"/>
                  </a:cubicBezTo>
                  <a:cubicBezTo>
                    <a:pt x="40" y="24"/>
                    <a:pt x="40" y="24"/>
                    <a:pt x="40" y="24"/>
                  </a:cubicBezTo>
                  <a:moveTo>
                    <a:pt x="14" y="23"/>
                  </a:moveTo>
                  <a:cubicBezTo>
                    <a:pt x="14" y="23"/>
                    <a:pt x="14" y="23"/>
                    <a:pt x="14" y="23"/>
                  </a:cubicBezTo>
                  <a:cubicBezTo>
                    <a:pt x="14" y="23"/>
                    <a:pt x="14" y="23"/>
                    <a:pt x="14" y="23"/>
                  </a:cubicBezTo>
                  <a:moveTo>
                    <a:pt x="34" y="22"/>
                  </a:moveTo>
                  <a:cubicBezTo>
                    <a:pt x="34" y="22"/>
                    <a:pt x="34" y="22"/>
                    <a:pt x="34" y="22"/>
                  </a:cubicBezTo>
                  <a:cubicBezTo>
                    <a:pt x="35" y="23"/>
                    <a:pt x="35" y="23"/>
                    <a:pt x="35" y="23"/>
                  </a:cubicBezTo>
                  <a:cubicBezTo>
                    <a:pt x="35" y="22"/>
                    <a:pt x="35" y="22"/>
                    <a:pt x="35" y="22"/>
                  </a:cubicBezTo>
                  <a:cubicBezTo>
                    <a:pt x="34" y="22"/>
                    <a:pt x="34" y="22"/>
                    <a:pt x="34" y="22"/>
                  </a:cubicBezTo>
                  <a:moveTo>
                    <a:pt x="60" y="21"/>
                  </a:moveTo>
                  <a:cubicBezTo>
                    <a:pt x="60" y="22"/>
                    <a:pt x="60" y="22"/>
                    <a:pt x="60" y="22"/>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4"/>
                  </a:cubicBezTo>
                  <a:cubicBezTo>
                    <a:pt x="62" y="25"/>
                    <a:pt x="62" y="25"/>
                    <a:pt x="62" y="25"/>
                  </a:cubicBezTo>
                  <a:cubicBezTo>
                    <a:pt x="62" y="25"/>
                    <a:pt x="62" y="25"/>
                    <a:pt x="62" y="25"/>
                  </a:cubicBezTo>
                  <a:cubicBezTo>
                    <a:pt x="61" y="24"/>
                    <a:pt x="61" y="24"/>
                    <a:pt x="61" y="24"/>
                  </a:cubicBezTo>
                  <a:cubicBezTo>
                    <a:pt x="62" y="24"/>
                    <a:pt x="62" y="24"/>
                    <a:pt x="62" y="24"/>
                  </a:cubicBezTo>
                  <a:cubicBezTo>
                    <a:pt x="61" y="23"/>
                    <a:pt x="61" y="23"/>
                    <a:pt x="61" y="23"/>
                  </a:cubicBezTo>
                  <a:cubicBezTo>
                    <a:pt x="61" y="23"/>
                    <a:pt x="61" y="23"/>
                    <a:pt x="61" y="23"/>
                  </a:cubicBezTo>
                  <a:cubicBezTo>
                    <a:pt x="61" y="22"/>
                    <a:pt x="61" y="22"/>
                    <a:pt x="61" y="22"/>
                  </a:cubicBezTo>
                  <a:cubicBezTo>
                    <a:pt x="60" y="21"/>
                    <a:pt x="60" y="21"/>
                    <a:pt x="60" y="21"/>
                  </a:cubicBezTo>
                  <a:moveTo>
                    <a:pt x="0" y="20"/>
                  </a:moveTo>
                  <a:cubicBezTo>
                    <a:pt x="0" y="21"/>
                    <a:pt x="0" y="21"/>
                    <a:pt x="0" y="21"/>
                  </a:cubicBezTo>
                  <a:cubicBezTo>
                    <a:pt x="0" y="20"/>
                    <a:pt x="0" y="20"/>
                    <a:pt x="0" y="20"/>
                  </a:cubicBezTo>
                  <a:moveTo>
                    <a:pt x="34" y="20"/>
                  </a:moveTo>
                  <a:cubicBezTo>
                    <a:pt x="33" y="20"/>
                    <a:pt x="33" y="20"/>
                    <a:pt x="33" y="20"/>
                  </a:cubicBezTo>
                  <a:cubicBezTo>
                    <a:pt x="33" y="21"/>
                    <a:pt x="33" y="21"/>
                    <a:pt x="33" y="21"/>
                  </a:cubicBezTo>
                  <a:cubicBezTo>
                    <a:pt x="34" y="21"/>
                    <a:pt x="34" y="20"/>
                    <a:pt x="34" y="20"/>
                  </a:cubicBezTo>
                  <a:moveTo>
                    <a:pt x="5" y="19"/>
                  </a:moveTo>
                  <a:cubicBezTo>
                    <a:pt x="5" y="20"/>
                    <a:pt x="5" y="20"/>
                    <a:pt x="5" y="20"/>
                  </a:cubicBezTo>
                  <a:cubicBezTo>
                    <a:pt x="6" y="20"/>
                    <a:pt x="6" y="20"/>
                    <a:pt x="6" y="20"/>
                  </a:cubicBezTo>
                  <a:cubicBezTo>
                    <a:pt x="5" y="19"/>
                    <a:pt x="5" y="19"/>
                    <a:pt x="5" y="19"/>
                  </a:cubicBezTo>
                  <a:moveTo>
                    <a:pt x="1" y="16"/>
                  </a:moveTo>
                  <a:cubicBezTo>
                    <a:pt x="1" y="16"/>
                    <a:pt x="1" y="16"/>
                    <a:pt x="1" y="16"/>
                  </a:cubicBezTo>
                  <a:cubicBezTo>
                    <a:pt x="1" y="17"/>
                    <a:pt x="1" y="17"/>
                    <a:pt x="1" y="17"/>
                  </a:cubicBezTo>
                  <a:cubicBezTo>
                    <a:pt x="0" y="17"/>
                    <a:pt x="0" y="17"/>
                    <a:pt x="0" y="17"/>
                  </a:cubicBezTo>
                  <a:cubicBezTo>
                    <a:pt x="0" y="18"/>
                    <a:pt x="0" y="18"/>
                    <a:pt x="0" y="18"/>
                  </a:cubicBezTo>
                  <a:cubicBezTo>
                    <a:pt x="0" y="18"/>
                    <a:pt x="0" y="18"/>
                    <a:pt x="0" y="18"/>
                  </a:cubicBezTo>
                  <a:cubicBezTo>
                    <a:pt x="0" y="18"/>
                    <a:pt x="0" y="18"/>
                    <a:pt x="0" y="18"/>
                  </a:cubicBezTo>
                  <a:cubicBezTo>
                    <a:pt x="0" y="17"/>
                    <a:pt x="0" y="17"/>
                    <a:pt x="0" y="17"/>
                  </a:cubicBezTo>
                  <a:cubicBezTo>
                    <a:pt x="1" y="18"/>
                    <a:pt x="1" y="18"/>
                    <a:pt x="1" y="18"/>
                  </a:cubicBezTo>
                  <a:cubicBezTo>
                    <a:pt x="1" y="17"/>
                    <a:pt x="1" y="17"/>
                    <a:pt x="1" y="17"/>
                  </a:cubicBezTo>
                  <a:cubicBezTo>
                    <a:pt x="1" y="17"/>
                    <a:pt x="1" y="17"/>
                    <a:pt x="1" y="17"/>
                  </a:cubicBezTo>
                  <a:cubicBezTo>
                    <a:pt x="2" y="16"/>
                    <a:pt x="2" y="16"/>
                    <a:pt x="2" y="16"/>
                  </a:cubicBezTo>
                  <a:cubicBezTo>
                    <a:pt x="1" y="16"/>
                    <a:pt x="1" y="16"/>
                    <a:pt x="1" y="16"/>
                  </a:cubicBezTo>
                  <a:cubicBezTo>
                    <a:pt x="1" y="16"/>
                    <a:pt x="1" y="16"/>
                    <a:pt x="1" y="16"/>
                  </a:cubicBezTo>
                  <a:moveTo>
                    <a:pt x="20" y="15"/>
                  </a:moveTo>
                  <a:cubicBezTo>
                    <a:pt x="20" y="15"/>
                    <a:pt x="19" y="15"/>
                    <a:pt x="19" y="16"/>
                  </a:cubicBezTo>
                  <a:cubicBezTo>
                    <a:pt x="19" y="17"/>
                    <a:pt x="19" y="17"/>
                    <a:pt x="19" y="17"/>
                  </a:cubicBezTo>
                  <a:cubicBezTo>
                    <a:pt x="19" y="17"/>
                    <a:pt x="19" y="17"/>
                    <a:pt x="19" y="17"/>
                  </a:cubicBezTo>
                  <a:cubicBezTo>
                    <a:pt x="20" y="17"/>
                    <a:pt x="20" y="17"/>
                    <a:pt x="20" y="17"/>
                  </a:cubicBezTo>
                  <a:cubicBezTo>
                    <a:pt x="20" y="17"/>
                    <a:pt x="20" y="17"/>
                    <a:pt x="20" y="17"/>
                  </a:cubicBezTo>
                  <a:cubicBezTo>
                    <a:pt x="20" y="16"/>
                    <a:pt x="20" y="16"/>
                    <a:pt x="20" y="16"/>
                  </a:cubicBezTo>
                  <a:cubicBezTo>
                    <a:pt x="19" y="16"/>
                    <a:pt x="19" y="16"/>
                    <a:pt x="19" y="16"/>
                  </a:cubicBezTo>
                  <a:cubicBezTo>
                    <a:pt x="19" y="16"/>
                    <a:pt x="19" y="15"/>
                    <a:pt x="20" y="15"/>
                  </a:cubicBezTo>
                  <a:moveTo>
                    <a:pt x="15" y="13"/>
                  </a:moveTo>
                  <a:cubicBezTo>
                    <a:pt x="15" y="14"/>
                    <a:pt x="15" y="14"/>
                    <a:pt x="15" y="14"/>
                  </a:cubicBezTo>
                  <a:cubicBezTo>
                    <a:pt x="15" y="13"/>
                    <a:pt x="15" y="13"/>
                    <a:pt x="15" y="13"/>
                  </a:cubicBezTo>
                  <a:moveTo>
                    <a:pt x="29" y="13"/>
                  </a:moveTo>
                  <a:cubicBezTo>
                    <a:pt x="29" y="13"/>
                    <a:pt x="29" y="13"/>
                    <a:pt x="29" y="13"/>
                  </a:cubicBezTo>
                  <a:cubicBezTo>
                    <a:pt x="30" y="14"/>
                    <a:pt x="30" y="14"/>
                    <a:pt x="30" y="14"/>
                  </a:cubicBezTo>
                  <a:cubicBezTo>
                    <a:pt x="29" y="14"/>
                    <a:pt x="29" y="14"/>
                    <a:pt x="29" y="14"/>
                  </a:cubicBezTo>
                  <a:cubicBezTo>
                    <a:pt x="29" y="14"/>
                    <a:pt x="29" y="14"/>
                    <a:pt x="29" y="14"/>
                  </a:cubicBezTo>
                  <a:cubicBezTo>
                    <a:pt x="29" y="14"/>
                    <a:pt x="30" y="14"/>
                    <a:pt x="30" y="14"/>
                  </a:cubicBezTo>
                  <a:cubicBezTo>
                    <a:pt x="30" y="14"/>
                    <a:pt x="30" y="14"/>
                    <a:pt x="30" y="13"/>
                  </a:cubicBezTo>
                  <a:cubicBezTo>
                    <a:pt x="29" y="13"/>
                    <a:pt x="29" y="13"/>
                    <a:pt x="29" y="13"/>
                  </a:cubicBezTo>
                  <a:moveTo>
                    <a:pt x="34" y="11"/>
                  </a:moveTo>
                  <a:cubicBezTo>
                    <a:pt x="33" y="12"/>
                    <a:pt x="33" y="12"/>
                    <a:pt x="33" y="12"/>
                  </a:cubicBezTo>
                  <a:cubicBezTo>
                    <a:pt x="34" y="12"/>
                    <a:pt x="34" y="12"/>
                    <a:pt x="34" y="12"/>
                  </a:cubicBezTo>
                  <a:cubicBezTo>
                    <a:pt x="34" y="11"/>
                    <a:pt x="34" y="11"/>
                    <a:pt x="34" y="11"/>
                  </a:cubicBezTo>
                  <a:moveTo>
                    <a:pt x="8" y="11"/>
                  </a:moveTo>
                  <a:cubicBezTo>
                    <a:pt x="8" y="11"/>
                    <a:pt x="8" y="11"/>
                    <a:pt x="8" y="11"/>
                  </a:cubicBezTo>
                  <a:cubicBezTo>
                    <a:pt x="8" y="11"/>
                    <a:pt x="8" y="11"/>
                    <a:pt x="8" y="11"/>
                  </a:cubicBezTo>
                  <a:moveTo>
                    <a:pt x="30" y="11"/>
                  </a:moveTo>
                  <a:cubicBezTo>
                    <a:pt x="30" y="12"/>
                    <a:pt x="30" y="12"/>
                    <a:pt x="30" y="12"/>
                  </a:cubicBezTo>
                  <a:cubicBezTo>
                    <a:pt x="30" y="13"/>
                    <a:pt x="30" y="13"/>
                    <a:pt x="30" y="13"/>
                  </a:cubicBezTo>
                  <a:cubicBezTo>
                    <a:pt x="30" y="12"/>
                    <a:pt x="30" y="12"/>
                    <a:pt x="30" y="12"/>
                  </a:cubicBezTo>
                  <a:cubicBezTo>
                    <a:pt x="30" y="13"/>
                    <a:pt x="30" y="13"/>
                    <a:pt x="30" y="13"/>
                  </a:cubicBezTo>
                  <a:cubicBezTo>
                    <a:pt x="31" y="13"/>
                    <a:pt x="31" y="13"/>
                    <a:pt x="31" y="13"/>
                  </a:cubicBezTo>
                  <a:cubicBezTo>
                    <a:pt x="31" y="14"/>
                    <a:pt x="30" y="14"/>
                    <a:pt x="30" y="14"/>
                  </a:cubicBezTo>
                  <a:cubicBezTo>
                    <a:pt x="30" y="14"/>
                    <a:pt x="30" y="14"/>
                    <a:pt x="30" y="14"/>
                  </a:cubicBezTo>
                  <a:cubicBezTo>
                    <a:pt x="31" y="14"/>
                    <a:pt x="31" y="14"/>
                    <a:pt x="31" y="14"/>
                  </a:cubicBezTo>
                  <a:cubicBezTo>
                    <a:pt x="31" y="15"/>
                    <a:pt x="31" y="15"/>
                    <a:pt x="31" y="15"/>
                  </a:cubicBezTo>
                  <a:cubicBezTo>
                    <a:pt x="31" y="15"/>
                    <a:pt x="31" y="15"/>
                    <a:pt x="31" y="15"/>
                  </a:cubicBezTo>
                  <a:cubicBezTo>
                    <a:pt x="32" y="14"/>
                    <a:pt x="32" y="14"/>
                    <a:pt x="32" y="14"/>
                  </a:cubicBezTo>
                  <a:cubicBezTo>
                    <a:pt x="31" y="13"/>
                    <a:pt x="31" y="13"/>
                    <a:pt x="31" y="13"/>
                  </a:cubicBezTo>
                  <a:cubicBezTo>
                    <a:pt x="31" y="13"/>
                    <a:pt x="31" y="13"/>
                    <a:pt x="31" y="13"/>
                  </a:cubicBezTo>
                  <a:cubicBezTo>
                    <a:pt x="31" y="12"/>
                    <a:pt x="31" y="12"/>
                    <a:pt x="31" y="12"/>
                  </a:cubicBezTo>
                  <a:cubicBezTo>
                    <a:pt x="31" y="12"/>
                    <a:pt x="31" y="12"/>
                    <a:pt x="31" y="12"/>
                  </a:cubicBezTo>
                  <a:cubicBezTo>
                    <a:pt x="31" y="11"/>
                    <a:pt x="31" y="11"/>
                    <a:pt x="31" y="11"/>
                  </a:cubicBezTo>
                  <a:cubicBezTo>
                    <a:pt x="30" y="11"/>
                    <a:pt x="30" y="11"/>
                    <a:pt x="30" y="11"/>
                  </a:cubicBezTo>
                  <a:cubicBezTo>
                    <a:pt x="30" y="11"/>
                    <a:pt x="30" y="11"/>
                    <a:pt x="30" y="11"/>
                  </a:cubicBezTo>
                  <a:moveTo>
                    <a:pt x="55" y="10"/>
                  </a:moveTo>
                  <a:cubicBezTo>
                    <a:pt x="56" y="11"/>
                    <a:pt x="56" y="11"/>
                    <a:pt x="56" y="11"/>
                  </a:cubicBezTo>
                  <a:cubicBezTo>
                    <a:pt x="56" y="11"/>
                    <a:pt x="56" y="11"/>
                    <a:pt x="56" y="11"/>
                  </a:cubicBezTo>
                  <a:cubicBezTo>
                    <a:pt x="55" y="10"/>
                    <a:pt x="55" y="10"/>
                    <a:pt x="55" y="10"/>
                  </a:cubicBezTo>
                  <a:moveTo>
                    <a:pt x="52" y="9"/>
                  </a:moveTo>
                  <a:cubicBezTo>
                    <a:pt x="53" y="10"/>
                    <a:pt x="53" y="10"/>
                    <a:pt x="53" y="10"/>
                  </a:cubicBezTo>
                  <a:cubicBezTo>
                    <a:pt x="53" y="9"/>
                    <a:pt x="53" y="9"/>
                    <a:pt x="53" y="9"/>
                  </a:cubicBezTo>
                  <a:cubicBezTo>
                    <a:pt x="52" y="9"/>
                    <a:pt x="52" y="9"/>
                    <a:pt x="52" y="9"/>
                  </a:cubicBezTo>
                  <a:moveTo>
                    <a:pt x="54" y="9"/>
                  </a:moveTo>
                  <a:cubicBezTo>
                    <a:pt x="54" y="9"/>
                    <a:pt x="54" y="9"/>
                    <a:pt x="54" y="9"/>
                  </a:cubicBezTo>
                  <a:cubicBezTo>
                    <a:pt x="54" y="10"/>
                    <a:pt x="54" y="10"/>
                    <a:pt x="54" y="10"/>
                  </a:cubicBezTo>
                  <a:cubicBezTo>
                    <a:pt x="55" y="10"/>
                    <a:pt x="55" y="10"/>
                    <a:pt x="55" y="10"/>
                  </a:cubicBezTo>
                  <a:cubicBezTo>
                    <a:pt x="55" y="10"/>
                    <a:pt x="54" y="9"/>
                    <a:pt x="54" y="9"/>
                  </a:cubicBezTo>
                  <a:moveTo>
                    <a:pt x="14" y="8"/>
                  </a:moveTo>
                  <a:cubicBezTo>
                    <a:pt x="14" y="9"/>
                    <a:pt x="14" y="9"/>
                    <a:pt x="14" y="9"/>
                  </a:cubicBezTo>
                  <a:cubicBezTo>
                    <a:pt x="14" y="8"/>
                    <a:pt x="14" y="8"/>
                    <a:pt x="14" y="8"/>
                  </a:cubicBezTo>
                  <a:moveTo>
                    <a:pt x="28" y="7"/>
                  </a:move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8" y="9"/>
                    <a:pt x="28" y="9"/>
                    <a:pt x="28" y="9"/>
                  </a:cubicBezTo>
                  <a:cubicBezTo>
                    <a:pt x="29" y="8"/>
                    <a:pt x="29" y="8"/>
                    <a:pt x="29" y="8"/>
                  </a:cubicBezTo>
                  <a:cubicBezTo>
                    <a:pt x="29" y="8"/>
                    <a:pt x="29" y="8"/>
                    <a:pt x="29" y="8"/>
                  </a:cubicBezTo>
                  <a:cubicBezTo>
                    <a:pt x="28" y="7"/>
                    <a:pt x="28" y="7"/>
                    <a:pt x="28" y="7"/>
                  </a:cubicBezTo>
                  <a:moveTo>
                    <a:pt x="13" y="7"/>
                  </a:move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10" y="9"/>
                    <a:pt x="10" y="9"/>
                    <a:pt x="10" y="9"/>
                  </a:cubicBezTo>
                  <a:cubicBezTo>
                    <a:pt x="10" y="9"/>
                    <a:pt x="10" y="9"/>
                    <a:pt x="10" y="9"/>
                  </a:cubicBezTo>
                  <a:cubicBezTo>
                    <a:pt x="11" y="9"/>
                    <a:pt x="11" y="9"/>
                    <a:pt x="11" y="9"/>
                  </a:cubicBezTo>
                  <a:cubicBezTo>
                    <a:pt x="11" y="9"/>
                    <a:pt x="11" y="9"/>
                    <a:pt x="11" y="9"/>
                  </a:cubicBezTo>
                  <a:cubicBezTo>
                    <a:pt x="12" y="9"/>
                    <a:pt x="12" y="9"/>
                    <a:pt x="12" y="9"/>
                  </a:cubicBezTo>
                  <a:cubicBezTo>
                    <a:pt x="11" y="9"/>
                    <a:pt x="11" y="9"/>
                    <a:pt x="11" y="9"/>
                  </a:cubicBezTo>
                  <a:cubicBezTo>
                    <a:pt x="11" y="9"/>
                    <a:pt x="11" y="9"/>
                    <a:pt x="11" y="9"/>
                  </a:cubicBezTo>
                  <a:cubicBezTo>
                    <a:pt x="11" y="10"/>
                    <a:pt x="11" y="10"/>
                    <a:pt x="11" y="10"/>
                  </a:cubicBezTo>
                  <a:cubicBezTo>
                    <a:pt x="11" y="10"/>
                    <a:pt x="11" y="10"/>
                    <a:pt x="12" y="10"/>
                  </a:cubicBezTo>
                  <a:cubicBezTo>
                    <a:pt x="12" y="10"/>
                    <a:pt x="12" y="10"/>
                    <a:pt x="12" y="9"/>
                  </a:cubicBezTo>
                  <a:cubicBezTo>
                    <a:pt x="13" y="9"/>
                    <a:pt x="13" y="9"/>
                    <a:pt x="13" y="9"/>
                  </a:cubicBezTo>
                  <a:cubicBezTo>
                    <a:pt x="13" y="9"/>
                    <a:pt x="13" y="9"/>
                    <a:pt x="13" y="9"/>
                  </a:cubicBezTo>
                  <a:cubicBezTo>
                    <a:pt x="14" y="8"/>
                    <a:pt x="14" y="8"/>
                    <a:pt x="14" y="8"/>
                  </a:cubicBezTo>
                  <a:cubicBezTo>
                    <a:pt x="14" y="8"/>
                    <a:pt x="13" y="7"/>
                    <a:pt x="13" y="7"/>
                  </a:cubicBezTo>
                  <a:moveTo>
                    <a:pt x="19" y="41"/>
                  </a:moveTo>
                  <a:cubicBezTo>
                    <a:pt x="19" y="41"/>
                    <a:pt x="19" y="41"/>
                    <a:pt x="19" y="41"/>
                  </a:cubicBezTo>
                  <a:cubicBezTo>
                    <a:pt x="19" y="41"/>
                    <a:pt x="19" y="41"/>
                    <a:pt x="19" y="41"/>
                  </a:cubicBezTo>
                  <a:cubicBezTo>
                    <a:pt x="19" y="41"/>
                    <a:pt x="19" y="41"/>
                    <a:pt x="19" y="41"/>
                  </a:cubicBezTo>
                  <a:moveTo>
                    <a:pt x="15" y="10"/>
                  </a:moveTo>
                  <a:cubicBezTo>
                    <a:pt x="15" y="10"/>
                    <a:pt x="15" y="10"/>
                    <a:pt x="15" y="10"/>
                  </a:cubicBezTo>
                  <a:cubicBezTo>
                    <a:pt x="15" y="10"/>
                    <a:pt x="15" y="10"/>
                    <a:pt x="15" y="10"/>
                  </a:cubicBezTo>
                  <a:cubicBezTo>
                    <a:pt x="15" y="10"/>
                    <a:pt x="15" y="10"/>
                    <a:pt x="15" y="10"/>
                  </a:cubicBezTo>
                  <a:moveTo>
                    <a:pt x="15" y="7"/>
                  </a:moveTo>
                  <a:cubicBezTo>
                    <a:pt x="15" y="8"/>
                    <a:pt x="15" y="8"/>
                    <a:pt x="15" y="8"/>
                  </a:cubicBezTo>
                  <a:cubicBezTo>
                    <a:pt x="14" y="8"/>
                    <a:pt x="14" y="8"/>
                    <a:pt x="14" y="8"/>
                  </a:cubicBezTo>
                  <a:cubicBezTo>
                    <a:pt x="15" y="9"/>
                    <a:pt x="15" y="9"/>
                    <a:pt x="15" y="9"/>
                  </a:cubicBezTo>
                  <a:cubicBezTo>
                    <a:pt x="14" y="9"/>
                    <a:pt x="14" y="9"/>
                    <a:pt x="14" y="9"/>
                  </a:cubicBezTo>
                  <a:cubicBezTo>
                    <a:pt x="14" y="10"/>
                    <a:pt x="14" y="10"/>
                    <a:pt x="14" y="10"/>
                  </a:cubicBezTo>
                  <a:cubicBezTo>
                    <a:pt x="14" y="9"/>
                    <a:pt x="14" y="9"/>
                    <a:pt x="14" y="9"/>
                  </a:cubicBezTo>
                  <a:cubicBezTo>
                    <a:pt x="14" y="9"/>
                    <a:pt x="14" y="9"/>
                    <a:pt x="14" y="9"/>
                  </a:cubicBezTo>
                  <a:cubicBezTo>
                    <a:pt x="14" y="9"/>
                    <a:pt x="14" y="9"/>
                    <a:pt x="14" y="9"/>
                  </a:cubicBezTo>
                  <a:cubicBezTo>
                    <a:pt x="13" y="10"/>
                    <a:pt x="13" y="10"/>
                    <a:pt x="13" y="10"/>
                  </a:cubicBezTo>
                  <a:cubicBezTo>
                    <a:pt x="13" y="9"/>
                    <a:pt x="13" y="9"/>
                    <a:pt x="13" y="9"/>
                  </a:cubicBezTo>
                  <a:cubicBezTo>
                    <a:pt x="12" y="10"/>
                    <a:pt x="12" y="10"/>
                    <a:pt x="12" y="10"/>
                  </a:cubicBezTo>
                  <a:cubicBezTo>
                    <a:pt x="12" y="10"/>
                    <a:pt x="12" y="10"/>
                    <a:pt x="12" y="10"/>
                  </a:cubicBezTo>
                  <a:cubicBezTo>
                    <a:pt x="11" y="10"/>
                    <a:pt x="11" y="10"/>
                    <a:pt x="11" y="10"/>
                  </a:cubicBezTo>
                  <a:cubicBezTo>
                    <a:pt x="11" y="10"/>
                    <a:pt x="11" y="10"/>
                    <a:pt x="11" y="10"/>
                  </a:cubicBezTo>
                  <a:cubicBezTo>
                    <a:pt x="11" y="10"/>
                    <a:pt x="11" y="10"/>
                    <a:pt x="11" y="10"/>
                  </a:cubicBezTo>
                  <a:cubicBezTo>
                    <a:pt x="11" y="10"/>
                    <a:pt x="11" y="10"/>
                    <a:pt x="11"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1"/>
                    <a:pt x="8" y="11"/>
                    <a:pt x="8" y="11"/>
                  </a:cubicBezTo>
                  <a:cubicBezTo>
                    <a:pt x="8" y="11"/>
                    <a:pt x="8" y="11"/>
                    <a:pt x="8" y="11"/>
                  </a:cubicBezTo>
                  <a:cubicBezTo>
                    <a:pt x="8" y="12"/>
                    <a:pt x="8" y="12"/>
                    <a:pt x="8" y="12"/>
                  </a:cubicBezTo>
                  <a:cubicBezTo>
                    <a:pt x="7" y="12"/>
                    <a:pt x="6" y="12"/>
                    <a:pt x="5" y="12"/>
                  </a:cubicBezTo>
                  <a:cubicBezTo>
                    <a:pt x="5" y="12"/>
                    <a:pt x="5" y="12"/>
                    <a:pt x="5" y="12"/>
                  </a:cubicBezTo>
                  <a:cubicBezTo>
                    <a:pt x="5" y="12"/>
                    <a:pt x="5" y="12"/>
                    <a:pt x="5" y="12"/>
                  </a:cubicBezTo>
                  <a:cubicBezTo>
                    <a:pt x="5" y="12"/>
                    <a:pt x="5" y="12"/>
                    <a:pt x="5" y="12"/>
                  </a:cubicBezTo>
                  <a:cubicBezTo>
                    <a:pt x="5" y="12"/>
                    <a:pt x="5" y="12"/>
                    <a:pt x="5" y="12"/>
                  </a:cubicBezTo>
                  <a:cubicBezTo>
                    <a:pt x="5" y="13"/>
                    <a:pt x="5" y="13"/>
                    <a:pt x="5" y="13"/>
                  </a:cubicBezTo>
                  <a:cubicBezTo>
                    <a:pt x="4" y="13"/>
                    <a:pt x="4" y="13"/>
                    <a:pt x="4" y="13"/>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1" y="16"/>
                    <a:pt x="2" y="16"/>
                  </a:cubicBezTo>
                  <a:cubicBezTo>
                    <a:pt x="2" y="16"/>
                    <a:pt x="2" y="16"/>
                    <a:pt x="2" y="16"/>
                  </a:cubicBezTo>
                  <a:cubicBezTo>
                    <a:pt x="3" y="16"/>
                    <a:pt x="3" y="16"/>
                    <a:pt x="3" y="16"/>
                  </a:cubicBezTo>
                  <a:cubicBezTo>
                    <a:pt x="2" y="16"/>
                    <a:pt x="2" y="17"/>
                    <a:pt x="2" y="17"/>
                  </a:cubicBezTo>
                  <a:cubicBezTo>
                    <a:pt x="2" y="17"/>
                    <a:pt x="2" y="17"/>
                    <a:pt x="2" y="17"/>
                  </a:cubicBezTo>
                  <a:cubicBezTo>
                    <a:pt x="1" y="18"/>
                    <a:pt x="1" y="18"/>
                    <a:pt x="1" y="18"/>
                  </a:cubicBezTo>
                  <a:cubicBezTo>
                    <a:pt x="1" y="18"/>
                    <a:pt x="1" y="18"/>
                    <a:pt x="1" y="18"/>
                  </a:cubicBezTo>
                  <a:cubicBezTo>
                    <a:pt x="1" y="18"/>
                    <a:pt x="1" y="18"/>
                    <a:pt x="1" y="18"/>
                  </a:cubicBezTo>
                  <a:cubicBezTo>
                    <a:pt x="1" y="19"/>
                    <a:pt x="1" y="19"/>
                    <a:pt x="1" y="19"/>
                  </a:cubicBezTo>
                  <a:cubicBezTo>
                    <a:pt x="1" y="18"/>
                    <a:pt x="1" y="18"/>
                    <a:pt x="1" y="18"/>
                  </a:cubicBezTo>
                  <a:cubicBezTo>
                    <a:pt x="1" y="19"/>
                    <a:pt x="1" y="19"/>
                    <a:pt x="1" y="19"/>
                  </a:cubicBezTo>
                  <a:cubicBezTo>
                    <a:pt x="1" y="19"/>
                    <a:pt x="1" y="19"/>
                    <a:pt x="1" y="19"/>
                  </a:cubicBezTo>
                  <a:cubicBezTo>
                    <a:pt x="2" y="19"/>
                    <a:pt x="2" y="19"/>
                    <a:pt x="2" y="19"/>
                  </a:cubicBezTo>
                  <a:cubicBezTo>
                    <a:pt x="2" y="18"/>
                    <a:pt x="2" y="18"/>
                    <a:pt x="2" y="18"/>
                  </a:cubicBezTo>
                  <a:cubicBezTo>
                    <a:pt x="2" y="19"/>
                    <a:pt x="2" y="19"/>
                    <a:pt x="2" y="19"/>
                  </a:cubicBezTo>
                  <a:cubicBezTo>
                    <a:pt x="1" y="19"/>
                    <a:pt x="1" y="19"/>
                    <a:pt x="1" y="19"/>
                  </a:cubicBezTo>
                  <a:cubicBezTo>
                    <a:pt x="1" y="19"/>
                    <a:pt x="1" y="19"/>
                    <a:pt x="1" y="19"/>
                  </a:cubicBezTo>
                  <a:cubicBezTo>
                    <a:pt x="1" y="20"/>
                    <a:pt x="1" y="20"/>
                    <a:pt x="1" y="20"/>
                  </a:cubicBezTo>
                  <a:cubicBezTo>
                    <a:pt x="0" y="20"/>
                    <a:pt x="0" y="20"/>
                    <a:pt x="0" y="20"/>
                  </a:cubicBezTo>
                  <a:cubicBezTo>
                    <a:pt x="0" y="21"/>
                    <a:pt x="0" y="21"/>
                    <a:pt x="0" y="21"/>
                  </a:cubicBezTo>
                  <a:cubicBezTo>
                    <a:pt x="0" y="21"/>
                    <a:pt x="0" y="21"/>
                    <a:pt x="0" y="21"/>
                  </a:cubicBezTo>
                  <a:cubicBezTo>
                    <a:pt x="0" y="20"/>
                    <a:pt x="1" y="20"/>
                    <a:pt x="1" y="19"/>
                  </a:cubicBezTo>
                  <a:cubicBezTo>
                    <a:pt x="2" y="19"/>
                    <a:pt x="2" y="19"/>
                    <a:pt x="2" y="19"/>
                  </a:cubicBezTo>
                  <a:cubicBezTo>
                    <a:pt x="2" y="18"/>
                    <a:pt x="2" y="19"/>
                    <a:pt x="2" y="18"/>
                  </a:cubicBezTo>
                  <a:cubicBezTo>
                    <a:pt x="3" y="17"/>
                    <a:pt x="3" y="18"/>
                    <a:pt x="3" y="17"/>
                  </a:cubicBezTo>
                  <a:cubicBezTo>
                    <a:pt x="4" y="17"/>
                    <a:pt x="4" y="17"/>
                    <a:pt x="4" y="17"/>
                  </a:cubicBezTo>
                  <a:cubicBezTo>
                    <a:pt x="3" y="18"/>
                    <a:pt x="3" y="18"/>
                    <a:pt x="3" y="18"/>
                  </a:cubicBezTo>
                  <a:cubicBezTo>
                    <a:pt x="4" y="16"/>
                    <a:pt x="4" y="16"/>
                    <a:pt x="4" y="16"/>
                  </a:cubicBezTo>
                  <a:cubicBezTo>
                    <a:pt x="5" y="16"/>
                    <a:pt x="5" y="16"/>
                    <a:pt x="5" y="16"/>
                  </a:cubicBezTo>
                  <a:cubicBezTo>
                    <a:pt x="5" y="16"/>
                    <a:pt x="5" y="16"/>
                    <a:pt x="5" y="16"/>
                  </a:cubicBezTo>
                  <a:cubicBezTo>
                    <a:pt x="5" y="17"/>
                    <a:pt x="5" y="17"/>
                    <a:pt x="5" y="17"/>
                  </a:cubicBezTo>
                  <a:cubicBezTo>
                    <a:pt x="6" y="16"/>
                    <a:pt x="6" y="16"/>
                    <a:pt x="6" y="16"/>
                  </a:cubicBezTo>
                  <a:cubicBezTo>
                    <a:pt x="5" y="17"/>
                    <a:pt x="5" y="17"/>
                    <a:pt x="5" y="17"/>
                  </a:cubicBezTo>
                  <a:cubicBezTo>
                    <a:pt x="5" y="17"/>
                    <a:pt x="5" y="17"/>
                    <a:pt x="5" y="17"/>
                  </a:cubicBezTo>
                  <a:cubicBezTo>
                    <a:pt x="6" y="17"/>
                    <a:pt x="6" y="17"/>
                    <a:pt x="6" y="17"/>
                  </a:cubicBezTo>
                  <a:cubicBezTo>
                    <a:pt x="5" y="18"/>
                    <a:pt x="5" y="18"/>
                    <a:pt x="5" y="18"/>
                  </a:cubicBezTo>
                  <a:cubicBezTo>
                    <a:pt x="6" y="17"/>
                    <a:pt x="6" y="17"/>
                    <a:pt x="6" y="17"/>
                  </a:cubicBezTo>
                  <a:cubicBezTo>
                    <a:pt x="5" y="18"/>
                    <a:pt x="5" y="18"/>
                    <a:pt x="5" y="18"/>
                  </a:cubicBezTo>
                  <a:cubicBezTo>
                    <a:pt x="5" y="18"/>
                    <a:pt x="5" y="18"/>
                    <a:pt x="5" y="18"/>
                  </a:cubicBezTo>
                  <a:cubicBezTo>
                    <a:pt x="5" y="18"/>
                    <a:pt x="5" y="18"/>
                    <a:pt x="6" y="18"/>
                  </a:cubicBezTo>
                  <a:cubicBezTo>
                    <a:pt x="6" y="18"/>
                    <a:pt x="6" y="18"/>
                    <a:pt x="6" y="18"/>
                  </a:cubicBezTo>
                  <a:cubicBezTo>
                    <a:pt x="6" y="18"/>
                    <a:pt x="6" y="18"/>
                    <a:pt x="6" y="18"/>
                  </a:cubicBezTo>
                  <a:cubicBezTo>
                    <a:pt x="5" y="19"/>
                    <a:pt x="5" y="19"/>
                    <a:pt x="5" y="19"/>
                  </a:cubicBezTo>
                  <a:cubicBezTo>
                    <a:pt x="5" y="19"/>
                    <a:pt x="5" y="19"/>
                    <a:pt x="5" y="19"/>
                  </a:cubicBezTo>
                  <a:cubicBezTo>
                    <a:pt x="6" y="19"/>
                    <a:pt x="6" y="19"/>
                    <a:pt x="6" y="19"/>
                  </a:cubicBezTo>
                  <a:cubicBezTo>
                    <a:pt x="6" y="19"/>
                    <a:pt x="6" y="20"/>
                    <a:pt x="6" y="20"/>
                  </a:cubicBezTo>
                  <a:cubicBezTo>
                    <a:pt x="5" y="21"/>
                    <a:pt x="5" y="21"/>
                    <a:pt x="5" y="22"/>
                  </a:cubicBezTo>
                  <a:cubicBezTo>
                    <a:pt x="5" y="22"/>
                    <a:pt x="5" y="22"/>
                    <a:pt x="5" y="22"/>
                  </a:cubicBezTo>
                  <a:cubicBezTo>
                    <a:pt x="5" y="23"/>
                    <a:pt x="5" y="23"/>
                    <a:pt x="5" y="23"/>
                  </a:cubicBezTo>
                  <a:cubicBezTo>
                    <a:pt x="4" y="23"/>
                    <a:pt x="4" y="23"/>
                    <a:pt x="4" y="23"/>
                  </a:cubicBezTo>
                  <a:cubicBezTo>
                    <a:pt x="4" y="24"/>
                    <a:pt x="4" y="24"/>
                    <a:pt x="4" y="24"/>
                  </a:cubicBezTo>
                  <a:cubicBezTo>
                    <a:pt x="4" y="24"/>
                    <a:pt x="4" y="24"/>
                    <a:pt x="4" y="24"/>
                  </a:cubicBezTo>
                  <a:cubicBezTo>
                    <a:pt x="5" y="24"/>
                    <a:pt x="5" y="24"/>
                    <a:pt x="5" y="24"/>
                  </a:cubicBezTo>
                  <a:cubicBezTo>
                    <a:pt x="5" y="25"/>
                    <a:pt x="5" y="25"/>
                    <a:pt x="4" y="25"/>
                  </a:cubicBezTo>
                  <a:cubicBezTo>
                    <a:pt x="4" y="26"/>
                    <a:pt x="4" y="26"/>
                    <a:pt x="4" y="26"/>
                  </a:cubicBezTo>
                  <a:cubicBezTo>
                    <a:pt x="5" y="26"/>
                    <a:pt x="5" y="26"/>
                    <a:pt x="5" y="26"/>
                  </a:cubicBezTo>
                  <a:cubicBezTo>
                    <a:pt x="5" y="26"/>
                    <a:pt x="5" y="26"/>
                    <a:pt x="5" y="27"/>
                  </a:cubicBezTo>
                  <a:cubicBezTo>
                    <a:pt x="5" y="27"/>
                    <a:pt x="5" y="27"/>
                    <a:pt x="5" y="27"/>
                  </a:cubicBezTo>
                  <a:cubicBezTo>
                    <a:pt x="5" y="28"/>
                    <a:pt x="5" y="28"/>
                    <a:pt x="5" y="28"/>
                  </a:cubicBezTo>
                  <a:cubicBezTo>
                    <a:pt x="5" y="28"/>
                    <a:pt x="5" y="28"/>
                    <a:pt x="5" y="28"/>
                  </a:cubicBezTo>
                  <a:cubicBezTo>
                    <a:pt x="5" y="28"/>
                    <a:pt x="5" y="28"/>
                    <a:pt x="5" y="28"/>
                  </a:cubicBezTo>
                  <a:cubicBezTo>
                    <a:pt x="5" y="29"/>
                    <a:pt x="5" y="29"/>
                    <a:pt x="5" y="29"/>
                  </a:cubicBezTo>
                  <a:cubicBezTo>
                    <a:pt x="5" y="29"/>
                    <a:pt x="5" y="29"/>
                    <a:pt x="5" y="29"/>
                  </a:cubicBezTo>
                  <a:cubicBezTo>
                    <a:pt x="6" y="30"/>
                    <a:pt x="6" y="30"/>
                    <a:pt x="6" y="30"/>
                  </a:cubicBezTo>
                  <a:cubicBezTo>
                    <a:pt x="6" y="30"/>
                    <a:pt x="6" y="30"/>
                    <a:pt x="6" y="30"/>
                  </a:cubicBezTo>
                  <a:cubicBezTo>
                    <a:pt x="6" y="29"/>
                    <a:pt x="6" y="28"/>
                    <a:pt x="5" y="28"/>
                  </a:cubicBezTo>
                  <a:cubicBezTo>
                    <a:pt x="5" y="28"/>
                    <a:pt x="5" y="28"/>
                    <a:pt x="5" y="28"/>
                  </a:cubicBezTo>
                  <a:cubicBezTo>
                    <a:pt x="5" y="27"/>
                    <a:pt x="5" y="27"/>
                    <a:pt x="5" y="26"/>
                  </a:cubicBezTo>
                  <a:cubicBezTo>
                    <a:pt x="6" y="26"/>
                    <a:pt x="6" y="26"/>
                    <a:pt x="6" y="26"/>
                  </a:cubicBezTo>
                  <a:cubicBezTo>
                    <a:pt x="6" y="27"/>
                    <a:pt x="6" y="27"/>
                    <a:pt x="6" y="27"/>
                  </a:cubicBezTo>
                  <a:cubicBezTo>
                    <a:pt x="6" y="28"/>
                    <a:pt x="6" y="28"/>
                    <a:pt x="6" y="28"/>
                  </a:cubicBezTo>
                  <a:cubicBezTo>
                    <a:pt x="6" y="29"/>
                    <a:pt x="6" y="29"/>
                    <a:pt x="6" y="29"/>
                  </a:cubicBezTo>
                  <a:cubicBezTo>
                    <a:pt x="6" y="29"/>
                    <a:pt x="6" y="29"/>
                    <a:pt x="7" y="29"/>
                  </a:cubicBezTo>
                  <a:cubicBezTo>
                    <a:pt x="7" y="31"/>
                    <a:pt x="6" y="31"/>
                    <a:pt x="7" y="31"/>
                  </a:cubicBezTo>
                  <a:cubicBezTo>
                    <a:pt x="8" y="32"/>
                    <a:pt x="8" y="32"/>
                    <a:pt x="9" y="32"/>
                  </a:cubicBezTo>
                  <a:cubicBezTo>
                    <a:pt x="9" y="32"/>
                    <a:pt x="9" y="32"/>
                    <a:pt x="9" y="33"/>
                  </a:cubicBezTo>
                  <a:cubicBezTo>
                    <a:pt x="10" y="33"/>
                    <a:pt x="10" y="33"/>
                    <a:pt x="10" y="33"/>
                  </a:cubicBezTo>
                  <a:cubicBezTo>
                    <a:pt x="10" y="34"/>
                    <a:pt x="10" y="34"/>
                    <a:pt x="10" y="34"/>
                  </a:cubicBezTo>
                  <a:cubicBezTo>
                    <a:pt x="11" y="34"/>
                    <a:pt x="11" y="34"/>
                    <a:pt x="11" y="34"/>
                  </a:cubicBezTo>
                  <a:cubicBezTo>
                    <a:pt x="11" y="35"/>
                    <a:pt x="11" y="35"/>
                    <a:pt x="11" y="35"/>
                  </a:cubicBezTo>
                  <a:cubicBezTo>
                    <a:pt x="11" y="35"/>
                    <a:pt x="11" y="35"/>
                    <a:pt x="11" y="35"/>
                  </a:cubicBezTo>
                  <a:cubicBezTo>
                    <a:pt x="11" y="36"/>
                    <a:pt x="11" y="36"/>
                    <a:pt x="11" y="36"/>
                  </a:cubicBezTo>
                  <a:cubicBezTo>
                    <a:pt x="11" y="36"/>
                    <a:pt x="11" y="36"/>
                    <a:pt x="11" y="36"/>
                  </a:cubicBezTo>
                  <a:cubicBezTo>
                    <a:pt x="12" y="35"/>
                    <a:pt x="12" y="35"/>
                    <a:pt x="12" y="35"/>
                  </a:cubicBezTo>
                  <a:cubicBezTo>
                    <a:pt x="12" y="35"/>
                    <a:pt x="12" y="35"/>
                    <a:pt x="12" y="35"/>
                  </a:cubicBezTo>
                  <a:cubicBezTo>
                    <a:pt x="12" y="36"/>
                    <a:pt x="12" y="36"/>
                    <a:pt x="12" y="36"/>
                  </a:cubicBezTo>
                  <a:cubicBezTo>
                    <a:pt x="12" y="36"/>
                    <a:pt x="12" y="37"/>
                    <a:pt x="12" y="38"/>
                  </a:cubicBezTo>
                  <a:cubicBezTo>
                    <a:pt x="13" y="38"/>
                    <a:pt x="13" y="38"/>
                    <a:pt x="13" y="38"/>
                  </a:cubicBezTo>
                  <a:cubicBezTo>
                    <a:pt x="12" y="39"/>
                    <a:pt x="12" y="39"/>
                    <a:pt x="12" y="39"/>
                  </a:cubicBezTo>
                  <a:cubicBezTo>
                    <a:pt x="12" y="39"/>
                    <a:pt x="12" y="39"/>
                    <a:pt x="12" y="39"/>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1"/>
                    <a:pt x="12" y="41"/>
                    <a:pt x="12" y="41"/>
                  </a:cubicBezTo>
                  <a:cubicBezTo>
                    <a:pt x="12" y="42"/>
                    <a:pt x="12" y="42"/>
                    <a:pt x="12" y="42"/>
                  </a:cubicBezTo>
                  <a:cubicBezTo>
                    <a:pt x="12" y="42"/>
                    <a:pt x="12" y="42"/>
                    <a:pt x="12" y="42"/>
                  </a:cubicBezTo>
                  <a:cubicBezTo>
                    <a:pt x="12" y="42"/>
                    <a:pt x="12" y="42"/>
                    <a:pt x="12" y="42"/>
                  </a:cubicBezTo>
                  <a:cubicBezTo>
                    <a:pt x="12" y="43"/>
                    <a:pt x="12" y="44"/>
                    <a:pt x="12" y="45"/>
                  </a:cubicBezTo>
                  <a:cubicBezTo>
                    <a:pt x="13" y="45"/>
                    <a:pt x="13" y="45"/>
                    <a:pt x="13" y="46"/>
                  </a:cubicBezTo>
                  <a:cubicBezTo>
                    <a:pt x="13" y="46"/>
                    <a:pt x="13" y="46"/>
                    <a:pt x="13" y="46"/>
                  </a:cubicBezTo>
                  <a:cubicBezTo>
                    <a:pt x="13" y="47"/>
                    <a:pt x="14" y="47"/>
                    <a:pt x="14" y="48"/>
                  </a:cubicBezTo>
                  <a:cubicBezTo>
                    <a:pt x="14" y="48"/>
                    <a:pt x="14" y="51"/>
                    <a:pt x="14" y="52"/>
                  </a:cubicBezTo>
                  <a:cubicBezTo>
                    <a:pt x="14" y="53"/>
                    <a:pt x="14" y="53"/>
                    <a:pt x="14" y="53"/>
                  </a:cubicBezTo>
                  <a:cubicBezTo>
                    <a:pt x="14" y="53"/>
                    <a:pt x="14" y="53"/>
                    <a:pt x="14" y="53"/>
                  </a:cubicBezTo>
                  <a:cubicBezTo>
                    <a:pt x="14" y="54"/>
                    <a:pt x="14" y="54"/>
                    <a:pt x="14" y="54"/>
                  </a:cubicBezTo>
                  <a:cubicBezTo>
                    <a:pt x="14" y="54"/>
                    <a:pt x="14" y="54"/>
                    <a:pt x="14" y="54"/>
                  </a:cubicBezTo>
                  <a:cubicBezTo>
                    <a:pt x="14" y="55"/>
                    <a:pt x="14" y="56"/>
                    <a:pt x="14" y="56"/>
                  </a:cubicBezTo>
                  <a:cubicBezTo>
                    <a:pt x="14" y="57"/>
                    <a:pt x="14" y="57"/>
                    <a:pt x="14" y="57"/>
                  </a:cubicBezTo>
                  <a:cubicBezTo>
                    <a:pt x="14" y="57"/>
                    <a:pt x="14" y="57"/>
                    <a:pt x="14" y="57"/>
                  </a:cubicBezTo>
                  <a:cubicBezTo>
                    <a:pt x="14" y="57"/>
                    <a:pt x="15" y="58"/>
                    <a:pt x="15" y="58"/>
                  </a:cubicBezTo>
                  <a:cubicBezTo>
                    <a:pt x="15" y="59"/>
                    <a:pt x="15" y="59"/>
                    <a:pt x="15" y="59"/>
                  </a:cubicBezTo>
                  <a:cubicBezTo>
                    <a:pt x="15" y="59"/>
                    <a:pt x="15" y="59"/>
                    <a:pt x="15" y="59"/>
                  </a:cubicBezTo>
                  <a:cubicBezTo>
                    <a:pt x="15" y="60"/>
                    <a:pt x="15" y="60"/>
                    <a:pt x="15" y="60"/>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3"/>
                    <a:pt x="16" y="64"/>
                    <a:pt x="16" y="64"/>
                  </a:cubicBezTo>
                  <a:cubicBezTo>
                    <a:pt x="16" y="65"/>
                    <a:pt x="16" y="65"/>
                    <a:pt x="16" y="65"/>
                  </a:cubicBezTo>
                  <a:cubicBezTo>
                    <a:pt x="16" y="65"/>
                    <a:pt x="16" y="65"/>
                    <a:pt x="16" y="65"/>
                  </a:cubicBezTo>
                  <a:cubicBezTo>
                    <a:pt x="16" y="65"/>
                    <a:pt x="16" y="65"/>
                    <a:pt x="16" y="65"/>
                  </a:cubicBezTo>
                  <a:cubicBezTo>
                    <a:pt x="17" y="65"/>
                    <a:pt x="17" y="65"/>
                    <a:pt x="17" y="65"/>
                  </a:cubicBezTo>
                  <a:cubicBezTo>
                    <a:pt x="17" y="66"/>
                    <a:pt x="17" y="66"/>
                    <a:pt x="18" y="67"/>
                  </a:cubicBezTo>
                  <a:cubicBezTo>
                    <a:pt x="18" y="67"/>
                    <a:pt x="18" y="67"/>
                    <a:pt x="18" y="67"/>
                  </a:cubicBezTo>
                  <a:cubicBezTo>
                    <a:pt x="18" y="66"/>
                    <a:pt x="17" y="66"/>
                    <a:pt x="17" y="66"/>
                  </a:cubicBezTo>
                  <a:cubicBezTo>
                    <a:pt x="17" y="65"/>
                    <a:pt x="17" y="65"/>
                    <a:pt x="17" y="65"/>
                  </a:cubicBezTo>
                  <a:cubicBezTo>
                    <a:pt x="17" y="65"/>
                    <a:pt x="17" y="65"/>
                    <a:pt x="17" y="65"/>
                  </a:cubicBezTo>
                  <a:cubicBezTo>
                    <a:pt x="17" y="65"/>
                    <a:pt x="17" y="65"/>
                    <a:pt x="17" y="65"/>
                  </a:cubicBezTo>
                  <a:cubicBezTo>
                    <a:pt x="17" y="65"/>
                    <a:pt x="17" y="64"/>
                    <a:pt x="17" y="64"/>
                  </a:cubicBezTo>
                  <a:cubicBezTo>
                    <a:pt x="16" y="64"/>
                    <a:pt x="16" y="64"/>
                    <a:pt x="16" y="64"/>
                  </a:cubicBezTo>
                  <a:cubicBezTo>
                    <a:pt x="17" y="63"/>
                    <a:pt x="17" y="63"/>
                    <a:pt x="17" y="63"/>
                  </a:cubicBezTo>
                  <a:cubicBezTo>
                    <a:pt x="17" y="62"/>
                    <a:pt x="16" y="62"/>
                    <a:pt x="16" y="62"/>
                  </a:cubicBezTo>
                  <a:cubicBezTo>
                    <a:pt x="17" y="62"/>
                    <a:pt x="17" y="62"/>
                    <a:pt x="17" y="62"/>
                  </a:cubicBezTo>
                  <a:cubicBezTo>
                    <a:pt x="17" y="61"/>
                    <a:pt x="17" y="61"/>
                    <a:pt x="17" y="61"/>
                  </a:cubicBezTo>
                  <a:cubicBezTo>
                    <a:pt x="17" y="61"/>
                    <a:pt x="17" y="61"/>
                    <a:pt x="17" y="61"/>
                  </a:cubicBezTo>
                  <a:cubicBezTo>
                    <a:pt x="17" y="60"/>
                    <a:pt x="17" y="60"/>
                    <a:pt x="17" y="60"/>
                  </a:cubicBezTo>
                  <a:cubicBezTo>
                    <a:pt x="17" y="60"/>
                    <a:pt x="17" y="60"/>
                    <a:pt x="17" y="60"/>
                  </a:cubicBezTo>
                  <a:cubicBezTo>
                    <a:pt x="17" y="60"/>
                    <a:pt x="17" y="60"/>
                    <a:pt x="17" y="60"/>
                  </a:cubicBezTo>
                  <a:cubicBezTo>
                    <a:pt x="17" y="59"/>
                    <a:pt x="17" y="59"/>
                    <a:pt x="17" y="59"/>
                  </a:cubicBezTo>
                  <a:cubicBezTo>
                    <a:pt x="18" y="59"/>
                    <a:pt x="18" y="59"/>
                    <a:pt x="18" y="59"/>
                  </a:cubicBezTo>
                  <a:cubicBezTo>
                    <a:pt x="18" y="59"/>
                    <a:pt x="18" y="59"/>
                    <a:pt x="18" y="58"/>
                  </a:cubicBezTo>
                  <a:cubicBezTo>
                    <a:pt x="18" y="58"/>
                    <a:pt x="17" y="56"/>
                    <a:pt x="18" y="56"/>
                  </a:cubicBezTo>
                  <a:cubicBezTo>
                    <a:pt x="18" y="56"/>
                    <a:pt x="18" y="56"/>
                    <a:pt x="18" y="56"/>
                  </a:cubicBezTo>
                  <a:cubicBezTo>
                    <a:pt x="18" y="56"/>
                    <a:pt x="18" y="56"/>
                    <a:pt x="18" y="56"/>
                  </a:cubicBezTo>
                  <a:cubicBezTo>
                    <a:pt x="18" y="56"/>
                    <a:pt x="18" y="57"/>
                    <a:pt x="18" y="58"/>
                  </a:cubicBezTo>
                  <a:cubicBezTo>
                    <a:pt x="19" y="57"/>
                    <a:pt x="19" y="57"/>
                    <a:pt x="19" y="57"/>
                  </a:cubicBezTo>
                  <a:cubicBezTo>
                    <a:pt x="19" y="57"/>
                    <a:pt x="19" y="56"/>
                    <a:pt x="19" y="56"/>
                  </a:cubicBezTo>
                  <a:cubicBezTo>
                    <a:pt x="19" y="55"/>
                    <a:pt x="19" y="55"/>
                    <a:pt x="19" y="55"/>
                  </a:cubicBezTo>
                  <a:cubicBezTo>
                    <a:pt x="19" y="56"/>
                    <a:pt x="19" y="56"/>
                    <a:pt x="19" y="56"/>
                  </a:cubicBezTo>
                  <a:cubicBezTo>
                    <a:pt x="19" y="56"/>
                    <a:pt x="19" y="56"/>
                    <a:pt x="19" y="56"/>
                  </a:cubicBezTo>
                  <a:cubicBezTo>
                    <a:pt x="19" y="56"/>
                    <a:pt x="19" y="56"/>
                    <a:pt x="19" y="56"/>
                  </a:cubicBezTo>
                  <a:cubicBezTo>
                    <a:pt x="19" y="55"/>
                    <a:pt x="19" y="55"/>
                    <a:pt x="19" y="55"/>
                  </a:cubicBezTo>
                  <a:cubicBezTo>
                    <a:pt x="20" y="54"/>
                    <a:pt x="19" y="54"/>
                    <a:pt x="20" y="53"/>
                  </a:cubicBezTo>
                  <a:cubicBezTo>
                    <a:pt x="20" y="53"/>
                    <a:pt x="20" y="53"/>
                    <a:pt x="20" y="53"/>
                  </a:cubicBezTo>
                  <a:cubicBezTo>
                    <a:pt x="20" y="53"/>
                    <a:pt x="20" y="53"/>
                    <a:pt x="20" y="53"/>
                  </a:cubicBezTo>
                  <a:cubicBezTo>
                    <a:pt x="20" y="53"/>
                    <a:pt x="20" y="53"/>
                    <a:pt x="20" y="53"/>
                  </a:cubicBezTo>
                  <a:cubicBezTo>
                    <a:pt x="21" y="52"/>
                    <a:pt x="21" y="52"/>
                    <a:pt x="21" y="52"/>
                  </a:cubicBezTo>
                  <a:cubicBezTo>
                    <a:pt x="21" y="52"/>
                    <a:pt x="21" y="52"/>
                    <a:pt x="21" y="52"/>
                  </a:cubicBezTo>
                  <a:cubicBezTo>
                    <a:pt x="22" y="50"/>
                    <a:pt x="22" y="50"/>
                    <a:pt x="22" y="49"/>
                  </a:cubicBezTo>
                  <a:cubicBezTo>
                    <a:pt x="22" y="47"/>
                    <a:pt x="22" y="47"/>
                    <a:pt x="22" y="47"/>
                  </a:cubicBezTo>
                  <a:cubicBezTo>
                    <a:pt x="22" y="47"/>
                    <a:pt x="22" y="47"/>
                    <a:pt x="22" y="47"/>
                  </a:cubicBezTo>
                  <a:cubicBezTo>
                    <a:pt x="22" y="46"/>
                    <a:pt x="22" y="46"/>
                    <a:pt x="22" y="46"/>
                  </a:cubicBezTo>
                  <a:cubicBezTo>
                    <a:pt x="22" y="46"/>
                    <a:pt x="22" y="46"/>
                    <a:pt x="22" y="46"/>
                  </a:cubicBezTo>
                  <a:cubicBezTo>
                    <a:pt x="22" y="46"/>
                    <a:pt x="23" y="44"/>
                    <a:pt x="23" y="44"/>
                  </a:cubicBezTo>
                  <a:cubicBezTo>
                    <a:pt x="22" y="43"/>
                    <a:pt x="22" y="43"/>
                    <a:pt x="22" y="43"/>
                  </a:cubicBezTo>
                  <a:cubicBezTo>
                    <a:pt x="22" y="43"/>
                    <a:pt x="22" y="43"/>
                    <a:pt x="22" y="43"/>
                  </a:cubicBezTo>
                  <a:cubicBezTo>
                    <a:pt x="21" y="42"/>
                    <a:pt x="21" y="43"/>
                    <a:pt x="20" y="42"/>
                  </a:cubicBezTo>
                  <a:cubicBezTo>
                    <a:pt x="20" y="41"/>
                    <a:pt x="20" y="41"/>
                    <a:pt x="20" y="41"/>
                  </a:cubicBezTo>
                  <a:cubicBezTo>
                    <a:pt x="20" y="41"/>
                    <a:pt x="20" y="41"/>
                    <a:pt x="20"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8" y="41"/>
                    <a:pt x="18" y="41"/>
                    <a:pt x="18" y="41"/>
                  </a:cubicBezTo>
                  <a:cubicBezTo>
                    <a:pt x="19" y="40"/>
                    <a:pt x="19" y="40"/>
                    <a:pt x="19" y="40"/>
                  </a:cubicBezTo>
                  <a:cubicBezTo>
                    <a:pt x="19" y="39"/>
                    <a:pt x="19" y="39"/>
                    <a:pt x="19" y="38"/>
                  </a:cubicBezTo>
                  <a:cubicBezTo>
                    <a:pt x="19" y="38"/>
                    <a:pt x="19" y="38"/>
                    <a:pt x="19" y="38"/>
                  </a:cubicBezTo>
                  <a:cubicBezTo>
                    <a:pt x="19" y="38"/>
                    <a:pt x="19" y="38"/>
                    <a:pt x="19" y="38"/>
                  </a:cubicBezTo>
                  <a:cubicBezTo>
                    <a:pt x="18" y="38"/>
                    <a:pt x="18" y="38"/>
                    <a:pt x="17" y="37"/>
                  </a:cubicBezTo>
                  <a:cubicBezTo>
                    <a:pt x="17" y="38"/>
                    <a:pt x="17" y="38"/>
                    <a:pt x="17" y="38"/>
                  </a:cubicBezTo>
                  <a:cubicBezTo>
                    <a:pt x="16" y="37"/>
                    <a:pt x="17" y="37"/>
                    <a:pt x="17" y="37"/>
                  </a:cubicBezTo>
                  <a:cubicBezTo>
                    <a:pt x="17" y="36"/>
                    <a:pt x="17" y="36"/>
                    <a:pt x="17" y="36"/>
                  </a:cubicBezTo>
                  <a:cubicBezTo>
                    <a:pt x="16" y="36"/>
                    <a:pt x="16" y="36"/>
                    <a:pt x="16" y="36"/>
                  </a:cubicBezTo>
                  <a:cubicBezTo>
                    <a:pt x="16" y="36"/>
                    <a:pt x="16" y="36"/>
                    <a:pt x="16" y="36"/>
                  </a:cubicBezTo>
                  <a:cubicBezTo>
                    <a:pt x="16" y="35"/>
                    <a:pt x="16" y="35"/>
                    <a:pt x="15" y="35"/>
                  </a:cubicBezTo>
                  <a:cubicBezTo>
                    <a:pt x="15" y="35"/>
                    <a:pt x="15" y="35"/>
                    <a:pt x="15" y="35"/>
                  </a:cubicBezTo>
                  <a:cubicBezTo>
                    <a:pt x="14" y="34"/>
                    <a:pt x="14" y="34"/>
                    <a:pt x="14" y="34"/>
                  </a:cubicBezTo>
                  <a:cubicBezTo>
                    <a:pt x="14" y="34"/>
                    <a:pt x="14" y="34"/>
                    <a:pt x="14" y="34"/>
                  </a:cubicBezTo>
                  <a:cubicBezTo>
                    <a:pt x="14" y="35"/>
                    <a:pt x="14" y="35"/>
                    <a:pt x="14" y="35"/>
                  </a:cubicBezTo>
                  <a:cubicBezTo>
                    <a:pt x="14" y="35"/>
                    <a:pt x="14" y="35"/>
                    <a:pt x="14" y="35"/>
                  </a:cubicBezTo>
                  <a:cubicBezTo>
                    <a:pt x="13" y="34"/>
                    <a:pt x="13" y="34"/>
                    <a:pt x="13" y="34"/>
                  </a:cubicBezTo>
                  <a:cubicBezTo>
                    <a:pt x="13" y="34"/>
                    <a:pt x="13" y="34"/>
                    <a:pt x="13" y="34"/>
                  </a:cubicBezTo>
                  <a:cubicBezTo>
                    <a:pt x="13" y="35"/>
                    <a:pt x="13" y="35"/>
                    <a:pt x="13" y="35"/>
                  </a:cubicBezTo>
                  <a:cubicBezTo>
                    <a:pt x="13" y="35"/>
                    <a:pt x="13" y="35"/>
                    <a:pt x="13" y="35"/>
                  </a:cubicBezTo>
                  <a:cubicBezTo>
                    <a:pt x="13" y="35"/>
                    <a:pt x="13" y="35"/>
                    <a:pt x="13" y="35"/>
                  </a:cubicBezTo>
                  <a:cubicBezTo>
                    <a:pt x="12" y="36"/>
                    <a:pt x="12" y="36"/>
                    <a:pt x="12" y="36"/>
                  </a:cubicBezTo>
                  <a:cubicBezTo>
                    <a:pt x="12" y="35"/>
                    <a:pt x="12" y="35"/>
                    <a:pt x="12" y="35"/>
                  </a:cubicBezTo>
                  <a:cubicBezTo>
                    <a:pt x="12" y="35"/>
                    <a:pt x="11" y="35"/>
                    <a:pt x="11" y="34"/>
                  </a:cubicBezTo>
                  <a:cubicBezTo>
                    <a:pt x="11" y="34"/>
                    <a:pt x="11" y="33"/>
                    <a:pt x="11" y="33"/>
                  </a:cubicBezTo>
                  <a:cubicBezTo>
                    <a:pt x="11" y="33"/>
                    <a:pt x="11" y="33"/>
                    <a:pt x="11" y="33"/>
                  </a:cubicBezTo>
                  <a:cubicBezTo>
                    <a:pt x="10" y="32"/>
                    <a:pt x="10" y="32"/>
                    <a:pt x="10" y="32"/>
                  </a:cubicBezTo>
                  <a:cubicBezTo>
                    <a:pt x="10" y="32"/>
                    <a:pt x="10" y="32"/>
                    <a:pt x="10" y="32"/>
                  </a:cubicBezTo>
                  <a:cubicBezTo>
                    <a:pt x="10" y="32"/>
                    <a:pt x="10" y="32"/>
                    <a:pt x="10" y="32"/>
                  </a:cubicBezTo>
                  <a:cubicBezTo>
                    <a:pt x="10" y="31"/>
                    <a:pt x="10" y="31"/>
                    <a:pt x="10" y="31"/>
                  </a:cubicBezTo>
                  <a:cubicBezTo>
                    <a:pt x="10" y="31"/>
                    <a:pt x="10" y="31"/>
                    <a:pt x="10" y="31"/>
                  </a:cubicBezTo>
                  <a:cubicBezTo>
                    <a:pt x="11" y="30"/>
                    <a:pt x="11" y="30"/>
                    <a:pt x="11" y="30"/>
                  </a:cubicBezTo>
                  <a:cubicBezTo>
                    <a:pt x="10" y="30"/>
                    <a:pt x="10" y="30"/>
                    <a:pt x="10" y="30"/>
                  </a:cubicBezTo>
                  <a:cubicBezTo>
                    <a:pt x="10" y="31"/>
                    <a:pt x="10" y="31"/>
                    <a:pt x="10" y="31"/>
                  </a:cubicBezTo>
                  <a:cubicBezTo>
                    <a:pt x="9" y="31"/>
                    <a:pt x="9" y="31"/>
                    <a:pt x="9" y="31"/>
                  </a:cubicBezTo>
                  <a:cubicBezTo>
                    <a:pt x="9" y="31"/>
                    <a:pt x="9" y="31"/>
                    <a:pt x="9" y="31"/>
                  </a:cubicBezTo>
                  <a:cubicBezTo>
                    <a:pt x="8" y="30"/>
                    <a:pt x="8" y="30"/>
                    <a:pt x="8" y="29"/>
                  </a:cubicBezTo>
                  <a:cubicBezTo>
                    <a:pt x="9" y="28"/>
                    <a:pt x="9" y="28"/>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10" y="26"/>
                    <a:pt x="10" y="26"/>
                    <a:pt x="10" y="26"/>
                  </a:cubicBezTo>
                  <a:cubicBezTo>
                    <a:pt x="10" y="27"/>
                    <a:pt x="10" y="27"/>
                    <a:pt x="10" y="27"/>
                  </a:cubicBezTo>
                  <a:cubicBezTo>
                    <a:pt x="10" y="27"/>
                    <a:pt x="10" y="27"/>
                    <a:pt x="10" y="27"/>
                  </a:cubicBezTo>
                  <a:cubicBezTo>
                    <a:pt x="11" y="26"/>
                    <a:pt x="11" y="26"/>
                    <a:pt x="11" y="26"/>
                  </a:cubicBezTo>
                  <a:cubicBezTo>
                    <a:pt x="12" y="26"/>
                    <a:pt x="12" y="27"/>
                    <a:pt x="12" y="27"/>
                  </a:cubicBezTo>
                  <a:cubicBezTo>
                    <a:pt x="12" y="28"/>
                    <a:pt x="12" y="28"/>
                    <a:pt x="12" y="28"/>
                  </a:cubicBezTo>
                  <a:cubicBezTo>
                    <a:pt x="12" y="28"/>
                    <a:pt x="12" y="28"/>
                    <a:pt x="12" y="28"/>
                  </a:cubicBezTo>
                  <a:cubicBezTo>
                    <a:pt x="12" y="28"/>
                    <a:pt x="12" y="28"/>
                    <a:pt x="12" y="28"/>
                  </a:cubicBezTo>
                  <a:cubicBezTo>
                    <a:pt x="13" y="27"/>
                    <a:pt x="12" y="27"/>
                    <a:pt x="12" y="26"/>
                  </a:cubicBezTo>
                  <a:cubicBezTo>
                    <a:pt x="12" y="25"/>
                    <a:pt x="14" y="24"/>
                    <a:pt x="14" y="23"/>
                  </a:cubicBezTo>
                  <a:cubicBezTo>
                    <a:pt x="14" y="23"/>
                    <a:pt x="14" y="23"/>
                    <a:pt x="14" y="23"/>
                  </a:cubicBezTo>
                  <a:cubicBezTo>
                    <a:pt x="14" y="23"/>
                    <a:pt x="14" y="23"/>
                    <a:pt x="14" y="23"/>
                  </a:cubicBezTo>
                  <a:cubicBezTo>
                    <a:pt x="14" y="23"/>
                    <a:pt x="14" y="23"/>
                    <a:pt x="14" y="23"/>
                  </a:cubicBezTo>
                  <a:cubicBezTo>
                    <a:pt x="14" y="22"/>
                    <a:pt x="14" y="22"/>
                    <a:pt x="14" y="22"/>
                  </a:cubicBezTo>
                  <a:cubicBezTo>
                    <a:pt x="14" y="23"/>
                    <a:pt x="14" y="23"/>
                    <a:pt x="14" y="23"/>
                  </a:cubicBezTo>
                  <a:cubicBezTo>
                    <a:pt x="14" y="22"/>
                    <a:pt x="14" y="22"/>
                    <a:pt x="14" y="22"/>
                  </a:cubicBezTo>
                  <a:cubicBezTo>
                    <a:pt x="14" y="21"/>
                    <a:pt x="14" y="21"/>
                    <a:pt x="14" y="21"/>
                  </a:cubicBezTo>
                  <a:cubicBezTo>
                    <a:pt x="14" y="22"/>
                    <a:pt x="14" y="22"/>
                    <a:pt x="14" y="22"/>
                  </a:cubicBezTo>
                  <a:cubicBezTo>
                    <a:pt x="15" y="21"/>
                    <a:pt x="15" y="21"/>
                    <a:pt x="15" y="21"/>
                  </a:cubicBezTo>
                  <a:cubicBezTo>
                    <a:pt x="15" y="20"/>
                    <a:pt x="15" y="21"/>
                    <a:pt x="15" y="20"/>
                  </a:cubicBezTo>
                  <a:cubicBezTo>
                    <a:pt x="16" y="20"/>
                    <a:pt x="16" y="20"/>
                    <a:pt x="16" y="20"/>
                  </a:cubicBezTo>
                  <a:cubicBezTo>
                    <a:pt x="16" y="19"/>
                    <a:pt x="16" y="19"/>
                    <a:pt x="16" y="19"/>
                  </a:cubicBezTo>
                  <a:cubicBezTo>
                    <a:pt x="16" y="19"/>
                    <a:pt x="16" y="19"/>
                    <a:pt x="16" y="19"/>
                  </a:cubicBezTo>
                  <a:cubicBezTo>
                    <a:pt x="17" y="18"/>
                    <a:pt x="17" y="18"/>
                    <a:pt x="17" y="18"/>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8" y="18"/>
                    <a:pt x="18" y="18"/>
                    <a:pt x="18" y="18"/>
                  </a:cubicBezTo>
                  <a:cubicBezTo>
                    <a:pt x="18" y="18"/>
                    <a:pt x="18" y="18"/>
                    <a:pt x="18" y="18"/>
                  </a:cubicBezTo>
                  <a:cubicBezTo>
                    <a:pt x="17" y="18"/>
                    <a:pt x="17" y="18"/>
                    <a:pt x="17" y="18"/>
                  </a:cubicBezTo>
                  <a:cubicBezTo>
                    <a:pt x="17" y="17"/>
                    <a:pt x="17" y="17"/>
                    <a:pt x="17" y="17"/>
                  </a:cubicBezTo>
                  <a:cubicBezTo>
                    <a:pt x="17" y="17"/>
                    <a:pt x="17" y="17"/>
                    <a:pt x="17" y="17"/>
                  </a:cubicBezTo>
                  <a:cubicBezTo>
                    <a:pt x="17" y="17"/>
                    <a:pt x="17" y="17"/>
                    <a:pt x="17" y="17"/>
                  </a:cubicBezTo>
                  <a:cubicBezTo>
                    <a:pt x="17" y="16"/>
                    <a:pt x="17" y="16"/>
                    <a:pt x="17" y="16"/>
                  </a:cubicBezTo>
                  <a:cubicBezTo>
                    <a:pt x="16" y="17"/>
                    <a:pt x="16" y="17"/>
                    <a:pt x="16" y="17"/>
                  </a:cubicBezTo>
                  <a:cubicBezTo>
                    <a:pt x="16" y="18"/>
                    <a:pt x="16" y="18"/>
                    <a:pt x="16" y="18"/>
                  </a:cubicBezTo>
                  <a:cubicBezTo>
                    <a:pt x="16" y="18"/>
                    <a:pt x="16" y="18"/>
                    <a:pt x="16" y="18"/>
                  </a:cubicBezTo>
                  <a:cubicBezTo>
                    <a:pt x="16" y="17"/>
                    <a:pt x="16" y="17"/>
                    <a:pt x="16" y="17"/>
                  </a:cubicBezTo>
                  <a:cubicBezTo>
                    <a:pt x="17" y="17"/>
                    <a:pt x="17" y="17"/>
                    <a:pt x="17" y="17"/>
                  </a:cubicBezTo>
                  <a:cubicBezTo>
                    <a:pt x="17" y="16"/>
                    <a:pt x="18" y="16"/>
                    <a:pt x="18" y="16"/>
                  </a:cubicBezTo>
                  <a:cubicBezTo>
                    <a:pt x="18" y="16"/>
                    <a:pt x="18" y="16"/>
                    <a:pt x="18" y="16"/>
                  </a:cubicBezTo>
                  <a:cubicBezTo>
                    <a:pt x="19" y="15"/>
                    <a:pt x="19" y="15"/>
                    <a:pt x="19" y="15"/>
                  </a:cubicBezTo>
                  <a:cubicBezTo>
                    <a:pt x="19" y="15"/>
                    <a:pt x="19" y="15"/>
                    <a:pt x="19" y="15"/>
                  </a:cubicBezTo>
                  <a:cubicBezTo>
                    <a:pt x="19" y="15"/>
                    <a:pt x="19" y="15"/>
                    <a:pt x="19" y="15"/>
                  </a:cubicBezTo>
                  <a:cubicBezTo>
                    <a:pt x="19" y="15"/>
                    <a:pt x="19" y="15"/>
                    <a:pt x="19" y="15"/>
                  </a:cubicBezTo>
                  <a:cubicBezTo>
                    <a:pt x="19" y="15"/>
                    <a:pt x="19" y="15"/>
                    <a:pt x="20" y="15"/>
                  </a:cubicBezTo>
                  <a:cubicBezTo>
                    <a:pt x="20"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9" y="13"/>
                    <a:pt x="19" y="12"/>
                    <a:pt x="19" y="11"/>
                  </a:cubicBezTo>
                  <a:cubicBezTo>
                    <a:pt x="19" y="11"/>
                    <a:pt x="19" y="11"/>
                    <a:pt x="19" y="11"/>
                  </a:cubicBezTo>
                  <a:cubicBezTo>
                    <a:pt x="19" y="11"/>
                    <a:pt x="19" y="11"/>
                    <a:pt x="19" y="11"/>
                  </a:cubicBezTo>
                  <a:cubicBezTo>
                    <a:pt x="18" y="12"/>
                    <a:pt x="18" y="12"/>
                    <a:pt x="18" y="12"/>
                  </a:cubicBezTo>
                  <a:cubicBezTo>
                    <a:pt x="17" y="12"/>
                    <a:pt x="17" y="12"/>
                    <a:pt x="17" y="12"/>
                  </a:cubicBezTo>
                  <a:cubicBezTo>
                    <a:pt x="18" y="12"/>
                    <a:pt x="18" y="12"/>
                    <a:pt x="18" y="12"/>
                  </a:cubicBezTo>
                  <a:cubicBezTo>
                    <a:pt x="17" y="11"/>
                    <a:pt x="17" y="11"/>
                    <a:pt x="17" y="11"/>
                  </a:cubicBezTo>
                  <a:cubicBezTo>
                    <a:pt x="18" y="11"/>
                    <a:pt x="18" y="11"/>
                    <a:pt x="18" y="11"/>
                  </a:cubicBezTo>
                  <a:cubicBezTo>
                    <a:pt x="17" y="11"/>
                    <a:pt x="17" y="11"/>
                    <a:pt x="17" y="11"/>
                  </a:cubicBezTo>
                  <a:cubicBezTo>
                    <a:pt x="16" y="11"/>
                    <a:pt x="16" y="11"/>
                    <a:pt x="16" y="11"/>
                  </a:cubicBezTo>
                  <a:cubicBezTo>
                    <a:pt x="16" y="11"/>
                    <a:pt x="16" y="11"/>
                    <a:pt x="16" y="12"/>
                  </a:cubicBezTo>
                  <a:cubicBezTo>
                    <a:pt x="16" y="12"/>
                    <a:pt x="16" y="12"/>
                    <a:pt x="16" y="12"/>
                  </a:cubicBezTo>
                  <a:cubicBezTo>
                    <a:pt x="16" y="13"/>
                    <a:pt x="16" y="13"/>
                    <a:pt x="16" y="13"/>
                  </a:cubicBezTo>
                  <a:cubicBezTo>
                    <a:pt x="16" y="14"/>
                    <a:pt x="15" y="14"/>
                    <a:pt x="15" y="14"/>
                  </a:cubicBezTo>
                  <a:cubicBezTo>
                    <a:pt x="15" y="15"/>
                    <a:pt x="15" y="15"/>
                    <a:pt x="15" y="15"/>
                  </a:cubicBezTo>
                  <a:cubicBezTo>
                    <a:pt x="15" y="16"/>
                    <a:pt x="15" y="16"/>
                    <a:pt x="15" y="16"/>
                  </a:cubicBezTo>
                  <a:cubicBezTo>
                    <a:pt x="15" y="16"/>
                    <a:pt x="15" y="16"/>
                    <a:pt x="15" y="16"/>
                  </a:cubicBezTo>
                  <a:cubicBezTo>
                    <a:pt x="14" y="16"/>
                    <a:pt x="14" y="16"/>
                    <a:pt x="14" y="16"/>
                  </a:cubicBezTo>
                  <a:cubicBezTo>
                    <a:pt x="14" y="15"/>
                    <a:pt x="14" y="15"/>
                    <a:pt x="15" y="14"/>
                  </a:cubicBezTo>
                  <a:cubicBezTo>
                    <a:pt x="15" y="14"/>
                    <a:pt x="15" y="14"/>
                    <a:pt x="15" y="14"/>
                  </a:cubicBezTo>
                  <a:cubicBezTo>
                    <a:pt x="14" y="14"/>
                    <a:pt x="14" y="14"/>
                    <a:pt x="14" y="14"/>
                  </a:cubicBezTo>
                  <a:cubicBezTo>
                    <a:pt x="14" y="15"/>
                    <a:pt x="14" y="15"/>
                    <a:pt x="14" y="15"/>
                  </a:cubicBezTo>
                  <a:cubicBezTo>
                    <a:pt x="13" y="14"/>
                    <a:pt x="13" y="14"/>
                    <a:pt x="13" y="14"/>
                  </a:cubicBezTo>
                  <a:cubicBezTo>
                    <a:pt x="13" y="13"/>
                    <a:pt x="13" y="13"/>
                    <a:pt x="13" y="13"/>
                  </a:cubicBezTo>
                  <a:cubicBezTo>
                    <a:pt x="13" y="13"/>
                    <a:pt x="13" y="12"/>
                    <a:pt x="14" y="11"/>
                  </a:cubicBezTo>
                  <a:cubicBezTo>
                    <a:pt x="14" y="11"/>
                    <a:pt x="14" y="11"/>
                    <a:pt x="14" y="11"/>
                  </a:cubicBezTo>
                  <a:cubicBezTo>
                    <a:pt x="14" y="11"/>
                    <a:pt x="14" y="11"/>
                    <a:pt x="14" y="11"/>
                  </a:cubicBezTo>
                  <a:cubicBezTo>
                    <a:pt x="14" y="11"/>
                    <a:pt x="14" y="11"/>
                    <a:pt x="14" y="11"/>
                  </a:cubicBezTo>
                  <a:cubicBezTo>
                    <a:pt x="14" y="11"/>
                    <a:pt x="14" y="11"/>
                    <a:pt x="14" y="11"/>
                  </a:cubicBezTo>
                  <a:cubicBezTo>
                    <a:pt x="14" y="10"/>
                    <a:pt x="14" y="10"/>
                    <a:pt x="14" y="10"/>
                  </a:cubicBezTo>
                  <a:cubicBezTo>
                    <a:pt x="15" y="10"/>
                    <a:pt x="15" y="10"/>
                    <a:pt x="15" y="10"/>
                  </a:cubicBezTo>
                  <a:cubicBezTo>
                    <a:pt x="15" y="10"/>
                    <a:pt x="15" y="10"/>
                    <a:pt x="15" y="10"/>
                  </a:cubicBezTo>
                  <a:cubicBezTo>
                    <a:pt x="15" y="10"/>
                    <a:pt x="15" y="10"/>
                    <a:pt x="15" y="10"/>
                  </a:cubicBezTo>
                  <a:cubicBezTo>
                    <a:pt x="15" y="9"/>
                    <a:pt x="15" y="9"/>
                    <a:pt x="15" y="9"/>
                  </a:cubicBezTo>
                  <a:cubicBezTo>
                    <a:pt x="15" y="10"/>
                    <a:pt x="15" y="10"/>
                    <a:pt x="15" y="10"/>
                  </a:cubicBezTo>
                  <a:cubicBezTo>
                    <a:pt x="16" y="10"/>
                    <a:pt x="16" y="10"/>
                    <a:pt x="16" y="10"/>
                  </a:cubicBezTo>
                  <a:cubicBezTo>
                    <a:pt x="16" y="10"/>
                    <a:pt x="16" y="10"/>
                    <a:pt x="16" y="10"/>
                  </a:cubicBezTo>
                  <a:cubicBezTo>
                    <a:pt x="16" y="9"/>
                    <a:pt x="16" y="9"/>
                    <a:pt x="16"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7" y="8"/>
                    <a:pt x="17" y="8"/>
                    <a:pt x="17" y="8"/>
                  </a:cubicBezTo>
                  <a:cubicBezTo>
                    <a:pt x="17" y="8"/>
                    <a:pt x="17" y="8"/>
                    <a:pt x="17" y="8"/>
                  </a:cubicBezTo>
                  <a:cubicBezTo>
                    <a:pt x="17" y="7"/>
                    <a:pt x="17" y="7"/>
                    <a:pt x="17" y="7"/>
                  </a:cubicBezTo>
                  <a:cubicBezTo>
                    <a:pt x="16" y="8"/>
                    <a:pt x="16" y="8"/>
                    <a:pt x="16" y="8"/>
                  </a:cubicBezTo>
                  <a:cubicBezTo>
                    <a:pt x="16" y="8"/>
                    <a:pt x="16" y="9"/>
                    <a:pt x="16" y="9"/>
                  </a:cubicBezTo>
                  <a:cubicBezTo>
                    <a:pt x="16" y="9"/>
                    <a:pt x="16" y="9"/>
                    <a:pt x="16" y="9"/>
                  </a:cubicBezTo>
                  <a:cubicBezTo>
                    <a:pt x="16" y="8"/>
                    <a:pt x="16" y="8"/>
                    <a:pt x="16" y="8"/>
                  </a:cubicBezTo>
                  <a:cubicBezTo>
                    <a:pt x="15" y="8"/>
                    <a:pt x="15" y="8"/>
                    <a:pt x="15" y="8"/>
                  </a:cubicBezTo>
                  <a:cubicBezTo>
                    <a:pt x="15" y="7"/>
                    <a:pt x="15" y="7"/>
                    <a:pt x="15" y="7"/>
                  </a:cubicBezTo>
                  <a:moveTo>
                    <a:pt x="15" y="7"/>
                  </a:moveTo>
                  <a:cubicBezTo>
                    <a:pt x="14" y="7"/>
                    <a:pt x="14" y="7"/>
                    <a:pt x="14" y="7"/>
                  </a:cubicBezTo>
                  <a:cubicBezTo>
                    <a:pt x="14" y="7"/>
                    <a:pt x="14" y="7"/>
                    <a:pt x="14" y="7"/>
                  </a:cubicBezTo>
                  <a:cubicBezTo>
                    <a:pt x="15" y="7"/>
                    <a:pt x="15" y="7"/>
                    <a:pt x="15" y="7"/>
                  </a:cubicBezTo>
                  <a:cubicBezTo>
                    <a:pt x="15" y="7"/>
                    <a:pt x="15" y="7"/>
                    <a:pt x="15" y="7"/>
                  </a:cubicBezTo>
                  <a:cubicBezTo>
                    <a:pt x="15" y="7"/>
                    <a:pt x="15" y="7"/>
                    <a:pt x="15" y="7"/>
                  </a:cubicBezTo>
                  <a:moveTo>
                    <a:pt x="15" y="6"/>
                  </a:moveTo>
                  <a:cubicBezTo>
                    <a:pt x="15" y="7"/>
                    <a:pt x="15" y="7"/>
                    <a:pt x="15" y="7"/>
                  </a:cubicBezTo>
                  <a:cubicBezTo>
                    <a:pt x="16" y="7"/>
                    <a:pt x="16" y="7"/>
                    <a:pt x="16" y="7"/>
                  </a:cubicBezTo>
                  <a:cubicBezTo>
                    <a:pt x="15" y="6"/>
                    <a:pt x="15" y="6"/>
                    <a:pt x="15" y="6"/>
                  </a:cubicBezTo>
                  <a:moveTo>
                    <a:pt x="14" y="6"/>
                  </a:moveTo>
                  <a:cubicBezTo>
                    <a:pt x="13" y="6"/>
                    <a:pt x="13" y="6"/>
                    <a:pt x="13" y="6"/>
                  </a:cubicBezTo>
                  <a:cubicBezTo>
                    <a:pt x="13" y="7"/>
                    <a:pt x="13" y="7"/>
                    <a:pt x="13" y="7"/>
                  </a:cubicBezTo>
                  <a:cubicBezTo>
                    <a:pt x="12" y="7"/>
                    <a:pt x="12" y="7"/>
                    <a:pt x="12" y="7"/>
                  </a:cubicBezTo>
                  <a:cubicBezTo>
                    <a:pt x="13" y="6"/>
                    <a:pt x="13" y="6"/>
                    <a:pt x="13" y="6"/>
                  </a:cubicBezTo>
                  <a:cubicBezTo>
                    <a:pt x="12" y="7"/>
                    <a:pt x="12" y="7"/>
                    <a:pt x="12" y="7"/>
                  </a:cubicBezTo>
                  <a:cubicBezTo>
                    <a:pt x="12" y="7"/>
                    <a:pt x="12" y="7"/>
                    <a:pt x="12" y="7"/>
                  </a:cubicBezTo>
                  <a:cubicBezTo>
                    <a:pt x="12" y="7"/>
                    <a:pt x="12" y="7"/>
                    <a:pt x="12" y="7"/>
                  </a:cubicBezTo>
                  <a:cubicBezTo>
                    <a:pt x="12" y="7"/>
                    <a:pt x="12" y="7"/>
                    <a:pt x="12" y="7"/>
                  </a:cubicBezTo>
                  <a:cubicBezTo>
                    <a:pt x="13" y="7"/>
                    <a:pt x="13" y="7"/>
                    <a:pt x="13" y="7"/>
                  </a:cubicBezTo>
                  <a:cubicBezTo>
                    <a:pt x="13" y="7"/>
                    <a:pt x="13" y="7"/>
                    <a:pt x="13" y="7"/>
                  </a:cubicBezTo>
                  <a:cubicBezTo>
                    <a:pt x="13" y="7"/>
                    <a:pt x="13" y="7"/>
                    <a:pt x="13" y="7"/>
                  </a:cubicBezTo>
                  <a:cubicBezTo>
                    <a:pt x="14" y="6"/>
                    <a:pt x="14" y="6"/>
                    <a:pt x="14" y="6"/>
                  </a:cubicBezTo>
                  <a:cubicBezTo>
                    <a:pt x="14" y="6"/>
                    <a:pt x="14" y="6"/>
                    <a:pt x="14" y="6"/>
                  </a:cubicBezTo>
                  <a:cubicBezTo>
                    <a:pt x="14" y="6"/>
                    <a:pt x="14" y="6"/>
                    <a:pt x="14" y="6"/>
                  </a:cubicBezTo>
                  <a:moveTo>
                    <a:pt x="18" y="6"/>
                  </a:moveTo>
                  <a:cubicBezTo>
                    <a:pt x="17" y="6"/>
                    <a:pt x="17" y="6"/>
                    <a:pt x="17" y="6"/>
                  </a:cubicBezTo>
                  <a:cubicBezTo>
                    <a:pt x="17" y="6"/>
                    <a:pt x="17" y="6"/>
                    <a:pt x="17" y="6"/>
                  </a:cubicBezTo>
                  <a:cubicBezTo>
                    <a:pt x="17" y="7"/>
                    <a:pt x="17" y="7"/>
                    <a:pt x="17" y="7"/>
                  </a:cubicBezTo>
                  <a:cubicBezTo>
                    <a:pt x="16" y="7"/>
                    <a:pt x="16" y="7"/>
                    <a:pt x="16" y="7"/>
                  </a:cubicBezTo>
                  <a:cubicBezTo>
                    <a:pt x="16" y="6"/>
                    <a:pt x="17" y="6"/>
                    <a:pt x="17" y="6"/>
                  </a:cubicBezTo>
                  <a:cubicBezTo>
                    <a:pt x="17" y="6"/>
                    <a:pt x="17" y="6"/>
                    <a:pt x="17" y="6"/>
                  </a:cubicBezTo>
                  <a:cubicBezTo>
                    <a:pt x="16" y="6"/>
                    <a:pt x="16" y="6"/>
                    <a:pt x="16" y="7"/>
                  </a:cubicBezTo>
                  <a:cubicBezTo>
                    <a:pt x="16" y="7"/>
                    <a:pt x="16" y="7"/>
                    <a:pt x="16" y="7"/>
                  </a:cubicBezTo>
                  <a:cubicBezTo>
                    <a:pt x="16" y="7"/>
                    <a:pt x="16" y="7"/>
                    <a:pt x="17" y="7"/>
                  </a:cubicBezTo>
                  <a:cubicBezTo>
                    <a:pt x="17" y="7"/>
                    <a:pt x="17" y="7"/>
                    <a:pt x="17" y="7"/>
                  </a:cubicBezTo>
                  <a:cubicBezTo>
                    <a:pt x="17" y="7"/>
                    <a:pt x="17" y="7"/>
                    <a:pt x="17" y="7"/>
                  </a:cubicBezTo>
                  <a:cubicBezTo>
                    <a:pt x="18" y="7"/>
                    <a:pt x="18" y="7"/>
                    <a:pt x="18" y="7"/>
                  </a:cubicBezTo>
                  <a:cubicBezTo>
                    <a:pt x="18" y="7"/>
                    <a:pt x="18" y="7"/>
                    <a:pt x="18" y="7"/>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9"/>
                    <a:pt x="17" y="9"/>
                    <a:pt x="17" y="9"/>
                  </a:cubicBezTo>
                  <a:cubicBezTo>
                    <a:pt x="17" y="9"/>
                    <a:pt x="17" y="9"/>
                    <a:pt x="17" y="9"/>
                  </a:cubicBezTo>
                  <a:cubicBezTo>
                    <a:pt x="17" y="10"/>
                    <a:pt x="17" y="10"/>
                    <a:pt x="17" y="10"/>
                  </a:cubicBezTo>
                  <a:cubicBezTo>
                    <a:pt x="17" y="10"/>
                    <a:pt x="17" y="10"/>
                    <a:pt x="17" y="10"/>
                  </a:cubicBezTo>
                  <a:cubicBezTo>
                    <a:pt x="17" y="10"/>
                    <a:pt x="18" y="10"/>
                    <a:pt x="19" y="10"/>
                  </a:cubicBezTo>
                  <a:cubicBezTo>
                    <a:pt x="19" y="10"/>
                    <a:pt x="19" y="10"/>
                    <a:pt x="19" y="10"/>
                  </a:cubicBezTo>
                  <a:cubicBezTo>
                    <a:pt x="19" y="9"/>
                    <a:pt x="19" y="9"/>
                    <a:pt x="19" y="9"/>
                  </a:cubicBezTo>
                  <a:cubicBezTo>
                    <a:pt x="19" y="8"/>
                    <a:pt x="19" y="8"/>
                    <a:pt x="19" y="8"/>
                  </a:cubicBezTo>
                  <a:cubicBezTo>
                    <a:pt x="19" y="9"/>
                    <a:pt x="19" y="9"/>
                    <a:pt x="19" y="9"/>
                  </a:cubicBezTo>
                  <a:cubicBezTo>
                    <a:pt x="20" y="8"/>
                    <a:pt x="20" y="8"/>
                    <a:pt x="20" y="8"/>
                  </a:cubicBezTo>
                  <a:cubicBezTo>
                    <a:pt x="20" y="8"/>
                    <a:pt x="20" y="8"/>
                    <a:pt x="20" y="8"/>
                  </a:cubicBezTo>
                  <a:cubicBezTo>
                    <a:pt x="20" y="8"/>
                    <a:pt x="20" y="7"/>
                    <a:pt x="20" y="7"/>
                  </a:cubicBezTo>
                  <a:cubicBezTo>
                    <a:pt x="20" y="7"/>
                    <a:pt x="20" y="7"/>
                    <a:pt x="20" y="8"/>
                  </a:cubicBezTo>
                  <a:cubicBezTo>
                    <a:pt x="19" y="8"/>
                    <a:pt x="19" y="8"/>
                    <a:pt x="19" y="8"/>
                  </a:cubicBezTo>
                  <a:cubicBezTo>
                    <a:pt x="19" y="8"/>
                    <a:pt x="19" y="8"/>
                    <a:pt x="19" y="8"/>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6"/>
                    <a:pt x="19" y="6"/>
                    <a:pt x="19" y="6"/>
                  </a:cubicBezTo>
                  <a:cubicBezTo>
                    <a:pt x="19" y="7"/>
                    <a:pt x="19" y="7"/>
                    <a:pt x="19" y="7"/>
                  </a:cubicBezTo>
                  <a:cubicBezTo>
                    <a:pt x="18" y="6"/>
                    <a:pt x="18" y="6"/>
                    <a:pt x="18" y="6"/>
                  </a:cubicBezTo>
                  <a:cubicBezTo>
                    <a:pt x="18" y="6"/>
                    <a:pt x="18" y="6"/>
                    <a:pt x="18" y="6"/>
                  </a:cubicBezTo>
                  <a:cubicBezTo>
                    <a:pt x="18" y="6"/>
                    <a:pt x="18" y="6"/>
                    <a:pt x="18" y="6"/>
                  </a:cubicBezTo>
                  <a:cubicBezTo>
                    <a:pt x="18" y="6"/>
                    <a:pt x="18" y="6"/>
                    <a:pt x="18" y="6"/>
                  </a:cubicBezTo>
                  <a:cubicBezTo>
                    <a:pt x="17" y="6"/>
                    <a:pt x="17" y="6"/>
                    <a:pt x="17" y="6"/>
                  </a:cubicBezTo>
                  <a:cubicBezTo>
                    <a:pt x="18" y="6"/>
                    <a:pt x="18" y="6"/>
                    <a:pt x="18" y="6"/>
                  </a:cubicBezTo>
                  <a:moveTo>
                    <a:pt x="15" y="6"/>
                  </a:moveTo>
                  <a:cubicBezTo>
                    <a:pt x="15" y="6"/>
                    <a:pt x="15" y="6"/>
                    <a:pt x="15" y="6"/>
                  </a:cubicBezTo>
                  <a:cubicBezTo>
                    <a:pt x="15" y="6"/>
                    <a:pt x="15" y="6"/>
                    <a:pt x="15" y="6"/>
                  </a:cubicBezTo>
                  <a:moveTo>
                    <a:pt x="22" y="5"/>
                  </a:moveTo>
                  <a:cubicBezTo>
                    <a:pt x="22" y="6"/>
                    <a:pt x="22" y="6"/>
                    <a:pt x="22" y="6"/>
                  </a:cubicBezTo>
                  <a:cubicBezTo>
                    <a:pt x="22" y="5"/>
                    <a:pt x="22" y="5"/>
                    <a:pt x="22" y="5"/>
                  </a:cubicBezTo>
                  <a:moveTo>
                    <a:pt x="36" y="5"/>
                  </a:move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4" y="7"/>
                    <a:pt x="34" y="7"/>
                    <a:pt x="34" y="7"/>
                  </a:cubicBezTo>
                  <a:cubicBezTo>
                    <a:pt x="34" y="7"/>
                    <a:pt x="34" y="7"/>
                    <a:pt x="34" y="7"/>
                  </a:cubicBezTo>
                  <a:cubicBezTo>
                    <a:pt x="34" y="7"/>
                    <a:pt x="34" y="7"/>
                    <a:pt x="34" y="7"/>
                  </a:cubicBezTo>
                  <a:cubicBezTo>
                    <a:pt x="33" y="8"/>
                    <a:pt x="33" y="8"/>
                    <a:pt x="33" y="8"/>
                  </a:cubicBezTo>
                  <a:cubicBezTo>
                    <a:pt x="33" y="8"/>
                    <a:pt x="33" y="8"/>
                    <a:pt x="33" y="8"/>
                  </a:cubicBezTo>
                  <a:cubicBezTo>
                    <a:pt x="34" y="8"/>
                    <a:pt x="34" y="8"/>
                    <a:pt x="34" y="8"/>
                  </a:cubicBezTo>
                  <a:cubicBezTo>
                    <a:pt x="33" y="9"/>
                    <a:pt x="33" y="9"/>
                    <a:pt x="33" y="9"/>
                  </a:cubicBezTo>
                  <a:cubicBezTo>
                    <a:pt x="33" y="9"/>
                    <a:pt x="33" y="9"/>
                    <a:pt x="33" y="9"/>
                  </a:cubicBezTo>
                  <a:cubicBezTo>
                    <a:pt x="33" y="9"/>
                    <a:pt x="33" y="9"/>
                    <a:pt x="33" y="9"/>
                  </a:cubicBezTo>
                  <a:cubicBezTo>
                    <a:pt x="33" y="9"/>
                    <a:pt x="33" y="9"/>
                    <a:pt x="33" y="9"/>
                  </a:cubicBezTo>
                  <a:cubicBezTo>
                    <a:pt x="32" y="9"/>
                    <a:pt x="32" y="9"/>
                    <a:pt x="32" y="9"/>
                  </a:cubicBezTo>
                  <a:cubicBezTo>
                    <a:pt x="33" y="9"/>
                    <a:pt x="33" y="9"/>
                    <a:pt x="33" y="9"/>
                  </a:cubicBezTo>
                  <a:cubicBezTo>
                    <a:pt x="32" y="10"/>
                    <a:pt x="32" y="10"/>
                    <a:pt x="32" y="10"/>
                  </a:cubicBezTo>
                  <a:cubicBezTo>
                    <a:pt x="33" y="10"/>
                    <a:pt x="33" y="10"/>
                    <a:pt x="33" y="10"/>
                  </a:cubicBezTo>
                  <a:cubicBezTo>
                    <a:pt x="32" y="10"/>
                    <a:pt x="32" y="10"/>
                    <a:pt x="32" y="10"/>
                  </a:cubicBezTo>
                  <a:cubicBezTo>
                    <a:pt x="33" y="11"/>
                    <a:pt x="33" y="11"/>
                    <a:pt x="33" y="11"/>
                  </a:cubicBezTo>
                  <a:cubicBezTo>
                    <a:pt x="33" y="10"/>
                    <a:pt x="33" y="10"/>
                    <a:pt x="33" y="10"/>
                  </a:cubicBezTo>
                  <a:cubicBezTo>
                    <a:pt x="34" y="11"/>
                    <a:pt x="34" y="11"/>
                    <a:pt x="34" y="11"/>
                  </a:cubicBezTo>
                  <a:cubicBezTo>
                    <a:pt x="34" y="12"/>
                    <a:pt x="34" y="12"/>
                    <a:pt x="34" y="12"/>
                  </a:cubicBezTo>
                  <a:cubicBezTo>
                    <a:pt x="34" y="13"/>
                    <a:pt x="34" y="13"/>
                    <a:pt x="34" y="13"/>
                  </a:cubicBezTo>
                  <a:cubicBezTo>
                    <a:pt x="34" y="12"/>
                    <a:pt x="35" y="12"/>
                    <a:pt x="35" y="11"/>
                  </a:cubicBezTo>
                  <a:cubicBezTo>
                    <a:pt x="35" y="11"/>
                    <a:pt x="35" y="11"/>
                    <a:pt x="35" y="11"/>
                  </a:cubicBezTo>
                  <a:cubicBezTo>
                    <a:pt x="35" y="11"/>
                    <a:pt x="35" y="11"/>
                    <a:pt x="35" y="11"/>
                  </a:cubicBezTo>
                  <a:cubicBezTo>
                    <a:pt x="35" y="11"/>
                    <a:pt x="35" y="11"/>
                    <a:pt x="35" y="11"/>
                  </a:cubicBezTo>
                  <a:cubicBezTo>
                    <a:pt x="35" y="10"/>
                    <a:pt x="35" y="10"/>
                    <a:pt x="35" y="10"/>
                  </a:cubicBezTo>
                  <a:cubicBezTo>
                    <a:pt x="35" y="9"/>
                    <a:pt x="35" y="9"/>
                    <a:pt x="35" y="9"/>
                  </a:cubicBezTo>
                  <a:cubicBezTo>
                    <a:pt x="35" y="9"/>
                    <a:pt x="35" y="9"/>
                    <a:pt x="35" y="9"/>
                  </a:cubicBezTo>
                  <a:cubicBezTo>
                    <a:pt x="35" y="9"/>
                    <a:pt x="35" y="9"/>
                    <a:pt x="35" y="9"/>
                  </a:cubicBezTo>
                  <a:cubicBezTo>
                    <a:pt x="36" y="8"/>
                    <a:pt x="35" y="8"/>
                    <a:pt x="36" y="8"/>
                  </a:cubicBezTo>
                  <a:cubicBezTo>
                    <a:pt x="36" y="8"/>
                    <a:pt x="36" y="8"/>
                    <a:pt x="36" y="8"/>
                  </a:cubicBezTo>
                  <a:cubicBezTo>
                    <a:pt x="36" y="9"/>
                    <a:pt x="35" y="9"/>
                    <a:pt x="36" y="10"/>
                  </a:cubicBezTo>
                  <a:cubicBezTo>
                    <a:pt x="36" y="11"/>
                    <a:pt x="36" y="11"/>
                    <a:pt x="36" y="11"/>
                  </a:cubicBezTo>
                  <a:cubicBezTo>
                    <a:pt x="36" y="11"/>
                    <a:pt x="37" y="10"/>
                    <a:pt x="37" y="10"/>
                  </a:cubicBezTo>
                  <a:cubicBezTo>
                    <a:pt x="37" y="10"/>
                    <a:pt x="37" y="10"/>
                    <a:pt x="37" y="10"/>
                  </a:cubicBezTo>
                  <a:cubicBezTo>
                    <a:pt x="37" y="11"/>
                    <a:pt x="37" y="11"/>
                    <a:pt x="37" y="11"/>
                  </a:cubicBezTo>
                  <a:cubicBezTo>
                    <a:pt x="36" y="11"/>
                    <a:pt x="36" y="11"/>
                    <a:pt x="36" y="11"/>
                  </a:cubicBezTo>
                  <a:cubicBezTo>
                    <a:pt x="36" y="11"/>
                    <a:pt x="36" y="12"/>
                    <a:pt x="36" y="12"/>
                  </a:cubicBezTo>
                  <a:cubicBezTo>
                    <a:pt x="36" y="12"/>
                    <a:pt x="36" y="12"/>
                    <a:pt x="36" y="12"/>
                  </a:cubicBezTo>
                  <a:cubicBezTo>
                    <a:pt x="35" y="13"/>
                    <a:pt x="35" y="13"/>
                    <a:pt x="35" y="13"/>
                  </a:cubicBezTo>
                  <a:cubicBezTo>
                    <a:pt x="35" y="13"/>
                    <a:pt x="35" y="13"/>
                    <a:pt x="35" y="13"/>
                  </a:cubicBezTo>
                  <a:cubicBezTo>
                    <a:pt x="34" y="13"/>
                    <a:pt x="34" y="13"/>
                    <a:pt x="34" y="13"/>
                  </a:cubicBezTo>
                  <a:cubicBezTo>
                    <a:pt x="34" y="14"/>
                    <a:pt x="34" y="14"/>
                    <a:pt x="34" y="14"/>
                  </a:cubicBezTo>
                  <a:cubicBezTo>
                    <a:pt x="34" y="13"/>
                    <a:pt x="34" y="13"/>
                    <a:pt x="34" y="13"/>
                  </a:cubicBezTo>
                  <a:cubicBezTo>
                    <a:pt x="34" y="13"/>
                    <a:pt x="34" y="13"/>
                    <a:pt x="34" y="13"/>
                  </a:cubicBezTo>
                  <a:cubicBezTo>
                    <a:pt x="33" y="13"/>
                    <a:pt x="33" y="13"/>
                    <a:pt x="33" y="12"/>
                  </a:cubicBezTo>
                  <a:cubicBezTo>
                    <a:pt x="33" y="12"/>
                    <a:pt x="33" y="12"/>
                    <a:pt x="33" y="12"/>
                  </a:cubicBezTo>
                  <a:cubicBezTo>
                    <a:pt x="33" y="13"/>
                    <a:pt x="34" y="13"/>
                    <a:pt x="33" y="14"/>
                  </a:cubicBezTo>
                  <a:cubicBezTo>
                    <a:pt x="32" y="14"/>
                    <a:pt x="32" y="14"/>
                    <a:pt x="32" y="14"/>
                  </a:cubicBezTo>
                  <a:cubicBezTo>
                    <a:pt x="32" y="15"/>
                    <a:pt x="32" y="15"/>
                    <a:pt x="32" y="15"/>
                  </a:cubicBezTo>
                  <a:cubicBezTo>
                    <a:pt x="32" y="15"/>
                    <a:pt x="32" y="15"/>
                    <a:pt x="32" y="15"/>
                  </a:cubicBezTo>
                  <a:cubicBezTo>
                    <a:pt x="31" y="16"/>
                    <a:pt x="31" y="16"/>
                    <a:pt x="31" y="16"/>
                  </a:cubicBezTo>
                  <a:cubicBezTo>
                    <a:pt x="31" y="15"/>
                    <a:pt x="31" y="15"/>
                    <a:pt x="31" y="15"/>
                  </a:cubicBezTo>
                  <a:cubicBezTo>
                    <a:pt x="31" y="16"/>
                    <a:pt x="31" y="16"/>
                    <a:pt x="31" y="16"/>
                  </a:cubicBezTo>
                  <a:cubicBezTo>
                    <a:pt x="30" y="16"/>
                    <a:pt x="30" y="16"/>
                    <a:pt x="30" y="16"/>
                  </a:cubicBezTo>
                  <a:cubicBezTo>
                    <a:pt x="30" y="16"/>
                    <a:pt x="32" y="17"/>
                    <a:pt x="31" y="18"/>
                  </a:cubicBezTo>
                  <a:cubicBezTo>
                    <a:pt x="31" y="19"/>
                    <a:pt x="30" y="18"/>
                    <a:pt x="30" y="19"/>
                  </a:cubicBezTo>
                  <a:cubicBezTo>
                    <a:pt x="30" y="18"/>
                    <a:pt x="30" y="18"/>
                    <a:pt x="30" y="18"/>
                  </a:cubicBezTo>
                  <a:cubicBezTo>
                    <a:pt x="29" y="19"/>
                    <a:pt x="30" y="19"/>
                    <a:pt x="29" y="20"/>
                  </a:cubicBezTo>
                  <a:cubicBezTo>
                    <a:pt x="29" y="20"/>
                    <a:pt x="29" y="21"/>
                    <a:pt x="29" y="21"/>
                  </a:cubicBezTo>
                  <a:cubicBezTo>
                    <a:pt x="29" y="22"/>
                    <a:pt x="29" y="22"/>
                    <a:pt x="29" y="22"/>
                  </a:cubicBezTo>
                  <a:cubicBezTo>
                    <a:pt x="30" y="23"/>
                    <a:pt x="30" y="23"/>
                    <a:pt x="30" y="23"/>
                  </a:cubicBezTo>
                  <a:cubicBezTo>
                    <a:pt x="30" y="22"/>
                    <a:pt x="30" y="22"/>
                    <a:pt x="30" y="22"/>
                  </a:cubicBezTo>
                  <a:cubicBezTo>
                    <a:pt x="31" y="22"/>
                    <a:pt x="31" y="22"/>
                    <a:pt x="31" y="22"/>
                  </a:cubicBezTo>
                  <a:cubicBezTo>
                    <a:pt x="31" y="22"/>
                    <a:pt x="31" y="22"/>
                    <a:pt x="31" y="21"/>
                  </a:cubicBezTo>
                  <a:cubicBezTo>
                    <a:pt x="31" y="21"/>
                    <a:pt x="31" y="21"/>
                    <a:pt x="31" y="21"/>
                  </a:cubicBezTo>
                  <a:cubicBezTo>
                    <a:pt x="32" y="20"/>
                    <a:pt x="32" y="20"/>
                    <a:pt x="32" y="20"/>
                  </a:cubicBezTo>
                  <a:cubicBezTo>
                    <a:pt x="32" y="20"/>
                    <a:pt x="32" y="20"/>
                    <a:pt x="32" y="20"/>
                  </a:cubicBezTo>
                  <a:cubicBezTo>
                    <a:pt x="32" y="19"/>
                    <a:pt x="32" y="19"/>
                    <a:pt x="32" y="19"/>
                  </a:cubicBezTo>
                  <a:cubicBezTo>
                    <a:pt x="33" y="19"/>
                    <a:pt x="33" y="19"/>
                    <a:pt x="33" y="19"/>
                  </a:cubicBezTo>
                  <a:cubicBezTo>
                    <a:pt x="33" y="19"/>
                    <a:pt x="33" y="18"/>
                    <a:pt x="33" y="18"/>
                  </a:cubicBezTo>
                  <a:cubicBezTo>
                    <a:pt x="33" y="18"/>
                    <a:pt x="34" y="18"/>
                    <a:pt x="34" y="19"/>
                  </a:cubicBezTo>
                  <a:cubicBezTo>
                    <a:pt x="34" y="19"/>
                    <a:pt x="34" y="19"/>
                    <a:pt x="34" y="19"/>
                  </a:cubicBezTo>
                  <a:cubicBezTo>
                    <a:pt x="34" y="20"/>
                    <a:pt x="34" y="20"/>
                    <a:pt x="34" y="20"/>
                  </a:cubicBezTo>
                  <a:cubicBezTo>
                    <a:pt x="35" y="20"/>
                    <a:pt x="35" y="20"/>
                    <a:pt x="35" y="20"/>
                  </a:cubicBezTo>
                  <a:cubicBezTo>
                    <a:pt x="35" y="21"/>
                    <a:pt x="35" y="21"/>
                    <a:pt x="35" y="21"/>
                  </a:cubicBezTo>
                  <a:cubicBezTo>
                    <a:pt x="35" y="22"/>
                    <a:pt x="35" y="22"/>
                    <a:pt x="35" y="22"/>
                  </a:cubicBezTo>
                  <a:cubicBezTo>
                    <a:pt x="35" y="22"/>
                    <a:pt x="35" y="22"/>
                    <a:pt x="35" y="22"/>
                  </a:cubicBezTo>
                  <a:cubicBezTo>
                    <a:pt x="36" y="22"/>
                    <a:pt x="36" y="21"/>
                    <a:pt x="36" y="21"/>
                  </a:cubicBezTo>
                  <a:cubicBezTo>
                    <a:pt x="35" y="20"/>
                    <a:pt x="35" y="20"/>
                    <a:pt x="35" y="20"/>
                  </a:cubicBezTo>
                  <a:cubicBezTo>
                    <a:pt x="35" y="20"/>
                    <a:pt x="35" y="20"/>
                    <a:pt x="35" y="20"/>
                  </a:cubicBezTo>
                  <a:cubicBezTo>
                    <a:pt x="35" y="19"/>
                    <a:pt x="35" y="19"/>
                    <a:pt x="35" y="19"/>
                  </a:cubicBezTo>
                  <a:cubicBezTo>
                    <a:pt x="34" y="18"/>
                    <a:pt x="34" y="19"/>
                    <a:pt x="34" y="18"/>
                  </a:cubicBezTo>
                  <a:cubicBezTo>
                    <a:pt x="35" y="18"/>
                    <a:pt x="35" y="18"/>
                    <a:pt x="35" y="18"/>
                  </a:cubicBezTo>
                  <a:cubicBezTo>
                    <a:pt x="35" y="18"/>
                    <a:pt x="35" y="18"/>
                    <a:pt x="35" y="19"/>
                  </a:cubicBezTo>
                  <a:cubicBezTo>
                    <a:pt x="35" y="19"/>
                    <a:pt x="35" y="19"/>
                    <a:pt x="35" y="19"/>
                  </a:cubicBezTo>
                  <a:cubicBezTo>
                    <a:pt x="35" y="19"/>
                    <a:pt x="35" y="19"/>
                    <a:pt x="35" y="19"/>
                  </a:cubicBezTo>
                  <a:cubicBezTo>
                    <a:pt x="36" y="20"/>
                    <a:pt x="36" y="20"/>
                    <a:pt x="36" y="20"/>
                  </a:cubicBezTo>
                  <a:cubicBezTo>
                    <a:pt x="36" y="20"/>
                    <a:pt x="36" y="21"/>
                    <a:pt x="36" y="21"/>
                  </a:cubicBezTo>
                  <a:cubicBezTo>
                    <a:pt x="36" y="21"/>
                    <a:pt x="37" y="22"/>
                    <a:pt x="37" y="22"/>
                  </a:cubicBezTo>
                  <a:cubicBezTo>
                    <a:pt x="36" y="22"/>
                    <a:pt x="36" y="22"/>
                    <a:pt x="36" y="22"/>
                  </a:cubicBezTo>
                  <a:cubicBezTo>
                    <a:pt x="37" y="23"/>
                    <a:pt x="37" y="23"/>
                    <a:pt x="37" y="23"/>
                  </a:cubicBezTo>
                  <a:cubicBezTo>
                    <a:pt x="37" y="23"/>
                    <a:pt x="37" y="23"/>
                    <a:pt x="37" y="23"/>
                  </a:cubicBezTo>
                  <a:cubicBezTo>
                    <a:pt x="37" y="22"/>
                    <a:pt x="37" y="22"/>
                    <a:pt x="37" y="22"/>
                  </a:cubicBezTo>
                  <a:cubicBezTo>
                    <a:pt x="37" y="22"/>
                    <a:pt x="37" y="22"/>
                    <a:pt x="37" y="22"/>
                  </a:cubicBezTo>
                  <a:cubicBezTo>
                    <a:pt x="37" y="22"/>
                    <a:pt x="37" y="22"/>
                    <a:pt x="37" y="22"/>
                  </a:cubicBezTo>
                  <a:cubicBezTo>
                    <a:pt x="37" y="21"/>
                    <a:pt x="37" y="21"/>
                    <a:pt x="38" y="21"/>
                  </a:cubicBezTo>
                  <a:cubicBezTo>
                    <a:pt x="38" y="20"/>
                    <a:pt x="38" y="19"/>
                    <a:pt x="38" y="18"/>
                  </a:cubicBezTo>
                  <a:cubicBezTo>
                    <a:pt x="38" y="18"/>
                    <a:pt x="38" y="18"/>
                    <a:pt x="38" y="18"/>
                  </a:cubicBezTo>
                  <a:cubicBezTo>
                    <a:pt x="38" y="18"/>
                    <a:pt x="38" y="18"/>
                    <a:pt x="38" y="18"/>
                  </a:cubicBezTo>
                  <a:cubicBezTo>
                    <a:pt x="39" y="18"/>
                    <a:pt x="39" y="18"/>
                    <a:pt x="39" y="18"/>
                  </a:cubicBezTo>
                  <a:cubicBezTo>
                    <a:pt x="39" y="18"/>
                    <a:pt x="39" y="18"/>
                    <a:pt x="39" y="18"/>
                  </a:cubicBezTo>
                  <a:cubicBezTo>
                    <a:pt x="39" y="18"/>
                    <a:pt x="39" y="18"/>
                    <a:pt x="39" y="18"/>
                  </a:cubicBezTo>
                  <a:cubicBezTo>
                    <a:pt x="39" y="18"/>
                    <a:pt x="39" y="18"/>
                    <a:pt x="39" y="18"/>
                  </a:cubicBezTo>
                  <a:cubicBezTo>
                    <a:pt x="39" y="19"/>
                    <a:pt x="39" y="19"/>
                    <a:pt x="39" y="19"/>
                  </a:cubicBezTo>
                  <a:cubicBezTo>
                    <a:pt x="39" y="19"/>
                    <a:pt x="40" y="19"/>
                    <a:pt x="40" y="19"/>
                  </a:cubicBezTo>
                  <a:cubicBezTo>
                    <a:pt x="39" y="18"/>
                    <a:pt x="39" y="18"/>
                    <a:pt x="39" y="18"/>
                  </a:cubicBezTo>
                  <a:cubicBezTo>
                    <a:pt x="39" y="18"/>
                    <a:pt x="40" y="18"/>
                    <a:pt x="40" y="18"/>
                  </a:cubicBezTo>
                  <a:cubicBezTo>
                    <a:pt x="40" y="18"/>
                    <a:pt x="40" y="18"/>
                    <a:pt x="40" y="18"/>
                  </a:cubicBezTo>
                  <a:cubicBezTo>
                    <a:pt x="40" y="18"/>
                    <a:pt x="40" y="18"/>
                    <a:pt x="40" y="18"/>
                  </a:cubicBezTo>
                  <a:cubicBezTo>
                    <a:pt x="40" y="18"/>
                    <a:pt x="40" y="18"/>
                    <a:pt x="40" y="18"/>
                  </a:cubicBezTo>
                  <a:cubicBezTo>
                    <a:pt x="40" y="19"/>
                    <a:pt x="40" y="19"/>
                    <a:pt x="40" y="19"/>
                  </a:cubicBezTo>
                  <a:cubicBezTo>
                    <a:pt x="40" y="19"/>
                    <a:pt x="40" y="19"/>
                    <a:pt x="40" y="19"/>
                  </a:cubicBezTo>
                  <a:cubicBezTo>
                    <a:pt x="41" y="21"/>
                    <a:pt x="41" y="21"/>
                    <a:pt x="41" y="21"/>
                  </a:cubicBezTo>
                  <a:cubicBezTo>
                    <a:pt x="40" y="21"/>
                    <a:pt x="40" y="21"/>
                    <a:pt x="40" y="21"/>
                  </a:cubicBezTo>
                  <a:cubicBezTo>
                    <a:pt x="40" y="21"/>
                    <a:pt x="40" y="21"/>
                    <a:pt x="40" y="21"/>
                  </a:cubicBezTo>
                  <a:cubicBezTo>
                    <a:pt x="40" y="21"/>
                    <a:pt x="40" y="20"/>
                    <a:pt x="39" y="20"/>
                  </a:cubicBezTo>
                  <a:cubicBezTo>
                    <a:pt x="39" y="20"/>
                    <a:pt x="39" y="20"/>
                    <a:pt x="39" y="21"/>
                  </a:cubicBezTo>
                  <a:cubicBezTo>
                    <a:pt x="38" y="21"/>
                    <a:pt x="38" y="21"/>
                    <a:pt x="38" y="21"/>
                  </a:cubicBezTo>
                  <a:cubicBezTo>
                    <a:pt x="38" y="21"/>
                    <a:pt x="37" y="21"/>
                    <a:pt x="37" y="21"/>
                  </a:cubicBezTo>
                  <a:cubicBezTo>
                    <a:pt x="38" y="22"/>
                    <a:pt x="38" y="22"/>
                    <a:pt x="38" y="22"/>
                  </a:cubicBezTo>
                  <a:cubicBezTo>
                    <a:pt x="38" y="22"/>
                    <a:pt x="38" y="22"/>
                    <a:pt x="38" y="22"/>
                  </a:cubicBezTo>
                  <a:cubicBezTo>
                    <a:pt x="38" y="23"/>
                    <a:pt x="38" y="23"/>
                    <a:pt x="38" y="23"/>
                  </a:cubicBezTo>
                  <a:cubicBezTo>
                    <a:pt x="38" y="23"/>
                    <a:pt x="38" y="23"/>
                    <a:pt x="38" y="23"/>
                  </a:cubicBezTo>
                  <a:cubicBezTo>
                    <a:pt x="38" y="23"/>
                    <a:pt x="38" y="23"/>
                    <a:pt x="38" y="23"/>
                  </a:cubicBezTo>
                  <a:cubicBezTo>
                    <a:pt x="39" y="23"/>
                    <a:pt x="39" y="23"/>
                    <a:pt x="39" y="23"/>
                  </a:cubicBezTo>
                  <a:cubicBezTo>
                    <a:pt x="39" y="23"/>
                    <a:pt x="39" y="23"/>
                    <a:pt x="39" y="23"/>
                  </a:cubicBezTo>
                  <a:cubicBezTo>
                    <a:pt x="40" y="23"/>
                    <a:pt x="40" y="23"/>
                    <a:pt x="40" y="23"/>
                  </a:cubicBezTo>
                  <a:cubicBezTo>
                    <a:pt x="40" y="25"/>
                    <a:pt x="40" y="25"/>
                    <a:pt x="40" y="25"/>
                  </a:cubicBezTo>
                  <a:cubicBezTo>
                    <a:pt x="39" y="26"/>
                    <a:pt x="39" y="26"/>
                    <a:pt x="39" y="26"/>
                  </a:cubicBezTo>
                  <a:cubicBezTo>
                    <a:pt x="38" y="26"/>
                    <a:pt x="38" y="26"/>
                    <a:pt x="38" y="26"/>
                  </a:cubicBezTo>
                  <a:cubicBezTo>
                    <a:pt x="38" y="26"/>
                    <a:pt x="38" y="26"/>
                    <a:pt x="38" y="26"/>
                  </a:cubicBezTo>
                  <a:cubicBezTo>
                    <a:pt x="38" y="26"/>
                    <a:pt x="38" y="26"/>
                    <a:pt x="37" y="25"/>
                  </a:cubicBezTo>
                  <a:cubicBezTo>
                    <a:pt x="37" y="25"/>
                    <a:pt x="37" y="25"/>
                    <a:pt x="37" y="25"/>
                  </a:cubicBezTo>
                  <a:cubicBezTo>
                    <a:pt x="37" y="25"/>
                    <a:pt x="37" y="25"/>
                    <a:pt x="37" y="25"/>
                  </a:cubicBezTo>
                  <a:cubicBezTo>
                    <a:pt x="36" y="25"/>
                    <a:pt x="36" y="25"/>
                    <a:pt x="36" y="25"/>
                  </a:cubicBezTo>
                  <a:cubicBezTo>
                    <a:pt x="36" y="26"/>
                    <a:pt x="36" y="26"/>
                    <a:pt x="36" y="26"/>
                  </a:cubicBezTo>
                  <a:cubicBezTo>
                    <a:pt x="36" y="26"/>
                    <a:pt x="36" y="26"/>
                    <a:pt x="36" y="26"/>
                  </a:cubicBezTo>
                  <a:cubicBezTo>
                    <a:pt x="35" y="25"/>
                    <a:pt x="35" y="25"/>
                    <a:pt x="35" y="25"/>
                  </a:cubicBezTo>
                  <a:cubicBezTo>
                    <a:pt x="35" y="25"/>
                    <a:pt x="35" y="25"/>
                    <a:pt x="35" y="25"/>
                  </a:cubicBezTo>
                  <a:cubicBezTo>
                    <a:pt x="35" y="24"/>
                    <a:pt x="35" y="25"/>
                    <a:pt x="34" y="24"/>
                  </a:cubicBezTo>
                  <a:cubicBezTo>
                    <a:pt x="34" y="24"/>
                    <a:pt x="34" y="24"/>
                    <a:pt x="34" y="24"/>
                  </a:cubicBezTo>
                  <a:cubicBezTo>
                    <a:pt x="34" y="23"/>
                    <a:pt x="34" y="23"/>
                    <a:pt x="34" y="23"/>
                  </a:cubicBezTo>
                  <a:cubicBezTo>
                    <a:pt x="34" y="23"/>
                    <a:pt x="33" y="22"/>
                    <a:pt x="32" y="22"/>
                  </a:cubicBezTo>
                  <a:cubicBezTo>
                    <a:pt x="32" y="22"/>
                    <a:pt x="32" y="22"/>
                    <a:pt x="32" y="22"/>
                  </a:cubicBezTo>
                  <a:cubicBezTo>
                    <a:pt x="31" y="23"/>
                    <a:pt x="32" y="23"/>
                    <a:pt x="31" y="23"/>
                  </a:cubicBezTo>
                  <a:cubicBezTo>
                    <a:pt x="30" y="23"/>
                    <a:pt x="30" y="23"/>
                    <a:pt x="30" y="23"/>
                  </a:cubicBezTo>
                  <a:cubicBezTo>
                    <a:pt x="30" y="23"/>
                    <a:pt x="30" y="23"/>
                    <a:pt x="30" y="23"/>
                  </a:cubicBezTo>
                  <a:cubicBezTo>
                    <a:pt x="30" y="24"/>
                    <a:pt x="30" y="24"/>
                    <a:pt x="30" y="24"/>
                  </a:cubicBezTo>
                  <a:cubicBezTo>
                    <a:pt x="29" y="24"/>
                    <a:pt x="29" y="23"/>
                    <a:pt x="29" y="25"/>
                  </a:cubicBezTo>
                  <a:cubicBezTo>
                    <a:pt x="29" y="26"/>
                    <a:pt x="29" y="25"/>
                    <a:pt x="29" y="26"/>
                  </a:cubicBezTo>
                  <a:cubicBezTo>
                    <a:pt x="29" y="27"/>
                    <a:pt x="29" y="26"/>
                    <a:pt x="28" y="27"/>
                  </a:cubicBezTo>
                  <a:cubicBezTo>
                    <a:pt x="28" y="29"/>
                    <a:pt x="28" y="29"/>
                    <a:pt x="28" y="29"/>
                  </a:cubicBezTo>
                  <a:cubicBezTo>
                    <a:pt x="28" y="29"/>
                    <a:pt x="28" y="29"/>
                    <a:pt x="28" y="29"/>
                  </a:cubicBezTo>
                  <a:cubicBezTo>
                    <a:pt x="27" y="30"/>
                    <a:pt x="27" y="30"/>
                    <a:pt x="27" y="30"/>
                  </a:cubicBezTo>
                  <a:cubicBezTo>
                    <a:pt x="27" y="31"/>
                    <a:pt x="27" y="31"/>
                    <a:pt x="27" y="32"/>
                  </a:cubicBezTo>
                  <a:cubicBezTo>
                    <a:pt x="28" y="33"/>
                    <a:pt x="27" y="34"/>
                    <a:pt x="27" y="34"/>
                  </a:cubicBezTo>
                  <a:cubicBezTo>
                    <a:pt x="27" y="34"/>
                    <a:pt x="27" y="33"/>
                    <a:pt x="27" y="33"/>
                  </a:cubicBezTo>
                  <a:cubicBezTo>
                    <a:pt x="27" y="33"/>
                    <a:pt x="27" y="33"/>
                    <a:pt x="27" y="33"/>
                  </a:cubicBezTo>
                  <a:cubicBezTo>
                    <a:pt x="27" y="33"/>
                    <a:pt x="27" y="33"/>
                    <a:pt x="27" y="34"/>
                  </a:cubicBezTo>
                  <a:cubicBezTo>
                    <a:pt x="27" y="34"/>
                    <a:pt x="27" y="34"/>
                    <a:pt x="27" y="34"/>
                  </a:cubicBezTo>
                  <a:cubicBezTo>
                    <a:pt x="27" y="34"/>
                    <a:pt x="27" y="34"/>
                    <a:pt x="27" y="34"/>
                  </a:cubicBezTo>
                  <a:cubicBezTo>
                    <a:pt x="27" y="34"/>
                    <a:pt x="27" y="34"/>
                    <a:pt x="27" y="34"/>
                  </a:cubicBezTo>
                  <a:cubicBezTo>
                    <a:pt x="27" y="34"/>
                    <a:pt x="28" y="34"/>
                    <a:pt x="28" y="34"/>
                  </a:cubicBezTo>
                  <a:cubicBezTo>
                    <a:pt x="28" y="35"/>
                    <a:pt x="28" y="35"/>
                    <a:pt x="28" y="35"/>
                  </a:cubicBezTo>
                  <a:cubicBezTo>
                    <a:pt x="27" y="35"/>
                    <a:pt x="27" y="35"/>
                    <a:pt x="27" y="35"/>
                  </a:cubicBezTo>
                  <a:cubicBezTo>
                    <a:pt x="28" y="35"/>
                    <a:pt x="28" y="35"/>
                    <a:pt x="28" y="35"/>
                  </a:cubicBezTo>
                  <a:cubicBezTo>
                    <a:pt x="28" y="36"/>
                    <a:pt x="28" y="36"/>
                    <a:pt x="28" y="36"/>
                  </a:cubicBezTo>
                  <a:cubicBezTo>
                    <a:pt x="28" y="36"/>
                    <a:pt x="28" y="36"/>
                    <a:pt x="28" y="36"/>
                  </a:cubicBezTo>
                  <a:cubicBezTo>
                    <a:pt x="28" y="36"/>
                    <a:pt x="28" y="36"/>
                    <a:pt x="28" y="37"/>
                  </a:cubicBezTo>
                  <a:cubicBezTo>
                    <a:pt x="28" y="38"/>
                    <a:pt x="28" y="38"/>
                    <a:pt x="28" y="38"/>
                  </a:cubicBezTo>
                  <a:cubicBezTo>
                    <a:pt x="29" y="38"/>
                    <a:pt x="29" y="38"/>
                    <a:pt x="29" y="38"/>
                  </a:cubicBezTo>
                  <a:cubicBezTo>
                    <a:pt x="29" y="38"/>
                    <a:pt x="29" y="39"/>
                    <a:pt x="29" y="39"/>
                  </a:cubicBezTo>
                  <a:cubicBezTo>
                    <a:pt x="29" y="39"/>
                    <a:pt x="29" y="38"/>
                    <a:pt x="29" y="38"/>
                  </a:cubicBezTo>
                  <a:cubicBezTo>
                    <a:pt x="29" y="38"/>
                    <a:pt x="29" y="38"/>
                    <a:pt x="29" y="38"/>
                  </a:cubicBezTo>
                  <a:cubicBezTo>
                    <a:pt x="29" y="38"/>
                    <a:pt x="29" y="38"/>
                    <a:pt x="29" y="39"/>
                  </a:cubicBezTo>
                  <a:cubicBezTo>
                    <a:pt x="30" y="39"/>
                    <a:pt x="30" y="39"/>
                    <a:pt x="30" y="39"/>
                  </a:cubicBezTo>
                  <a:cubicBezTo>
                    <a:pt x="30" y="39"/>
                    <a:pt x="30" y="39"/>
                    <a:pt x="30" y="39"/>
                  </a:cubicBezTo>
                  <a:cubicBezTo>
                    <a:pt x="31" y="39"/>
                    <a:pt x="31" y="39"/>
                    <a:pt x="31" y="39"/>
                  </a:cubicBezTo>
                  <a:cubicBezTo>
                    <a:pt x="32" y="39"/>
                    <a:pt x="32" y="39"/>
                    <a:pt x="32" y="39"/>
                  </a:cubicBezTo>
                  <a:cubicBezTo>
                    <a:pt x="33" y="39"/>
                    <a:pt x="33" y="39"/>
                    <a:pt x="33" y="39"/>
                  </a:cubicBezTo>
                  <a:cubicBezTo>
                    <a:pt x="34" y="39"/>
                    <a:pt x="34" y="40"/>
                    <a:pt x="34" y="40"/>
                  </a:cubicBezTo>
                  <a:cubicBezTo>
                    <a:pt x="34" y="41"/>
                    <a:pt x="34" y="42"/>
                    <a:pt x="34" y="43"/>
                  </a:cubicBezTo>
                  <a:cubicBezTo>
                    <a:pt x="34" y="43"/>
                    <a:pt x="35" y="45"/>
                    <a:pt x="35" y="45"/>
                  </a:cubicBezTo>
                  <a:cubicBezTo>
                    <a:pt x="35" y="46"/>
                    <a:pt x="35" y="46"/>
                    <a:pt x="35" y="46"/>
                  </a:cubicBezTo>
                  <a:cubicBezTo>
                    <a:pt x="35" y="47"/>
                    <a:pt x="35" y="48"/>
                    <a:pt x="35" y="49"/>
                  </a:cubicBezTo>
                  <a:cubicBezTo>
                    <a:pt x="35" y="49"/>
                    <a:pt x="35" y="49"/>
                    <a:pt x="35" y="49"/>
                  </a:cubicBezTo>
                  <a:cubicBezTo>
                    <a:pt x="35" y="50"/>
                    <a:pt x="35" y="51"/>
                    <a:pt x="35" y="52"/>
                  </a:cubicBezTo>
                  <a:cubicBezTo>
                    <a:pt x="35" y="53"/>
                    <a:pt x="35" y="53"/>
                    <a:pt x="35" y="53"/>
                  </a:cubicBezTo>
                  <a:cubicBezTo>
                    <a:pt x="35" y="53"/>
                    <a:pt x="35" y="53"/>
                    <a:pt x="35" y="53"/>
                  </a:cubicBezTo>
                  <a:cubicBezTo>
                    <a:pt x="35" y="54"/>
                    <a:pt x="35" y="56"/>
                    <a:pt x="35" y="57"/>
                  </a:cubicBezTo>
                  <a:cubicBezTo>
                    <a:pt x="35" y="57"/>
                    <a:pt x="35" y="57"/>
                    <a:pt x="35" y="57"/>
                  </a:cubicBezTo>
                  <a:cubicBezTo>
                    <a:pt x="35" y="57"/>
                    <a:pt x="35" y="57"/>
                    <a:pt x="35" y="57"/>
                  </a:cubicBezTo>
                  <a:cubicBezTo>
                    <a:pt x="35" y="57"/>
                    <a:pt x="35" y="57"/>
                    <a:pt x="35" y="57"/>
                  </a:cubicBezTo>
                  <a:cubicBezTo>
                    <a:pt x="35" y="57"/>
                    <a:pt x="35" y="57"/>
                    <a:pt x="36" y="58"/>
                  </a:cubicBezTo>
                  <a:cubicBezTo>
                    <a:pt x="36" y="59"/>
                    <a:pt x="36" y="61"/>
                    <a:pt x="36" y="61"/>
                  </a:cubicBezTo>
                  <a:cubicBezTo>
                    <a:pt x="37" y="61"/>
                    <a:pt x="37" y="61"/>
                    <a:pt x="37" y="61"/>
                  </a:cubicBezTo>
                  <a:cubicBezTo>
                    <a:pt x="37" y="61"/>
                    <a:pt x="37" y="61"/>
                    <a:pt x="37" y="61"/>
                  </a:cubicBezTo>
                  <a:cubicBezTo>
                    <a:pt x="38" y="61"/>
                    <a:pt x="38" y="61"/>
                    <a:pt x="38" y="61"/>
                  </a:cubicBezTo>
                  <a:cubicBezTo>
                    <a:pt x="38" y="61"/>
                    <a:pt x="39" y="58"/>
                    <a:pt x="40" y="57"/>
                  </a:cubicBezTo>
                  <a:cubicBezTo>
                    <a:pt x="40" y="56"/>
                    <a:pt x="40" y="56"/>
                    <a:pt x="40" y="56"/>
                  </a:cubicBezTo>
                  <a:cubicBezTo>
                    <a:pt x="40" y="55"/>
                    <a:pt x="40" y="54"/>
                    <a:pt x="40" y="53"/>
                  </a:cubicBezTo>
                  <a:cubicBezTo>
                    <a:pt x="40" y="53"/>
                    <a:pt x="40" y="53"/>
                    <a:pt x="40" y="53"/>
                  </a:cubicBezTo>
                  <a:cubicBezTo>
                    <a:pt x="41" y="53"/>
                    <a:pt x="41" y="53"/>
                    <a:pt x="41" y="53"/>
                  </a:cubicBezTo>
                  <a:cubicBezTo>
                    <a:pt x="41" y="52"/>
                    <a:pt x="41" y="52"/>
                    <a:pt x="41" y="52"/>
                  </a:cubicBezTo>
                  <a:cubicBezTo>
                    <a:pt x="42" y="51"/>
                    <a:pt x="42" y="51"/>
                    <a:pt x="42" y="51"/>
                  </a:cubicBezTo>
                  <a:cubicBezTo>
                    <a:pt x="42" y="51"/>
                    <a:pt x="42" y="49"/>
                    <a:pt x="42" y="48"/>
                  </a:cubicBezTo>
                  <a:cubicBezTo>
                    <a:pt x="42" y="48"/>
                    <a:pt x="42" y="48"/>
                    <a:pt x="42" y="48"/>
                  </a:cubicBezTo>
                  <a:cubicBezTo>
                    <a:pt x="42" y="47"/>
                    <a:pt x="41" y="46"/>
                    <a:pt x="41" y="45"/>
                  </a:cubicBezTo>
                  <a:cubicBezTo>
                    <a:pt x="42" y="45"/>
                    <a:pt x="42" y="44"/>
                    <a:pt x="42" y="44"/>
                  </a:cubicBezTo>
                  <a:cubicBezTo>
                    <a:pt x="42" y="44"/>
                    <a:pt x="42" y="44"/>
                    <a:pt x="42" y="44"/>
                  </a:cubicBezTo>
                  <a:cubicBezTo>
                    <a:pt x="42" y="43"/>
                    <a:pt x="42" y="43"/>
                    <a:pt x="42" y="43"/>
                  </a:cubicBezTo>
                  <a:cubicBezTo>
                    <a:pt x="43" y="43"/>
                    <a:pt x="43" y="43"/>
                    <a:pt x="43" y="43"/>
                  </a:cubicBezTo>
                  <a:cubicBezTo>
                    <a:pt x="43" y="42"/>
                    <a:pt x="43" y="41"/>
                    <a:pt x="43" y="41"/>
                  </a:cubicBezTo>
                  <a:cubicBezTo>
                    <a:pt x="43" y="41"/>
                    <a:pt x="43" y="42"/>
                    <a:pt x="43" y="42"/>
                  </a:cubicBezTo>
                  <a:cubicBezTo>
                    <a:pt x="43" y="42"/>
                    <a:pt x="43" y="42"/>
                    <a:pt x="43" y="42"/>
                  </a:cubicBezTo>
                  <a:cubicBezTo>
                    <a:pt x="43" y="42"/>
                    <a:pt x="43" y="42"/>
                    <a:pt x="43" y="42"/>
                  </a:cubicBezTo>
                  <a:cubicBezTo>
                    <a:pt x="43" y="41"/>
                    <a:pt x="44" y="40"/>
                    <a:pt x="44" y="40"/>
                  </a:cubicBezTo>
                  <a:cubicBezTo>
                    <a:pt x="44" y="39"/>
                    <a:pt x="44" y="39"/>
                    <a:pt x="44" y="39"/>
                  </a:cubicBezTo>
                  <a:cubicBezTo>
                    <a:pt x="44" y="38"/>
                    <a:pt x="45" y="39"/>
                    <a:pt x="44" y="37"/>
                  </a:cubicBezTo>
                  <a:cubicBezTo>
                    <a:pt x="44" y="37"/>
                    <a:pt x="44" y="37"/>
                    <a:pt x="43" y="37"/>
                  </a:cubicBezTo>
                  <a:cubicBezTo>
                    <a:pt x="43" y="37"/>
                    <a:pt x="43" y="37"/>
                    <a:pt x="43" y="37"/>
                  </a:cubicBezTo>
                  <a:cubicBezTo>
                    <a:pt x="43" y="37"/>
                    <a:pt x="43" y="37"/>
                    <a:pt x="43" y="37"/>
                  </a:cubicBezTo>
                  <a:cubicBezTo>
                    <a:pt x="42" y="37"/>
                    <a:pt x="42" y="37"/>
                    <a:pt x="42" y="37"/>
                  </a:cubicBezTo>
                  <a:cubicBezTo>
                    <a:pt x="42" y="37"/>
                    <a:pt x="42" y="37"/>
                    <a:pt x="42" y="37"/>
                  </a:cubicBezTo>
                  <a:cubicBezTo>
                    <a:pt x="42" y="36"/>
                    <a:pt x="42" y="36"/>
                    <a:pt x="42" y="36"/>
                  </a:cubicBezTo>
                  <a:cubicBezTo>
                    <a:pt x="42" y="35"/>
                    <a:pt x="42" y="35"/>
                    <a:pt x="42" y="35"/>
                  </a:cubicBezTo>
                  <a:cubicBezTo>
                    <a:pt x="42" y="35"/>
                    <a:pt x="42" y="35"/>
                    <a:pt x="42" y="35"/>
                  </a:cubicBezTo>
                  <a:cubicBezTo>
                    <a:pt x="41" y="35"/>
                    <a:pt x="41" y="35"/>
                    <a:pt x="41" y="35"/>
                  </a:cubicBezTo>
                  <a:cubicBezTo>
                    <a:pt x="41" y="34"/>
                    <a:pt x="41" y="34"/>
                    <a:pt x="41" y="34"/>
                  </a:cubicBezTo>
                  <a:cubicBezTo>
                    <a:pt x="41" y="33"/>
                    <a:pt x="41" y="32"/>
                    <a:pt x="41" y="32"/>
                  </a:cubicBezTo>
                  <a:cubicBezTo>
                    <a:pt x="41" y="31"/>
                    <a:pt x="41" y="31"/>
                    <a:pt x="41" y="31"/>
                  </a:cubicBezTo>
                  <a:cubicBezTo>
                    <a:pt x="40" y="30"/>
                    <a:pt x="40" y="30"/>
                    <a:pt x="40" y="30"/>
                  </a:cubicBezTo>
                  <a:cubicBezTo>
                    <a:pt x="40" y="30"/>
                    <a:pt x="40" y="30"/>
                    <a:pt x="40" y="30"/>
                  </a:cubicBezTo>
                  <a:cubicBezTo>
                    <a:pt x="40" y="29"/>
                    <a:pt x="40" y="29"/>
                    <a:pt x="40" y="28"/>
                  </a:cubicBezTo>
                  <a:cubicBezTo>
                    <a:pt x="40" y="28"/>
                    <a:pt x="40" y="28"/>
                    <a:pt x="40" y="28"/>
                  </a:cubicBezTo>
                  <a:cubicBezTo>
                    <a:pt x="39" y="27"/>
                    <a:pt x="39" y="27"/>
                    <a:pt x="39" y="27"/>
                  </a:cubicBezTo>
                  <a:cubicBezTo>
                    <a:pt x="39" y="27"/>
                    <a:pt x="39" y="27"/>
                    <a:pt x="39" y="27"/>
                  </a:cubicBezTo>
                  <a:cubicBezTo>
                    <a:pt x="40" y="27"/>
                    <a:pt x="40" y="27"/>
                    <a:pt x="40" y="27"/>
                  </a:cubicBezTo>
                  <a:cubicBezTo>
                    <a:pt x="40" y="28"/>
                    <a:pt x="40" y="28"/>
                    <a:pt x="40" y="28"/>
                  </a:cubicBezTo>
                  <a:cubicBezTo>
                    <a:pt x="40" y="28"/>
                    <a:pt x="40" y="28"/>
                    <a:pt x="40" y="28"/>
                  </a:cubicBezTo>
                  <a:cubicBezTo>
                    <a:pt x="40" y="28"/>
                    <a:pt x="40" y="28"/>
                    <a:pt x="40" y="28"/>
                  </a:cubicBezTo>
                  <a:cubicBezTo>
                    <a:pt x="41" y="29"/>
                    <a:pt x="41" y="29"/>
                    <a:pt x="41" y="29"/>
                  </a:cubicBezTo>
                  <a:cubicBezTo>
                    <a:pt x="41" y="30"/>
                    <a:pt x="41" y="30"/>
                    <a:pt x="41" y="30"/>
                  </a:cubicBezTo>
                  <a:cubicBezTo>
                    <a:pt x="41" y="30"/>
                    <a:pt x="41" y="31"/>
                    <a:pt x="41" y="31"/>
                  </a:cubicBezTo>
                  <a:cubicBezTo>
                    <a:pt x="41" y="32"/>
                    <a:pt x="41" y="32"/>
                    <a:pt x="41" y="32"/>
                  </a:cubicBezTo>
                  <a:cubicBezTo>
                    <a:pt x="42" y="32"/>
                    <a:pt x="42" y="32"/>
                    <a:pt x="42" y="32"/>
                  </a:cubicBezTo>
                  <a:cubicBezTo>
                    <a:pt x="42" y="33"/>
                    <a:pt x="42" y="33"/>
                    <a:pt x="42" y="33"/>
                  </a:cubicBezTo>
                  <a:cubicBezTo>
                    <a:pt x="42" y="34"/>
                    <a:pt x="42" y="34"/>
                    <a:pt x="42" y="34"/>
                  </a:cubicBezTo>
                  <a:cubicBezTo>
                    <a:pt x="42" y="34"/>
                    <a:pt x="42" y="35"/>
                    <a:pt x="42" y="36"/>
                  </a:cubicBezTo>
                  <a:cubicBezTo>
                    <a:pt x="42" y="36"/>
                    <a:pt x="42" y="36"/>
                    <a:pt x="42" y="36"/>
                  </a:cubicBezTo>
                  <a:cubicBezTo>
                    <a:pt x="43" y="36"/>
                    <a:pt x="43" y="36"/>
                    <a:pt x="43" y="36"/>
                  </a:cubicBezTo>
                  <a:cubicBezTo>
                    <a:pt x="44" y="36"/>
                    <a:pt x="44" y="36"/>
                    <a:pt x="44" y="36"/>
                  </a:cubicBezTo>
                  <a:cubicBezTo>
                    <a:pt x="44" y="35"/>
                    <a:pt x="44" y="35"/>
                    <a:pt x="44" y="35"/>
                  </a:cubicBezTo>
                  <a:cubicBezTo>
                    <a:pt x="44" y="35"/>
                    <a:pt x="44" y="35"/>
                    <a:pt x="44" y="35"/>
                  </a:cubicBezTo>
                  <a:cubicBezTo>
                    <a:pt x="44" y="34"/>
                    <a:pt x="44" y="34"/>
                    <a:pt x="44" y="34"/>
                  </a:cubicBezTo>
                  <a:cubicBezTo>
                    <a:pt x="45" y="34"/>
                    <a:pt x="45" y="34"/>
                    <a:pt x="45" y="34"/>
                  </a:cubicBezTo>
                  <a:cubicBezTo>
                    <a:pt x="46" y="33"/>
                    <a:pt x="46" y="33"/>
                    <a:pt x="46" y="33"/>
                  </a:cubicBezTo>
                  <a:cubicBezTo>
                    <a:pt x="46" y="33"/>
                    <a:pt x="46" y="33"/>
                    <a:pt x="46" y="33"/>
                  </a:cubicBezTo>
                  <a:cubicBezTo>
                    <a:pt x="46" y="33"/>
                    <a:pt x="46" y="33"/>
                    <a:pt x="46" y="33"/>
                  </a:cubicBezTo>
                  <a:cubicBezTo>
                    <a:pt x="46" y="32"/>
                    <a:pt x="46" y="32"/>
                    <a:pt x="46" y="32"/>
                  </a:cubicBezTo>
                  <a:cubicBezTo>
                    <a:pt x="46" y="31"/>
                    <a:pt x="46" y="31"/>
                    <a:pt x="45" y="31"/>
                  </a:cubicBezTo>
                  <a:cubicBezTo>
                    <a:pt x="45" y="30"/>
                    <a:pt x="45" y="30"/>
                    <a:pt x="45" y="30"/>
                  </a:cubicBezTo>
                  <a:cubicBezTo>
                    <a:pt x="45" y="29"/>
                    <a:pt x="45" y="29"/>
                    <a:pt x="45" y="29"/>
                  </a:cubicBezTo>
                  <a:cubicBezTo>
                    <a:pt x="45" y="29"/>
                    <a:pt x="45" y="29"/>
                    <a:pt x="45" y="29"/>
                  </a:cubicBezTo>
                  <a:cubicBezTo>
                    <a:pt x="44" y="29"/>
                    <a:pt x="44" y="29"/>
                    <a:pt x="44" y="29"/>
                  </a:cubicBezTo>
                  <a:cubicBezTo>
                    <a:pt x="44" y="30"/>
                    <a:pt x="44" y="30"/>
                    <a:pt x="44" y="30"/>
                  </a:cubicBezTo>
                  <a:cubicBezTo>
                    <a:pt x="44" y="29"/>
                    <a:pt x="44" y="29"/>
                    <a:pt x="44" y="29"/>
                  </a:cubicBezTo>
                  <a:cubicBezTo>
                    <a:pt x="44" y="29"/>
                    <a:pt x="43" y="28"/>
                    <a:pt x="43" y="27"/>
                  </a:cubicBezTo>
                  <a:cubicBezTo>
                    <a:pt x="44" y="27"/>
                    <a:pt x="44" y="27"/>
                    <a:pt x="44" y="27"/>
                  </a:cubicBezTo>
                  <a:cubicBezTo>
                    <a:pt x="44" y="28"/>
                    <a:pt x="44" y="28"/>
                    <a:pt x="44" y="28"/>
                  </a:cubicBezTo>
                  <a:cubicBezTo>
                    <a:pt x="44" y="29"/>
                    <a:pt x="44" y="29"/>
                    <a:pt x="44" y="29"/>
                  </a:cubicBezTo>
                  <a:cubicBezTo>
                    <a:pt x="45" y="29"/>
                    <a:pt x="45" y="29"/>
                    <a:pt x="45" y="29"/>
                  </a:cubicBezTo>
                  <a:cubicBezTo>
                    <a:pt x="45" y="29"/>
                    <a:pt x="45" y="29"/>
                    <a:pt x="45" y="29"/>
                  </a:cubicBezTo>
                  <a:cubicBezTo>
                    <a:pt x="45" y="29"/>
                    <a:pt x="45" y="29"/>
                    <a:pt x="45" y="29"/>
                  </a:cubicBezTo>
                  <a:cubicBezTo>
                    <a:pt x="46" y="30"/>
                    <a:pt x="47" y="30"/>
                    <a:pt x="48" y="30"/>
                  </a:cubicBezTo>
                  <a:cubicBezTo>
                    <a:pt x="48" y="30"/>
                    <a:pt x="48" y="30"/>
                    <a:pt x="48" y="30"/>
                  </a:cubicBezTo>
                  <a:cubicBezTo>
                    <a:pt x="48" y="31"/>
                    <a:pt x="48" y="31"/>
                    <a:pt x="48" y="31"/>
                  </a:cubicBezTo>
                  <a:cubicBezTo>
                    <a:pt x="49" y="32"/>
                    <a:pt x="49" y="32"/>
                    <a:pt x="49" y="32"/>
                  </a:cubicBezTo>
                  <a:cubicBezTo>
                    <a:pt x="48" y="32"/>
                    <a:pt x="48" y="32"/>
                    <a:pt x="48" y="32"/>
                  </a:cubicBezTo>
                  <a:cubicBezTo>
                    <a:pt x="48" y="32"/>
                    <a:pt x="49" y="33"/>
                    <a:pt x="49" y="33"/>
                  </a:cubicBezTo>
                  <a:cubicBezTo>
                    <a:pt x="49" y="33"/>
                    <a:pt x="49" y="33"/>
                    <a:pt x="49" y="33"/>
                  </a:cubicBezTo>
                  <a:cubicBezTo>
                    <a:pt x="50" y="35"/>
                    <a:pt x="50" y="35"/>
                    <a:pt x="50" y="35"/>
                  </a:cubicBezTo>
                  <a:cubicBezTo>
                    <a:pt x="50" y="36"/>
                    <a:pt x="50" y="36"/>
                    <a:pt x="50" y="36"/>
                  </a:cubicBezTo>
                  <a:cubicBezTo>
                    <a:pt x="50" y="36"/>
                    <a:pt x="50" y="36"/>
                    <a:pt x="50" y="36"/>
                  </a:cubicBezTo>
                  <a:cubicBezTo>
                    <a:pt x="50" y="37"/>
                    <a:pt x="50" y="37"/>
                    <a:pt x="50" y="37"/>
                  </a:cubicBezTo>
                  <a:cubicBezTo>
                    <a:pt x="50" y="37"/>
                    <a:pt x="50" y="37"/>
                    <a:pt x="50" y="37"/>
                  </a:cubicBezTo>
                  <a:cubicBezTo>
                    <a:pt x="50" y="37"/>
                    <a:pt x="50" y="37"/>
                    <a:pt x="50" y="37"/>
                  </a:cubicBezTo>
                  <a:cubicBezTo>
                    <a:pt x="50" y="37"/>
                    <a:pt x="50" y="37"/>
                    <a:pt x="50" y="37"/>
                  </a:cubicBezTo>
                  <a:cubicBezTo>
                    <a:pt x="50" y="38"/>
                    <a:pt x="50" y="38"/>
                    <a:pt x="50" y="38"/>
                  </a:cubicBezTo>
                  <a:cubicBezTo>
                    <a:pt x="51" y="39"/>
                    <a:pt x="51" y="39"/>
                    <a:pt x="51" y="39"/>
                  </a:cubicBezTo>
                  <a:cubicBezTo>
                    <a:pt x="51" y="39"/>
                    <a:pt x="51" y="39"/>
                    <a:pt x="51" y="39"/>
                  </a:cubicBezTo>
                  <a:cubicBezTo>
                    <a:pt x="51" y="38"/>
                    <a:pt x="51" y="37"/>
                    <a:pt x="51" y="36"/>
                  </a:cubicBezTo>
                  <a:cubicBezTo>
                    <a:pt x="51" y="36"/>
                    <a:pt x="51" y="36"/>
                    <a:pt x="51" y="36"/>
                  </a:cubicBezTo>
                  <a:cubicBezTo>
                    <a:pt x="51" y="35"/>
                    <a:pt x="52" y="35"/>
                    <a:pt x="52" y="34"/>
                  </a:cubicBezTo>
                  <a:cubicBezTo>
                    <a:pt x="52" y="34"/>
                    <a:pt x="52" y="34"/>
                    <a:pt x="52" y="34"/>
                  </a:cubicBezTo>
                  <a:cubicBezTo>
                    <a:pt x="52" y="34"/>
                    <a:pt x="52" y="34"/>
                    <a:pt x="52" y="34"/>
                  </a:cubicBezTo>
                  <a:cubicBezTo>
                    <a:pt x="53" y="33"/>
                    <a:pt x="53" y="33"/>
                    <a:pt x="53" y="33"/>
                  </a:cubicBezTo>
                  <a:cubicBezTo>
                    <a:pt x="53" y="33"/>
                    <a:pt x="53" y="33"/>
                    <a:pt x="53" y="33"/>
                  </a:cubicBezTo>
                  <a:cubicBezTo>
                    <a:pt x="53" y="32"/>
                    <a:pt x="53" y="32"/>
                    <a:pt x="53" y="32"/>
                  </a:cubicBezTo>
                  <a:cubicBezTo>
                    <a:pt x="53" y="32"/>
                    <a:pt x="53" y="32"/>
                    <a:pt x="53" y="32"/>
                  </a:cubicBezTo>
                  <a:cubicBezTo>
                    <a:pt x="54" y="32"/>
                    <a:pt x="54" y="32"/>
                    <a:pt x="54" y="32"/>
                  </a:cubicBezTo>
                  <a:cubicBezTo>
                    <a:pt x="54" y="33"/>
                    <a:pt x="54" y="33"/>
                    <a:pt x="54" y="33"/>
                  </a:cubicBezTo>
                  <a:cubicBezTo>
                    <a:pt x="54" y="35"/>
                    <a:pt x="54" y="35"/>
                    <a:pt x="54" y="35"/>
                  </a:cubicBezTo>
                  <a:cubicBezTo>
                    <a:pt x="54" y="36"/>
                    <a:pt x="54" y="36"/>
                    <a:pt x="54" y="36"/>
                  </a:cubicBezTo>
                  <a:cubicBezTo>
                    <a:pt x="55" y="36"/>
                    <a:pt x="55" y="36"/>
                    <a:pt x="55" y="36"/>
                  </a:cubicBezTo>
                  <a:cubicBezTo>
                    <a:pt x="55" y="35"/>
                    <a:pt x="55" y="35"/>
                    <a:pt x="55" y="35"/>
                  </a:cubicBezTo>
                  <a:cubicBezTo>
                    <a:pt x="55" y="36"/>
                    <a:pt x="55" y="37"/>
                    <a:pt x="55" y="37"/>
                  </a:cubicBezTo>
                  <a:cubicBezTo>
                    <a:pt x="55" y="37"/>
                    <a:pt x="55" y="37"/>
                    <a:pt x="55" y="37"/>
                  </a:cubicBezTo>
                  <a:cubicBezTo>
                    <a:pt x="55" y="37"/>
                    <a:pt x="56" y="38"/>
                    <a:pt x="56" y="39"/>
                  </a:cubicBezTo>
                  <a:cubicBezTo>
                    <a:pt x="56" y="40"/>
                    <a:pt x="56" y="40"/>
                    <a:pt x="56" y="40"/>
                  </a:cubicBezTo>
                  <a:cubicBezTo>
                    <a:pt x="56" y="40"/>
                    <a:pt x="56" y="40"/>
                    <a:pt x="56" y="40"/>
                  </a:cubicBezTo>
                  <a:cubicBezTo>
                    <a:pt x="56" y="40"/>
                    <a:pt x="56" y="41"/>
                    <a:pt x="56" y="42"/>
                  </a:cubicBezTo>
                  <a:cubicBezTo>
                    <a:pt x="56" y="42"/>
                    <a:pt x="56" y="42"/>
                    <a:pt x="56" y="42"/>
                  </a:cubicBezTo>
                  <a:cubicBezTo>
                    <a:pt x="57" y="43"/>
                    <a:pt x="57" y="43"/>
                    <a:pt x="57" y="43"/>
                  </a:cubicBezTo>
                  <a:cubicBezTo>
                    <a:pt x="57" y="43"/>
                    <a:pt x="57" y="43"/>
                    <a:pt x="57" y="43"/>
                  </a:cubicBezTo>
                  <a:cubicBezTo>
                    <a:pt x="57" y="42"/>
                    <a:pt x="57" y="42"/>
                    <a:pt x="57" y="42"/>
                  </a:cubicBezTo>
                  <a:cubicBezTo>
                    <a:pt x="57" y="41"/>
                    <a:pt x="57" y="41"/>
                    <a:pt x="57" y="41"/>
                  </a:cubicBezTo>
                  <a:cubicBezTo>
                    <a:pt x="56" y="40"/>
                    <a:pt x="56" y="40"/>
                    <a:pt x="56" y="40"/>
                  </a:cubicBezTo>
                  <a:cubicBezTo>
                    <a:pt x="56" y="39"/>
                    <a:pt x="56" y="38"/>
                    <a:pt x="56" y="37"/>
                  </a:cubicBezTo>
                  <a:cubicBezTo>
                    <a:pt x="56" y="37"/>
                    <a:pt x="56" y="37"/>
                    <a:pt x="56" y="37"/>
                  </a:cubicBezTo>
                  <a:cubicBezTo>
                    <a:pt x="56" y="38"/>
                    <a:pt x="56" y="38"/>
                    <a:pt x="56" y="38"/>
                  </a:cubicBezTo>
                  <a:cubicBezTo>
                    <a:pt x="57" y="38"/>
                    <a:pt x="57" y="38"/>
                    <a:pt x="57" y="38"/>
                  </a:cubicBezTo>
                  <a:cubicBezTo>
                    <a:pt x="57" y="39"/>
                    <a:pt x="57" y="39"/>
                    <a:pt x="57" y="39"/>
                  </a:cubicBezTo>
                  <a:cubicBezTo>
                    <a:pt x="57" y="40"/>
                    <a:pt x="57" y="40"/>
                    <a:pt x="57" y="40"/>
                  </a:cubicBezTo>
                  <a:cubicBezTo>
                    <a:pt x="57" y="39"/>
                    <a:pt x="57" y="39"/>
                    <a:pt x="57" y="39"/>
                  </a:cubicBezTo>
                  <a:cubicBezTo>
                    <a:pt x="57" y="39"/>
                    <a:pt x="57" y="39"/>
                    <a:pt x="57" y="39"/>
                  </a:cubicBezTo>
                  <a:cubicBezTo>
                    <a:pt x="58" y="39"/>
                    <a:pt x="58" y="39"/>
                    <a:pt x="58" y="39"/>
                  </a:cubicBezTo>
                  <a:cubicBezTo>
                    <a:pt x="58" y="38"/>
                    <a:pt x="58" y="37"/>
                    <a:pt x="58" y="37"/>
                  </a:cubicBezTo>
                  <a:cubicBezTo>
                    <a:pt x="58" y="37"/>
                    <a:pt x="58" y="37"/>
                    <a:pt x="58" y="37"/>
                  </a:cubicBezTo>
                  <a:cubicBezTo>
                    <a:pt x="57" y="36"/>
                    <a:pt x="57" y="35"/>
                    <a:pt x="57" y="35"/>
                  </a:cubicBezTo>
                  <a:cubicBezTo>
                    <a:pt x="57" y="34"/>
                    <a:pt x="57" y="34"/>
                    <a:pt x="57" y="34"/>
                  </a:cubicBezTo>
                  <a:cubicBezTo>
                    <a:pt x="57" y="34"/>
                    <a:pt x="58" y="34"/>
                    <a:pt x="58" y="34"/>
                  </a:cubicBezTo>
                  <a:cubicBezTo>
                    <a:pt x="58" y="34"/>
                    <a:pt x="58" y="34"/>
                    <a:pt x="58" y="34"/>
                  </a:cubicBezTo>
                  <a:cubicBezTo>
                    <a:pt x="58" y="34"/>
                    <a:pt x="58" y="34"/>
                    <a:pt x="58" y="34"/>
                  </a:cubicBezTo>
                  <a:cubicBezTo>
                    <a:pt x="58" y="34"/>
                    <a:pt x="58" y="34"/>
                    <a:pt x="58" y="34"/>
                  </a:cubicBezTo>
                  <a:cubicBezTo>
                    <a:pt x="59" y="33"/>
                    <a:pt x="59" y="33"/>
                    <a:pt x="59" y="33"/>
                  </a:cubicBezTo>
                  <a:cubicBezTo>
                    <a:pt x="59" y="33"/>
                    <a:pt x="59" y="33"/>
                    <a:pt x="59" y="33"/>
                  </a:cubicBezTo>
                  <a:cubicBezTo>
                    <a:pt x="59" y="33"/>
                    <a:pt x="59" y="33"/>
                    <a:pt x="59" y="33"/>
                  </a:cubicBezTo>
                  <a:cubicBezTo>
                    <a:pt x="60" y="32"/>
                    <a:pt x="60" y="32"/>
                    <a:pt x="60" y="32"/>
                  </a:cubicBezTo>
                  <a:cubicBezTo>
                    <a:pt x="59" y="32"/>
                    <a:pt x="59" y="32"/>
                    <a:pt x="59" y="32"/>
                  </a:cubicBezTo>
                  <a:cubicBezTo>
                    <a:pt x="59" y="32"/>
                    <a:pt x="60" y="32"/>
                    <a:pt x="60" y="31"/>
                  </a:cubicBezTo>
                  <a:cubicBezTo>
                    <a:pt x="59" y="31"/>
                    <a:pt x="59" y="31"/>
                    <a:pt x="59" y="31"/>
                  </a:cubicBezTo>
                  <a:cubicBezTo>
                    <a:pt x="60" y="30"/>
                    <a:pt x="60" y="30"/>
                    <a:pt x="60" y="30"/>
                  </a:cubicBezTo>
                  <a:cubicBezTo>
                    <a:pt x="59" y="30"/>
                    <a:pt x="59" y="30"/>
                    <a:pt x="59" y="30"/>
                  </a:cubicBezTo>
                  <a:cubicBezTo>
                    <a:pt x="59" y="30"/>
                    <a:pt x="59" y="30"/>
                    <a:pt x="59" y="30"/>
                  </a:cubicBezTo>
                  <a:cubicBezTo>
                    <a:pt x="60" y="30"/>
                    <a:pt x="60" y="30"/>
                    <a:pt x="60" y="30"/>
                  </a:cubicBezTo>
                  <a:cubicBezTo>
                    <a:pt x="59" y="30"/>
                    <a:pt x="59" y="30"/>
                    <a:pt x="59" y="30"/>
                  </a:cubicBezTo>
                  <a:cubicBezTo>
                    <a:pt x="59" y="29"/>
                    <a:pt x="59" y="29"/>
                    <a:pt x="59" y="28"/>
                  </a:cubicBezTo>
                  <a:cubicBezTo>
                    <a:pt x="59" y="28"/>
                    <a:pt x="59" y="28"/>
                    <a:pt x="59" y="28"/>
                  </a:cubicBezTo>
                  <a:cubicBezTo>
                    <a:pt x="59" y="28"/>
                    <a:pt x="59" y="28"/>
                    <a:pt x="59" y="28"/>
                  </a:cubicBezTo>
                  <a:cubicBezTo>
                    <a:pt x="59" y="27"/>
                    <a:pt x="59" y="27"/>
                    <a:pt x="59" y="27"/>
                  </a:cubicBezTo>
                  <a:cubicBezTo>
                    <a:pt x="59" y="27"/>
                    <a:pt x="59" y="27"/>
                    <a:pt x="59" y="27"/>
                  </a:cubicBezTo>
                  <a:cubicBezTo>
                    <a:pt x="59" y="27"/>
                    <a:pt x="59" y="27"/>
                    <a:pt x="59" y="27"/>
                  </a:cubicBezTo>
                  <a:cubicBezTo>
                    <a:pt x="58" y="27"/>
                    <a:pt x="58" y="27"/>
                    <a:pt x="58" y="27"/>
                  </a:cubicBezTo>
                  <a:cubicBezTo>
                    <a:pt x="58" y="27"/>
                    <a:pt x="58" y="26"/>
                    <a:pt x="58" y="26"/>
                  </a:cubicBezTo>
                  <a:cubicBezTo>
                    <a:pt x="59" y="26"/>
                    <a:pt x="59" y="26"/>
                    <a:pt x="59" y="26"/>
                  </a:cubicBezTo>
                  <a:cubicBezTo>
                    <a:pt x="59" y="27"/>
                    <a:pt x="59" y="27"/>
                    <a:pt x="59" y="27"/>
                  </a:cubicBezTo>
                  <a:cubicBezTo>
                    <a:pt x="59" y="27"/>
                    <a:pt x="59" y="27"/>
                    <a:pt x="59" y="27"/>
                  </a:cubicBezTo>
                  <a:cubicBezTo>
                    <a:pt x="59" y="27"/>
                    <a:pt x="59" y="27"/>
                    <a:pt x="59" y="27"/>
                  </a:cubicBezTo>
                  <a:cubicBezTo>
                    <a:pt x="59" y="26"/>
                    <a:pt x="59" y="26"/>
                    <a:pt x="59" y="26"/>
                  </a:cubicBezTo>
                  <a:cubicBezTo>
                    <a:pt x="59" y="26"/>
                    <a:pt x="59" y="26"/>
                    <a:pt x="59" y="26"/>
                  </a:cubicBezTo>
                  <a:cubicBezTo>
                    <a:pt x="59" y="27"/>
                    <a:pt x="59" y="27"/>
                    <a:pt x="59" y="27"/>
                  </a:cubicBezTo>
                  <a:cubicBezTo>
                    <a:pt x="60" y="28"/>
                    <a:pt x="60" y="28"/>
                    <a:pt x="60" y="28"/>
                  </a:cubicBezTo>
                  <a:cubicBezTo>
                    <a:pt x="60" y="28"/>
                    <a:pt x="60" y="28"/>
                    <a:pt x="60" y="28"/>
                  </a:cubicBezTo>
                  <a:cubicBezTo>
                    <a:pt x="60" y="29"/>
                    <a:pt x="60" y="29"/>
                    <a:pt x="60" y="29"/>
                  </a:cubicBezTo>
                  <a:cubicBezTo>
                    <a:pt x="60" y="29"/>
                    <a:pt x="60" y="29"/>
                    <a:pt x="60" y="29"/>
                  </a:cubicBezTo>
                  <a:cubicBezTo>
                    <a:pt x="61" y="29"/>
                    <a:pt x="61" y="29"/>
                    <a:pt x="61" y="29"/>
                  </a:cubicBezTo>
                  <a:cubicBezTo>
                    <a:pt x="61" y="28"/>
                    <a:pt x="60" y="27"/>
                    <a:pt x="60" y="27"/>
                  </a:cubicBezTo>
                  <a:cubicBezTo>
                    <a:pt x="60" y="26"/>
                    <a:pt x="60" y="26"/>
                    <a:pt x="60" y="26"/>
                  </a:cubicBezTo>
                  <a:cubicBezTo>
                    <a:pt x="60" y="25"/>
                    <a:pt x="60" y="25"/>
                    <a:pt x="60" y="25"/>
                  </a:cubicBezTo>
                  <a:cubicBezTo>
                    <a:pt x="60" y="26"/>
                    <a:pt x="60" y="26"/>
                    <a:pt x="60" y="26"/>
                  </a:cubicBezTo>
                  <a:cubicBezTo>
                    <a:pt x="61" y="25"/>
                    <a:pt x="61" y="25"/>
                    <a:pt x="61" y="24"/>
                  </a:cubicBezTo>
                  <a:cubicBezTo>
                    <a:pt x="61" y="24"/>
                    <a:pt x="61" y="24"/>
                    <a:pt x="61" y="24"/>
                  </a:cubicBezTo>
                  <a:cubicBezTo>
                    <a:pt x="61" y="23"/>
                    <a:pt x="61" y="23"/>
                    <a:pt x="60" y="23"/>
                  </a:cubicBezTo>
                  <a:cubicBezTo>
                    <a:pt x="60" y="22"/>
                    <a:pt x="60" y="22"/>
                    <a:pt x="60" y="22"/>
                  </a:cubicBezTo>
                  <a:cubicBezTo>
                    <a:pt x="60" y="21"/>
                    <a:pt x="60" y="21"/>
                    <a:pt x="60" y="21"/>
                  </a:cubicBezTo>
                  <a:cubicBezTo>
                    <a:pt x="60" y="21"/>
                    <a:pt x="60" y="21"/>
                    <a:pt x="60" y="21"/>
                  </a:cubicBezTo>
                  <a:cubicBezTo>
                    <a:pt x="60" y="21"/>
                    <a:pt x="60" y="21"/>
                    <a:pt x="60" y="21"/>
                  </a:cubicBezTo>
                  <a:cubicBezTo>
                    <a:pt x="60" y="21"/>
                    <a:pt x="60" y="21"/>
                    <a:pt x="60" y="21"/>
                  </a:cubicBezTo>
                  <a:cubicBezTo>
                    <a:pt x="59" y="21"/>
                    <a:pt x="59" y="21"/>
                    <a:pt x="59" y="21"/>
                  </a:cubicBezTo>
                  <a:cubicBezTo>
                    <a:pt x="58" y="20"/>
                    <a:pt x="59" y="20"/>
                    <a:pt x="59" y="19"/>
                  </a:cubicBezTo>
                  <a:cubicBezTo>
                    <a:pt x="59" y="19"/>
                    <a:pt x="59" y="19"/>
                    <a:pt x="59" y="19"/>
                  </a:cubicBezTo>
                  <a:cubicBezTo>
                    <a:pt x="60" y="19"/>
                    <a:pt x="60" y="19"/>
                    <a:pt x="60" y="19"/>
                  </a:cubicBezTo>
                  <a:cubicBezTo>
                    <a:pt x="60" y="19"/>
                    <a:pt x="60" y="19"/>
                    <a:pt x="60" y="19"/>
                  </a:cubicBezTo>
                  <a:cubicBezTo>
                    <a:pt x="61" y="20"/>
                    <a:pt x="61" y="20"/>
                    <a:pt x="61" y="20"/>
                  </a:cubicBezTo>
                  <a:cubicBezTo>
                    <a:pt x="61" y="19"/>
                    <a:pt x="61" y="19"/>
                    <a:pt x="61" y="19"/>
                  </a:cubicBezTo>
                  <a:cubicBezTo>
                    <a:pt x="61" y="20"/>
                    <a:pt x="61" y="20"/>
                    <a:pt x="61" y="20"/>
                  </a:cubicBezTo>
                  <a:cubicBezTo>
                    <a:pt x="61" y="20"/>
                    <a:pt x="61" y="20"/>
                    <a:pt x="61" y="20"/>
                  </a:cubicBezTo>
                  <a:cubicBezTo>
                    <a:pt x="61" y="19"/>
                    <a:pt x="61" y="19"/>
                    <a:pt x="61" y="19"/>
                  </a:cubicBezTo>
                  <a:cubicBezTo>
                    <a:pt x="61" y="19"/>
                    <a:pt x="61" y="19"/>
                    <a:pt x="61" y="19"/>
                  </a:cubicBezTo>
                  <a:cubicBezTo>
                    <a:pt x="61" y="19"/>
                    <a:pt x="61" y="19"/>
                    <a:pt x="61" y="19"/>
                  </a:cubicBezTo>
                  <a:cubicBezTo>
                    <a:pt x="62" y="20"/>
                    <a:pt x="62" y="20"/>
                    <a:pt x="62" y="20"/>
                  </a:cubicBezTo>
                  <a:cubicBezTo>
                    <a:pt x="62" y="19"/>
                    <a:pt x="62" y="19"/>
                    <a:pt x="62" y="19"/>
                  </a:cubicBezTo>
                  <a:cubicBezTo>
                    <a:pt x="62" y="19"/>
                    <a:pt x="62" y="19"/>
                    <a:pt x="62" y="19"/>
                  </a:cubicBezTo>
                  <a:cubicBezTo>
                    <a:pt x="62" y="19"/>
                    <a:pt x="62" y="20"/>
                    <a:pt x="62" y="21"/>
                  </a:cubicBezTo>
                  <a:cubicBezTo>
                    <a:pt x="62" y="21"/>
                    <a:pt x="62" y="21"/>
                    <a:pt x="62" y="21"/>
                  </a:cubicBezTo>
                  <a:cubicBezTo>
                    <a:pt x="62" y="22"/>
                    <a:pt x="62" y="22"/>
                    <a:pt x="62" y="22"/>
                  </a:cubicBezTo>
                  <a:cubicBezTo>
                    <a:pt x="62" y="22"/>
                    <a:pt x="63" y="23"/>
                    <a:pt x="63" y="23"/>
                  </a:cubicBezTo>
                  <a:cubicBezTo>
                    <a:pt x="63" y="24"/>
                    <a:pt x="63" y="24"/>
                    <a:pt x="63" y="24"/>
                  </a:cubicBezTo>
                  <a:cubicBezTo>
                    <a:pt x="63" y="23"/>
                    <a:pt x="63" y="23"/>
                    <a:pt x="63" y="23"/>
                  </a:cubicBezTo>
                  <a:cubicBezTo>
                    <a:pt x="63" y="23"/>
                    <a:pt x="63" y="23"/>
                    <a:pt x="63" y="23"/>
                  </a:cubicBezTo>
                  <a:cubicBezTo>
                    <a:pt x="63" y="23"/>
                    <a:pt x="63" y="23"/>
                    <a:pt x="63" y="23"/>
                  </a:cubicBezTo>
                  <a:cubicBezTo>
                    <a:pt x="63" y="22"/>
                    <a:pt x="63" y="22"/>
                    <a:pt x="63" y="22"/>
                  </a:cubicBezTo>
                  <a:cubicBezTo>
                    <a:pt x="63" y="22"/>
                    <a:pt x="62" y="21"/>
                    <a:pt x="62" y="20"/>
                  </a:cubicBezTo>
                  <a:cubicBezTo>
                    <a:pt x="63" y="20"/>
                    <a:pt x="63" y="20"/>
                    <a:pt x="63" y="20"/>
                  </a:cubicBezTo>
                  <a:cubicBezTo>
                    <a:pt x="63" y="21"/>
                    <a:pt x="63" y="21"/>
                    <a:pt x="63" y="21"/>
                  </a:cubicBezTo>
                  <a:cubicBezTo>
                    <a:pt x="64" y="21"/>
                    <a:pt x="64" y="21"/>
                    <a:pt x="64" y="21"/>
                  </a:cubicBezTo>
                  <a:cubicBezTo>
                    <a:pt x="64" y="20"/>
                    <a:pt x="64" y="20"/>
                    <a:pt x="64" y="20"/>
                  </a:cubicBezTo>
                  <a:cubicBezTo>
                    <a:pt x="64" y="20"/>
                    <a:pt x="64" y="20"/>
                    <a:pt x="64" y="20"/>
                  </a:cubicBezTo>
                  <a:cubicBezTo>
                    <a:pt x="64" y="20"/>
                    <a:pt x="64" y="20"/>
                    <a:pt x="64" y="20"/>
                  </a:cubicBezTo>
                  <a:cubicBezTo>
                    <a:pt x="64" y="21"/>
                    <a:pt x="64" y="21"/>
                    <a:pt x="64" y="21"/>
                  </a:cubicBezTo>
                  <a:cubicBezTo>
                    <a:pt x="64" y="20"/>
                    <a:pt x="64" y="20"/>
                    <a:pt x="64" y="20"/>
                  </a:cubicBezTo>
                  <a:cubicBezTo>
                    <a:pt x="64" y="19"/>
                    <a:pt x="64" y="19"/>
                    <a:pt x="64" y="19"/>
                  </a:cubicBezTo>
                  <a:cubicBezTo>
                    <a:pt x="63" y="19"/>
                    <a:pt x="63" y="19"/>
                    <a:pt x="63" y="19"/>
                  </a:cubicBezTo>
                  <a:cubicBezTo>
                    <a:pt x="63" y="18"/>
                    <a:pt x="63" y="18"/>
                    <a:pt x="63" y="18"/>
                  </a:cubicBezTo>
                  <a:cubicBezTo>
                    <a:pt x="63" y="18"/>
                    <a:pt x="63" y="18"/>
                    <a:pt x="63" y="18"/>
                  </a:cubicBezTo>
                  <a:cubicBezTo>
                    <a:pt x="63" y="18"/>
                    <a:pt x="63" y="18"/>
                    <a:pt x="63" y="18"/>
                  </a:cubicBezTo>
                  <a:cubicBezTo>
                    <a:pt x="63" y="17"/>
                    <a:pt x="63" y="17"/>
                    <a:pt x="63" y="17"/>
                  </a:cubicBezTo>
                  <a:cubicBezTo>
                    <a:pt x="62" y="17"/>
                    <a:pt x="62" y="17"/>
                    <a:pt x="62" y="17"/>
                  </a:cubicBezTo>
                  <a:cubicBezTo>
                    <a:pt x="62" y="17"/>
                    <a:pt x="62" y="17"/>
                    <a:pt x="62" y="17"/>
                  </a:cubicBezTo>
                  <a:cubicBezTo>
                    <a:pt x="62" y="17"/>
                    <a:pt x="62" y="17"/>
                    <a:pt x="62" y="17"/>
                  </a:cubicBezTo>
                  <a:cubicBezTo>
                    <a:pt x="62" y="16"/>
                    <a:pt x="61" y="16"/>
                    <a:pt x="61" y="15"/>
                  </a:cubicBezTo>
                  <a:cubicBezTo>
                    <a:pt x="61" y="16"/>
                    <a:pt x="61" y="16"/>
                    <a:pt x="61" y="16"/>
                  </a:cubicBezTo>
                  <a:cubicBezTo>
                    <a:pt x="61" y="16"/>
                    <a:pt x="61" y="16"/>
                    <a:pt x="61" y="16"/>
                  </a:cubicBezTo>
                  <a:cubicBezTo>
                    <a:pt x="61" y="16"/>
                    <a:pt x="61" y="16"/>
                    <a:pt x="61" y="16"/>
                  </a:cubicBezTo>
                  <a:cubicBezTo>
                    <a:pt x="59" y="15"/>
                    <a:pt x="59" y="15"/>
                    <a:pt x="59" y="15"/>
                  </a:cubicBezTo>
                  <a:cubicBezTo>
                    <a:pt x="60" y="15"/>
                    <a:pt x="60" y="15"/>
                    <a:pt x="60" y="15"/>
                  </a:cubicBezTo>
                  <a:cubicBezTo>
                    <a:pt x="58" y="14"/>
                    <a:pt x="59" y="15"/>
                    <a:pt x="59" y="14"/>
                  </a:cubicBezTo>
                  <a:cubicBezTo>
                    <a:pt x="58" y="14"/>
                    <a:pt x="58" y="14"/>
                    <a:pt x="58" y="14"/>
                  </a:cubicBezTo>
                  <a:cubicBezTo>
                    <a:pt x="58" y="13"/>
                    <a:pt x="58" y="14"/>
                    <a:pt x="57" y="12"/>
                  </a:cubicBezTo>
                  <a:cubicBezTo>
                    <a:pt x="57" y="12"/>
                    <a:pt x="57" y="12"/>
                    <a:pt x="57" y="12"/>
                  </a:cubicBezTo>
                  <a:cubicBezTo>
                    <a:pt x="57" y="12"/>
                    <a:pt x="56" y="12"/>
                    <a:pt x="56"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1"/>
                    <a:pt x="54" y="11"/>
                    <a:pt x="54" y="11"/>
                  </a:cubicBezTo>
                  <a:cubicBezTo>
                    <a:pt x="54" y="11"/>
                    <a:pt x="54" y="11"/>
                    <a:pt x="54" y="11"/>
                  </a:cubicBezTo>
                  <a:cubicBezTo>
                    <a:pt x="53" y="10"/>
                    <a:pt x="53" y="10"/>
                    <a:pt x="53" y="10"/>
                  </a:cubicBezTo>
                  <a:cubicBezTo>
                    <a:pt x="53" y="10"/>
                    <a:pt x="53" y="10"/>
                    <a:pt x="53" y="10"/>
                  </a:cubicBezTo>
                  <a:cubicBezTo>
                    <a:pt x="53" y="10"/>
                    <a:pt x="53" y="10"/>
                    <a:pt x="53" y="10"/>
                  </a:cubicBezTo>
                  <a:cubicBezTo>
                    <a:pt x="53" y="10"/>
                    <a:pt x="53" y="10"/>
                    <a:pt x="53" y="10"/>
                  </a:cubicBezTo>
                  <a:cubicBezTo>
                    <a:pt x="53" y="11"/>
                    <a:pt x="53" y="11"/>
                    <a:pt x="53" y="11"/>
                  </a:cubicBezTo>
                  <a:cubicBezTo>
                    <a:pt x="53" y="10"/>
                    <a:pt x="52" y="9"/>
                    <a:pt x="51" y="9"/>
                  </a:cubicBezTo>
                  <a:cubicBezTo>
                    <a:pt x="51" y="9"/>
                    <a:pt x="51" y="9"/>
                    <a:pt x="51" y="9"/>
                  </a:cubicBezTo>
                  <a:cubicBezTo>
                    <a:pt x="51" y="8"/>
                    <a:pt x="51" y="8"/>
                    <a:pt x="51" y="8"/>
                  </a:cubicBezTo>
                  <a:cubicBezTo>
                    <a:pt x="51" y="8"/>
                    <a:pt x="51" y="8"/>
                    <a:pt x="51" y="8"/>
                  </a:cubicBezTo>
                  <a:cubicBezTo>
                    <a:pt x="51" y="8"/>
                    <a:pt x="51" y="8"/>
                    <a:pt x="51" y="8"/>
                  </a:cubicBezTo>
                  <a:cubicBezTo>
                    <a:pt x="50" y="8"/>
                    <a:pt x="50" y="8"/>
                    <a:pt x="50" y="8"/>
                  </a:cubicBezTo>
                  <a:cubicBezTo>
                    <a:pt x="49" y="8"/>
                    <a:pt x="49" y="8"/>
                    <a:pt x="49" y="8"/>
                  </a:cubicBezTo>
                  <a:cubicBezTo>
                    <a:pt x="49" y="8"/>
                    <a:pt x="49" y="8"/>
                    <a:pt x="49"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7"/>
                  </a:cubicBezTo>
                  <a:cubicBezTo>
                    <a:pt x="49" y="7"/>
                    <a:pt x="49" y="7"/>
                    <a:pt x="49" y="7"/>
                  </a:cubicBezTo>
                  <a:cubicBezTo>
                    <a:pt x="48" y="6"/>
                    <a:pt x="48" y="6"/>
                    <a:pt x="48" y="6"/>
                  </a:cubicBezTo>
                  <a:cubicBezTo>
                    <a:pt x="47" y="6"/>
                    <a:pt x="47" y="6"/>
                    <a:pt x="46" y="6"/>
                  </a:cubicBezTo>
                  <a:cubicBezTo>
                    <a:pt x="46" y="6"/>
                    <a:pt x="46" y="6"/>
                    <a:pt x="46" y="6"/>
                  </a:cubicBezTo>
                  <a:cubicBezTo>
                    <a:pt x="46" y="6"/>
                    <a:pt x="46" y="6"/>
                    <a:pt x="46" y="6"/>
                  </a:cubicBezTo>
                  <a:cubicBezTo>
                    <a:pt x="46" y="6"/>
                    <a:pt x="46" y="6"/>
                    <a:pt x="46" y="6"/>
                  </a:cubicBezTo>
                  <a:cubicBezTo>
                    <a:pt x="46" y="6"/>
                    <a:pt x="46" y="6"/>
                    <a:pt x="46" y="7"/>
                  </a:cubicBezTo>
                  <a:cubicBezTo>
                    <a:pt x="46" y="6"/>
                    <a:pt x="46" y="6"/>
                    <a:pt x="46" y="6"/>
                  </a:cubicBezTo>
                  <a:cubicBezTo>
                    <a:pt x="45" y="6"/>
                    <a:pt x="45" y="6"/>
                    <a:pt x="45" y="6"/>
                  </a:cubicBezTo>
                  <a:cubicBezTo>
                    <a:pt x="45" y="7"/>
                    <a:pt x="45" y="7"/>
                    <a:pt x="45" y="7"/>
                  </a:cubicBezTo>
                  <a:cubicBezTo>
                    <a:pt x="46" y="7"/>
                    <a:pt x="46" y="7"/>
                    <a:pt x="46" y="7"/>
                  </a:cubicBezTo>
                  <a:cubicBezTo>
                    <a:pt x="46" y="7"/>
                    <a:pt x="46" y="7"/>
                    <a:pt x="46" y="7"/>
                  </a:cubicBezTo>
                  <a:cubicBezTo>
                    <a:pt x="46" y="7"/>
                    <a:pt x="46" y="7"/>
                    <a:pt x="46" y="7"/>
                  </a:cubicBezTo>
                  <a:cubicBezTo>
                    <a:pt x="45" y="7"/>
                    <a:pt x="45" y="7"/>
                    <a:pt x="45" y="7"/>
                  </a:cubicBezTo>
                  <a:cubicBezTo>
                    <a:pt x="45" y="7"/>
                    <a:pt x="45" y="7"/>
                    <a:pt x="45" y="7"/>
                  </a:cubicBezTo>
                  <a:cubicBezTo>
                    <a:pt x="45" y="7"/>
                    <a:pt x="45" y="7"/>
                    <a:pt x="45" y="7"/>
                  </a:cubicBezTo>
                  <a:cubicBezTo>
                    <a:pt x="44" y="6"/>
                    <a:pt x="44" y="6"/>
                    <a:pt x="44" y="6"/>
                  </a:cubicBezTo>
                  <a:cubicBezTo>
                    <a:pt x="44" y="8"/>
                    <a:pt x="45" y="8"/>
                    <a:pt x="45" y="8"/>
                  </a:cubicBezTo>
                  <a:cubicBezTo>
                    <a:pt x="46" y="9"/>
                    <a:pt x="46" y="9"/>
                    <a:pt x="46" y="9"/>
                  </a:cubicBezTo>
                  <a:cubicBezTo>
                    <a:pt x="46" y="9"/>
                    <a:pt x="46" y="9"/>
                    <a:pt x="46" y="9"/>
                  </a:cubicBezTo>
                  <a:cubicBezTo>
                    <a:pt x="46" y="9"/>
                    <a:pt x="46" y="9"/>
                    <a:pt x="45" y="9"/>
                  </a:cubicBezTo>
                  <a:cubicBezTo>
                    <a:pt x="45" y="8"/>
                    <a:pt x="45" y="8"/>
                    <a:pt x="45" y="8"/>
                  </a:cubicBezTo>
                  <a:cubicBezTo>
                    <a:pt x="45" y="8"/>
                    <a:pt x="45" y="8"/>
                    <a:pt x="45" y="8"/>
                  </a:cubicBezTo>
                  <a:cubicBezTo>
                    <a:pt x="45" y="8"/>
                    <a:pt x="45" y="9"/>
                    <a:pt x="45" y="9"/>
                  </a:cubicBezTo>
                  <a:cubicBezTo>
                    <a:pt x="45" y="9"/>
                    <a:pt x="44" y="9"/>
                    <a:pt x="44" y="9"/>
                  </a:cubicBezTo>
                  <a:cubicBezTo>
                    <a:pt x="44" y="9"/>
                    <a:pt x="44" y="9"/>
                    <a:pt x="44" y="9"/>
                  </a:cubicBezTo>
                  <a:cubicBezTo>
                    <a:pt x="45" y="9"/>
                    <a:pt x="45" y="9"/>
                    <a:pt x="45" y="9"/>
                  </a:cubicBezTo>
                  <a:cubicBezTo>
                    <a:pt x="44" y="8"/>
                    <a:pt x="44" y="8"/>
                    <a:pt x="44" y="8"/>
                  </a:cubicBezTo>
                  <a:cubicBezTo>
                    <a:pt x="44" y="7"/>
                    <a:pt x="44" y="7"/>
                    <a:pt x="44" y="7"/>
                  </a:cubicBezTo>
                  <a:cubicBezTo>
                    <a:pt x="44" y="7"/>
                    <a:pt x="44" y="7"/>
                    <a:pt x="44" y="7"/>
                  </a:cubicBezTo>
                  <a:cubicBezTo>
                    <a:pt x="43" y="6"/>
                    <a:pt x="43" y="6"/>
                    <a:pt x="43" y="6"/>
                  </a:cubicBezTo>
                  <a:cubicBezTo>
                    <a:pt x="43" y="6"/>
                    <a:pt x="43" y="6"/>
                    <a:pt x="43" y="6"/>
                  </a:cubicBezTo>
                  <a:cubicBezTo>
                    <a:pt x="43" y="7"/>
                    <a:pt x="43" y="7"/>
                    <a:pt x="43" y="7"/>
                  </a:cubicBezTo>
                  <a:cubicBezTo>
                    <a:pt x="43" y="7"/>
                    <a:pt x="44" y="8"/>
                    <a:pt x="44" y="8"/>
                  </a:cubicBezTo>
                  <a:cubicBezTo>
                    <a:pt x="44" y="8"/>
                    <a:pt x="44" y="8"/>
                    <a:pt x="44" y="8"/>
                  </a:cubicBezTo>
                  <a:cubicBezTo>
                    <a:pt x="43" y="8"/>
                    <a:pt x="43" y="8"/>
                    <a:pt x="43" y="8"/>
                  </a:cubicBezTo>
                  <a:cubicBezTo>
                    <a:pt x="42" y="7"/>
                    <a:pt x="42" y="7"/>
                    <a:pt x="42" y="7"/>
                  </a:cubicBezTo>
                  <a:cubicBezTo>
                    <a:pt x="42" y="7"/>
                    <a:pt x="42" y="7"/>
                    <a:pt x="42" y="7"/>
                  </a:cubicBezTo>
                  <a:cubicBezTo>
                    <a:pt x="42" y="7"/>
                    <a:pt x="41" y="7"/>
                    <a:pt x="41" y="7"/>
                  </a:cubicBezTo>
                  <a:cubicBezTo>
                    <a:pt x="40" y="8"/>
                    <a:pt x="40" y="8"/>
                    <a:pt x="40" y="8"/>
                  </a:cubicBezTo>
                  <a:cubicBezTo>
                    <a:pt x="40" y="8"/>
                    <a:pt x="40" y="8"/>
                    <a:pt x="40" y="8"/>
                  </a:cubicBezTo>
                  <a:cubicBezTo>
                    <a:pt x="40" y="8"/>
                    <a:pt x="40" y="8"/>
                    <a:pt x="40" y="7"/>
                  </a:cubicBezTo>
                  <a:cubicBezTo>
                    <a:pt x="40" y="7"/>
                    <a:pt x="40" y="7"/>
                    <a:pt x="40" y="7"/>
                  </a:cubicBezTo>
                  <a:cubicBezTo>
                    <a:pt x="40" y="7"/>
                    <a:pt x="40" y="7"/>
                    <a:pt x="39" y="7"/>
                  </a:cubicBezTo>
                  <a:cubicBezTo>
                    <a:pt x="39" y="8"/>
                    <a:pt x="39" y="8"/>
                    <a:pt x="39" y="8"/>
                  </a:cubicBezTo>
                  <a:cubicBezTo>
                    <a:pt x="39" y="8"/>
                    <a:pt x="39" y="8"/>
                    <a:pt x="39" y="8"/>
                  </a:cubicBezTo>
                  <a:cubicBezTo>
                    <a:pt x="39" y="9"/>
                    <a:pt x="39" y="9"/>
                    <a:pt x="39" y="9"/>
                  </a:cubicBezTo>
                  <a:cubicBezTo>
                    <a:pt x="38" y="8"/>
                    <a:pt x="38" y="8"/>
                    <a:pt x="38" y="8"/>
                  </a:cubicBezTo>
                  <a:cubicBezTo>
                    <a:pt x="39" y="9"/>
                    <a:pt x="39" y="9"/>
                    <a:pt x="39" y="9"/>
                  </a:cubicBezTo>
                  <a:cubicBezTo>
                    <a:pt x="39" y="9"/>
                    <a:pt x="38" y="9"/>
                    <a:pt x="38" y="9"/>
                  </a:cubicBezTo>
                  <a:cubicBezTo>
                    <a:pt x="38" y="9"/>
                    <a:pt x="38" y="8"/>
                    <a:pt x="38" y="8"/>
                  </a:cubicBezTo>
                  <a:cubicBezTo>
                    <a:pt x="37" y="7"/>
                    <a:pt x="37" y="7"/>
                    <a:pt x="37" y="7"/>
                  </a:cubicBezTo>
                  <a:cubicBezTo>
                    <a:pt x="38" y="7"/>
                    <a:pt x="38" y="8"/>
                    <a:pt x="39" y="8"/>
                  </a:cubicBezTo>
                  <a:cubicBezTo>
                    <a:pt x="39" y="8"/>
                    <a:pt x="39" y="8"/>
                    <a:pt x="39" y="8"/>
                  </a:cubicBezTo>
                  <a:cubicBezTo>
                    <a:pt x="39" y="7"/>
                    <a:pt x="39" y="7"/>
                    <a:pt x="39" y="7"/>
                  </a:cubicBezTo>
                  <a:cubicBezTo>
                    <a:pt x="39" y="7"/>
                    <a:pt x="37" y="7"/>
                    <a:pt x="37" y="6"/>
                  </a:cubicBezTo>
                  <a:cubicBezTo>
                    <a:pt x="37" y="6"/>
                    <a:pt x="37" y="6"/>
                    <a:pt x="37" y="6"/>
                  </a:cubicBezTo>
                  <a:cubicBezTo>
                    <a:pt x="36" y="5"/>
                    <a:pt x="36" y="5"/>
                    <a:pt x="36" y="5"/>
                  </a:cubicBezTo>
                  <a:moveTo>
                    <a:pt x="41" y="5"/>
                  </a:moveTo>
                  <a:cubicBezTo>
                    <a:pt x="40" y="6"/>
                    <a:pt x="40" y="6"/>
                    <a:pt x="40" y="6"/>
                  </a:cubicBezTo>
                  <a:cubicBezTo>
                    <a:pt x="41" y="6"/>
                    <a:pt x="41" y="6"/>
                    <a:pt x="41" y="6"/>
                  </a:cubicBezTo>
                  <a:cubicBezTo>
                    <a:pt x="41" y="6"/>
                    <a:pt x="41" y="6"/>
                    <a:pt x="41" y="6"/>
                  </a:cubicBezTo>
                  <a:cubicBezTo>
                    <a:pt x="42" y="6"/>
                    <a:pt x="42" y="6"/>
                    <a:pt x="42" y="6"/>
                  </a:cubicBezTo>
                  <a:cubicBezTo>
                    <a:pt x="41" y="6"/>
                    <a:pt x="41" y="6"/>
                    <a:pt x="41" y="6"/>
                  </a:cubicBezTo>
                  <a:cubicBezTo>
                    <a:pt x="41" y="5"/>
                    <a:pt x="41" y="5"/>
                    <a:pt x="41" y="5"/>
                  </a:cubicBezTo>
                  <a:moveTo>
                    <a:pt x="15" y="5"/>
                  </a:moveTo>
                  <a:cubicBezTo>
                    <a:pt x="15" y="5"/>
                    <a:pt x="15" y="6"/>
                    <a:pt x="15" y="6"/>
                  </a:cubicBezTo>
                  <a:cubicBezTo>
                    <a:pt x="15" y="6"/>
                    <a:pt x="15" y="6"/>
                    <a:pt x="15" y="6"/>
                  </a:cubicBezTo>
                  <a:cubicBezTo>
                    <a:pt x="15" y="5"/>
                    <a:pt x="15" y="5"/>
                    <a:pt x="15" y="5"/>
                  </a:cubicBezTo>
                  <a:moveTo>
                    <a:pt x="47" y="5"/>
                  </a:moveTo>
                  <a:cubicBezTo>
                    <a:pt x="47" y="5"/>
                    <a:pt x="47" y="5"/>
                    <a:pt x="47" y="5"/>
                  </a:cubicBezTo>
                  <a:cubicBezTo>
                    <a:pt x="47" y="5"/>
                    <a:pt x="47" y="5"/>
                    <a:pt x="47" y="5"/>
                  </a:cubicBezTo>
                  <a:moveTo>
                    <a:pt x="17" y="5"/>
                  </a:moveTo>
                  <a:cubicBezTo>
                    <a:pt x="16" y="5"/>
                    <a:pt x="16" y="5"/>
                    <a:pt x="16" y="5"/>
                  </a:cubicBezTo>
                  <a:cubicBezTo>
                    <a:pt x="16" y="5"/>
                    <a:pt x="16" y="5"/>
                    <a:pt x="16" y="5"/>
                  </a:cubicBezTo>
                  <a:cubicBezTo>
                    <a:pt x="16" y="5"/>
                    <a:pt x="17" y="5"/>
                    <a:pt x="18" y="5"/>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7" y="5"/>
                    <a:pt x="17" y="5"/>
                    <a:pt x="17" y="5"/>
                  </a:cubicBezTo>
                  <a:moveTo>
                    <a:pt x="15" y="4"/>
                  </a:moveTo>
                  <a:cubicBezTo>
                    <a:pt x="15" y="5"/>
                    <a:pt x="15" y="5"/>
                    <a:pt x="15" y="5"/>
                  </a:cubicBezTo>
                  <a:cubicBezTo>
                    <a:pt x="15" y="5"/>
                    <a:pt x="15" y="5"/>
                    <a:pt x="15" y="5"/>
                  </a:cubicBezTo>
                  <a:cubicBezTo>
                    <a:pt x="15" y="4"/>
                    <a:pt x="15" y="4"/>
                    <a:pt x="15" y="4"/>
                  </a:cubicBezTo>
                  <a:moveTo>
                    <a:pt x="42" y="4"/>
                  </a:moveTo>
                  <a:cubicBezTo>
                    <a:pt x="42" y="4"/>
                    <a:pt x="41" y="4"/>
                    <a:pt x="41" y="4"/>
                  </a:cubicBezTo>
                  <a:cubicBezTo>
                    <a:pt x="41" y="4"/>
                    <a:pt x="41" y="4"/>
                    <a:pt x="41" y="4"/>
                  </a:cubicBezTo>
                  <a:cubicBezTo>
                    <a:pt x="41" y="5"/>
                    <a:pt x="41" y="5"/>
                    <a:pt x="41" y="5"/>
                  </a:cubicBezTo>
                  <a:cubicBezTo>
                    <a:pt x="41" y="5"/>
                    <a:pt x="41" y="5"/>
                    <a:pt x="41" y="5"/>
                  </a:cubicBezTo>
                  <a:cubicBezTo>
                    <a:pt x="41" y="5"/>
                    <a:pt x="41" y="5"/>
                    <a:pt x="41" y="5"/>
                  </a:cubicBezTo>
                  <a:cubicBezTo>
                    <a:pt x="42" y="5"/>
                    <a:pt x="42" y="4"/>
                    <a:pt x="42" y="4"/>
                  </a:cubicBezTo>
                  <a:cubicBezTo>
                    <a:pt x="43" y="4"/>
                    <a:pt x="43" y="4"/>
                    <a:pt x="43" y="4"/>
                  </a:cubicBezTo>
                  <a:cubicBezTo>
                    <a:pt x="42" y="4"/>
                    <a:pt x="42" y="4"/>
                    <a:pt x="42" y="4"/>
                  </a:cubicBezTo>
                  <a:moveTo>
                    <a:pt x="45" y="4"/>
                  </a:moveTo>
                  <a:cubicBezTo>
                    <a:pt x="45" y="4"/>
                    <a:pt x="45" y="4"/>
                    <a:pt x="45" y="4"/>
                  </a:cubicBezTo>
                  <a:cubicBezTo>
                    <a:pt x="46" y="4"/>
                    <a:pt x="46" y="4"/>
                    <a:pt x="46" y="4"/>
                  </a:cubicBezTo>
                  <a:cubicBezTo>
                    <a:pt x="45" y="4"/>
                    <a:pt x="45" y="4"/>
                    <a:pt x="45" y="4"/>
                  </a:cubicBezTo>
                  <a:moveTo>
                    <a:pt x="21" y="2"/>
                  </a:moveTo>
                  <a:cubicBezTo>
                    <a:pt x="21" y="2"/>
                    <a:pt x="20" y="2"/>
                    <a:pt x="20" y="2"/>
                  </a:cubicBezTo>
                  <a:cubicBezTo>
                    <a:pt x="19" y="2"/>
                    <a:pt x="19" y="2"/>
                    <a:pt x="18" y="3"/>
                  </a:cubicBezTo>
                  <a:cubicBezTo>
                    <a:pt x="18" y="3"/>
                    <a:pt x="18" y="3"/>
                    <a:pt x="18" y="3"/>
                  </a:cubicBezTo>
                  <a:cubicBezTo>
                    <a:pt x="18" y="3"/>
                    <a:pt x="18" y="3"/>
                    <a:pt x="18" y="3"/>
                  </a:cubicBezTo>
                  <a:cubicBezTo>
                    <a:pt x="18" y="3"/>
                    <a:pt x="18" y="3"/>
                    <a:pt x="18" y="3"/>
                  </a:cubicBezTo>
                  <a:cubicBezTo>
                    <a:pt x="18"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7" y="3"/>
                    <a:pt x="17" y="3"/>
                    <a:pt x="17" y="3"/>
                  </a:cubicBezTo>
                  <a:cubicBezTo>
                    <a:pt x="18" y="4"/>
                    <a:pt x="18" y="4"/>
                    <a:pt x="18" y="4"/>
                  </a:cubicBezTo>
                  <a:cubicBezTo>
                    <a:pt x="18" y="4"/>
                    <a:pt x="18" y="4"/>
                    <a:pt x="18" y="4"/>
                  </a:cubicBezTo>
                  <a:cubicBezTo>
                    <a:pt x="18" y="4"/>
                    <a:pt x="18" y="4"/>
                    <a:pt x="18" y="4"/>
                  </a:cubicBezTo>
                  <a:cubicBezTo>
                    <a:pt x="18" y="4"/>
                    <a:pt x="17" y="4"/>
                    <a:pt x="17" y="5"/>
                  </a:cubicBezTo>
                  <a:cubicBezTo>
                    <a:pt x="17" y="5"/>
                    <a:pt x="17" y="5"/>
                    <a:pt x="17" y="5"/>
                  </a:cubicBezTo>
                  <a:cubicBezTo>
                    <a:pt x="17" y="5"/>
                    <a:pt x="17" y="5"/>
                    <a:pt x="17" y="5"/>
                  </a:cubicBezTo>
                  <a:cubicBezTo>
                    <a:pt x="17" y="5"/>
                    <a:pt x="18" y="5"/>
                    <a:pt x="18" y="5"/>
                  </a:cubicBezTo>
                  <a:cubicBezTo>
                    <a:pt x="18" y="5"/>
                    <a:pt x="18" y="5"/>
                    <a:pt x="18" y="5"/>
                  </a:cubicBezTo>
                  <a:cubicBezTo>
                    <a:pt x="18" y="5"/>
                    <a:pt x="18" y="5"/>
                    <a:pt x="18" y="5"/>
                  </a:cubicBezTo>
                  <a:cubicBezTo>
                    <a:pt x="18" y="4"/>
                    <a:pt x="18" y="4"/>
                    <a:pt x="18" y="4"/>
                  </a:cubicBezTo>
                  <a:cubicBezTo>
                    <a:pt x="18" y="4"/>
                    <a:pt x="18" y="4"/>
                    <a:pt x="18" y="4"/>
                  </a:cubicBezTo>
                  <a:cubicBezTo>
                    <a:pt x="18" y="5"/>
                    <a:pt x="18" y="5"/>
                    <a:pt x="18" y="5"/>
                  </a:cubicBezTo>
                  <a:cubicBezTo>
                    <a:pt x="19" y="4"/>
                    <a:pt x="18" y="4"/>
                    <a:pt x="19" y="4"/>
                  </a:cubicBezTo>
                  <a:cubicBezTo>
                    <a:pt x="19" y="4"/>
                    <a:pt x="19" y="4"/>
                    <a:pt x="19" y="4"/>
                  </a:cubicBezTo>
                  <a:cubicBezTo>
                    <a:pt x="19" y="3"/>
                    <a:pt x="19" y="3"/>
                    <a:pt x="19" y="3"/>
                  </a:cubicBezTo>
                  <a:cubicBezTo>
                    <a:pt x="20" y="3"/>
                    <a:pt x="21" y="2"/>
                    <a:pt x="21" y="2"/>
                  </a:cubicBezTo>
                  <a:cubicBezTo>
                    <a:pt x="22" y="2"/>
                    <a:pt x="22" y="2"/>
                    <a:pt x="22" y="2"/>
                  </a:cubicBezTo>
                  <a:cubicBezTo>
                    <a:pt x="22" y="2"/>
                    <a:pt x="21" y="2"/>
                    <a:pt x="21" y="2"/>
                  </a:cubicBezTo>
                  <a:moveTo>
                    <a:pt x="34" y="1"/>
                  </a:moveTo>
                  <a:cubicBezTo>
                    <a:pt x="34" y="2"/>
                    <a:pt x="34" y="2"/>
                    <a:pt x="34" y="2"/>
                  </a:cubicBezTo>
                  <a:cubicBezTo>
                    <a:pt x="34" y="2"/>
                    <a:pt x="34" y="2"/>
                    <a:pt x="34" y="2"/>
                  </a:cubicBezTo>
                  <a:cubicBezTo>
                    <a:pt x="34" y="1"/>
                    <a:pt x="34" y="1"/>
                    <a:pt x="34" y="1"/>
                  </a:cubicBezTo>
                  <a:cubicBezTo>
                    <a:pt x="34" y="2"/>
                    <a:pt x="34" y="2"/>
                    <a:pt x="34" y="2"/>
                  </a:cubicBezTo>
                  <a:cubicBezTo>
                    <a:pt x="33" y="1"/>
                    <a:pt x="33" y="1"/>
                    <a:pt x="33" y="1"/>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3" y="3"/>
                    <a:pt x="34" y="3"/>
                    <a:pt x="34" y="3"/>
                  </a:cubicBezTo>
                  <a:cubicBezTo>
                    <a:pt x="34" y="3"/>
                    <a:pt x="34" y="3"/>
                    <a:pt x="34" y="3"/>
                  </a:cubicBezTo>
                  <a:cubicBezTo>
                    <a:pt x="34" y="3"/>
                    <a:pt x="35" y="3"/>
                    <a:pt x="35" y="2"/>
                  </a:cubicBezTo>
                  <a:cubicBezTo>
                    <a:pt x="35" y="2"/>
                    <a:pt x="35" y="2"/>
                    <a:pt x="35" y="2"/>
                  </a:cubicBezTo>
                  <a:cubicBezTo>
                    <a:pt x="35" y="2"/>
                    <a:pt x="35" y="2"/>
                    <a:pt x="35" y="2"/>
                  </a:cubicBezTo>
                  <a:cubicBezTo>
                    <a:pt x="35" y="1"/>
                    <a:pt x="35" y="1"/>
                    <a:pt x="35" y="1"/>
                  </a:cubicBezTo>
                  <a:cubicBezTo>
                    <a:pt x="34" y="1"/>
                    <a:pt x="34" y="1"/>
                    <a:pt x="34" y="1"/>
                  </a:cubicBezTo>
                  <a:cubicBezTo>
                    <a:pt x="34" y="1"/>
                    <a:pt x="34" y="1"/>
                    <a:pt x="34" y="1"/>
                  </a:cubicBezTo>
                  <a:moveTo>
                    <a:pt x="28" y="0"/>
                  </a:moveTo>
                  <a:cubicBezTo>
                    <a:pt x="28" y="0"/>
                    <a:pt x="28" y="0"/>
                    <a:pt x="28" y="0"/>
                  </a:cubicBezTo>
                  <a:cubicBezTo>
                    <a:pt x="28" y="0"/>
                    <a:pt x="28" y="0"/>
                    <a:pt x="28" y="0"/>
                  </a:cubicBezTo>
                  <a:moveTo>
                    <a:pt x="22" y="5"/>
                  </a:moveTo>
                  <a:cubicBezTo>
                    <a:pt x="22" y="5"/>
                    <a:pt x="22" y="5"/>
                    <a:pt x="22" y="5"/>
                  </a:cubicBezTo>
                  <a:moveTo>
                    <a:pt x="27" y="0"/>
                  </a:moveTo>
                  <a:cubicBezTo>
                    <a:pt x="26" y="0"/>
                    <a:pt x="24" y="1"/>
                    <a:pt x="23" y="1"/>
                  </a:cubicBezTo>
                  <a:cubicBezTo>
                    <a:pt x="23" y="1"/>
                    <a:pt x="23" y="1"/>
                    <a:pt x="23" y="1"/>
                  </a:cubicBezTo>
                  <a:cubicBezTo>
                    <a:pt x="23" y="2"/>
                    <a:pt x="23" y="2"/>
                    <a:pt x="23" y="2"/>
                  </a:cubicBezTo>
                  <a:cubicBezTo>
                    <a:pt x="22" y="1"/>
                    <a:pt x="22" y="1"/>
                    <a:pt x="22" y="1"/>
                  </a:cubicBezTo>
                  <a:cubicBezTo>
                    <a:pt x="22" y="2"/>
                    <a:pt x="21" y="2"/>
                    <a:pt x="21" y="2"/>
                  </a:cubicBezTo>
                  <a:cubicBezTo>
                    <a:pt x="22" y="2"/>
                    <a:pt x="22" y="2"/>
                    <a:pt x="22" y="2"/>
                  </a:cubicBezTo>
                  <a:cubicBezTo>
                    <a:pt x="21" y="3"/>
                    <a:pt x="21" y="3"/>
                    <a:pt x="20" y="3"/>
                  </a:cubicBezTo>
                  <a:cubicBezTo>
                    <a:pt x="20" y="3"/>
                    <a:pt x="20" y="3"/>
                    <a:pt x="20" y="3"/>
                  </a:cubicBezTo>
                  <a:cubicBezTo>
                    <a:pt x="20" y="4"/>
                    <a:pt x="20" y="4"/>
                    <a:pt x="20" y="4"/>
                  </a:cubicBezTo>
                  <a:cubicBezTo>
                    <a:pt x="20" y="4"/>
                    <a:pt x="20" y="4"/>
                    <a:pt x="20" y="4"/>
                  </a:cubicBezTo>
                  <a:cubicBezTo>
                    <a:pt x="20" y="4"/>
                    <a:pt x="20" y="4"/>
                    <a:pt x="20" y="4"/>
                  </a:cubicBezTo>
                  <a:cubicBezTo>
                    <a:pt x="20" y="4"/>
                    <a:pt x="20" y="4"/>
                    <a:pt x="21" y="4"/>
                  </a:cubicBezTo>
                  <a:cubicBezTo>
                    <a:pt x="21" y="4"/>
                    <a:pt x="21" y="4"/>
                    <a:pt x="21" y="4"/>
                  </a:cubicBezTo>
                  <a:cubicBezTo>
                    <a:pt x="21" y="4"/>
                    <a:pt x="21" y="4"/>
                    <a:pt x="21" y="4"/>
                  </a:cubicBezTo>
                  <a:cubicBezTo>
                    <a:pt x="21" y="4"/>
                    <a:pt x="21" y="4"/>
                    <a:pt x="21" y="4"/>
                  </a:cubicBezTo>
                  <a:cubicBezTo>
                    <a:pt x="22" y="4"/>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6"/>
                    <a:pt x="22" y="6"/>
                    <a:pt x="22" y="6"/>
                  </a:cubicBezTo>
                  <a:cubicBezTo>
                    <a:pt x="22" y="6"/>
                    <a:pt x="22" y="6"/>
                    <a:pt x="22" y="6"/>
                  </a:cubicBezTo>
                  <a:cubicBezTo>
                    <a:pt x="22" y="7"/>
                    <a:pt x="22" y="7"/>
                    <a:pt x="22" y="7"/>
                  </a:cubicBezTo>
                  <a:cubicBezTo>
                    <a:pt x="22" y="7"/>
                    <a:pt x="22" y="7"/>
                    <a:pt x="22" y="7"/>
                  </a:cubicBezTo>
                  <a:cubicBezTo>
                    <a:pt x="22" y="7"/>
                    <a:pt x="22" y="7"/>
                    <a:pt x="22" y="7"/>
                  </a:cubicBezTo>
                  <a:cubicBezTo>
                    <a:pt x="22" y="7"/>
                    <a:pt x="22" y="7"/>
                    <a:pt x="22" y="7"/>
                  </a:cubicBezTo>
                  <a:cubicBezTo>
                    <a:pt x="22" y="7"/>
                    <a:pt x="22" y="7"/>
                    <a:pt x="22" y="7"/>
                  </a:cubicBezTo>
                  <a:cubicBezTo>
                    <a:pt x="21" y="8"/>
                    <a:pt x="21" y="8"/>
                    <a:pt x="21" y="8"/>
                  </a:cubicBezTo>
                  <a:cubicBezTo>
                    <a:pt x="21" y="8"/>
                    <a:pt x="21" y="8"/>
                    <a:pt x="21" y="8"/>
                  </a:cubicBezTo>
                  <a:cubicBezTo>
                    <a:pt x="21" y="8"/>
                    <a:pt x="21" y="8"/>
                    <a:pt x="21" y="8"/>
                  </a:cubicBezTo>
                  <a:cubicBezTo>
                    <a:pt x="22" y="8"/>
                    <a:pt x="22" y="8"/>
                    <a:pt x="22" y="8"/>
                  </a:cubicBezTo>
                  <a:cubicBezTo>
                    <a:pt x="21" y="9"/>
                    <a:pt x="21" y="9"/>
                    <a:pt x="21" y="9"/>
                  </a:cubicBezTo>
                  <a:cubicBezTo>
                    <a:pt x="22" y="8"/>
                    <a:pt x="22" y="8"/>
                    <a:pt x="22" y="8"/>
                  </a:cubicBezTo>
                  <a:cubicBezTo>
                    <a:pt x="22" y="9"/>
                    <a:pt x="22" y="9"/>
                    <a:pt x="22" y="9"/>
                  </a:cubicBezTo>
                  <a:cubicBezTo>
                    <a:pt x="22" y="9"/>
                    <a:pt x="22" y="10"/>
                    <a:pt x="22" y="10"/>
                  </a:cubicBezTo>
                  <a:cubicBezTo>
                    <a:pt x="22" y="10"/>
                    <a:pt x="22" y="10"/>
                    <a:pt x="22" y="10"/>
                  </a:cubicBezTo>
                  <a:cubicBezTo>
                    <a:pt x="22" y="11"/>
                    <a:pt x="22" y="11"/>
                    <a:pt x="22" y="11"/>
                  </a:cubicBezTo>
                  <a:cubicBezTo>
                    <a:pt x="23" y="10"/>
                    <a:pt x="23" y="10"/>
                    <a:pt x="23" y="10"/>
                  </a:cubicBezTo>
                  <a:cubicBezTo>
                    <a:pt x="23" y="9"/>
                    <a:pt x="23" y="9"/>
                    <a:pt x="23" y="9"/>
                  </a:cubicBezTo>
                  <a:cubicBezTo>
                    <a:pt x="23" y="9"/>
                    <a:pt x="23" y="9"/>
                    <a:pt x="24" y="8"/>
                  </a:cubicBezTo>
                  <a:cubicBezTo>
                    <a:pt x="24" y="8"/>
                    <a:pt x="24" y="8"/>
                    <a:pt x="24" y="8"/>
                  </a:cubicBezTo>
                  <a:cubicBezTo>
                    <a:pt x="25" y="7"/>
                    <a:pt x="25" y="7"/>
                    <a:pt x="25" y="7"/>
                  </a:cubicBezTo>
                  <a:cubicBezTo>
                    <a:pt x="25" y="7"/>
                    <a:pt x="25" y="7"/>
                    <a:pt x="25" y="7"/>
                  </a:cubicBezTo>
                  <a:cubicBezTo>
                    <a:pt x="25" y="7"/>
                    <a:pt x="25" y="7"/>
                    <a:pt x="25" y="7"/>
                  </a:cubicBezTo>
                  <a:cubicBezTo>
                    <a:pt x="26" y="6"/>
                    <a:pt x="26" y="6"/>
                    <a:pt x="26" y="6"/>
                  </a:cubicBezTo>
                  <a:cubicBezTo>
                    <a:pt x="27" y="5"/>
                    <a:pt x="27" y="5"/>
                    <a:pt x="27" y="5"/>
                  </a:cubicBezTo>
                  <a:cubicBezTo>
                    <a:pt x="26" y="5"/>
                    <a:pt x="26" y="5"/>
                    <a:pt x="26" y="5"/>
                  </a:cubicBezTo>
                  <a:cubicBezTo>
                    <a:pt x="26" y="5"/>
                    <a:pt x="26" y="5"/>
                    <a:pt x="27" y="5"/>
                  </a:cubicBezTo>
                  <a:cubicBezTo>
                    <a:pt x="27" y="5"/>
                    <a:pt x="27" y="5"/>
                    <a:pt x="27" y="5"/>
                  </a:cubicBezTo>
                  <a:cubicBezTo>
                    <a:pt x="27" y="5"/>
                    <a:pt x="27" y="5"/>
                    <a:pt x="27" y="5"/>
                  </a:cubicBezTo>
                  <a:cubicBezTo>
                    <a:pt x="28" y="5"/>
                    <a:pt x="28" y="5"/>
                    <a:pt x="28" y="5"/>
                  </a:cubicBezTo>
                  <a:cubicBezTo>
                    <a:pt x="27" y="5"/>
                    <a:pt x="27" y="5"/>
                    <a:pt x="27" y="5"/>
                  </a:cubicBezTo>
                  <a:cubicBezTo>
                    <a:pt x="27" y="5"/>
                    <a:pt x="27" y="5"/>
                    <a:pt x="27" y="5"/>
                  </a:cubicBezTo>
                  <a:cubicBezTo>
                    <a:pt x="27" y="5"/>
                    <a:pt x="27" y="5"/>
                    <a:pt x="27" y="5"/>
                  </a:cubicBezTo>
                  <a:cubicBezTo>
                    <a:pt x="27" y="5"/>
                    <a:pt x="27" y="5"/>
                    <a:pt x="27" y="5"/>
                  </a:cubicBezTo>
                  <a:cubicBezTo>
                    <a:pt x="26" y="5"/>
                    <a:pt x="26" y="4"/>
                    <a:pt x="27" y="4"/>
                  </a:cubicBezTo>
                  <a:cubicBezTo>
                    <a:pt x="27" y="4"/>
                    <a:pt x="27" y="4"/>
                    <a:pt x="27" y="4"/>
                  </a:cubicBezTo>
                  <a:cubicBezTo>
                    <a:pt x="27" y="4"/>
                    <a:pt x="27" y="4"/>
                    <a:pt x="27" y="4"/>
                  </a:cubicBezTo>
                  <a:cubicBezTo>
                    <a:pt x="27" y="4"/>
                    <a:pt x="28" y="4"/>
                    <a:pt x="28" y="4"/>
                  </a:cubicBezTo>
                  <a:cubicBezTo>
                    <a:pt x="28" y="4"/>
                    <a:pt x="28" y="4"/>
                    <a:pt x="28" y="4"/>
                  </a:cubicBezTo>
                  <a:cubicBezTo>
                    <a:pt x="28" y="4"/>
                    <a:pt x="28" y="4"/>
                    <a:pt x="28" y="4"/>
                  </a:cubicBezTo>
                  <a:cubicBezTo>
                    <a:pt x="28" y="4"/>
                    <a:pt x="28" y="4"/>
                    <a:pt x="28" y="4"/>
                  </a:cubicBezTo>
                  <a:cubicBezTo>
                    <a:pt x="28" y="3"/>
                    <a:pt x="28" y="3"/>
                    <a:pt x="28" y="3"/>
                  </a:cubicBezTo>
                  <a:cubicBezTo>
                    <a:pt x="28" y="3"/>
                    <a:pt x="28" y="3"/>
                    <a:pt x="28" y="3"/>
                  </a:cubicBezTo>
                  <a:cubicBezTo>
                    <a:pt x="28" y="3"/>
                    <a:pt x="28" y="3"/>
                    <a:pt x="28" y="3"/>
                  </a:cubicBezTo>
                  <a:cubicBezTo>
                    <a:pt x="28" y="2"/>
                    <a:pt x="28" y="2"/>
                    <a:pt x="28" y="2"/>
                  </a:cubicBezTo>
                  <a:cubicBezTo>
                    <a:pt x="28" y="2"/>
                    <a:pt x="28" y="2"/>
                    <a:pt x="28" y="2"/>
                  </a:cubicBezTo>
                  <a:cubicBezTo>
                    <a:pt x="28" y="2"/>
                    <a:pt x="28" y="2"/>
                    <a:pt x="28" y="2"/>
                  </a:cubicBezTo>
                  <a:cubicBezTo>
                    <a:pt x="28" y="2"/>
                    <a:pt x="28" y="2"/>
                    <a:pt x="28" y="2"/>
                  </a:cubicBezTo>
                  <a:cubicBezTo>
                    <a:pt x="28" y="2"/>
                    <a:pt x="28"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8" y="1"/>
                    <a:pt x="28" y="1"/>
                    <a:pt x="28" y="1"/>
                  </a:cubicBezTo>
                  <a:cubicBezTo>
                    <a:pt x="28" y="1"/>
                    <a:pt x="28" y="1"/>
                    <a:pt x="28" y="1"/>
                  </a:cubicBezTo>
                  <a:cubicBezTo>
                    <a:pt x="28" y="1"/>
                    <a:pt x="28" y="1"/>
                    <a:pt x="28" y="1"/>
                  </a:cubicBezTo>
                  <a:cubicBezTo>
                    <a:pt x="28" y="1"/>
                    <a:pt x="28" y="1"/>
                    <a:pt x="28" y="1"/>
                  </a:cubicBezTo>
                  <a:cubicBezTo>
                    <a:pt x="27" y="0"/>
                    <a:pt x="27" y="0"/>
                    <a:pt x="27" y="0"/>
                  </a:cubicBezTo>
                  <a:cubicBezTo>
                    <a:pt x="28" y="0"/>
                    <a:pt x="28" y="0"/>
                    <a:pt x="28" y="0"/>
                  </a:cubicBezTo>
                  <a:cubicBezTo>
                    <a:pt x="27" y="0"/>
                    <a:pt x="27" y="0"/>
                    <a:pt x="27" y="0"/>
                  </a:cubicBezTo>
                </a:path>
              </a:pathLst>
            </a:custGeom>
            <a:solidFill>
              <a:srgbClr val="FFFFFF"/>
            </a:solidFill>
            <a:ln w="9525">
              <a:noFill/>
            </a:ln>
          </p:spPr>
          <p:txBody>
            <a:bodyPr/>
            <a:p>
              <a:endParaRPr lang="zh-CN" altLang="en-US"/>
            </a:p>
          </p:txBody>
        </p:sp>
        <p:sp>
          <p:nvSpPr>
            <p:cNvPr id="5476" name="Freeform 357"/>
            <p:cNvSpPr/>
            <p:nvPr/>
          </p:nvSpPr>
          <p:spPr>
            <a:xfrm>
              <a:off x="8558213" y="3302000"/>
              <a:ext cx="277813" cy="428625"/>
            </a:xfrm>
            <a:custGeom>
              <a:avLst/>
              <a:gdLst/>
              <a:ahLst/>
              <a:cxnLst>
                <a:cxn ang="0">
                  <a:pos x="105118" y="0"/>
                </a:cxn>
                <a:cxn ang="0">
                  <a:pos x="105118" y="0"/>
                </a:cxn>
                <a:cxn ang="0">
                  <a:pos x="60067" y="60157"/>
                </a:cxn>
                <a:cxn ang="0">
                  <a:pos x="75084" y="109036"/>
                </a:cxn>
                <a:cxn ang="0">
                  <a:pos x="86347" y="124075"/>
                </a:cxn>
                <a:cxn ang="0">
                  <a:pos x="101364" y="184233"/>
                </a:cxn>
                <a:cxn ang="0">
                  <a:pos x="86347" y="180473"/>
                </a:cxn>
                <a:cxn ang="0">
                  <a:pos x="75084" y="180473"/>
                </a:cxn>
                <a:cxn ang="0">
                  <a:pos x="22525" y="191753"/>
                </a:cxn>
                <a:cxn ang="0">
                  <a:pos x="0" y="233111"/>
                </a:cxn>
                <a:cxn ang="0">
                  <a:pos x="15016" y="278230"/>
                </a:cxn>
                <a:cxn ang="0">
                  <a:pos x="7508" y="300789"/>
                </a:cxn>
                <a:cxn ang="0">
                  <a:pos x="15016" y="323348"/>
                </a:cxn>
                <a:cxn ang="0">
                  <a:pos x="30033" y="334628"/>
                </a:cxn>
                <a:cxn ang="0">
                  <a:pos x="30033" y="345907"/>
                </a:cxn>
                <a:cxn ang="0">
                  <a:pos x="60067" y="379746"/>
                </a:cxn>
                <a:cxn ang="0">
                  <a:pos x="60067" y="387266"/>
                </a:cxn>
                <a:cxn ang="0">
                  <a:pos x="97609" y="424865"/>
                </a:cxn>
                <a:cxn ang="0">
                  <a:pos x="108872" y="424865"/>
                </a:cxn>
                <a:cxn ang="0">
                  <a:pos x="120135" y="417345"/>
                </a:cxn>
                <a:cxn ang="0">
                  <a:pos x="150169" y="428625"/>
                </a:cxn>
                <a:cxn ang="0">
                  <a:pos x="153923" y="428625"/>
                </a:cxn>
                <a:cxn ang="0">
                  <a:pos x="165186" y="424865"/>
                </a:cxn>
                <a:cxn ang="0">
                  <a:pos x="225253" y="360947"/>
                </a:cxn>
                <a:cxn ang="0">
                  <a:pos x="262796" y="375986"/>
                </a:cxn>
                <a:cxn ang="0">
                  <a:pos x="277813" y="312069"/>
                </a:cxn>
                <a:cxn ang="0">
                  <a:pos x="262796" y="221832"/>
                </a:cxn>
                <a:cxn ang="0">
                  <a:pos x="229008" y="229351"/>
                </a:cxn>
                <a:cxn ang="0">
                  <a:pos x="217745" y="214312"/>
                </a:cxn>
                <a:cxn ang="0">
                  <a:pos x="198974" y="187993"/>
                </a:cxn>
                <a:cxn ang="0">
                  <a:pos x="191465" y="172953"/>
                </a:cxn>
                <a:cxn ang="0">
                  <a:pos x="172694" y="146634"/>
                </a:cxn>
                <a:cxn ang="0">
                  <a:pos x="123889" y="75197"/>
                </a:cxn>
                <a:cxn ang="0">
                  <a:pos x="116381" y="18799"/>
                </a:cxn>
                <a:cxn ang="0">
                  <a:pos x="105118" y="0"/>
                </a:cxn>
              </a:cxnLst>
              <a:pathLst>
                <a:path w="74" h="114">
                  <a:moveTo>
                    <a:pt x="28" y="0"/>
                  </a:moveTo>
                  <a:cubicBezTo>
                    <a:pt x="28" y="0"/>
                    <a:pt x="28" y="0"/>
                    <a:pt x="28" y="0"/>
                  </a:cubicBezTo>
                  <a:cubicBezTo>
                    <a:pt x="20" y="2"/>
                    <a:pt x="16" y="7"/>
                    <a:pt x="16" y="16"/>
                  </a:cubicBezTo>
                  <a:cubicBezTo>
                    <a:pt x="16" y="19"/>
                    <a:pt x="17" y="23"/>
                    <a:pt x="20" y="29"/>
                  </a:cubicBezTo>
                  <a:cubicBezTo>
                    <a:pt x="23" y="33"/>
                    <a:pt x="23" y="33"/>
                    <a:pt x="23" y="33"/>
                  </a:cubicBezTo>
                  <a:cubicBezTo>
                    <a:pt x="25" y="39"/>
                    <a:pt x="26" y="43"/>
                    <a:pt x="27" y="49"/>
                  </a:cubicBezTo>
                  <a:cubicBezTo>
                    <a:pt x="23" y="48"/>
                    <a:pt x="23" y="48"/>
                    <a:pt x="23" y="48"/>
                  </a:cubicBezTo>
                  <a:cubicBezTo>
                    <a:pt x="22" y="48"/>
                    <a:pt x="21" y="48"/>
                    <a:pt x="20" y="48"/>
                  </a:cubicBezTo>
                  <a:cubicBezTo>
                    <a:pt x="14" y="48"/>
                    <a:pt x="10" y="49"/>
                    <a:pt x="6" y="51"/>
                  </a:cubicBezTo>
                  <a:cubicBezTo>
                    <a:pt x="2" y="54"/>
                    <a:pt x="0" y="58"/>
                    <a:pt x="0" y="62"/>
                  </a:cubicBezTo>
                  <a:cubicBezTo>
                    <a:pt x="0" y="67"/>
                    <a:pt x="1" y="71"/>
                    <a:pt x="4" y="74"/>
                  </a:cubicBezTo>
                  <a:cubicBezTo>
                    <a:pt x="3" y="76"/>
                    <a:pt x="2" y="78"/>
                    <a:pt x="2" y="80"/>
                  </a:cubicBezTo>
                  <a:cubicBezTo>
                    <a:pt x="2" y="82"/>
                    <a:pt x="3" y="84"/>
                    <a:pt x="4" y="86"/>
                  </a:cubicBezTo>
                  <a:cubicBezTo>
                    <a:pt x="5" y="87"/>
                    <a:pt x="6" y="88"/>
                    <a:pt x="8" y="89"/>
                  </a:cubicBezTo>
                  <a:cubicBezTo>
                    <a:pt x="8" y="90"/>
                    <a:pt x="8" y="91"/>
                    <a:pt x="8" y="92"/>
                  </a:cubicBezTo>
                  <a:cubicBezTo>
                    <a:pt x="8" y="97"/>
                    <a:pt x="11" y="100"/>
                    <a:pt x="16" y="101"/>
                  </a:cubicBezTo>
                  <a:cubicBezTo>
                    <a:pt x="16" y="102"/>
                    <a:pt x="16" y="102"/>
                    <a:pt x="16" y="103"/>
                  </a:cubicBezTo>
                  <a:cubicBezTo>
                    <a:pt x="16" y="109"/>
                    <a:pt x="19" y="112"/>
                    <a:pt x="26" y="113"/>
                  </a:cubicBezTo>
                  <a:cubicBezTo>
                    <a:pt x="29" y="113"/>
                    <a:pt x="29" y="113"/>
                    <a:pt x="29" y="113"/>
                  </a:cubicBezTo>
                  <a:cubicBezTo>
                    <a:pt x="32" y="111"/>
                    <a:pt x="32" y="111"/>
                    <a:pt x="32" y="111"/>
                  </a:cubicBezTo>
                  <a:cubicBezTo>
                    <a:pt x="35" y="113"/>
                    <a:pt x="38" y="113"/>
                    <a:pt x="40" y="114"/>
                  </a:cubicBezTo>
                  <a:cubicBezTo>
                    <a:pt x="40" y="114"/>
                    <a:pt x="41" y="114"/>
                    <a:pt x="41" y="114"/>
                  </a:cubicBezTo>
                  <a:cubicBezTo>
                    <a:pt x="42" y="114"/>
                    <a:pt x="43" y="114"/>
                    <a:pt x="44" y="113"/>
                  </a:cubicBezTo>
                  <a:cubicBezTo>
                    <a:pt x="50" y="111"/>
                    <a:pt x="55" y="103"/>
                    <a:pt x="60" y="96"/>
                  </a:cubicBezTo>
                  <a:cubicBezTo>
                    <a:pt x="70" y="100"/>
                    <a:pt x="70" y="100"/>
                    <a:pt x="70" y="100"/>
                  </a:cubicBezTo>
                  <a:cubicBezTo>
                    <a:pt x="69" y="90"/>
                    <a:pt x="73" y="90"/>
                    <a:pt x="74" y="83"/>
                  </a:cubicBezTo>
                  <a:cubicBezTo>
                    <a:pt x="74" y="76"/>
                    <a:pt x="73" y="70"/>
                    <a:pt x="70" y="59"/>
                  </a:cubicBezTo>
                  <a:cubicBezTo>
                    <a:pt x="61" y="61"/>
                    <a:pt x="61" y="61"/>
                    <a:pt x="61" y="61"/>
                  </a:cubicBezTo>
                  <a:cubicBezTo>
                    <a:pt x="60" y="60"/>
                    <a:pt x="59" y="58"/>
                    <a:pt x="58" y="57"/>
                  </a:cubicBezTo>
                  <a:cubicBezTo>
                    <a:pt x="57" y="56"/>
                    <a:pt x="55" y="54"/>
                    <a:pt x="53" y="50"/>
                  </a:cubicBezTo>
                  <a:cubicBezTo>
                    <a:pt x="51" y="46"/>
                    <a:pt x="51" y="46"/>
                    <a:pt x="51" y="46"/>
                  </a:cubicBezTo>
                  <a:cubicBezTo>
                    <a:pt x="49" y="43"/>
                    <a:pt x="47" y="40"/>
                    <a:pt x="46" y="39"/>
                  </a:cubicBezTo>
                  <a:cubicBezTo>
                    <a:pt x="33" y="20"/>
                    <a:pt x="33" y="20"/>
                    <a:pt x="33" y="20"/>
                  </a:cubicBezTo>
                  <a:cubicBezTo>
                    <a:pt x="30" y="15"/>
                    <a:pt x="32" y="10"/>
                    <a:pt x="31" y="5"/>
                  </a:cubicBezTo>
                  <a:cubicBezTo>
                    <a:pt x="31" y="1"/>
                    <a:pt x="28" y="0"/>
                    <a:pt x="28" y="0"/>
                  </a:cubicBezTo>
                </a:path>
              </a:pathLst>
            </a:custGeom>
            <a:solidFill>
              <a:srgbClr val="FFFFFF"/>
            </a:solidFill>
            <a:ln w="9525">
              <a:noFill/>
            </a:ln>
          </p:spPr>
          <p:txBody>
            <a:bodyPr/>
            <a:p>
              <a:endParaRPr lang="zh-CN" altLang="en-US"/>
            </a:p>
          </p:txBody>
        </p:sp>
        <p:sp>
          <p:nvSpPr>
            <p:cNvPr id="5477" name="Freeform 358"/>
            <p:cNvSpPr/>
            <p:nvPr/>
          </p:nvSpPr>
          <p:spPr>
            <a:xfrm>
              <a:off x="7948613" y="3725863"/>
              <a:ext cx="109538" cy="309563"/>
            </a:xfrm>
            <a:custGeom>
              <a:avLst/>
              <a:gdLst/>
              <a:ahLst/>
              <a:cxnLst>
                <a:cxn ang="0">
                  <a:pos x="0" y="0"/>
                </a:cxn>
                <a:cxn ang="0">
                  <a:pos x="0" y="309563"/>
                </a:cxn>
                <a:cxn ang="0">
                  <a:pos x="109538" y="309563"/>
                </a:cxn>
                <a:cxn ang="0">
                  <a:pos x="109538" y="7937"/>
                </a:cxn>
                <a:cxn ang="0">
                  <a:pos x="0" y="0"/>
                </a:cxn>
              </a:cxnLst>
              <a:pathLst>
                <a:path w="69" h="195">
                  <a:moveTo>
                    <a:pt x="0" y="0"/>
                  </a:moveTo>
                  <a:lnTo>
                    <a:pt x="0" y="195"/>
                  </a:lnTo>
                  <a:lnTo>
                    <a:pt x="69" y="195"/>
                  </a:lnTo>
                  <a:lnTo>
                    <a:pt x="69" y="5"/>
                  </a:lnTo>
                  <a:lnTo>
                    <a:pt x="0" y="0"/>
                  </a:lnTo>
                  <a:close/>
                </a:path>
              </a:pathLst>
            </a:custGeom>
            <a:solidFill>
              <a:srgbClr val="FFFFFF"/>
            </a:solidFill>
            <a:ln w="9525">
              <a:noFill/>
            </a:ln>
          </p:spPr>
          <p:txBody>
            <a:bodyPr/>
            <a:p>
              <a:endParaRPr lang="zh-CN" altLang="en-US"/>
            </a:p>
          </p:txBody>
        </p:sp>
        <p:sp>
          <p:nvSpPr>
            <p:cNvPr id="5478" name="Freeform 359"/>
            <p:cNvSpPr/>
            <p:nvPr/>
          </p:nvSpPr>
          <p:spPr>
            <a:xfrm>
              <a:off x="7948613" y="3725863"/>
              <a:ext cx="109538" cy="309563"/>
            </a:xfrm>
            <a:custGeom>
              <a:avLst/>
              <a:gdLst/>
              <a:ahLst/>
              <a:cxnLst>
                <a:cxn ang="0">
                  <a:pos x="0" y="0"/>
                </a:cxn>
                <a:cxn ang="0">
                  <a:pos x="0" y="309563"/>
                </a:cxn>
                <a:cxn ang="0">
                  <a:pos x="109538" y="309563"/>
                </a:cxn>
                <a:cxn ang="0">
                  <a:pos x="109538" y="7937"/>
                </a:cxn>
                <a:cxn ang="0">
                  <a:pos x="0" y="0"/>
                </a:cxn>
              </a:cxnLst>
              <a:pathLst>
                <a:path w="69" h="195">
                  <a:moveTo>
                    <a:pt x="0" y="0"/>
                  </a:moveTo>
                  <a:lnTo>
                    <a:pt x="0" y="195"/>
                  </a:lnTo>
                  <a:lnTo>
                    <a:pt x="69" y="195"/>
                  </a:lnTo>
                  <a:lnTo>
                    <a:pt x="69" y="5"/>
                  </a:lnTo>
                  <a:lnTo>
                    <a:pt x="0" y="0"/>
                  </a:lnTo>
                </a:path>
              </a:pathLst>
            </a:custGeom>
            <a:noFill/>
            <a:ln w="9525">
              <a:noFill/>
            </a:ln>
          </p:spPr>
          <p:txBody>
            <a:bodyPr/>
            <a:p>
              <a:endParaRPr lang="zh-CN" altLang="en-US"/>
            </a:p>
          </p:txBody>
        </p:sp>
        <p:sp>
          <p:nvSpPr>
            <p:cNvPr id="5479" name="Freeform 360"/>
            <p:cNvSpPr/>
            <p:nvPr/>
          </p:nvSpPr>
          <p:spPr>
            <a:xfrm>
              <a:off x="8140701" y="3738563"/>
              <a:ext cx="104775" cy="300038"/>
            </a:xfrm>
            <a:custGeom>
              <a:avLst/>
              <a:gdLst/>
              <a:ahLst/>
              <a:cxnLst>
                <a:cxn ang="0">
                  <a:pos x="0" y="0"/>
                </a:cxn>
                <a:cxn ang="0">
                  <a:pos x="0" y="296862"/>
                </a:cxn>
                <a:cxn ang="0">
                  <a:pos x="104775" y="300038"/>
                </a:cxn>
                <a:cxn ang="0">
                  <a:pos x="104775" y="3175"/>
                </a:cxn>
                <a:cxn ang="0">
                  <a:pos x="0" y="0"/>
                </a:cxn>
              </a:cxnLst>
              <a:pathLst>
                <a:path w="66" h="189">
                  <a:moveTo>
                    <a:pt x="0" y="0"/>
                  </a:moveTo>
                  <a:lnTo>
                    <a:pt x="0" y="187"/>
                  </a:lnTo>
                  <a:lnTo>
                    <a:pt x="66" y="189"/>
                  </a:lnTo>
                  <a:lnTo>
                    <a:pt x="66" y="2"/>
                  </a:lnTo>
                  <a:lnTo>
                    <a:pt x="0" y="0"/>
                  </a:lnTo>
                  <a:close/>
                </a:path>
              </a:pathLst>
            </a:custGeom>
            <a:solidFill>
              <a:srgbClr val="FFFFFF"/>
            </a:solidFill>
            <a:ln w="9525">
              <a:noFill/>
            </a:ln>
          </p:spPr>
          <p:txBody>
            <a:bodyPr/>
            <a:p>
              <a:endParaRPr lang="zh-CN" altLang="en-US"/>
            </a:p>
          </p:txBody>
        </p:sp>
        <p:sp>
          <p:nvSpPr>
            <p:cNvPr id="5480" name="Freeform 361"/>
            <p:cNvSpPr/>
            <p:nvPr/>
          </p:nvSpPr>
          <p:spPr>
            <a:xfrm>
              <a:off x="8140701" y="3738563"/>
              <a:ext cx="104775" cy="300038"/>
            </a:xfrm>
            <a:custGeom>
              <a:avLst/>
              <a:gdLst/>
              <a:ahLst/>
              <a:cxnLst>
                <a:cxn ang="0">
                  <a:pos x="0" y="0"/>
                </a:cxn>
                <a:cxn ang="0">
                  <a:pos x="0" y="296862"/>
                </a:cxn>
                <a:cxn ang="0">
                  <a:pos x="104775" y="300038"/>
                </a:cxn>
                <a:cxn ang="0">
                  <a:pos x="104775" y="3175"/>
                </a:cxn>
                <a:cxn ang="0">
                  <a:pos x="0" y="0"/>
                </a:cxn>
              </a:cxnLst>
              <a:pathLst>
                <a:path w="66" h="189">
                  <a:moveTo>
                    <a:pt x="0" y="0"/>
                  </a:moveTo>
                  <a:lnTo>
                    <a:pt x="0" y="187"/>
                  </a:lnTo>
                  <a:lnTo>
                    <a:pt x="66" y="189"/>
                  </a:lnTo>
                  <a:lnTo>
                    <a:pt x="66" y="2"/>
                  </a:lnTo>
                  <a:lnTo>
                    <a:pt x="0" y="0"/>
                  </a:lnTo>
                </a:path>
              </a:pathLst>
            </a:custGeom>
            <a:noFill/>
            <a:ln w="9525">
              <a:noFill/>
            </a:ln>
          </p:spPr>
          <p:txBody>
            <a:bodyPr/>
            <a:p>
              <a:endParaRPr lang="zh-CN" altLang="en-US"/>
            </a:p>
          </p:txBody>
        </p:sp>
        <p:sp>
          <p:nvSpPr>
            <p:cNvPr id="5481" name="Freeform 362"/>
            <p:cNvSpPr/>
            <p:nvPr/>
          </p:nvSpPr>
          <p:spPr>
            <a:xfrm>
              <a:off x="8077201" y="3730625"/>
              <a:ext cx="44450" cy="307975"/>
            </a:xfrm>
            <a:custGeom>
              <a:avLst/>
              <a:gdLst/>
              <a:ahLst/>
              <a:cxnLst>
                <a:cxn ang="0">
                  <a:pos x="0" y="0"/>
                </a:cxn>
                <a:cxn ang="0">
                  <a:pos x="0" y="307975"/>
                </a:cxn>
                <a:cxn ang="0">
                  <a:pos x="44450" y="307975"/>
                </a:cxn>
                <a:cxn ang="0">
                  <a:pos x="44450" y="3175"/>
                </a:cxn>
                <a:cxn ang="0">
                  <a:pos x="0" y="0"/>
                </a:cxn>
              </a:cxnLst>
              <a:pathLst>
                <a:path w="28" h="194">
                  <a:moveTo>
                    <a:pt x="0" y="0"/>
                  </a:moveTo>
                  <a:lnTo>
                    <a:pt x="0" y="194"/>
                  </a:lnTo>
                  <a:lnTo>
                    <a:pt x="28" y="194"/>
                  </a:lnTo>
                  <a:lnTo>
                    <a:pt x="28" y="2"/>
                  </a:lnTo>
                  <a:lnTo>
                    <a:pt x="0" y="0"/>
                  </a:lnTo>
                  <a:close/>
                </a:path>
              </a:pathLst>
            </a:custGeom>
            <a:solidFill>
              <a:srgbClr val="FFFFFF"/>
            </a:solidFill>
            <a:ln w="9525">
              <a:noFill/>
            </a:ln>
          </p:spPr>
          <p:txBody>
            <a:bodyPr/>
            <a:p>
              <a:endParaRPr lang="zh-CN" altLang="en-US"/>
            </a:p>
          </p:txBody>
        </p:sp>
        <p:sp>
          <p:nvSpPr>
            <p:cNvPr id="5482" name="Freeform 363"/>
            <p:cNvSpPr/>
            <p:nvPr/>
          </p:nvSpPr>
          <p:spPr>
            <a:xfrm>
              <a:off x="8077201" y="3730625"/>
              <a:ext cx="44450" cy="307975"/>
            </a:xfrm>
            <a:custGeom>
              <a:avLst/>
              <a:gdLst/>
              <a:ahLst/>
              <a:cxnLst>
                <a:cxn ang="0">
                  <a:pos x="0" y="0"/>
                </a:cxn>
                <a:cxn ang="0">
                  <a:pos x="0" y="307975"/>
                </a:cxn>
                <a:cxn ang="0">
                  <a:pos x="44450" y="307975"/>
                </a:cxn>
                <a:cxn ang="0">
                  <a:pos x="44450" y="3175"/>
                </a:cxn>
                <a:cxn ang="0">
                  <a:pos x="0" y="0"/>
                </a:cxn>
              </a:cxnLst>
              <a:pathLst>
                <a:path w="28" h="194">
                  <a:moveTo>
                    <a:pt x="0" y="0"/>
                  </a:moveTo>
                  <a:lnTo>
                    <a:pt x="0" y="194"/>
                  </a:lnTo>
                  <a:lnTo>
                    <a:pt x="28" y="194"/>
                  </a:lnTo>
                  <a:lnTo>
                    <a:pt x="28" y="2"/>
                  </a:lnTo>
                  <a:lnTo>
                    <a:pt x="0" y="0"/>
                  </a:lnTo>
                </a:path>
              </a:pathLst>
            </a:custGeom>
            <a:noFill/>
            <a:ln w="9525">
              <a:noFill/>
            </a:ln>
          </p:spPr>
          <p:txBody>
            <a:bodyPr/>
            <a:p>
              <a:endParaRPr lang="zh-CN" altLang="en-US"/>
            </a:p>
          </p:txBody>
        </p:sp>
        <p:sp>
          <p:nvSpPr>
            <p:cNvPr id="5483" name="Freeform 364"/>
            <p:cNvSpPr>
              <a:spLocks noEditPoints="1"/>
            </p:cNvSpPr>
            <p:nvPr/>
          </p:nvSpPr>
          <p:spPr>
            <a:xfrm>
              <a:off x="7929563" y="3571875"/>
              <a:ext cx="334963" cy="150813"/>
            </a:xfrm>
            <a:custGeom>
              <a:avLst/>
              <a:gdLst/>
              <a:ahLst/>
              <a:cxnLst>
                <a:cxn ang="0">
                  <a:pos x="180654" y="135731"/>
                </a:cxn>
                <a:cxn ang="0">
                  <a:pos x="176890" y="135731"/>
                </a:cxn>
                <a:cxn ang="0">
                  <a:pos x="176890" y="131961"/>
                </a:cxn>
                <a:cxn ang="0">
                  <a:pos x="180654" y="113109"/>
                </a:cxn>
                <a:cxn ang="0">
                  <a:pos x="188181" y="101798"/>
                </a:cxn>
                <a:cxn ang="0">
                  <a:pos x="233345" y="79176"/>
                </a:cxn>
                <a:cxn ang="0">
                  <a:pos x="237108" y="79176"/>
                </a:cxn>
                <a:cxn ang="0">
                  <a:pos x="255926" y="98028"/>
                </a:cxn>
                <a:cxn ang="0">
                  <a:pos x="255926" y="116880"/>
                </a:cxn>
                <a:cxn ang="0">
                  <a:pos x="180654" y="135731"/>
                </a:cxn>
                <a:cxn ang="0">
                  <a:pos x="161836" y="131961"/>
                </a:cxn>
                <a:cxn ang="0">
                  <a:pos x="60218" y="56554"/>
                </a:cxn>
                <a:cxn ang="0">
                  <a:pos x="67745" y="26392"/>
                </a:cxn>
                <a:cxn ang="0">
                  <a:pos x="90327" y="11310"/>
                </a:cxn>
                <a:cxn ang="0">
                  <a:pos x="109145" y="15081"/>
                </a:cxn>
                <a:cxn ang="0">
                  <a:pos x="165599" y="79176"/>
                </a:cxn>
                <a:cxn ang="0">
                  <a:pos x="161836" y="131961"/>
                </a:cxn>
                <a:cxn ang="0">
                  <a:pos x="90327" y="0"/>
                </a:cxn>
                <a:cxn ang="0">
                  <a:pos x="56454" y="18851"/>
                </a:cxn>
                <a:cxn ang="0">
                  <a:pos x="48927" y="60325"/>
                </a:cxn>
                <a:cxn ang="0">
                  <a:pos x="139254" y="139502"/>
                </a:cxn>
                <a:cxn ang="0">
                  <a:pos x="109145" y="131961"/>
                </a:cxn>
                <a:cxn ang="0">
                  <a:pos x="11290" y="101798"/>
                </a:cxn>
                <a:cxn ang="0">
                  <a:pos x="7527" y="101798"/>
                </a:cxn>
                <a:cxn ang="0">
                  <a:pos x="3763" y="101798"/>
                </a:cxn>
                <a:cxn ang="0">
                  <a:pos x="7527" y="113109"/>
                </a:cxn>
                <a:cxn ang="0">
                  <a:pos x="109145" y="147042"/>
                </a:cxn>
                <a:cxn ang="0">
                  <a:pos x="161836" y="150813"/>
                </a:cxn>
                <a:cxn ang="0">
                  <a:pos x="184417" y="150813"/>
                </a:cxn>
                <a:cxn ang="0">
                  <a:pos x="331199" y="120650"/>
                </a:cxn>
                <a:cxn ang="0">
                  <a:pos x="331199" y="113109"/>
                </a:cxn>
                <a:cxn ang="0">
                  <a:pos x="327435" y="109339"/>
                </a:cxn>
                <a:cxn ang="0">
                  <a:pos x="323672" y="109339"/>
                </a:cxn>
                <a:cxn ang="0">
                  <a:pos x="248399" y="131961"/>
                </a:cxn>
                <a:cxn ang="0">
                  <a:pos x="263454" y="124420"/>
                </a:cxn>
                <a:cxn ang="0">
                  <a:pos x="267217" y="94258"/>
                </a:cxn>
                <a:cxn ang="0">
                  <a:pos x="237108" y="71636"/>
                </a:cxn>
                <a:cxn ang="0">
                  <a:pos x="233345" y="71636"/>
                </a:cxn>
                <a:cxn ang="0">
                  <a:pos x="180654" y="94258"/>
                </a:cxn>
                <a:cxn ang="0">
                  <a:pos x="176890" y="75406"/>
                </a:cxn>
                <a:cxn ang="0">
                  <a:pos x="112908" y="3770"/>
                </a:cxn>
                <a:cxn ang="0">
                  <a:pos x="90327" y="0"/>
                </a:cxn>
              </a:cxnLst>
              <a:pathLst>
                <a:path w="89" h="40">
                  <a:moveTo>
                    <a:pt x="48" y="36"/>
                  </a:moveTo>
                  <a:cubicBezTo>
                    <a:pt x="48" y="36"/>
                    <a:pt x="48" y="36"/>
                    <a:pt x="47" y="36"/>
                  </a:cubicBezTo>
                  <a:cubicBezTo>
                    <a:pt x="47" y="36"/>
                    <a:pt x="47" y="36"/>
                    <a:pt x="47" y="35"/>
                  </a:cubicBezTo>
                  <a:cubicBezTo>
                    <a:pt x="48" y="33"/>
                    <a:pt x="48" y="32"/>
                    <a:pt x="48" y="30"/>
                  </a:cubicBezTo>
                  <a:cubicBezTo>
                    <a:pt x="49" y="29"/>
                    <a:pt x="49" y="28"/>
                    <a:pt x="50" y="27"/>
                  </a:cubicBezTo>
                  <a:cubicBezTo>
                    <a:pt x="53" y="24"/>
                    <a:pt x="58" y="21"/>
                    <a:pt x="62" y="21"/>
                  </a:cubicBezTo>
                  <a:cubicBezTo>
                    <a:pt x="62" y="21"/>
                    <a:pt x="62" y="21"/>
                    <a:pt x="63" y="21"/>
                  </a:cubicBezTo>
                  <a:cubicBezTo>
                    <a:pt x="65" y="21"/>
                    <a:pt x="67" y="22"/>
                    <a:pt x="68" y="26"/>
                  </a:cubicBezTo>
                  <a:cubicBezTo>
                    <a:pt x="69" y="28"/>
                    <a:pt x="69" y="30"/>
                    <a:pt x="68" y="31"/>
                  </a:cubicBezTo>
                  <a:cubicBezTo>
                    <a:pt x="64" y="36"/>
                    <a:pt x="53" y="36"/>
                    <a:pt x="48" y="36"/>
                  </a:cubicBezTo>
                  <a:moveTo>
                    <a:pt x="43" y="35"/>
                  </a:moveTo>
                  <a:cubicBezTo>
                    <a:pt x="38" y="33"/>
                    <a:pt x="20" y="25"/>
                    <a:pt x="16" y="15"/>
                  </a:cubicBezTo>
                  <a:cubicBezTo>
                    <a:pt x="15" y="12"/>
                    <a:pt x="16" y="10"/>
                    <a:pt x="18" y="7"/>
                  </a:cubicBezTo>
                  <a:cubicBezTo>
                    <a:pt x="20" y="4"/>
                    <a:pt x="22" y="3"/>
                    <a:pt x="24" y="3"/>
                  </a:cubicBezTo>
                  <a:cubicBezTo>
                    <a:pt x="26" y="3"/>
                    <a:pt x="27" y="4"/>
                    <a:pt x="29" y="4"/>
                  </a:cubicBezTo>
                  <a:cubicBezTo>
                    <a:pt x="35" y="7"/>
                    <a:pt x="41" y="14"/>
                    <a:pt x="44" y="21"/>
                  </a:cubicBezTo>
                  <a:cubicBezTo>
                    <a:pt x="45" y="25"/>
                    <a:pt x="46" y="30"/>
                    <a:pt x="43" y="35"/>
                  </a:cubicBezTo>
                  <a:moveTo>
                    <a:pt x="24" y="0"/>
                  </a:moveTo>
                  <a:cubicBezTo>
                    <a:pt x="20" y="0"/>
                    <a:pt x="17" y="1"/>
                    <a:pt x="15" y="5"/>
                  </a:cubicBezTo>
                  <a:cubicBezTo>
                    <a:pt x="12" y="8"/>
                    <a:pt x="11" y="12"/>
                    <a:pt x="13" y="16"/>
                  </a:cubicBezTo>
                  <a:cubicBezTo>
                    <a:pt x="16" y="25"/>
                    <a:pt x="29" y="33"/>
                    <a:pt x="37" y="37"/>
                  </a:cubicBezTo>
                  <a:cubicBezTo>
                    <a:pt x="34" y="36"/>
                    <a:pt x="32" y="36"/>
                    <a:pt x="29" y="35"/>
                  </a:cubicBezTo>
                  <a:cubicBezTo>
                    <a:pt x="14" y="32"/>
                    <a:pt x="3" y="27"/>
                    <a:pt x="3" y="27"/>
                  </a:cubicBezTo>
                  <a:cubicBezTo>
                    <a:pt x="3" y="27"/>
                    <a:pt x="2" y="27"/>
                    <a:pt x="2" y="27"/>
                  </a:cubicBezTo>
                  <a:cubicBezTo>
                    <a:pt x="2" y="27"/>
                    <a:pt x="1" y="27"/>
                    <a:pt x="1" y="27"/>
                  </a:cubicBezTo>
                  <a:cubicBezTo>
                    <a:pt x="0" y="28"/>
                    <a:pt x="1" y="29"/>
                    <a:pt x="2" y="30"/>
                  </a:cubicBezTo>
                  <a:cubicBezTo>
                    <a:pt x="2" y="30"/>
                    <a:pt x="13" y="36"/>
                    <a:pt x="29" y="39"/>
                  </a:cubicBezTo>
                  <a:cubicBezTo>
                    <a:pt x="33" y="39"/>
                    <a:pt x="38" y="40"/>
                    <a:pt x="43" y="40"/>
                  </a:cubicBezTo>
                  <a:cubicBezTo>
                    <a:pt x="45" y="40"/>
                    <a:pt x="47" y="40"/>
                    <a:pt x="49" y="40"/>
                  </a:cubicBezTo>
                  <a:cubicBezTo>
                    <a:pt x="60" y="40"/>
                    <a:pt x="74" y="38"/>
                    <a:pt x="88" y="32"/>
                  </a:cubicBezTo>
                  <a:cubicBezTo>
                    <a:pt x="88" y="31"/>
                    <a:pt x="89" y="30"/>
                    <a:pt x="88" y="30"/>
                  </a:cubicBezTo>
                  <a:cubicBezTo>
                    <a:pt x="88" y="29"/>
                    <a:pt x="87" y="29"/>
                    <a:pt x="87" y="29"/>
                  </a:cubicBezTo>
                  <a:cubicBezTo>
                    <a:pt x="87" y="29"/>
                    <a:pt x="86" y="29"/>
                    <a:pt x="86" y="29"/>
                  </a:cubicBezTo>
                  <a:cubicBezTo>
                    <a:pt x="80" y="32"/>
                    <a:pt x="73" y="34"/>
                    <a:pt x="66" y="35"/>
                  </a:cubicBezTo>
                  <a:cubicBezTo>
                    <a:pt x="68" y="35"/>
                    <a:pt x="69" y="34"/>
                    <a:pt x="70" y="33"/>
                  </a:cubicBezTo>
                  <a:cubicBezTo>
                    <a:pt x="71" y="31"/>
                    <a:pt x="72" y="28"/>
                    <a:pt x="71" y="25"/>
                  </a:cubicBezTo>
                  <a:cubicBezTo>
                    <a:pt x="70" y="21"/>
                    <a:pt x="67" y="19"/>
                    <a:pt x="63" y="19"/>
                  </a:cubicBezTo>
                  <a:cubicBezTo>
                    <a:pt x="62" y="19"/>
                    <a:pt x="62" y="19"/>
                    <a:pt x="62" y="19"/>
                  </a:cubicBezTo>
                  <a:cubicBezTo>
                    <a:pt x="57" y="19"/>
                    <a:pt x="52" y="21"/>
                    <a:pt x="48" y="25"/>
                  </a:cubicBezTo>
                  <a:cubicBezTo>
                    <a:pt x="48" y="24"/>
                    <a:pt x="48" y="22"/>
                    <a:pt x="47" y="20"/>
                  </a:cubicBezTo>
                  <a:cubicBezTo>
                    <a:pt x="44" y="12"/>
                    <a:pt x="37" y="4"/>
                    <a:pt x="30" y="1"/>
                  </a:cubicBezTo>
                  <a:cubicBezTo>
                    <a:pt x="28" y="0"/>
                    <a:pt x="26" y="0"/>
                    <a:pt x="24" y="0"/>
                  </a:cubicBezTo>
                </a:path>
              </a:pathLst>
            </a:custGeom>
            <a:solidFill>
              <a:srgbClr val="FFFFFF"/>
            </a:solidFill>
            <a:ln w="9525">
              <a:noFill/>
            </a:ln>
          </p:spPr>
          <p:txBody>
            <a:bodyPr/>
            <a:p>
              <a:endParaRPr lang="zh-CN" altLang="en-US"/>
            </a:p>
          </p:txBody>
        </p:sp>
        <p:sp>
          <p:nvSpPr>
            <p:cNvPr id="5484" name="Freeform 365"/>
            <p:cNvSpPr>
              <a:spLocks noEditPoints="1"/>
            </p:cNvSpPr>
            <p:nvPr/>
          </p:nvSpPr>
          <p:spPr>
            <a:xfrm>
              <a:off x="7753351" y="4184650"/>
              <a:ext cx="398463" cy="320675"/>
            </a:xfrm>
            <a:custGeom>
              <a:avLst/>
              <a:gdLst/>
              <a:ahLst/>
              <a:cxnLst>
                <a:cxn ang="0">
                  <a:pos x="60325" y="131762"/>
                </a:cxn>
                <a:cxn ang="0">
                  <a:pos x="203200" y="23812"/>
                </a:cxn>
                <a:cxn ang="0">
                  <a:pos x="269875" y="71437"/>
                </a:cxn>
                <a:cxn ang="0">
                  <a:pos x="269875" y="26987"/>
                </a:cxn>
                <a:cxn ang="0">
                  <a:pos x="304800" y="26987"/>
                </a:cxn>
                <a:cxn ang="0">
                  <a:pos x="304800" y="98425"/>
                </a:cxn>
                <a:cxn ang="0">
                  <a:pos x="341312" y="128587"/>
                </a:cxn>
                <a:cxn ang="0">
                  <a:pos x="304800" y="128587"/>
                </a:cxn>
                <a:cxn ang="0">
                  <a:pos x="304800" y="293687"/>
                </a:cxn>
                <a:cxn ang="0">
                  <a:pos x="101600" y="301625"/>
                </a:cxn>
                <a:cxn ang="0">
                  <a:pos x="101600" y="128587"/>
                </a:cxn>
                <a:cxn ang="0">
                  <a:pos x="60325" y="131762"/>
                </a:cxn>
                <a:cxn ang="0">
                  <a:pos x="203200" y="0"/>
                </a:cxn>
                <a:cxn ang="0">
                  <a:pos x="0" y="150812"/>
                </a:cxn>
                <a:cxn ang="0">
                  <a:pos x="85725" y="150812"/>
                </a:cxn>
                <a:cxn ang="0">
                  <a:pos x="85725" y="320675"/>
                </a:cxn>
                <a:cxn ang="0">
                  <a:pos x="319087" y="312737"/>
                </a:cxn>
                <a:cxn ang="0">
                  <a:pos x="319087" y="147637"/>
                </a:cxn>
                <a:cxn ang="0">
                  <a:pos x="398463" y="142875"/>
                </a:cxn>
                <a:cxn ang="0">
                  <a:pos x="319087" y="87312"/>
                </a:cxn>
                <a:cxn ang="0">
                  <a:pos x="319087" y="46037"/>
                </a:cxn>
                <a:cxn ang="0">
                  <a:pos x="334962" y="46037"/>
                </a:cxn>
                <a:cxn ang="0">
                  <a:pos x="334962" y="7937"/>
                </a:cxn>
                <a:cxn ang="0">
                  <a:pos x="241300" y="7937"/>
                </a:cxn>
                <a:cxn ang="0">
                  <a:pos x="241300" y="26987"/>
                </a:cxn>
                <a:cxn ang="0">
                  <a:pos x="203200" y="0"/>
                </a:cxn>
              </a:cxnLst>
              <a:pathLst>
                <a:path w="251" h="202">
                  <a:moveTo>
                    <a:pt x="38" y="83"/>
                  </a:moveTo>
                  <a:lnTo>
                    <a:pt x="128" y="15"/>
                  </a:lnTo>
                  <a:lnTo>
                    <a:pt x="170" y="45"/>
                  </a:lnTo>
                  <a:lnTo>
                    <a:pt x="170" y="17"/>
                  </a:lnTo>
                  <a:lnTo>
                    <a:pt x="192" y="17"/>
                  </a:lnTo>
                  <a:lnTo>
                    <a:pt x="192" y="62"/>
                  </a:lnTo>
                  <a:lnTo>
                    <a:pt x="215" y="81"/>
                  </a:lnTo>
                  <a:lnTo>
                    <a:pt x="192" y="81"/>
                  </a:lnTo>
                  <a:lnTo>
                    <a:pt x="192" y="185"/>
                  </a:lnTo>
                  <a:lnTo>
                    <a:pt x="64" y="190"/>
                  </a:lnTo>
                  <a:lnTo>
                    <a:pt x="64" y="81"/>
                  </a:lnTo>
                  <a:lnTo>
                    <a:pt x="38" y="83"/>
                  </a:lnTo>
                  <a:close/>
                  <a:moveTo>
                    <a:pt x="128" y="0"/>
                  </a:moveTo>
                  <a:lnTo>
                    <a:pt x="0" y="95"/>
                  </a:lnTo>
                  <a:lnTo>
                    <a:pt x="54" y="95"/>
                  </a:lnTo>
                  <a:lnTo>
                    <a:pt x="54" y="202"/>
                  </a:lnTo>
                  <a:lnTo>
                    <a:pt x="201" y="197"/>
                  </a:lnTo>
                  <a:lnTo>
                    <a:pt x="201" y="93"/>
                  </a:lnTo>
                  <a:lnTo>
                    <a:pt x="251" y="90"/>
                  </a:lnTo>
                  <a:lnTo>
                    <a:pt x="201" y="55"/>
                  </a:lnTo>
                  <a:lnTo>
                    <a:pt x="201" y="29"/>
                  </a:lnTo>
                  <a:lnTo>
                    <a:pt x="211" y="29"/>
                  </a:lnTo>
                  <a:lnTo>
                    <a:pt x="211" y="5"/>
                  </a:lnTo>
                  <a:lnTo>
                    <a:pt x="152" y="5"/>
                  </a:lnTo>
                  <a:lnTo>
                    <a:pt x="152" y="17"/>
                  </a:lnTo>
                  <a:lnTo>
                    <a:pt x="128" y="0"/>
                  </a:lnTo>
                  <a:close/>
                </a:path>
              </a:pathLst>
            </a:custGeom>
            <a:solidFill>
              <a:srgbClr val="FFFFFF"/>
            </a:solidFill>
            <a:ln w="9525">
              <a:noFill/>
            </a:ln>
          </p:spPr>
          <p:txBody>
            <a:bodyPr/>
            <a:p>
              <a:endParaRPr lang="zh-CN" altLang="en-US"/>
            </a:p>
          </p:txBody>
        </p:sp>
        <p:sp>
          <p:nvSpPr>
            <p:cNvPr id="5485" name="Freeform 366"/>
            <p:cNvSpPr>
              <a:spLocks noEditPoints="1"/>
            </p:cNvSpPr>
            <p:nvPr/>
          </p:nvSpPr>
          <p:spPr>
            <a:xfrm>
              <a:off x="7753351" y="4184650"/>
              <a:ext cx="398463" cy="320675"/>
            </a:xfrm>
            <a:custGeom>
              <a:avLst/>
              <a:gdLst/>
              <a:ahLst/>
              <a:cxnLst>
                <a:cxn ang="0">
                  <a:pos x="60325" y="131762"/>
                </a:cxn>
                <a:cxn ang="0">
                  <a:pos x="203200" y="23812"/>
                </a:cxn>
                <a:cxn ang="0">
                  <a:pos x="269875" y="71437"/>
                </a:cxn>
                <a:cxn ang="0">
                  <a:pos x="269875" y="26987"/>
                </a:cxn>
                <a:cxn ang="0">
                  <a:pos x="304800" y="26987"/>
                </a:cxn>
                <a:cxn ang="0">
                  <a:pos x="304800" y="98425"/>
                </a:cxn>
                <a:cxn ang="0">
                  <a:pos x="341312" y="128587"/>
                </a:cxn>
                <a:cxn ang="0">
                  <a:pos x="304800" y="128587"/>
                </a:cxn>
                <a:cxn ang="0">
                  <a:pos x="304800" y="293687"/>
                </a:cxn>
                <a:cxn ang="0">
                  <a:pos x="101600" y="301625"/>
                </a:cxn>
                <a:cxn ang="0">
                  <a:pos x="101600" y="128587"/>
                </a:cxn>
                <a:cxn ang="0">
                  <a:pos x="60325" y="131762"/>
                </a:cxn>
                <a:cxn ang="0">
                  <a:pos x="203200" y="0"/>
                </a:cxn>
                <a:cxn ang="0">
                  <a:pos x="0" y="150812"/>
                </a:cxn>
                <a:cxn ang="0">
                  <a:pos x="85725" y="150812"/>
                </a:cxn>
                <a:cxn ang="0">
                  <a:pos x="85725" y="320675"/>
                </a:cxn>
                <a:cxn ang="0">
                  <a:pos x="319087" y="312737"/>
                </a:cxn>
                <a:cxn ang="0">
                  <a:pos x="319087" y="147637"/>
                </a:cxn>
                <a:cxn ang="0">
                  <a:pos x="398463" y="142875"/>
                </a:cxn>
                <a:cxn ang="0">
                  <a:pos x="319087" y="87312"/>
                </a:cxn>
                <a:cxn ang="0">
                  <a:pos x="319087" y="46037"/>
                </a:cxn>
                <a:cxn ang="0">
                  <a:pos x="334962" y="46037"/>
                </a:cxn>
                <a:cxn ang="0">
                  <a:pos x="334962" y="7937"/>
                </a:cxn>
                <a:cxn ang="0">
                  <a:pos x="241300" y="7937"/>
                </a:cxn>
                <a:cxn ang="0">
                  <a:pos x="241300" y="26987"/>
                </a:cxn>
                <a:cxn ang="0">
                  <a:pos x="203200" y="0"/>
                </a:cxn>
              </a:cxnLst>
              <a:pathLst>
                <a:path w="251" h="202">
                  <a:moveTo>
                    <a:pt x="38" y="83"/>
                  </a:moveTo>
                  <a:lnTo>
                    <a:pt x="128" y="15"/>
                  </a:lnTo>
                  <a:lnTo>
                    <a:pt x="170" y="45"/>
                  </a:lnTo>
                  <a:lnTo>
                    <a:pt x="170" y="17"/>
                  </a:lnTo>
                  <a:lnTo>
                    <a:pt x="192" y="17"/>
                  </a:lnTo>
                  <a:lnTo>
                    <a:pt x="192" y="62"/>
                  </a:lnTo>
                  <a:lnTo>
                    <a:pt x="215" y="81"/>
                  </a:lnTo>
                  <a:lnTo>
                    <a:pt x="192" y="81"/>
                  </a:lnTo>
                  <a:lnTo>
                    <a:pt x="192" y="185"/>
                  </a:lnTo>
                  <a:lnTo>
                    <a:pt x="64" y="190"/>
                  </a:lnTo>
                  <a:lnTo>
                    <a:pt x="64" y="81"/>
                  </a:lnTo>
                  <a:lnTo>
                    <a:pt x="38" y="83"/>
                  </a:lnTo>
                  <a:moveTo>
                    <a:pt x="128" y="0"/>
                  </a:moveTo>
                  <a:lnTo>
                    <a:pt x="0" y="95"/>
                  </a:lnTo>
                  <a:lnTo>
                    <a:pt x="54" y="95"/>
                  </a:lnTo>
                  <a:lnTo>
                    <a:pt x="54" y="202"/>
                  </a:lnTo>
                  <a:lnTo>
                    <a:pt x="201" y="197"/>
                  </a:lnTo>
                  <a:lnTo>
                    <a:pt x="201" y="93"/>
                  </a:lnTo>
                  <a:lnTo>
                    <a:pt x="251" y="90"/>
                  </a:lnTo>
                  <a:lnTo>
                    <a:pt x="201" y="55"/>
                  </a:lnTo>
                  <a:lnTo>
                    <a:pt x="201" y="29"/>
                  </a:lnTo>
                  <a:lnTo>
                    <a:pt x="211" y="29"/>
                  </a:lnTo>
                  <a:lnTo>
                    <a:pt x="211" y="5"/>
                  </a:lnTo>
                  <a:lnTo>
                    <a:pt x="152" y="5"/>
                  </a:lnTo>
                  <a:lnTo>
                    <a:pt x="152" y="17"/>
                  </a:lnTo>
                  <a:lnTo>
                    <a:pt x="128" y="0"/>
                  </a:lnTo>
                </a:path>
              </a:pathLst>
            </a:custGeom>
            <a:noFill/>
            <a:ln w="9525">
              <a:noFill/>
            </a:ln>
          </p:spPr>
          <p:txBody>
            <a:bodyPr/>
            <a:p>
              <a:endParaRPr lang="zh-CN" altLang="en-US"/>
            </a:p>
          </p:txBody>
        </p:sp>
        <p:sp>
          <p:nvSpPr>
            <p:cNvPr id="5486" name="Freeform 367"/>
            <p:cNvSpPr>
              <a:spLocks noEditPoints="1"/>
            </p:cNvSpPr>
            <p:nvPr/>
          </p:nvSpPr>
          <p:spPr>
            <a:xfrm>
              <a:off x="7910513" y="4332288"/>
              <a:ext cx="95250" cy="104775"/>
            </a:xfrm>
            <a:custGeom>
              <a:avLst/>
              <a:gdLst/>
              <a:ahLst/>
              <a:cxnLst>
                <a:cxn ang="0">
                  <a:pos x="19050" y="85725"/>
                </a:cxn>
                <a:cxn ang="0">
                  <a:pos x="19050" y="19050"/>
                </a:cxn>
                <a:cxn ang="0">
                  <a:pos x="76200" y="19050"/>
                </a:cxn>
                <a:cxn ang="0">
                  <a:pos x="76200" y="82550"/>
                </a:cxn>
                <a:cxn ang="0">
                  <a:pos x="19050" y="85725"/>
                </a:cxn>
                <a:cxn ang="0">
                  <a:pos x="95250" y="0"/>
                </a:cxn>
                <a:cxn ang="0">
                  <a:pos x="0" y="0"/>
                </a:cxn>
                <a:cxn ang="0">
                  <a:pos x="0" y="104775"/>
                </a:cxn>
                <a:cxn ang="0">
                  <a:pos x="95250" y="104775"/>
                </a:cxn>
                <a:cxn ang="0">
                  <a:pos x="95250" y="0"/>
                </a:cxn>
              </a:cxnLst>
              <a:pathLst>
                <a:path w="60" h="66">
                  <a:moveTo>
                    <a:pt x="12" y="54"/>
                  </a:moveTo>
                  <a:lnTo>
                    <a:pt x="12" y="12"/>
                  </a:lnTo>
                  <a:lnTo>
                    <a:pt x="48" y="12"/>
                  </a:lnTo>
                  <a:lnTo>
                    <a:pt x="48" y="52"/>
                  </a:lnTo>
                  <a:lnTo>
                    <a:pt x="12" y="54"/>
                  </a:lnTo>
                  <a:close/>
                  <a:moveTo>
                    <a:pt x="60" y="0"/>
                  </a:moveTo>
                  <a:lnTo>
                    <a:pt x="0" y="0"/>
                  </a:lnTo>
                  <a:lnTo>
                    <a:pt x="0" y="66"/>
                  </a:lnTo>
                  <a:lnTo>
                    <a:pt x="60" y="66"/>
                  </a:lnTo>
                  <a:lnTo>
                    <a:pt x="60" y="0"/>
                  </a:lnTo>
                  <a:close/>
                </a:path>
              </a:pathLst>
            </a:custGeom>
            <a:solidFill>
              <a:srgbClr val="FFFFFF"/>
            </a:solidFill>
            <a:ln w="9525">
              <a:noFill/>
            </a:ln>
          </p:spPr>
          <p:txBody>
            <a:bodyPr/>
            <a:p>
              <a:endParaRPr lang="zh-CN" altLang="en-US"/>
            </a:p>
          </p:txBody>
        </p:sp>
        <p:sp>
          <p:nvSpPr>
            <p:cNvPr id="5487" name="Freeform 368"/>
            <p:cNvSpPr>
              <a:spLocks noEditPoints="1"/>
            </p:cNvSpPr>
            <p:nvPr/>
          </p:nvSpPr>
          <p:spPr>
            <a:xfrm>
              <a:off x="7910513" y="4332288"/>
              <a:ext cx="95250" cy="104775"/>
            </a:xfrm>
            <a:custGeom>
              <a:avLst/>
              <a:gdLst/>
              <a:ahLst/>
              <a:cxnLst>
                <a:cxn ang="0">
                  <a:pos x="19050" y="85725"/>
                </a:cxn>
                <a:cxn ang="0">
                  <a:pos x="19050" y="19050"/>
                </a:cxn>
                <a:cxn ang="0">
                  <a:pos x="76200" y="19050"/>
                </a:cxn>
                <a:cxn ang="0">
                  <a:pos x="76200" y="82550"/>
                </a:cxn>
                <a:cxn ang="0">
                  <a:pos x="19050" y="85725"/>
                </a:cxn>
                <a:cxn ang="0">
                  <a:pos x="95250" y="0"/>
                </a:cxn>
                <a:cxn ang="0">
                  <a:pos x="0" y="0"/>
                </a:cxn>
                <a:cxn ang="0">
                  <a:pos x="0" y="104775"/>
                </a:cxn>
                <a:cxn ang="0">
                  <a:pos x="95250" y="104775"/>
                </a:cxn>
                <a:cxn ang="0">
                  <a:pos x="95250" y="0"/>
                </a:cxn>
              </a:cxnLst>
              <a:pathLst>
                <a:path w="60" h="66">
                  <a:moveTo>
                    <a:pt x="12" y="54"/>
                  </a:moveTo>
                  <a:lnTo>
                    <a:pt x="12" y="12"/>
                  </a:lnTo>
                  <a:lnTo>
                    <a:pt x="48" y="12"/>
                  </a:lnTo>
                  <a:lnTo>
                    <a:pt x="48" y="52"/>
                  </a:lnTo>
                  <a:lnTo>
                    <a:pt x="12" y="54"/>
                  </a:lnTo>
                  <a:moveTo>
                    <a:pt x="60" y="0"/>
                  </a:moveTo>
                  <a:lnTo>
                    <a:pt x="0" y="0"/>
                  </a:lnTo>
                  <a:lnTo>
                    <a:pt x="0" y="66"/>
                  </a:lnTo>
                  <a:lnTo>
                    <a:pt x="60" y="66"/>
                  </a:lnTo>
                  <a:lnTo>
                    <a:pt x="60" y="0"/>
                  </a:lnTo>
                </a:path>
              </a:pathLst>
            </a:custGeom>
            <a:noFill/>
            <a:ln w="9525">
              <a:noFill/>
            </a:ln>
          </p:spPr>
          <p:txBody>
            <a:bodyPr/>
            <a:p>
              <a:endParaRPr lang="zh-CN" altLang="en-US"/>
            </a:p>
          </p:txBody>
        </p:sp>
        <p:sp>
          <p:nvSpPr>
            <p:cNvPr id="5488" name="Freeform 369"/>
            <p:cNvSpPr/>
            <p:nvPr/>
          </p:nvSpPr>
          <p:spPr>
            <a:xfrm>
              <a:off x="8662988" y="4256088"/>
              <a:ext cx="307975" cy="384175"/>
            </a:xfrm>
            <a:custGeom>
              <a:avLst/>
              <a:gdLst/>
              <a:ahLst/>
              <a:cxnLst>
                <a:cxn ang="0">
                  <a:pos x="157743" y="0"/>
                </a:cxn>
                <a:cxn ang="0">
                  <a:pos x="142720" y="7532"/>
                </a:cxn>
                <a:cxn ang="0">
                  <a:pos x="7511" y="180788"/>
                </a:cxn>
                <a:cxn ang="0">
                  <a:pos x="7511" y="214686"/>
                </a:cxn>
                <a:cxn ang="0">
                  <a:pos x="60092" y="274948"/>
                </a:cxn>
                <a:cxn ang="0">
                  <a:pos x="101406" y="222218"/>
                </a:cxn>
                <a:cxn ang="0">
                  <a:pos x="90139" y="210919"/>
                </a:cxn>
                <a:cxn ang="0">
                  <a:pos x="90139" y="177021"/>
                </a:cxn>
                <a:cxn ang="0">
                  <a:pos x="142720" y="109226"/>
                </a:cxn>
                <a:cxn ang="0">
                  <a:pos x="157743" y="101693"/>
                </a:cxn>
                <a:cxn ang="0">
                  <a:pos x="169010" y="109226"/>
                </a:cxn>
                <a:cxn ang="0">
                  <a:pos x="225347" y="173255"/>
                </a:cxn>
                <a:cxn ang="0">
                  <a:pos x="225347" y="207153"/>
                </a:cxn>
                <a:cxn ang="0">
                  <a:pos x="172766" y="274948"/>
                </a:cxn>
                <a:cxn ang="0">
                  <a:pos x="116429" y="346510"/>
                </a:cxn>
                <a:cxn ang="0">
                  <a:pos x="142720" y="380408"/>
                </a:cxn>
                <a:cxn ang="0">
                  <a:pos x="157743" y="384175"/>
                </a:cxn>
                <a:cxn ang="0">
                  <a:pos x="169010" y="376642"/>
                </a:cxn>
                <a:cxn ang="0">
                  <a:pos x="300463" y="203386"/>
                </a:cxn>
                <a:cxn ang="0">
                  <a:pos x="300463" y="169488"/>
                </a:cxn>
                <a:cxn ang="0">
                  <a:pos x="169010" y="7532"/>
                </a:cxn>
                <a:cxn ang="0">
                  <a:pos x="157743" y="0"/>
                </a:cxn>
              </a:cxnLst>
              <a:pathLst>
                <a:path w="82" h="102">
                  <a:moveTo>
                    <a:pt x="42" y="0"/>
                  </a:moveTo>
                  <a:cubicBezTo>
                    <a:pt x="41" y="0"/>
                    <a:pt x="39" y="1"/>
                    <a:pt x="38" y="2"/>
                  </a:cubicBezTo>
                  <a:cubicBezTo>
                    <a:pt x="2" y="48"/>
                    <a:pt x="2" y="48"/>
                    <a:pt x="2" y="48"/>
                  </a:cubicBezTo>
                  <a:cubicBezTo>
                    <a:pt x="0" y="50"/>
                    <a:pt x="0" y="55"/>
                    <a:pt x="2" y="57"/>
                  </a:cubicBezTo>
                  <a:cubicBezTo>
                    <a:pt x="16" y="73"/>
                    <a:pt x="16" y="73"/>
                    <a:pt x="16" y="73"/>
                  </a:cubicBezTo>
                  <a:cubicBezTo>
                    <a:pt x="27" y="59"/>
                    <a:pt x="27" y="59"/>
                    <a:pt x="27" y="59"/>
                  </a:cubicBezTo>
                  <a:cubicBezTo>
                    <a:pt x="24" y="56"/>
                    <a:pt x="24" y="56"/>
                    <a:pt x="24" y="56"/>
                  </a:cubicBezTo>
                  <a:cubicBezTo>
                    <a:pt x="22" y="54"/>
                    <a:pt x="22" y="50"/>
                    <a:pt x="24" y="47"/>
                  </a:cubicBezTo>
                  <a:cubicBezTo>
                    <a:pt x="38" y="29"/>
                    <a:pt x="38" y="29"/>
                    <a:pt x="38" y="29"/>
                  </a:cubicBezTo>
                  <a:cubicBezTo>
                    <a:pt x="39" y="27"/>
                    <a:pt x="41" y="27"/>
                    <a:pt x="42" y="27"/>
                  </a:cubicBezTo>
                  <a:cubicBezTo>
                    <a:pt x="43" y="27"/>
                    <a:pt x="44" y="27"/>
                    <a:pt x="45" y="29"/>
                  </a:cubicBezTo>
                  <a:cubicBezTo>
                    <a:pt x="60" y="46"/>
                    <a:pt x="60" y="46"/>
                    <a:pt x="60" y="46"/>
                  </a:cubicBezTo>
                  <a:cubicBezTo>
                    <a:pt x="61" y="48"/>
                    <a:pt x="61" y="52"/>
                    <a:pt x="60" y="55"/>
                  </a:cubicBezTo>
                  <a:cubicBezTo>
                    <a:pt x="46" y="73"/>
                    <a:pt x="46" y="73"/>
                    <a:pt x="46" y="73"/>
                  </a:cubicBezTo>
                  <a:cubicBezTo>
                    <a:pt x="31" y="92"/>
                    <a:pt x="31" y="92"/>
                    <a:pt x="31" y="92"/>
                  </a:cubicBezTo>
                  <a:cubicBezTo>
                    <a:pt x="38" y="101"/>
                    <a:pt x="38" y="101"/>
                    <a:pt x="38" y="101"/>
                  </a:cubicBezTo>
                  <a:cubicBezTo>
                    <a:pt x="39" y="102"/>
                    <a:pt x="41" y="102"/>
                    <a:pt x="42" y="102"/>
                  </a:cubicBezTo>
                  <a:cubicBezTo>
                    <a:pt x="43" y="102"/>
                    <a:pt x="44" y="102"/>
                    <a:pt x="45" y="100"/>
                  </a:cubicBezTo>
                  <a:cubicBezTo>
                    <a:pt x="80" y="54"/>
                    <a:pt x="80" y="54"/>
                    <a:pt x="80" y="54"/>
                  </a:cubicBezTo>
                  <a:cubicBezTo>
                    <a:pt x="82" y="52"/>
                    <a:pt x="82" y="48"/>
                    <a:pt x="80" y="45"/>
                  </a:cubicBezTo>
                  <a:cubicBezTo>
                    <a:pt x="45" y="2"/>
                    <a:pt x="45" y="2"/>
                    <a:pt x="45" y="2"/>
                  </a:cubicBezTo>
                  <a:cubicBezTo>
                    <a:pt x="44" y="1"/>
                    <a:pt x="43" y="0"/>
                    <a:pt x="42" y="0"/>
                  </a:cubicBezTo>
                </a:path>
              </a:pathLst>
            </a:custGeom>
            <a:solidFill>
              <a:srgbClr val="FFFFFF"/>
            </a:solidFill>
            <a:ln w="9525">
              <a:noFill/>
            </a:ln>
          </p:spPr>
          <p:txBody>
            <a:bodyPr/>
            <a:p>
              <a:endParaRPr lang="zh-CN" altLang="en-US"/>
            </a:p>
          </p:txBody>
        </p:sp>
        <p:sp>
          <p:nvSpPr>
            <p:cNvPr id="5489" name="Freeform 370"/>
            <p:cNvSpPr/>
            <p:nvPr/>
          </p:nvSpPr>
          <p:spPr>
            <a:xfrm>
              <a:off x="8662988" y="4433888"/>
              <a:ext cx="307975" cy="382588"/>
            </a:xfrm>
            <a:custGeom>
              <a:avLst/>
              <a:gdLst/>
              <a:ahLst/>
              <a:cxnLst>
                <a:cxn ang="0">
                  <a:pos x="157743" y="0"/>
                </a:cxn>
                <a:cxn ang="0">
                  <a:pos x="142720" y="7501"/>
                </a:cxn>
                <a:cxn ang="0">
                  <a:pos x="7511" y="183792"/>
                </a:cxn>
                <a:cxn ang="0">
                  <a:pos x="7511" y="217550"/>
                </a:cxn>
                <a:cxn ang="0">
                  <a:pos x="142720" y="378837"/>
                </a:cxn>
                <a:cxn ang="0">
                  <a:pos x="157743" y="382588"/>
                </a:cxn>
                <a:cxn ang="0">
                  <a:pos x="169010" y="375086"/>
                </a:cxn>
                <a:cxn ang="0">
                  <a:pos x="300463" y="198795"/>
                </a:cxn>
                <a:cxn ang="0">
                  <a:pos x="300463" y="165037"/>
                </a:cxn>
                <a:cxn ang="0">
                  <a:pos x="255393" y="108775"/>
                </a:cxn>
                <a:cxn ang="0">
                  <a:pos x="214080" y="161287"/>
                </a:cxn>
                <a:cxn ang="0">
                  <a:pos x="225347" y="172539"/>
                </a:cxn>
                <a:cxn ang="0">
                  <a:pos x="225347" y="202546"/>
                </a:cxn>
                <a:cxn ang="0">
                  <a:pos x="169010" y="273812"/>
                </a:cxn>
                <a:cxn ang="0">
                  <a:pos x="157743" y="281314"/>
                </a:cxn>
                <a:cxn ang="0">
                  <a:pos x="142720" y="277563"/>
                </a:cxn>
                <a:cxn ang="0">
                  <a:pos x="90139" y="210048"/>
                </a:cxn>
                <a:cxn ang="0">
                  <a:pos x="90139" y="176290"/>
                </a:cxn>
                <a:cxn ang="0">
                  <a:pos x="142720" y="108775"/>
                </a:cxn>
                <a:cxn ang="0">
                  <a:pos x="146475" y="108775"/>
                </a:cxn>
                <a:cxn ang="0">
                  <a:pos x="199057" y="37508"/>
                </a:cxn>
                <a:cxn ang="0">
                  <a:pos x="169010" y="7501"/>
                </a:cxn>
                <a:cxn ang="0">
                  <a:pos x="157743" y="0"/>
                </a:cxn>
              </a:cxnLst>
              <a:pathLst>
                <a:path w="82" h="102">
                  <a:moveTo>
                    <a:pt x="42" y="0"/>
                  </a:moveTo>
                  <a:cubicBezTo>
                    <a:pt x="41" y="0"/>
                    <a:pt x="39" y="0"/>
                    <a:pt x="38" y="2"/>
                  </a:cubicBezTo>
                  <a:cubicBezTo>
                    <a:pt x="2" y="49"/>
                    <a:pt x="2" y="49"/>
                    <a:pt x="2" y="49"/>
                  </a:cubicBezTo>
                  <a:cubicBezTo>
                    <a:pt x="0" y="51"/>
                    <a:pt x="0" y="55"/>
                    <a:pt x="2" y="58"/>
                  </a:cubicBezTo>
                  <a:cubicBezTo>
                    <a:pt x="38" y="101"/>
                    <a:pt x="38" y="101"/>
                    <a:pt x="38" y="101"/>
                  </a:cubicBezTo>
                  <a:cubicBezTo>
                    <a:pt x="39" y="102"/>
                    <a:pt x="40" y="102"/>
                    <a:pt x="42" y="102"/>
                  </a:cubicBezTo>
                  <a:cubicBezTo>
                    <a:pt x="43" y="102"/>
                    <a:pt x="44" y="101"/>
                    <a:pt x="45" y="100"/>
                  </a:cubicBezTo>
                  <a:cubicBezTo>
                    <a:pt x="80" y="53"/>
                    <a:pt x="80" y="53"/>
                    <a:pt x="80" y="53"/>
                  </a:cubicBezTo>
                  <a:cubicBezTo>
                    <a:pt x="82" y="51"/>
                    <a:pt x="82" y="47"/>
                    <a:pt x="80" y="44"/>
                  </a:cubicBezTo>
                  <a:cubicBezTo>
                    <a:pt x="68" y="29"/>
                    <a:pt x="68" y="29"/>
                    <a:pt x="68" y="29"/>
                  </a:cubicBezTo>
                  <a:cubicBezTo>
                    <a:pt x="57" y="43"/>
                    <a:pt x="57" y="43"/>
                    <a:pt x="57" y="43"/>
                  </a:cubicBezTo>
                  <a:cubicBezTo>
                    <a:pt x="60" y="46"/>
                    <a:pt x="60" y="46"/>
                    <a:pt x="60" y="46"/>
                  </a:cubicBezTo>
                  <a:cubicBezTo>
                    <a:pt x="61" y="48"/>
                    <a:pt x="61" y="52"/>
                    <a:pt x="60" y="54"/>
                  </a:cubicBezTo>
                  <a:cubicBezTo>
                    <a:pt x="45" y="73"/>
                    <a:pt x="45" y="73"/>
                    <a:pt x="45" y="73"/>
                  </a:cubicBezTo>
                  <a:cubicBezTo>
                    <a:pt x="44" y="75"/>
                    <a:pt x="43" y="75"/>
                    <a:pt x="42" y="75"/>
                  </a:cubicBezTo>
                  <a:cubicBezTo>
                    <a:pt x="40" y="75"/>
                    <a:pt x="39" y="75"/>
                    <a:pt x="38" y="74"/>
                  </a:cubicBezTo>
                  <a:cubicBezTo>
                    <a:pt x="24" y="56"/>
                    <a:pt x="24" y="56"/>
                    <a:pt x="24" y="56"/>
                  </a:cubicBezTo>
                  <a:cubicBezTo>
                    <a:pt x="22" y="54"/>
                    <a:pt x="22" y="50"/>
                    <a:pt x="24" y="47"/>
                  </a:cubicBezTo>
                  <a:cubicBezTo>
                    <a:pt x="38" y="29"/>
                    <a:pt x="38" y="29"/>
                    <a:pt x="38" y="29"/>
                  </a:cubicBezTo>
                  <a:cubicBezTo>
                    <a:pt x="39" y="29"/>
                    <a:pt x="39" y="29"/>
                    <a:pt x="39" y="29"/>
                  </a:cubicBezTo>
                  <a:cubicBezTo>
                    <a:pt x="53" y="10"/>
                    <a:pt x="53" y="10"/>
                    <a:pt x="53" y="10"/>
                  </a:cubicBezTo>
                  <a:cubicBezTo>
                    <a:pt x="45" y="2"/>
                    <a:pt x="45" y="2"/>
                    <a:pt x="45" y="2"/>
                  </a:cubicBezTo>
                  <a:cubicBezTo>
                    <a:pt x="45" y="0"/>
                    <a:pt x="43" y="0"/>
                    <a:pt x="42" y="0"/>
                  </a:cubicBezTo>
                </a:path>
              </a:pathLst>
            </a:custGeom>
            <a:solidFill>
              <a:srgbClr val="FFFFFF"/>
            </a:solidFill>
            <a:ln w="9525">
              <a:noFill/>
            </a:ln>
          </p:spPr>
          <p:txBody>
            <a:bodyPr/>
            <a:p>
              <a:endParaRPr lang="zh-CN" altLang="en-US"/>
            </a:p>
          </p:txBody>
        </p:sp>
        <p:pic>
          <p:nvPicPr>
            <p:cNvPr id="5490" name="Picture 371"/>
            <p:cNvPicPr>
              <a:picLocks noChangeAspect="1"/>
            </p:cNvPicPr>
            <p:nvPr/>
          </p:nvPicPr>
          <p:blipFill>
            <a:blip r:embed="rId1"/>
            <a:stretch>
              <a:fillRect/>
            </a:stretch>
          </p:blipFill>
          <p:spPr>
            <a:xfrm>
              <a:off x="8024813" y="2974975"/>
              <a:ext cx="404813" cy="112713"/>
            </a:xfrm>
            <a:prstGeom prst="rect">
              <a:avLst/>
            </a:prstGeom>
            <a:noFill/>
            <a:ln w="9525">
              <a:noFill/>
            </a:ln>
          </p:spPr>
        </p:pic>
        <p:sp>
          <p:nvSpPr>
            <p:cNvPr id="5491" name="Freeform 375"/>
            <p:cNvSpPr/>
            <p:nvPr/>
          </p:nvSpPr>
          <p:spPr>
            <a:xfrm>
              <a:off x="4049713" y="2208213"/>
              <a:ext cx="1143000" cy="546100"/>
            </a:xfrm>
            <a:custGeom>
              <a:avLst/>
              <a:gdLst/>
              <a:ahLst/>
              <a:cxnLst>
                <a:cxn ang="0">
                  <a:pos x="928687" y="0"/>
                </a:cxn>
                <a:cxn ang="0">
                  <a:pos x="894848" y="3766"/>
                </a:cxn>
                <a:cxn ang="0">
                  <a:pos x="699335" y="79090"/>
                </a:cxn>
                <a:cxn ang="0">
                  <a:pos x="522621" y="64025"/>
                </a:cxn>
                <a:cxn ang="0">
                  <a:pos x="436144" y="97921"/>
                </a:cxn>
                <a:cxn ang="0">
                  <a:pos x="518861" y="154414"/>
                </a:cxn>
                <a:cxn ang="0">
                  <a:pos x="323348" y="252335"/>
                </a:cxn>
                <a:cxn ang="0">
                  <a:pos x="315828" y="259868"/>
                </a:cxn>
                <a:cxn ang="0">
                  <a:pos x="56398" y="214673"/>
                </a:cxn>
                <a:cxn ang="0">
                  <a:pos x="0" y="237271"/>
                </a:cxn>
                <a:cxn ang="0">
                  <a:pos x="187993" y="342724"/>
                </a:cxn>
                <a:cxn ang="0">
                  <a:pos x="172953" y="395451"/>
                </a:cxn>
                <a:cxn ang="0">
                  <a:pos x="184233" y="399217"/>
                </a:cxn>
                <a:cxn ang="0">
                  <a:pos x="195513" y="395451"/>
                </a:cxn>
                <a:cxn ang="0">
                  <a:pos x="169194" y="497139"/>
                </a:cxn>
                <a:cxn ang="0">
                  <a:pos x="229351" y="470775"/>
                </a:cxn>
                <a:cxn ang="0">
                  <a:pos x="300789" y="369088"/>
                </a:cxn>
                <a:cxn ang="0">
                  <a:pos x="567740" y="282465"/>
                </a:cxn>
                <a:cxn ang="0">
                  <a:pos x="503822" y="546100"/>
                </a:cxn>
                <a:cxn ang="0">
                  <a:pos x="631657" y="493373"/>
                </a:cxn>
                <a:cxn ang="0">
                  <a:pos x="774532" y="203375"/>
                </a:cxn>
                <a:cxn ang="0">
                  <a:pos x="1116680" y="45194"/>
                </a:cxn>
                <a:cxn ang="0">
                  <a:pos x="1105401" y="11298"/>
                </a:cxn>
                <a:cxn ang="0">
                  <a:pos x="1075322" y="15064"/>
                </a:cxn>
                <a:cxn ang="0">
                  <a:pos x="1071562" y="15064"/>
                </a:cxn>
                <a:cxn ang="0">
                  <a:pos x="1003884" y="7532"/>
                </a:cxn>
                <a:cxn ang="0">
                  <a:pos x="928687" y="0"/>
                </a:cxn>
              </a:cxnLst>
              <a:pathLst>
                <a:path w="304" h="145">
                  <a:moveTo>
                    <a:pt x="247" y="0"/>
                  </a:moveTo>
                  <a:cubicBezTo>
                    <a:pt x="245" y="0"/>
                    <a:pt x="242" y="0"/>
                    <a:pt x="238" y="1"/>
                  </a:cubicBezTo>
                  <a:cubicBezTo>
                    <a:pt x="220" y="6"/>
                    <a:pt x="204" y="14"/>
                    <a:pt x="186" y="21"/>
                  </a:cubicBezTo>
                  <a:cubicBezTo>
                    <a:pt x="139" y="17"/>
                    <a:pt x="139" y="17"/>
                    <a:pt x="139" y="17"/>
                  </a:cubicBezTo>
                  <a:cubicBezTo>
                    <a:pt x="116" y="26"/>
                    <a:pt x="116" y="26"/>
                    <a:pt x="116" y="26"/>
                  </a:cubicBezTo>
                  <a:cubicBezTo>
                    <a:pt x="138" y="41"/>
                    <a:pt x="138" y="41"/>
                    <a:pt x="138" y="41"/>
                  </a:cubicBezTo>
                  <a:cubicBezTo>
                    <a:pt x="119" y="50"/>
                    <a:pt x="105" y="57"/>
                    <a:pt x="86" y="67"/>
                  </a:cubicBezTo>
                  <a:cubicBezTo>
                    <a:pt x="86" y="68"/>
                    <a:pt x="85" y="68"/>
                    <a:pt x="84" y="69"/>
                  </a:cubicBezTo>
                  <a:cubicBezTo>
                    <a:pt x="15" y="57"/>
                    <a:pt x="15" y="57"/>
                    <a:pt x="15" y="57"/>
                  </a:cubicBezTo>
                  <a:cubicBezTo>
                    <a:pt x="0" y="63"/>
                    <a:pt x="0" y="63"/>
                    <a:pt x="0" y="63"/>
                  </a:cubicBezTo>
                  <a:cubicBezTo>
                    <a:pt x="50" y="91"/>
                    <a:pt x="50" y="91"/>
                    <a:pt x="50" y="91"/>
                  </a:cubicBezTo>
                  <a:cubicBezTo>
                    <a:pt x="43" y="97"/>
                    <a:pt x="40" y="104"/>
                    <a:pt x="46" y="105"/>
                  </a:cubicBezTo>
                  <a:cubicBezTo>
                    <a:pt x="48" y="105"/>
                    <a:pt x="48" y="106"/>
                    <a:pt x="49" y="106"/>
                  </a:cubicBezTo>
                  <a:cubicBezTo>
                    <a:pt x="50" y="106"/>
                    <a:pt x="51" y="105"/>
                    <a:pt x="52" y="105"/>
                  </a:cubicBezTo>
                  <a:cubicBezTo>
                    <a:pt x="45" y="132"/>
                    <a:pt x="45" y="132"/>
                    <a:pt x="45" y="132"/>
                  </a:cubicBezTo>
                  <a:cubicBezTo>
                    <a:pt x="61" y="125"/>
                    <a:pt x="61" y="125"/>
                    <a:pt x="61" y="125"/>
                  </a:cubicBezTo>
                  <a:cubicBezTo>
                    <a:pt x="80" y="98"/>
                    <a:pt x="80" y="98"/>
                    <a:pt x="80" y="98"/>
                  </a:cubicBezTo>
                  <a:cubicBezTo>
                    <a:pt x="104" y="91"/>
                    <a:pt x="128" y="83"/>
                    <a:pt x="151" y="75"/>
                  </a:cubicBezTo>
                  <a:cubicBezTo>
                    <a:pt x="134" y="145"/>
                    <a:pt x="134" y="145"/>
                    <a:pt x="134" y="145"/>
                  </a:cubicBezTo>
                  <a:cubicBezTo>
                    <a:pt x="168" y="131"/>
                    <a:pt x="168" y="131"/>
                    <a:pt x="168" y="131"/>
                  </a:cubicBezTo>
                  <a:cubicBezTo>
                    <a:pt x="206" y="54"/>
                    <a:pt x="206" y="54"/>
                    <a:pt x="206" y="54"/>
                  </a:cubicBezTo>
                  <a:cubicBezTo>
                    <a:pt x="237" y="42"/>
                    <a:pt x="267" y="28"/>
                    <a:pt x="297" y="12"/>
                  </a:cubicBezTo>
                  <a:cubicBezTo>
                    <a:pt x="302" y="9"/>
                    <a:pt x="304" y="3"/>
                    <a:pt x="294" y="3"/>
                  </a:cubicBezTo>
                  <a:cubicBezTo>
                    <a:pt x="291" y="3"/>
                    <a:pt x="289" y="4"/>
                    <a:pt x="286" y="4"/>
                  </a:cubicBezTo>
                  <a:cubicBezTo>
                    <a:pt x="286" y="4"/>
                    <a:pt x="285" y="4"/>
                    <a:pt x="285" y="4"/>
                  </a:cubicBezTo>
                  <a:cubicBezTo>
                    <a:pt x="280" y="4"/>
                    <a:pt x="270" y="2"/>
                    <a:pt x="267" y="2"/>
                  </a:cubicBezTo>
                  <a:cubicBezTo>
                    <a:pt x="257" y="1"/>
                    <a:pt x="253" y="0"/>
                    <a:pt x="247" y="0"/>
                  </a:cubicBezTo>
                </a:path>
              </a:pathLst>
            </a:custGeom>
            <a:solidFill>
              <a:srgbClr val="FFFFFF"/>
            </a:solidFill>
            <a:ln w="9525">
              <a:noFill/>
            </a:ln>
          </p:spPr>
          <p:txBody>
            <a:bodyPr/>
            <a:p>
              <a:endParaRPr lang="zh-CN" altLang="en-US"/>
            </a:p>
          </p:txBody>
        </p:sp>
        <p:sp>
          <p:nvSpPr>
            <p:cNvPr id="5492" name="Freeform 376"/>
            <p:cNvSpPr>
              <a:spLocks noEditPoints="1"/>
            </p:cNvSpPr>
            <p:nvPr/>
          </p:nvSpPr>
          <p:spPr>
            <a:xfrm>
              <a:off x="6435725" y="4891088"/>
              <a:ext cx="252412" cy="139700"/>
            </a:xfrm>
            <a:custGeom>
              <a:avLst/>
              <a:gdLst/>
              <a:ahLst/>
              <a:cxnLst>
                <a:cxn ang="0">
                  <a:pos x="112712" y="134937"/>
                </a:cxn>
                <a:cxn ang="0">
                  <a:pos x="109537" y="139700"/>
                </a:cxn>
                <a:cxn ang="0">
                  <a:pos x="112712" y="139700"/>
                </a:cxn>
                <a:cxn ang="0">
                  <a:pos x="112712" y="134937"/>
                </a:cxn>
                <a:cxn ang="0">
                  <a:pos x="252412" y="0"/>
                </a:cxn>
                <a:cxn ang="0">
                  <a:pos x="0" y="0"/>
                </a:cxn>
                <a:cxn ang="0">
                  <a:pos x="0" y="139700"/>
                </a:cxn>
                <a:cxn ang="0">
                  <a:pos x="71437" y="139700"/>
                </a:cxn>
                <a:cxn ang="0">
                  <a:pos x="120649" y="109537"/>
                </a:cxn>
                <a:cxn ang="0">
                  <a:pos x="165099" y="139700"/>
                </a:cxn>
                <a:cxn ang="0">
                  <a:pos x="252412" y="139700"/>
                </a:cxn>
                <a:cxn ang="0">
                  <a:pos x="252412" y="0"/>
                </a:cxn>
              </a:cxnLst>
              <a:pathLst>
                <a:path w="159" h="88">
                  <a:moveTo>
                    <a:pt x="71" y="85"/>
                  </a:moveTo>
                  <a:lnTo>
                    <a:pt x="69" y="88"/>
                  </a:lnTo>
                  <a:lnTo>
                    <a:pt x="71" y="88"/>
                  </a:lnTo>
                  <a:lnTo>
                    <a:pt x="71" y="85"/>
                  </a:lnTo>
                  <a:close/>
                  <a:moveTo>
                    <a:pt x="159" y="0"/>
                  </a:moveTo>
                  <a:lnTo>
                    <a:pt x="0" y="0"/>
                  </a:lnTo>
                  <a:lnTo>
                    <a:pt x="0" y="88"/>
                  </a:lnTo>
                  <a:lnTo>
                    <a:pt x="45" y="88"/>
                  </a:lnTo>
                  <a:lnTo>
                    <a:pt x="76" y="69"/>
                  </a:lnTo>
                  <a:lnTo>
                    <a:pt x="104" y="88"/>
                  </a:lnTo>
                  <a:lnTo>
                    <a:pt x="159" y="88"/>
                  </a:lnTo>
                  <a:lnTo>
                    <a:pt x="159" y="0"/>
                  </a:lnTo>
                  <a:close/>
                </a:path>
              </a:pathLst>
            </a:custGeom>
            <a:solidFill>
              <a:srgbClr val="FFFFFF"/>
            </a:solidFill>
            <a:ln w="9525">
              <a:noFill/>
            </a:ln>
          </p:spPr>
          <p:txBody>
            <a:bodyPr/>
            <a:p>
              <a:endParaRPr lang="zh-CN" altLang="en-US"/>
            </a:p>
          </p:txBody>
        </p:sp>
        <p:sp>
          <p:nvSpPr>
            <p:cNvPr id="5493" name="Freeform 377"/>
            <p:cNvSpPr>
              <a:spLocks noEditPoints="1"/>
            </p:cNvSpPr>
            <p:nvPr/>
          </p:nvSpPr>
          <p:spPr>
            <a:xfrm>
              <a:off x="6435725" y="4891088"/>
              <a:ext cx="252412" cy="139700"/>
            </a:xfrm>
            <a:custGeom>
              <a:avLst/>
              <a:gdLst/>
              <a:ahLst/>
              <a:cxnLst>
                <a:cxn ang="0">
                  <a:pos x="112712" y="134937"/>
                </a:cxn>
                <a:cxn ang="0">
                  <a:pos x="109537" y="139700"/>
                </a:cxn>
                <a:cxn ang="0">
                  <a:pos x="112712" y="139700"/>
                </a:cxn>
                <a:cxn ang="0">
                  <a:pos x="112712" y="134937"/>
                </a:cxn>
                <a:cxn ang="0">
                  <a:pos x="252412" y="0"/>
                </a:cxn>
                <a:cxn ang="0">
                  <a:pos x="0" y="0"/>
                </a:cxn>
                <a:cxn ang="0">
                  <a:pos x="0" y="139700"/>
                </a:cxn>
                <a:cxn ang="0">
                  <a:pos x="71437" y="139700"/>
                </a:cxn>
                <a:cxn ang="0">
                  <a:pos x="120649" y="109537"/>
                </a:cxn>
                <a:cxn ang="0">
                  <a:pos x="165099" y="139700"/>
                </a:cxn>
                <a:cxn ang="0">
                  <a:pos x="252412" y="139700"/>
                </a:cxn>
                <a:cxn ang="0">
                  <a:pos x="252412" y="0"/>
                </a:cxn>
              </a:cxnLst>
              <a:pathLst>
                <a:path w="159" h="88">
                  <a:moveTo>
                    <a:pt x="71" y="85"/>
                  </a:moveTo>
                  <a:lnTo>
                    <a:pt x="69" y="88"/>
                  </a:lnTo>
                  <a:lnTo>
                    <a:pt x="71" y="88"/>
                  </a:lnTo>
                  <a:lnTo>
                    <a:pt x="71" y="85"/>
                  </a:lnTo>
                  <a:moveTo>
                    <a:pt x="159" y="0"/>
                  </a:moveTo>
                  <a:lnTo>
                    <a:pt x="0" y="0"/>
                  </a:lnTo>
                  <a:lnTo>
                    <a:pt x="0" y="88"/>
                  </a:lnTo>
                  <a:lnTo>
                    <a:pt x="45" y="88"/>
                  </a:lnTo>
                  <a:lnTo>
                    <a:pt x="76" y="69"/>
                  </a:lnTo>
                  <a:lnTo>
                    <a:pt x="104" y="88"/>
                  </a:lnTo>
                  <a:lnTo>
                    <a:pt x="159" y="88"/>
                  </a:lnTo>
                  <a:lnTo>
                    <a:pt x="159" y="0"/>
                  </a:lnTo>
                </a:path>
              </a:pathLst>
            </a:custGeom>
            <a:noFill/>
            <a:ln w="9525">
              <a:noFill/>
            </a:ln>
          </p:spPr>
          <p:txBody>
            <a:bodyPr/>
            <a:p>
              <a:endParaRPr lang="zh-CN" altLang="en-US"/>
            </a:p>
          </p:txBody>
        </p:sp>
        <p:sp>
          <p:nvSpPr>
            <p:cNvPr id="5494" name="Freeform 378"/>
            <p:cNvSpPr/>
            <p:nvPr/>
          </p:nvSpPr>
          <p:spPr>
            <a:xfrm>
              <a:off x="6394450" y="4902200"/>
              <a:ext cx="38100" cy="115888"/>
            </a:xfrm>
            <a:custGeom>
              <a:avLst/>
              <a:gdLst/>
              <a:ahLst/>
              <a:cxnLst>
                <a:cxn ang="0">
                  <a:pos x="0" y="0"/>
                </a:cxn>
                <a:cxn ang="0">
                  <a:pos x="0" y="115888"/>
                </a:cxn>
                <a:cxn ang="0">
                  <a:pos x="38100" y="98425"/>
                </a:cxn>
                <a:cxn ang="0">
                  <a:pos x="38100" y="14287"/>
                </a:cxn>
                <a:cxn ang="0">
                  <a:pos x="0" y="0"/>
                </a:cxn>
              </a:cxnLst>
              <a:pathLst>
                <a:path w="24" h="73">
                  <a:moveTo>
                    <a:pt x="0" y="0"/>
                  </a:moveTo>
                  <a:lnTo>
                    <a:pt x="0" y="73"/>
                  </a:lnTo>
                  <a:lnTo>
                    <a:pt x="24" y="62"/>
                  </a:lnTo>
                  <a:lnTo>
                    <a:pt x="24" y="9"/>
                  </a:lnTo>
                  <a:lnTo>
                    <a:pt x="0" y="0"/>
                  </a:lnTo>
                  <a:close/>
                </a:path>
              </a:pathLst>
            </a:custGeom>
            <a:solidFill>
              <a:srgbClr val="FFFFFF"/>
            </a:solidFill>
            <a:ln w="9525">
              <a:noFill/>
            </a:ln>
          </p:spPr>
          <p:txBody>
            <a:bodyPr/>
            <a:p>
              <a:endParaRPr lang="zh-CN" altLang="en-US"/>
            </a:p>
          </p:txBody>
        </p:sp>
        <p:sp>
          <p:nvSpPr>
            <p:cNvPr id="5495" name="Freeform 379"/>
            <p:cNvSpPr/>
            <p:nvPr/>
          </p:nvSpPr>
          <p:spPr>
            <a:xfrm>
              <a:off x="6394450" y="4902200"/>
              <a:ext cx="38100" cy="115888"/>
            </a:xfrm>
            <a:custGeom>
              <a:avLst/>
              <a:gdLst/>
              <a:ahLst/>
              <a:cxnLst>
                <a:cxn ang="0">
                  <a:pos x="0" y="0"/>
                </a:cxn>
                <a:cxn ang="0">
                  <a:pos x="0" y="115888"/>
                </a:cxn>
                <a:cxn ang="0">
                  <a:pos x="38100" y="98425"/>
                </a:cxn>
                <a:cxn ang="0">
                  <a:pos x="38100" y="14287"/>
                </a:cxn>
                <a:cxn ang="0">
                  <a:pos x="0" y="0"/>
                </a:cxn>
              </a:cxnLst>
              <a:pathLst>
                <a:path w="24" h="73">
                  <a:moveTo>
                    <a:pt x="0" y="0"/>
                  </a:moveTo>
                  <a:lnTo>
                    <a:pt x="0" y="73"/>
                  </a:lnTo>
                  <a:lnTo>
                    <a:pt x="24" y="62"/>
                  </a:lnTo>
                  <a:lnTo>
                    <a:pt x="24" y="9"/>
                  </a:lnTo>
                  <a:lnTo>
                    <a:pt x="0" y="0"/>
                  </a:lnTo>
                </a:path>
              </a:pathLst>
            </a:custGeom>
            <a:noFill/>
            <a:ln w="9525">
              <a:noFill/>
            </a:ln>
          </p:spPr>
          <p:txBody>
            <a:bodyPr/>
            <a:p>
              <a:endParaRPr lang="zh-CN" altLang="en-US"/>
            </a:p>
          </p:txBody>
        </p:sp>
        <p:sp>
          <p:nvSpPr>
            <p:cNvPr id="5496" name="Freeform 380"/>
            <p:cNvSpPr/>
            <p:nvPr/>
          </p:nvSpPr>
          <p:spPr>
            <a:xfrm>
              <a:off x="6402388" y="5000625"/>
              <a:ext cx="296862" cy="96838"/>
            </a:xfrm>
            <a:custGeom>
              <a:avLst/>
              <a:gdLst/>
              <a:ahLst/>
              <a:cxnLst>
                <a:cxn ang="0">
                  <a:pos x="153987" y="0"/>
                </a:cxn>
                <a:cxn ang="0">
                  <a:pos x="104774" y="30162"/>
                </a:cxn>
                <a:cxn ang="0">
                  <a:pos x="0" y="96838"/>
                </a:cxn>
                <a:cxn ang="0">
                  <a:pos x="36512" y="96838"/>
                </a:cxn>
                <a:cxn ang="0">
                  <a:pos x="142874" y="30162"/>
                </a:cxn>
                <a:cxn ang="0">
                  <a:pos x="146049" y="25400"/>
                </a:cxn>
                <a:cxn ang="0">
                  <a:pos x="146049" y="30162"/>
                </a:cxn>
                <a:cxn ang="0">
                  <a:pos x="146049" y="96838"/>
                </a:cxn>
                <a:cxn ang="0">
                  <a:pos x="165099" y="96838"/>
                </a:cxn>
                <a:cxn ang="0">
                  <a:pos x="165099" y="30162"/>
                </a:cxn>
                <a:cxn ang="0">
                  <a:pos x="261937" y="96838"/>
                </a:cxn>
                <a:cxn ang="0">
                  <a:pos x="296862" y="96838"/>
                </a:cxn>
                <a:cxn ang="0">
                  <a:pos x="198437" y="30162"/>
                </a:cxn>
                <a:cxn ang="0">
                  <a:pos x="153987" y="0"/>
                </a:cxn>
              </a:cxnLst>
              <a:pathLst>
                <a:path w="187" h="61">
                  <a:moveTo>
                    <a:pt x="97" y="0"/>
                  </a:moveTo>
                  <a:lnTo>
                    <a:pt x="66" y="19"/>
                  </a:lnTo>
                  <a:lnTo>
                    <a:pt x="0" y="61"/>
                  </a:lnTo>
                  <a:lnTo>
                    <a:pt x="23" y="61"/>
                  </a:lnTo>
                  <a:lnTo>
                    <a:pt x="90" y="19"/>
                  </a:lnTo>
                  <a:lnTo>
                    <a:pt x="92" y="16"/>
                  </a:lnTo>
                  <a:lnTo>
                    <a:pt x="92" y="19"/>
                  </a:lnTo>
                  <a:lnTo>
                    <a:pt x="92" y="61"/>
                  </a:lnTo>
                  <a:lnTo>
                    <a:pt x="104" y="61"/>
                  </a:lnTo>
                  <a:lnTo>
                    <a:pt x="104" y="19"/>
                  </a:lnTo>
                  <a:lnTo>
                    <a:pt x="165" y="61"/>
                  </a:lnTo>
                  <a:lnTo>
                    <a:pt x="187" y="61"/>
                  </a:lnTo>
                  <a:lnTo>
                    <a:pt x="125" y="19"/>
                  </a:lnTo>
                  <a:lnTo>
                    <a:pt x="97" y="0"/>
                  </a:lnTo>
                  <a:close/>
                </a:path>
              </a:pathLst>
            </a:custGeom>
            <a:solidFill>
              <a:srgbClr val="FFFFFF"/>
            </a:solidFill>
            <a:ln w="9525">
              <a:noFill/>
            </a:ln>
          </p:spPr>
          <p:txBody>
            <a:bodyPr/>
            <a:p>
              <a:endParaRPr lang="zh-CN" altLang="en-US"/>
            </a:p>
          </p:txBody>
        </p:sp>
        <p:sp>
          <p:nvSpPr>
            <p:cNvPr id="5497" name="Freeform 381"/>
            <p:cNvSpPr/>
            <p:nvPr/>
          </p:nvSpPr>
          <p:spPr>
            <a:xfrm>
              <a:off x="6402388" y="5000625"/>
              <a:ext cx="296862" cy="96838"/>
            </a:xfrm>
            <a:custGeom>
              <a:avLst/>
              <a:gdLst/>
              <a:ahLst/>
              <a:cxnLst>
                <a:cxn ang="0">
                  <a:pos x="153987" y="0"/>
                </a:cxn>
                <a:cxn ang="0">
                  <a:pos x="104774" y="30162"/>
                </a:cxn>
                <a:cxn ang="0">
                  <a:pos x="0" y="96838"/>
                </a:cxn>
                <a:cxn ang="0">
                  <a:pos x="36512" y="96838"/>
                </a:cxn>
                <a:cxn ang="0">
                  <a:pos x="142874" y="30162"/>
                </a:cxn>
                <a:cxn ang="0">
                  <a:pos x="146049" y="25400"/>
                </a:cxn>
                <a:cxn ang="0">
                  <a:pos x="146049" y="30162"/>
                </a:cxn>
                <a:cxn ang="0">
                  <a:pos x="146049" y="96838"/>
                </a:cxn>
                <a:cxn ang="0">
                  <a:pos x="165099" y="96838"/>
                </a:cxn>
                <a:cxn ang="0">
                  <a:pos x="165099" y="30162"/>
                </a:cxn>
                <a:cxn ang="0">
                  <a:pos x="261937" y="96838"/>
                </a:cxn>
                <a:cxn ang="0">
                  <a:pos x="296862" y="96838"/>
                </a:cxn>
                <a:cxn ang="0">
                  <a:pos x="198437" y="30162"/>
                </a:cxn>
                <a:cxn ang="0">
                  <a:pos x="153987" y="0"/>
                </a:cxn>
              </a:cxnLst>
              <a:pathLst>
                <a:path w="187" h="61">
                  <a:moveTo>
                    <a:pt x="97" y="0"/>
                  </a:moveTo>
                  <a:lnTo>
                    <a:pt x="66" y="19"/>
                  </a:lnTo>
                  <a:lnTo>
                    <a:pt x="0" y="61"/>
                  </a:lnTo>
                  <a:lnTo>
                    <a:pt x="23" y="61"/>
                  </a:lnTo>
                  <a:lnTo>
                    <a:pt x="90" y="19"/>
                  </a:lnTo>
                  <a:lnTo>
                    <a:pt x="92" y="16"/>
                  </a:lnTo>
                  <a:lnTo>
                    <a:pt x="92" y="19"/>
                  </a:lnTo>
                  <a:lnTo>
                    <a:pt x="92" y="61"/>
                  </a:lnTo>
                  <a:lnTo>
                    <a:pt x="104" y="61"/>
                  </a:lnTo>
                  <a:lnTo>
                    <a:pt x="104" y="19"/>
                  </a:lnTo>
                  <a:lnTo>
                    <a:pt x="165" y="61"/>
                  </a:lnTo>
                  <a:lnTo>
                    <a:pt x="187" y="61"/>
                  </a:lnTo>
                  <a:lnTo>
                    <a:pt x="125" y="19"/>
                  </a:lnTo>
                  <a:lnTo>
                    <a:pt x="97" y="0"/>
                  </a:lnTo>
                </a:path>
              </a:pathLst>
            </a:custGeom>
            <a:noFill/>
            <a:ln w="9525">
              <a:noFill/>
            </a:ln>
          </p:spPr>
          <p:txBody>
            <a:bodyPr/>
            <a:p>
              <a:endParaRPr lang="zh-CN" altLang="en-US"/>
            </a:p>
          </p:txBody>
        </p:sp>
        <p:sp>
          <p:nvSpPr>
            <p:cNvPr id="5498" name="Freeform 382"/>
            <p:cNvSpPr/>
            <p:nvPr/>
          </p:nvSpPr>
          <p:spPr>
            <a:xfrm>
              <a:off x="8140700" y="5305425"/>
              <a:ext cx="60325" cy="14288"/>
            </a:xfrm>
            <a:custGeom>
              <a:avLst/>
              <a:gdLst/>
              <a:ahLst/>
              <a:cxnLst>
                <a:cxn ang="0">
                  <a:pos x="49014" y="0"/>
                </a:cxn>
                <a:cxn ang="0">
                  <a:pos x="7540" y="0"/>
                </a:cxn>
                <a:cxn ang="0">
                  <a:pos x="0" y="7144"/>
                </a:cxn>
                <a:cxn ang="0">
                  <a:pos x="7540" y="14288"/>
                </a:cxn>
                <a:cxn ang="0">
                  <a:pos x="49014" y="14288"/>
                </a:cxn>
                <a:cxn ang="0">
                  <a:pos x="60325" y="7144"/>
                </a:cxn>
                <a:cxn ang="0">
                  <a:pos x="49014" y="0"/>
                </a:cxn>
              </a:cxnLst>
              <a:pathLst>
                <a:path w="16" h="4">
                  <a:moveTo>
                    <a:pt x="13" y="0"/>
                  </a:moveTo>
                  <a:cubicBezTo>
                    <a:pt x="2" y="0"/>
                    <a:pt x="2" y="0"/>
                    <a:pt x="2" y="0"/>
                  </a:cubicBezTo>
                  <a:cubicBezTo>
                    <a:pt x="1" y="0"/>
                    <a:pt x="0" y="1"/>
                    <a:pt x="0" y="2"/>
                  </a:cubicBezTo>
                  <a:cubicBezTo>
                    <a:pt x="0" y="3"/>
                    <a:pt x="1" y="4"/>
                    <a:pt x="2" y="4"/>
                  </a:cubicBezTo>
                  <a:cubicBezTo>
                    <a:pt x="13" y="4"/>
                    <a:pt x="13" y="4"/>
                    <a:pt x="13" y="4"/>
                  </a:cubicBezTo>
                  <a:cubicBezTo>
                    <a:pt x="15" y="4"/>
                    <a:pt x="16" y="3"/>
                    <a:pt x="16" y="2"/>
                  </a:cubicBezTo>
                  <a:cubicBezTo>
                    <a:pt x="16" y="1"/>
                    <a:pt x="15" y="0"/>
                    <a:pt x="13" y="0"/>
                  </a:cubicBezTo>
                </a:path>
              </a:pathLst>
            </a:custGeom>
            <a:solidFill>
              <a:srgbClr val="FFFFFF"/>
            </a:solidFill>
            <a:ln w="9525">
              <a:noFill/>
            </a:ln>
          </p:spPr>
          <p:txBody>
            <a:bodyPr/>
            <a:p>
              <a:endParaRPr lang="zh-CN" altLang="en-US"/>
            </a:p>
          </p:txBody>
        </p:sp>
        <p:sp>
          <p:nvSpPr>
            <p:cNvPr id="5499" name="Freeform 383"/>
            <p:cNvSpPr>
              <a:spLocks noEditPoints="1"/>
            </p:cNvSpPr>
            <p:nvPr/>
          </p:nvSpPr>
          <p:spPr>
            <a:xfrm>
              <a:off x="8110538" y="5289550"/>
              <a:ext cx="373062" cy="285750"/>
            </a:xfrm>
            <a:custGeom>
              <a:avLst/>
              <a:gdLst/>
              <a:ahLst/>
              <a:cxnLst>
                <a:cxn ang="0">
                  <a:pos x="188415" y="263190"/>
                </a:cxn>
                <a:cxn ang="0">
                  <a:pos x="82902" y="157914"/>
                </a:cxn>
                <a:cxn ang="0">
                  <a:pos x="188415" y="52638"/>
                </a:cxn>
                <a:cxn ang="0">
                  <a:pos x="290159" y="157914"/>
                </a:cxn>
                <a:cxn ang="0">
                  <a:pos x="188415" y="263190"/>
                </a:cxn>
                <a:cxn ang="0">
                  <a:pos x="237403" y="0"/>
                </a:cxn>
                <a:cxn ang="0">
                  <a:pos x="135658" y="0"/>
                </a:cxn>
                <a:cxn ang="0">
                  <a:pos x="120585" y="3759"/>
                </a:cxn>
                <a:cxn ang="0">
                  <a:pos x="113049" y="26319"/>
                </a:cxn>
                <a:cxn ang="0">
                  <a:pos x="113049" y="30078"/>
                </a:cxn>
                <a:cxn ang="0">
                  <a:pos x="101744" y="33838"/>
                </a:cxn>
                <a:cxn ang="0">
                  <a:pos x="11304" y="33838"/>
                </a:cxn>
                <a:cxn ang="0">
                  <a:pos x="0" y="41358"/>
                </a:cxn>
                <a:cxn ang="0">
                  <a:pos x="0" y="274470"/>
                </a:cxn>
                <a:cxn ang="0">
                  <a:pos x="11304" y="285750"/>
                </a:cxn>
                <a:cxn ang="0">
                  <a:pos x="365525" y="285750"/>
                </a:cxn>
                <a:cxn ang="0">
                  <a:pos x="373062" y="274470"/>
                </a:cxn>
                <a:cxn ang="0">
                  <a:pos x="373062" y="41358"/>
                </a:cxn>
                <a:cxn ang="0">
                  <a:pos x="365525" y="33838"/>
                </a:cxn>
                <a:cxn ang="0">
                  <a:pos x="271317" y="33838"/>
                </a:cxn>
                <a:cxn ang="0">
                  <a:pos x="263781" y="30078"/>
                </a:cxn>
                <a:cxn ang="0">
                  <a:pos x="263781" y="26319"/>
                </a:cxn>
                <a:cxn ang="0">
                  <a:pos x="252476" y="3759"/>
                </a:cxn>
                <a:cxn ang="0">
                  <a:pos x="237403" y="0"/>
                </a:cxn>
              </a:cxnLst>
              <a:pathLst>
                <a:path w="99" h="76">
                  <a:moveTo>
                    <a:pt x="50" y="70"/>
                  </a:moveTo>
                  <a:cubicBezTo>
                    <a:pt x="34" y="70"/>
                    <a:pt x="22" y="58"/>
                    <a:pt x="22" y="42"/>
                  </a:cubicBezTo>
                  <a:cubicBezTo>
                    <a:pt x="22" y="27"/>
                    <a:pt x="34" y="14"/>
                    <a:pt x="50" y="14"/>
                  </a:cubicBezTo>
                  <a:cubicBezTo>
                    <a:pt x="65" y="14"/>
                    <a:pt x="77" y="27"/>
                    <a:pt x="77" y="42"/>
                  </a:cubicBezTo>
                  <a:cubicBezTo>
                    <a:pt x="77" y="58"/>
                    <a:pt x="65" y="70"/>
                    <a:pt x="50" y="70"/>
                  </a:cubicBezTo>
                  <a:moveTo>
                    <a:pt x="63" y="0"/>
                  </a:moveTo>
                  <a:cubicBezTo>
                    <a:pt x="36" y="0"/>
                    <a:pt x="36" y="0"/>
                    <a:pt x="36" y="0"/>
                  </a:cubicBezTo>
                  <a:cubicBezTo>
                    <a:pt x="35" y="0"/>
                    <a:pt x="33" y="0"/>
                    <a:pt x="32" y="1"/>
                  </a:cubicBezTo>
                  <a:cubicBezTo>
                    <a:pt x="32" y="1"/>
                    <a:pt x="30" y="3"/>
                    <a:pt x="30" y="7"/>
                  </a:cubicBezTo>
                  <a:cubicBezTo>
                    <a:pt x="30" y="8"/>
                    <a:pt x="30" y="8"/>
                    <a:pt x="30" y="8"/>
                  </a:cubicBezTo>
                  <a:cubicBezTo>
                    <a:pt x="30" y="8"/>
                    <a:pt x="29" y="9"/>
                    <a:pt x="27" y="9"/>
                  </a:cubicBezTo>
                  <a:cubicBezTo>
                    <a:pt x="3" y="9"/>
                    <a:pt x="3" y="9"/>
                    <a:pt x="3" y="9"/>
                  </a:cubicBezTo>
                  <a:cubicBezTo>
                    <a:pt x="1" y="9"/>
                    <a:pt x="0" y="10"/>
                    <a:pt x="0" y="11"/>
                  </a:cubicBezTo>
                  <a:cubicBezTo>
                    <a:pt x="0" y="73"/>
                    <a:pt x="0" y="73"/>
                    <a:pt x="0" y="73"/>
                  </a:cubicBezTo>
                  <a:cubicBezTo>
                    <a:pt x="0" y="75"/>
                    <a:pt x="1" y="76"/>
                    <a:pt x="3" y="76"/>
                  </a:cubicBezTo>
                  <a:cubicBezTo>
                    <a:pt x="97" y="76"/>
                    <a:pt x="97" y="76"/>
                    <a:pt x="97" y="76"/>
                  </a:cubicBezTo>
                  <a:cubicBezTo>
                    <a:pt x="98" y="76"/>
                    <a:pt x="99" y="75"/>
                    <a:pt x="99" y="73"/>
                  </a:cubicBezTo>
                  <a:cubicBezTo>
                    <a:pt x="99" y="11"/>
                    <a:pt x="99" y="11"/>
                    <a:pt x="99" y="11"/>
                  </a:cubicBezTo>
                  <a:cubicBezTo>
                    <a:pt x="99" y="10"/>
                    <a:pt x="98" y="9"/>
                    <a:pt x="97" y="9"/>
                  </a:cubicBezTo>
                  <a:cubicBezTo>
                    <a:pt x="72" y="9"/>
                    <a:pt x="72" y="9"/>
                    <a:pt x="72" y="9"/>
                  </a:cubicBezTo>
                  <a:cubicBezTo>
                    <a:pt x="71" y="9"/>
                    <a:pt x="70" y="8"/>
                    <a:pt x="70" y="8"/>
                  </a:cubicBezTo>
                  <a:cubicBezTo>
                    <a:pt x="70" y="8"/>
                    <a:pt x="70" y="8"/>
                    <a:pt x="70" y="7"/>
                  </a:cubicBezTo>
                  <a:cubicBezTo>
                    <a:pt x="70" y="3"/>
                    <a:pt x="67" y="1"/>
                    <a:pt x="67" y="1"/>
                  </a:cubicBezTo>
                  <a:cubicBezTo>
                    <a:pt x="66" y="0"/>
                    <a:pt x="64" y="0"/>
                    <a:pt x="63" y="0"/>
                  </a:cubicBezTo>
                </a:path>
              </a:pathLst>
            </a:custGeom>
            <a:solidFill>
              <a:srgbClr val="FFFFFF"/>
            </a:solidFill>
            <a:ln w="9525">
              <a:noFill/>
            </a:ln>
          </p:spPr>
          <p:txBody>
            <a:bodyPr/>
            <a:p>
              <a:endParaRPr lang="zh-CN" altLang="en-US"/>
            </a:p>
          </p:txBody>
        </p:sp>
        <p:sp>
          <p:nvSpPr>
            <p:cNvPr id="5500" name="Rectangle 384"/>
            <p:cNvSpPr/>
            <p:nvPr/>
          </p:nvSpPr>
          <p:spPr>
            <a:xfrm>
              <a:off x="9388475" y="4740275"/>
              <a:ext cx="15875" cy="33338"/>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1" name="Rectangle 385"/>
            <p:cNvSpPr/>
            <p:nvPr/>
          </p:nvSpPr>
          <p:spPr>
            <a:xfrm>
              <a:off x="9388475" y="4740275"/>
              <a:ext cx="15875" cy="33338"/>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2" name="Rectangle 386"/>
            <p:cNvSpPr/>
            <p:nvPr/>
          </p:nvSpPr>
          <p:spPr>
            <a:xfrm>
              <a:off x="9418638" y="4732338"/>
              <a:ext cx="14287" cy="41275"/>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3" name="Rectangle 387"/>
            <p:cNvSpPr/>
            <p:nvPr/>
          </p:nvSpPr>
          <p:spPr>
            <a:xfrm>
              <a:off x="9418638" y="4732338"/>
              <a:ext cx="14287" cy="41275"/>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4" name="Rectangle 388"/>
            <p:cNvSpPr/>
            <p:nvPr/>
          </p:nvSpPr>
          <p:spPr>
            <a:xfrm>
              <a:off x="9448800" y="4721225"/>
              <a:ext cx="14287" cy="52388"/>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5" name="Rectangle 389"/>
            <p:cNvSpPr/>
            <p:nvPr/>
          </p:nvSpPr>
          <p:spPr>
            <a:xfrm>
              <a:off x="9448800" y="4721225"/>
              <a:ext cx="14287" cy="52388"/>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6" name="Rectangle 390"/>
            <p:cNvSpPr/>
            <p:nvPr/>
          </p:nvSpPr>
          <p:spPr>
            <a:xfrm>
              <a:off x="9478963" y="4729163"/>
              <a:ext cx="14287" cy="444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7" name="Rectangle 391"/>
            <p:cNvSpPr/>
            <p:nvPr/>
          </p:nvSpPr>
          <p:spPr>
            <a:xfrm>
              <a:off x="9478963" y="4729163"/>
              <a:ext cx="14287" cy="44450"/>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8" name="Rectangle 392"/>
            <p:cNvSpPr/>
            <p:nvPr/>
          </p:nvSpPr>
          <p:spPr>
            <a:xfrm>
              <a:off x="9509125" y="4710113"/>
              <a:ext cx="14287" cy="6350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09" name="Rectangle 393"/>
            <p:cNvSpPr/>
            <p:nvPr/>
          </p:nvSpPr>
          <p:spPr>
            <a:xfrm>
              <a:off x="9509125" y="4710113"/>
              <a:ext cx="14287" cy="63500"/>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10" name="Rectangle 394"/>
            <p:cNvSpPr/>
            <p:nvPr/>
          </p:nvSpPr>
          <p:spPr>
            <a:xfrm>
              <a:off x="9539288" y="4684713"/>
              <a:ext cx="14287" cy="8890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11" name="Rectangle 395"/>
            <p:cNvSpPr/>
            <p:nvPr/>
          </p:nvSpPr>
          <p:spPr>
            <a:xfrm>
              <a:off x="9539288" y="4684713"/>
              <a:ext cx="14287" cy="88900"/>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12" name="Freeform 396"/>
            <p:cNvSpPr>
              <a:spLocks noEditPoints="1"/>
            </p:cNvSpPr>
            <p:nvPr/>
          </p:nvSpPr>
          <p:spPr>
            <a:xfrm>
              <a:off x="9344025" y="4635500"/>
              <a:ext cx="258762" cy="198438"/>
            </a:xfrm>
            <a:custGeom>
              <a:avLst/>
              <a:gdLst/>
              <a:ahLst/>
              <a:cxnLst>
                <a:cxn ang="0">
                  <a:pos x="22501" y="157252"/>
                </a:cxn>
                <a:cxn ang="0">
                  <a:pos x="18750" y="149764"/>
                </a:cxn>
                <a:cxn ang="0">
                  <a:pos x="18750" y="18720"/>
                </a:cxn>
                <a:cxn ang="0">
                  <a:pos x="22501" y="14976"/>
                </a:cxn>
                <a:cxn ang="0">
                  <a:pos x="236260" y="14976"/>
                </a:cxn>
                <a:cxn ang="0">
                  <a:pos x="240011" y="18720"/>
                </a:cxn>
                <a:cxn ang="0">
                  <a:pos x="240011" y="149764"/>
                </a:cxn>
                <a:cxn ang="0">
                  <a:pos x="236260" y="157252"/>
                </a:cxn>
                <a:cxn ang="0">
                  <a:pos x="22501" y="157252"/>
                </a:cxn>
                <a:cxn ang="0">
                  <a:pos x="251261" y="0"/>
                </a:cxn>
                <a:cxn ang="0">
                  <a:pos x="7500" y="0"/>
                </a:cxn>
                <a:cxn ang="0">
                  <a:pos x="0" y="3744"/>
                </a:cxn>
                <a:cxn ang="0">
                  <a:pos x="0" y="190949"/>
                </a:cxn>
                <a:cxn ang="0">
                  <a:pos x="7500" y="198438"/>
                </a:cxn>
                <a:cxn ang="0">
                  <a:pos x="251261" y="198438"/>
                </a:cxn>
                <a:cxn ang="0">
                  <a:pos x="258762" y="190949"/>
                </a:cxn>
                <a:cxn ang="0">
                  <a:pos x="258762" y="3744"/>
                </a:cxn>
                <a:cxn ang="0">
                  <a:pos x="251261" y="0"/>
                </a:cxn>
              </a:cxnLst>
              <a:pathLst>
                <a:path w="69" h="53">
                  <a:moveTo>
                    <a:pt x="6" y="42"/>
                  </a:moveTo>
                  <a:cubicBezTo>
                    <a:pt x="5" y="42"/>
                    <a:pt x="5" y="41"/>
                    <a:pt x="5" y="40"/>
                  </a:cubicBezTo>
                  <a:cubicBezTo>
                    <a:pt x="5" y="5"/>
                    <a:pt x="5" y="5"/>
                    <a:pt x="5" y="5"/>
                  </a:cubicBezTo>
                  <a:cubicBezTo>
                    <a:pt x="5" y="4"/>
                    <a:pt x="5" y="4"/>
                    <a:pt x="6" y="4"/>
                  </a:cubicBezTo>
                  <a:cubicBezTo>
                    <a:pt x="63" y="4"/>
                    <a:pt x="63" y="4"/>
                    <a:pt x="63" y="4"/>
                  </a:cubicBezTo>
                  <a:cubicBezTo>
                    <a:pt x="63" y="4"/>
                    <a:pt x="64" y="4"/>
                    <a:pt x="64" y="5"/>
                  </a:cubicBezTo>
                  <a:cubicBezTo>
                    <a:pt x="64" y="40"/>
                    <a:pt x="64" y="40"/>
                    <a:pt x="64" y="40"/>
                  </a:cubicBezTo>
                  <a:cubicBezTo>
                    <a:pt x="64" y="41"/>
                    <a:pt x="63" y="42"/>
                    <a:pt x="63" y="42"/>
                  </a:cubicBezTo>
                  <a:cubicBezTo>
                    <a:pt x="6" y="42"/>
                    <a:pt x="6" y="42"/>
                    <a:pt x="6" y="42"/>
                  </a:cubicBezTo>
                  <a:moveTo>
                    <a:pt x="67" y="0"/>
                  </a:moveTo>
                  <a:cubicBezTo>
                    <a:pt x="2" y="0"/>
                    <a:pt x="2" y="0"/>
                    <a:pt x="2" y="0"/>
                  </a:cubicBezTo>
                  <a:cubicBezTo>
                    <a:pt x="1" y="0"/>
                    <a:pt x="0" y="0"/>
                    <a:pt x="0" y="1"/>
                  </a:cubicBezTo>
                  <a:cubicBezTo>
                    <a:pt x="0" y="51"/>
                    <a:pt x="0" y="51"/>
                    <a:pt x="0" y="51"/>
                  </a:cubicBezTo>
                  <a:cubicBezTo>
                    <a:pt x="0" y="52"/>
                    <a:pt x="1" y="53"/>
                    <a:pt x="2" y="53"/>
                  </a:cubicBezTo>
                  <a:cubicBezTo>
                    <a:pt x="67" y="53"/>
                    <a:pt x="67" y="53"/>
                    <a:pt x="67" y="53"/>
                  </a:cubicBezTo>
                  <a:cubicBezTo>
                    <a:pt x="68" y="53"/>
                    <a:pt x="69" y="52"/>
                    <a:pt x="69" y="51"/>
                  </a:cubicBezTo>
                  <a:cubicBezTo>
                    <a:pt x="69" y="1"/>
                    <a:pt x="69" y="1"/>
                    <a:pt x="69" y="1"/>
                  </a:cubicBezTo>
                  <a:cubicBezTo>
                    <a:pt x="69" y="0"/>
                    <a:pt x="68" y="0"/>
                    <a:pt x="67" y="0"/>
                  </a:cubicBezTo>
                </a:path>
              </a:pathLst>
            </a:custGeom>
            <a:solidFill>
              <a:srgbClr val="FFFFFF"/>
            </a:solidFill>
            <a:ln w="9525">
              <a:noFill/>
            </a:ln>
          </p:spPr>
          <p:txBody>
            <a:bodyPr/>
            <a:p>
              <a:endParaRPr lang="zh-CN" altLang="en-US"/>
            </a:p>
          </p:txBody>
        </p:sp>
        <p:sp>
          <p:nvSpPr>
            <p:cNvPr id="5513" name="Freeform 397"/>
            <p:cNvSpPr/>
            <p:nvPr/>
          </p:nvSpPr>
          <p:spPr>
            <a:xfrm>
              <a:off x="9418638" y="4841875"/>
              <a:ext cx="104775" cy="22225"/>
            </a:xfrm>
            <a:custGeom>
              <a:avLst/>
              <a:gdLst/>
              <a:ahLst/>
              <a:cxnLst>
                <a:cxn ang="0">
                  <a:pos x="82323" y="0"/>
                </a:cxn>
                <a:cxn ang="0">
                  <a:pos x="26193" y="0"/>
                </a:cxn>
                <a:cxn ang="0">
                  <a:pos x="14967" y="3704"/>
                </a:cxn>
                <a:cxn ang="0">
                  <a:pos x="3741" y="18520"/>
                </a:cxn>
                <a:cxn ang="0">
                  <a:pos x="7483" y="22225"/>
                </a:cxn>
                <a:cxn ang="0">
                  <a:pos x="101033" y="22225"/>
                </a:cxn>
                <a:cxn ang="0">
                  <a:pos x="104775" y="18520"/>
                </a:cxn>
                <a:cxn ang="0">
                  <a:pos x="93549" y="3704"/>
                </a:cxn>
                <a:cxn ang="0">
                  <a:pos x="82323" y="0"/>
                </a:cxn>
              </a:cxnLst>
              <a:pathLst>
                <a:path w="28" h="6">
                  <a:moveTo>
                    <a:pt x="22" y="0"/>
                  </a:moveTo>
                  <a:cubicBezTo>
                    <a:pt x="7" y="0"/>
                    <a:pt x="7" y="0"/>
                    <a:pt x="7" y="0"/>
                  </a:cubicBezTo>
                  <a:cubicBezTo>
                    <a:pt x="6" y="0"/>
                    <a:pt x="5" y="1"/>
                    <a:pt x="4" y="1"/>
                  </a:cubicBezTo>
                  <a:cubicBezTo>
                    <a:pt x="1" y="5"/>
                    <a:pt x="1" y="5"/>
                    <a:pt x="1" y="5"/>
                  </a:cubicBezTo>
                  <a:cubicBezTo>
                    <a:pt x="0" y="5"/>
                    <a:pt x="1" y="6"/>
                    <a:pt x="2" y="6"/>
                  </a:cubicBezTo>
                  <a:cubicBezTo>
                    <a:pt x="27" y="6"/>
                    <a:pt x="27" y="6"/>
                    <a:pt x="27" y="6"/>
                  </a:cubicBezTo>
                  <a:cubicBezTo>
                    <a:pt x="28" y="6"/>
                    <a:pt x="28" y="5"/>
                    <a:pt x="28" y="5"/>
                  </a:cubicBezTo>
                  <a:cubicBezTo>
                    <a:pt x="25" y="1"/>
                    <a:pt x="25" y="1"/>
                    <a:pt x="25" y="1"/>
                  </a:cubicBezTo>
                  <a:cubicBezTo>
                    <a:pt x="24" y="1"/>
                    <a:pt x="23" y="0"/>
                    <a:pt x="22" y="0"/>
                  </a:cubicBezTo>
                </a:path>
              </a:pathLst>
            </a:custGeom>
            <a:solidFill>
              <a:srgbClr val="FFFFFF"/>
            </a:solidFill>
            <a:ln w="9525">
              <a:noFill/>
            </a:ln>
          </p:spPr>
          <p:txBody>
            <a:bodyPr/>
            <a:p>
              <a:endParaRPr lang="zh-CN" altLang="en-US"/>
            </a:p>
          </p:txBody>
        </p:sp>
        <p:sp>
          <p:nvSpPr>
            <p:cNvPr id="5514" name="Freeform 398"/>
            <p:cNvSpPr/>
            <p:nvPr/>
          </p:nvSpPr>
          <p:spPr>
            <a:xfrm>
              <a:off x="9385300" y="4660900"/>
              <a:ext cx="22225" cy="30163"/>
            </a:xfrm>
            <a:custGeom>
              <a:avLst/>
              <a:gdLst/>
              <a:ahLst/>
              <a:cxnLst>
                <a:cxn ang="0">
                  <a:pos x="19050" y="0"/>
                </a:cxn>
                <a:cxn ang="0">
                  <a:pos x="14287" y="0"/>
                </a:cxn>
                <a:cxn ang="0">
                  <a:pos x="11112" y="0"/>
                </a:cxn>
                <a:cxn ang="0">
                  <a:pos x="11112" y="11112"/>
                </a:cxn>
                <a:cxn ang="0">
                  <a:pos x="11112" y="11112"/>
                </a:cxn>
                <a:cxn ang="0">
                  <a:pos x="11112" y="0"/>
                </a:cxn>
                <a:cxn ang="0">
                  <a:pos x="6350" y="0"/>
                </a:cxn>
                <a:cxn ang="0">
                  <a:pos x="3175" y="0"/>
                </a:cxn>
                <a:cxn ang="0">
                  <a:pos x="0" y="0"/>
                </a:cxn>
                <a:cxn ang="0">
                  <a:pos x="0" y="30163"/>
                </a:cxn>
                <a:cxn ang="0">
                  <a:pos x="3175" y="30163"/>
                </a:cxn>
                <a:cxn ang="0">
                  <a:pos x="6350" y="30163"/>
                </a:cxn>
                <a:cxn ang="0">
                  <a:pos x="11112" y="30163"/>
                </a:cxn>
                <a:cxn ang="0">
                  <a:pos x="11112" y="19050"/>
                </a:cxn>
                <a:cxn ang="0">
                  <a:pos x="11112" y="19050"/>
                </a:cxn>
                <a:cxn ang="0">
                  <a:pos x="11112" y="30163"/>
                </a:cxn>
                <a:cxn ang="0">
                  <a:pos x="14287" y="30163"/>
                </a:cxn>
                <a:cxn ang="0">
                  <a:pos x="19050" y="30163"/>
                </a:cxn>
                <a:cxn ang="0">
                  <a:pos x="22225" y="30163"/>
                </a:cxn>
                <a:cxn ang="0">
                  <a:pos x="14287" y="15875"/>
                </a:cxn>
                <a:cxn ang="0">
                  <a:pos x="14287" y="11112"/>
                </a:cxn>
                <a:cxn ang="0">
                  <a:pos x="19050" y="0"/>
                </a:cxn>
                <a:cxn ang="0">
                  <a:pos x="19050" y="0"/>
                </a:cxn>
              </a:cxnLst>
              <a:pathLst>
                <a:path w="14" h="19">
                  <a:moveTo>
                    <a:pt x="12" y="0"/>
                  </a:moveTo>
                  <a:lnTo>
                    <a:pt x="9" y="0"/>
                  </a:lnTo>
                  <a:lnTo>
                    <a:pt x="7" y="0"/>
                  </a:lnTo>
                  <a:lnTo>
                    <a:pt x="7" y="7"/>
                  </a:lnTo>
                  <a:lnTo>
                    <a:pt x="7" y="7"/>
                  </a:lnTo>
                  <a:lnTo>
                    <a:pt x="7" y="0"/>
                  </a:lnTo>
                  <a:lnTo>
                    <a:pt x="4" y="0"/>
                  </a:lnTo>
                  <a:lnTo>
                    <a:pt x="2" y="0"/>
                  </a:lnTo>
                  <a:lnTo>
                    <a:pt x="0" y="0"/>
                  </a:lnTo>
                  <a:lnTo>
                    <a:pt x="0" y="19"/>
                  </a:lnTo>
                  <a:lnTo>
                    <a:pt x="2" y="19"/>
                  </a:lnTo>
                  <a:lnTo>
                    <a:pt x="4" y="19"/>
                  </a:lnTo>
                  <a:lnTo>
                    <a:pt x="7" y="19"/>
                  </a:lnTo>
                  <a:lnTo>
                    <a:pt x="7" y="12"/>
                  </a:lnTo>
                  <a:lnTo>
                    <a:pt x="7" y="12"/>
                  </a:lnTo>
                  <a:lnTo>
                    <a:pt x="7" y="19"/>
                  </a:lnTo>
                  <a:lnTo>
                    <a:pt x="9" y="19"/>
                  </a:lnTo>
                  <a:lnTo>
                    <a:pt x="12" y="19"/>
                  </a:lnTo>
                  <a:lnTo>
                    <a:pt x="14" y="19"/>
                  </a:lnTo>
                  <a:lnTo>
                    <a:pt x="9" y="10"/>
                  </a:lnTo>
                  <a:lnTo>
                    <a:pt x="9" y="7"/>
                  </a:lnTo>
                  <a:lnTo>
                    <a:pt x="12" y="0"/>
                  </a:lnTo>
                  <a:lnTo>
                    <a:pt x="12" y="0"/>
                  </a:lnTo>
                  <a:close/>
                </a:path>
              </a:pathLst>
            </a:custGeom>
            <a:solidFill>
              <a:srgbClr val="FFFFFF"/>
            </a:solidFill>
            <a:ln w="9525">
              <a:noFill/>
            </a:ln>
          </p:spPr>
          <p:txBody>
            <a:bodyPr/>
            <a:p>
              <a:endParaRPr lang="zh-CN" altLang="en-US"/>
            </a:p>
          </p:txBody>
        </p:sp>
        <p:sp>
          <p:nvSpPr>
            <p:cNvPr id="5515" name="Freeform 399"/>
            <p:cNvSpPr/>
            <p:nvPr/>
          </p:nvSpPr>
          <p:spPr>
            <a:xfrm>
              <a:off x="9385300" y="4660900"/>
              <a:ext cx="22225" cy="30163"/>
            </a:xfrm>
            <a:custGeom>
              <a:avLst/>
              <a:gdLst/>
              <a:ahLst/>
              <a:cxnLst>
                <a:cxn ang="0">
                  <a:pos x="19050" y="0"/>
                </a:cxn>
                <a:cxn ang="0">
                  <a:pos x="14287" y="0"/>
                </a:cxn>
                <a:cxn ang="0">
                  <a:pos x="11112" y="0"/>
                </a:cxn>
                <a:cxn ang="0">
                  <a:pos x="11112" y="11112"/>
                </a:cxn>
                <a:cxn ang="0">
                  <a:pos x="11112" y="11112"/>
                </a:cxn>
                <a:cxn ang="0">
                  <a:pos x="11112" y="0"/>
                </a:cxn>
                <a:cxn ang="0">
                  <a:pos x="6350" y="0"/>
                </a:cxn>
                <a:cxn ang="0">
                  <a:pos x="3175" y="0"/>
                </a:cxn>
                <a:cxn ang="0">
                  <a:pos x="0" y="0"/>
                </a:cxn>
                <a:cxn ang="0">
                  <a:pos x="0" y="30163"/>
                </a:cxn>
                <a:cxn ang="0">
                  <a:pos x="3175" y="30163"/>
                </a:cxn>
                <a:cxn ang="0">
                  <a:pos x="6350" y="30163"/>
                </a:cxn>
                <a:cxn ang="0">
                  <a:pos x="11112" y="30163"/>
                </a:cxn>
                <a:cxn ang="0">
                  <a:pos x="11112" y="19050"/>
                </a:cxn>
                <a:cxn ang="0">
                  <a:pos x="11112" y="19050"/>
                </a:cxn>
                <a:cxn ang="0">
                  <a:pos x="11112" y="30163"/>
                </a:cxn>
                <a:cxn ang="0">
                  <a:pos x="14287" y="30163"/>
                </a:cxn>
                <a:cxn ang="0">
                  <a:pos x="19050" y="30163"/>
                </a:cxn>
                <a:cxn ang="0">
                  <a:pos x="22225" y="30163"/>
                </a:cxn>
                <a:cxn ang="0">
                  <a:pos x="14287" y="15875"/>
                </a:cxn>
                <a:cxn ang="0">
                  <a:pos x="14287" y="11112"/>
                </a:cxn>
                <a:cxn ang="0">
                  <a:pos x="19050" y="0"/>
                </a:cxn>
                <a:cxn ang="0">
                  <a:pos x="19050" y="0"/>
                </a:cxn>
              </a:cxnLst>
              <a:pathLst>
                <a:path w="14" h="19">
                  <a:moveTo>
                    <a:pt x="12" y="0"/>
                  </a:moveTo>
                  <a:lnTo>
                    <a:pt x="9" y="0"/>
                  </a:lnTo>
                  <a:lnTo>
                    <a:pt x="7" y="0"/>
                  </a:lnTo>
                  <a:lnTo>
                    <a:pt x="7" y="7"/>
                  </a:lnTo>
                  <a:lnTo>
                    <a:pt x="7" y="7"/>
                  </a:lnTo>
                  <a:lnTo>
                    <a:pt x="7" y="0"/>
                  </a:lnTo>
                  <a:lnTo>
                    <a:pt x="4" y="0"/>
                  </a:lnTo>
                  <a:lnTo>
                    <a:pt x="2" y="0"/>
                  </a:lnTo>
                  <a:lnTo>
                    <a:pt x="0" y="0"/>
                  </a:lnTo>
                  <a:lnTo>
                    <a:pt x="0" y="19"/>
                  </a:lnTo>
                  <a:lnTo>
                    <a:pt x="2" y="19"/>
                  </a:lnTo>
                  <a:lnTo>
                    <a:pt x="4" y="19"/>
                  </a:lnTo>
                  <a:lnTo>
                    <a:pt x="7" y="19"/>
                  </a:lnTo>
                  <a:lnTo>
                    <a:pt x="7" y="12"/>
                  </a:lnTo>
                  <a:lnTo>
                    <a:pt x="7" y="12"/>
                  </a:lnTo>
                  <a:lnTo>
                    <a:pt x="7" y="19"/>
                  </a:lnTo>
                  <a:lnTo>
                    <a:pt x="9" y="19"/>
                  </a:lnTo>
                  <a:lnTo>
                    <a:pt x="12" y="19"/>
                  </a:lnTo>
                  <a:lnTo>
                    <a:pt x="14" y="19"/>
                  </a:lnTo>
                  <a:lnTo>
                    <a:pt x="9" y="10"/>
                  </a:lnTo>
                  <a:lnTo>
                    <a:pt x="9" y="7"/>
                  </a:lnTo>
                  <a:lnTo>
                    <a:pt x="12" y="0"/>
                  </a:lnTo>
                  <a:lnTo>
                    <a:pt x="12" y="0"/>
                  </a:lnTo>
                </a:path>
              </a:pathLst>
            </a:custGeom>
            <a:noFill/>
            <a:ln w="9525">
              <a:noFill/>
            </a:ln>
          </p:spPr>
          <p:txBody>
            <a:bodyPr/>
            <a:p>
              <a:endParaRPr lang="zh-CN" altLang="en-US"/>
            </a:p>
          </p:txBody>
        </p:sp>
        <p:sp>
          <p:nvSpPr>
            <p:cNvPr id="5516" name="Freeform 400"/>
            <p:cNvSpPr>
              <a:spLocks noEditPoints="1"/>
            </p:cNvSpPr>
            <p:nvPr/>
          </p:nvSpPr>
          <p:spPr>
            <a:xfrm>
              <a:off x="9410700" y="4660900"/>
              <a:ext cx="15875" cy="30163"/>
            </a:xfrm>
            <a:custGeom>
              <a:avLst/>
              <a:gdLst/>
              <a:ahLst/>
              <a:cxnLst>
                <a:cxn ang="0">
                  <a:pos x="7937" y="11311"/>
                </a:cxn>
                <a:cxn ang="0">
                  <a:pos x="7937" y="11311"/>
                </a:cxn>
                <a:cxn ang="0">
                  <a:pos x="7937" y="3770"/>
                </a:cxn>
                <a:cxn ang="0">
                  <a:pos x="11906" y="3770"/>
                </a:cxn>
                <a:cxn ang="0">
                  <a:pos x="11906" y="7540"/>
                </a:cxn>
                <a:cxn ang="0">
                  <a:pos x="11906" y="7540"/>
                </a:cxn>
                <a:cxn ang="0">
                  <a:pos x="11906" y="11311"/>
                </a:cxn>
                <a:cxn ang="0">
                  <a:pos x="11906" y="11311"/>
                </a:cxn>
                <a:cxn ang="0">
                  <a:pos x="7937" y="11311"/>
                </a:cxn>
                <a:cxn ang="0">
                  <a:pos x="7937" y="11311"/>
                </a:cxn>
                <a:cxn ang="0">
                  <a:pos x="7937" y="0"/>
                </a:cxn>
                <a:cxn ang="0">
                  <a:pos x="0" y="0"/>
                </a:cxn>
                <a:cxn ang="0">
                  <a:pos x="0" y="0"/>
                </a:cxn>
                <a:cxn ang="0">
                  <a:pos x="0" y="30163"/>
                </a:cxn>
                <a:cxn ang="0">
                  <a:pos x="0" y="30163"/>
                </a:cxn>
                <a:cxn ang="0">
                  <a:pos x="7937" y="30163"/>
                </a:cxn>
                <a:cxn ang="0">
                  <a:pos x="7937" y="30163"/>
                </a:cxn>
                <a:cxn ang="0">
                  <a:pos x="7937" y="18851"/>
                </a:cxn>
                <a:cxn ang="0">
                  <a:pos x="7937" y="18851"/>
                </a:cxn>
                <a:cxn ang="0">
                  <a:pos x="11906" y="18851"/>
                </a:cxn>
                <a:cxn ang="0">
                  <a:pos x="15875" y="18851"/>
                </a:cxn>
                <a:cxn ang="0">
                  <a:pos x="15875" y="15081"/>
                </a:cxn>
                <a:cxn ang="0">
                  <a:pos x="15875" y="11311"/>
                </a:cxn>
                <a:cxn ang="0">
                  <a:pos x="15875" y="11311"/>
                </a:cxn>
                <a:cxn ang="0">
                  <a:pos x="15875" y="7540"/>
                </a:cxn>
                <a:cxn ang="0">
                  <a:pos x="15875" y="3770"/>
                </a:cxn>
                <a:cxn ang="0">
                  <a:pos x="15875" y="0"/>
                </a:cxn>
                <a:cxn ang="0">
                  <a:pos x="11906" y="0"/>
                </a:cxn>
                <a:cxn ang="0">
                  <a:pos x="7937" y="0"/>
                </a:cxn>
                <a:cxn ang="0">
                  <a:pos x="7937" y="0"/>
                </a:cxn>
              </a:cxnLst>
              <a:pathLst>
                <a:path w="4" h="8">
                  <a:moveTo>
                    <a:pt x="2" y="3"/>
                  </a:moveTo>
                  <a:cubicBezTo>
                    <a:pt x="2" y="3"/>
                    <a:pt x="2" y="3"/>
                    <a:pt x="2" y="3"/>
                  </a:cubicBezTo>
                  <a:cubicBezTo>
                    <a:pt x="2" y="1"/>
                    <a:pt x="2" y="1"/>
                    <a:pt x="2" y="1"/>
                  </a:cubicBezTo>
                  <a:cubicBezTo>
                    <a:pt x="3" y="1"/>
                    <a:pt x="3" y="1"/>
                    <a:pt x="3" y="1"/>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moveTo>
                    <a:pt x="2" y="0"/>
                  </a:moveTo>
                  <a:cubicBezTo>
                    <a:pt x="0" y="0"/>
                    <a:pt x="0" y="0"/>
                    <a:pt x="0" y="0"/>
                  </a:cubicBezTo>
                  <a:cubicBezTo>
                    <a:pt x="0" y="0"/>
                    <a:pt x="0" y="0"/>
                    <a:pt x="0" y="0"/>
                  </a:cubicBezTo>
                  <a:cubicBezTo>
                    <a:pt x="0" y="8"/>
                    <a:pt x="0" y="8"/>
                    <a:pt x="0" y="8"/>
                  </a:cubicBezTo>
                  <a:cubicBezTo>
                    <a:pt x="0" y="8"/>
                    <a:pt x="0" y="8"/>
                    <a:pt x="0" y="8"/>
                  </a:cubicBezTo>
                  <a:cubicBezTo>
                    <a:pt x="2" y="8"/>
                    <a:pt x="2" y="8"/>
                    <a:pt x="2" y="8"/>
                  </a:cubicBezTo>
                  <a:cubicBezTo>
                    <a:pt x="2" y="8"/>
                    <a:pt x="2" y="8"/>
                    <a:pt x="2" y="8"/>
                  </a:cubicBezTo>
                  <a:cubicBezTo>
                    <a:pt x="2" y="5"/>
                    <a:pt x="2" y="5"/>
                    <a:pt x="2" y="5"/>
                  </a:cubicBezTo>
                  <a:cubicBezTo>
                    <a:pt x="2" y="5"/>
                    <a:pt x="2" y="5"/>
                    <a:pt x="2" y="5"/>
                  </a:cubicBezTo>
                  <a:cubicBezTo>
                    <a:pt x="3" y="5"/>
                    <a:pt x="3" y="5"/>
                    <a:pt x="3" y="5"/>
                  </a:cubicBezTo>
                  <a:cubicBezTo>
                    <a:pt x="3" y="5"/>
                    <a:pt x="3" y="5"/>
                    <a:pt x="4" y="5"/>
                  </a:cubicBezTo>
                  <a:cubicBezTo>
                    <a:pt x="4" y="4"/>
                    <a:pt x="4" y="4"/>
                    <a:pt x="4" y="4"/>
                  </a:cubicBezTo>
                  <a:cubicBezTo>
                    <a:pt x="4" y="3"/>
                    <a:pt x="4" y="3"/>
                    <a:pt x="4" y="3"/>
                  </a:cubicBezTo>
                  <a:cubicBezTo>
                    <a:pt x="4" y="3"/>
                    <a:pt x="4" y="3"/>
                    <a:pt x="4" y="3"/>
                  </a:cubicBezTo>
                  <a:cubicBezTo>
                    <a:pt x="4" y="2"/>
                    <a:pt x="4" y="2"/>
                    <a:pt x="4" y="2"/>
                  </a:cubicBezTo>
                  <a:cubicBezTo>
                    <a:pt x="4" y="2"/>
                    <a:pt x="4" y="1"/>
                    <a:pt x="4" y="1"/>
                  </a:cubicBezTo>
                  <a:cubicBezTo>
                    <a:pt x="4" y="0"/>
                    <a:pt x="4" y="0"/>
                    <a:pt x="4" y="0"/>
                  </a:cubicBezTo>
                  <a:cubicBezTo>
                    <a:pt x="3" y="0"/>
                    <a:pt x="3" y="0"/>
                    <a:pt x="3" y="0"/>
                  </a:cubicBezTo>
                  <a:cubicBezTo>
                    <a:pt x="2" y="0"/>
                    <a:pt x="2" y="0"/>
                    <a:pt x="2" y="0"/>
                  </a:cubicBezTo>
                  <a:cubicBezTo>
                    <a:pt x="2" y="0"/>
                    <a:pt x="2" y="0"/>
                    <a:pt x="2" y="0"/>
                  </a:cubicBezTo>
                </a:path>
              </a:pathLst>
            </a:custGeom>
            <a:solidFill>
              <a:srgbClr val="FFFFFF"/>
            </a:solidFill>
            <a:ln w="9525">
              <a:noFill/>
            </a:ln>
          </p:spPr>
          <p:txBody>
            <a:bodyPr/>
            <a:p>
              <a:endParaRPr lang="zh-CN" altLang="en-US"/>
            </a:p>
          </p:txBody>
        </p:sp>
        <p:sp>
          <p:nvSpPr>
            <p:cNvPr id="5517" name="Freeform 401"/>
            <p:cNvSpPr/>
            <p:nvPr/>
          </p:nvSpPr>
          <p:spPr>
            <a:xfrm>
              <a:off x="9432925" y="4660900"/>
              <a:ext cx="7937" cy="30163"/>
            </a:xfrm>
            <a:custGeom>
              <a:avLst/>
              <a:gdLst/>
              <a:ahLst/>
              <a:cxnLst>
                <a:cxn ang="0">
                  <a:pos x="7937" y="0"/>
                </a:cxn>
                <a:cxn ang="0">
                  <a:pos x="0" y="0"/>
                </a:cxn>
                <a:cxn ang="0">
                  <a:pos x="0" y="0"/>
                </a:cxn>
                <a:cxn ang="0">
                  <a:pos x="0" y="30163"/>
                </a:cxn>
                <a:cxn ang="0">
                  <a:pos x="0" y="30163"/>
                </a:cxn>
                <a:cxn ang="0">
                  <a:pos x="7937" y="30163"/>
                </a:cxn>
                <a:cxn ang="0">
                  <a:pos x="7937" y="30163"/>
                </a:cxn>
                <a:cxn ang="0">
                  <a:pos x="7937" y="0"/>
                </a:cxn>
                <a:cxn ang="0">
                  <a:pos x="7937" y="0"/>
                </a:cxn>
              </a:cxnLst>
              <a:pathLst>
                <a:path w="5" h="19">
                  <a:moveTo>
                    <a:pt x="5" y="0"/>
                  </a:moveTo>
                  <a:lnTo>
                    <a:pt x="0" y="0"/>
                  </a:lnTo>
                  <a:lnTo>
                    <a:pt x="0" y="0"/>
                  </a:lnTo>
                  <a:lnTo>
                    <a:pt x="0" y="19"/>
                  </a:lnTo>
                  <a:lnTo>
                    <a:pt x="0" y="19"/>
                  </a:lnTo>
                  <a:lnTo>
                    <a:pt x="5" y="19"/>
                  </a:lnTo>
                  <a:lnTo>
                    <a:pt x="5" y="19"/>
                  </a:lnTo>
                  <a:lnTo>
                    <a:pt x="5" y="0"/>
                  </a:lnTo>
                  <a:lnTo>
                    <a:pt x="5" y="0"/>
                  </a:lnTo>
                  <a:close/>
                </a:path>
              </a:pathLst>
            </a:custGeom>
            <a:solidFill>
              <a:srgbClr val="FFFFFF"/>
            </a:solidFill>
            <a:ln w="9525">
              <a:noFill/>
            </a:ln>
          </p:spPr>
          <p:txBody>
            <a:bodyPr/>
            <a:p>
              <a:endParaRPr lang="zh-CN" altLang="en-US"/>
            </a:p>
          </p:txBody>
        </p:sp>
        <p:sp>
          <p:nvSpPr>
            <p:cNvPr id="5518" name="Freeform 402"/>
            <p:cNvSpPr/>
            <p:nvPr/>
          </p:nvSpPr>
          <p:spPr>
            <a:xfrm>
              <a:off x="9432925" y="4660900"/>
              <a:ext cx="7937" cy="30163"/>
            </a:xfrm>
            <a:custGeom>
              <a:avLst/>
              <a:gdLst/>
              <a:ahLst/>
              <a:cxnLst>
                <a:cxn ang="0">
                  <a:pos x="7937" y="0"/>
                </a:cxn>
                <a:cxn ang="0">
                  <a:pos x="0" y="0"/>
                </a:cxn>
                <a:cxn ang="0">
                  <a:pos x="0" y="0"/>
                </a:cxn>
                <a:cxn ang="0">
                  <a:pos x="0" y="30163"/>
                </a:cxn>
                <a:cxn ang="0">
                  <a:pos x="0" y="30163"/>
                </a:cxn>
                <a:cxn ang="0">
                  <a:pos x="7937" y="30163"/>
                </a:cxn>
                <a:cxn ang="0">
                  <a:pos x="7937" y="30163"/>
                </a:cxn>
                <a:cxn ang="0">
                  <a:pos x="7937" y="0"/>
                </a:cxn>
                <a:cxn ang="0">
                  <a:pos x="7937" y="0"/>
                </a:cxn>
              </a:cxnLst>
              <a:pathLst>
                <a:path w="5" h="19">
                  <a:moveTo>
                    <a:pt x="5" y="0"/>
                  </a:moveTo>
                  <a:lnTo>
                    <a:pt x="0" y="0"/>
                  </a:lnTo>
                  <a:lnTo>
                    <a:pt x="0" y="0"/>
                  </a:lnTo>
                  <a:lnTo>
                    <a:pt x="0" y="19"/>
                  </a:lnTo>
                  <a:lnTo>
                    <a:pt x="0" y="19"/>
                  </a:lnTo>
                  <a:lnTo>
                    <a:pt x="5" y="19"/>
                  </a:lnTo>
                  <a:lnTo>
                    <a:pt x="5" y="19"/>
                  </a:lnTo>
                  <a:lnTo>
                    <a:pt x="5" y="0"/>
                  </a:lnTo>
                  <a:lnTo>
                    <a:pt x="5" y="0"/>
                  </a:lnTo>
                </a:path>
              </a:pathLst>
            </a:custGeom>
            <a:noFill/>
            <a:ln w="9525">
              <a:noFill/>
            </a:ln>
          </p:spPr>
          <p:txBody>
            <a:bodyPr/>
            <a:p>
              <a:endParaRPr lang="zh-CN" altLang="en-US"/>
            </a:p>
          </p:txBody>
        </p:sp>
        <p:sp>
          <p:nvSpPr>
            <p:cNvPr id="5519" name="Freeform 403"/>
            <p:cNvSpPr/>
            <p:nvPr/>
          </p:nvSpPr>
          <p:spPr>
            <a:xfrm>
              <a:off x="6011863" y="2652713"/>
              <a:ext cx="393700" cy="488950"/>
            </a:xfrm>
            <a:custGeom>
              <a:avLst/>
              <a:gdLst/>
              <a:ahLst/>
              <a:cxnLst>
                <a:cxn ang="0">
                  <a:pos x="33745" y="0"/>
                </a:cxn>
                <a:cxn ang="0">
                  <a:pos x="11248" y="11283"/>
                </a:cxn>
                <a:cxn ang="0">
                  <a:pos x="7499" y="45133"/>
                </a:cxn>
                <a:cxn ang="0">
                  <a:pos x="29996" y="78984"/>
                </a:cxn>
                <a:cxn ang="0">
                  <a:pos x="56242" y="105312"/>
                </a:cxn>
                <a:cxn ang="0">
                  <a:pos x="116235" y="169251"/>
                </a:cxn>
                <a:cxn ang="0">
                  <a:pos x="134982" y="191818"/>
                </a:cxn>
                <a:cxn ang="0">
                  <a:pos x="127483" y="191818"/>
                </a:cxn>
                <a:cxn ang="0">
                  <a:pos x="116235" y="191818"/>
                </a:cxn>
                <a:cxn ang="0">
                  <a:pos x="101237" y="203102"/>
                </a:cxn>
                <a:cxn ang="0">
                  <a:pos x="89988" y="221908"/>
                </a:cxn>
                <a:cxn ang="0">
                  <a:pos x="97487" y="248236"/>
                </a:cxn>
                <a:cxn ang="0">
                  <a:pos x="82489" y="259519"/>
                </a:cxn>
                <a:cxn ang="0">
                  <a:pos x="71240" y="282086"/>
                </a:cxn>
                <a:cxn ang="0">
                  <a:pos x="82489" y="312175"/>
                </a:cxn>
                <a:cxn ang="0">
                  <a:pos x="78740" y="315936"/>
                </a:cxn>
                <a:cxn ang="0">
                  <a:pos x="82489" y="364831"/>
                </a:cxn>
                <a:cxn ang="0">
                  <a:pos x="93738" y="383637"/>
                </a:cxn>
                <a:cxn ang="0">
                  <a:pos x="134982" y="425010"/>
                </a:cxn>
                <a:cxn ang="0">
                  <a:pos x="153730" y="440055"/>
                </a:cxn>
                <a:cxn ang="0">
                  <a:pos x="232470" y="451338"/>
                </a:cxn>
                <a:cxn ang="0">
                  <a:pos x="262466" y="466383"/>
                </a:cxn>
                <a:cxn ang="0">
                  <a:pos x="284963" y="488950"/>
                </a:cxn>
                <a:cxn ang="0">
                  <a:pos x="352455" y="443816"/>
                </a:cxn>
                <a:cxn ang="0">
                  <a:pos x="389950" y="387398"/>
                </a:cxn>
                <a:cxn ang="0">
                  <a:pos x="386200" y="357309"/>
                </a:cxn>
                <a:cxn ang="0">
                  <a:pos x="344956" y="319698"/>
                </a:cxn>
                <a:cxn ang="0">
                  <a:pos x="303711" y="221908"/>
                </a:cxn>
                <a:cxn ang="0">
                  <a:pos x="281214" y="191818"/>
                </a:cxn>
                <a:cxn ang="0">
                  <a:pos x="232470" y="154207"/>
                </a:cxn>
                <a:cxn ang="0">
                  <a:pos x="209973" y="139162"/>
                </a:cxn>
                <a:cxn ang="0">
                  <a:pos x="187476" y="127879"/>
                </a:cxn>
                <a:cxn ang="0">
                  <a:pos x="101237" y="45133"/>
                </a:cxn>
                <a:cxn ang="0">
                  <a:pos x="48743" y="0"/>
                </a:cxn>
                <a:cxn ang="0">
                  <a:pos x="33745" y="0"/>
                </a:cxn>
              </a:cxnLst>
              <a:pathLst>
                <a:path w="105" h="130">
                  <a:moveTo>
                    <a:pt x="9" y="0"/>
                  </a:moveTo>
                  <a:cubicBezTo>
                    <a:pt x="7" y="0"/>
                    <a:pt x="5" y="1"/>
                    <a:pt x="3" y="3"/>
                  </a:cubicBezTo>
                  <a:cubicBezTo>
                    <a:pt x="1" y="5"/>
                    <a:pt x="0" y="8"/>
                    <a:pt x="2" y="12"/>
                  </a:cubicBezTo>
                  <a:cubicBezTo>
                    <a:pt x="3" y="15"/>
                    <a:pt x="8" y="21"/>
                    <a:pt x="8" y="21"/>
                  </a:cubicBezTo>
                  <a:cubicBezTo>
                    <a:pt x="10" y="23"/>
                    <a:pt x="13" y="26"/>
                    <a:pt x="15" y="28"/>
                  </a:cubicBezTo>
                  <a:cubicBezTo>
                    <a:pt x="31" y="45"/>
                    <a:pt x="31" y="45"/>
                    <a:pt x="31" y="45"/>
                  </a:cubicBezTo>
                  <a:cubicBezTo>
                    <a:pt x="33" y="47"/>
                    <a:pt x="35" y="50"/>
                    <a:pt x="36" y="51"/>
                  </a:cubicBezTo>
                  <a:cubicBezTo>
                    <a:pt x="35" y="51"/>
                    <a:pt x="34" y="51"/>
                    <a:pt x="34" y="51"/>
                  </a:cubicBezTo>
                  <a:cubicBezTo>
                    <a:pt x="33" y="51"/>
                    <a:pt x="32" y="51"/>
                    <a:pt x="31" y="51"/>
                  </a:cubicBezTo>
                  <a:cubicBezTo>
                    <a:pt x="30" y="52"/>
                    <a:pt x="28" y="53"/>
                    <a:pt x="27" y="54"/>
                  </a:cubicBezTo>
                  <a:cubicBezTo>
                    <a:pt x="25" y="55"/>
                    <a:pt x="25" y="57"/>
                    <a:pt x="24" y="59"/>
                  </a:cubicBezTo>
                  <a:cubicBezTo>
                    <a:pt x="24" y="61"/>
                    <a:pt x="25" y="64"/>
                    <a:pt x="26" y="66"/>
                  </a:cubicBezTo>
                  <a:cubicBezTo>
                    <a:pt x="24" y="67"/>
                    <a:pt x="23" y="68"/>
                    <a:pt x="22" y="69"/>
                  </a:cubicBezTo>
                  <a:cubicBezTo>
                    <a:pt x="20" y="71"/>
                    <a:pt x="19" y="73"/>
                    <a:pt x="19" y="75"/>
                  </a:cubicBezTo>
                  <a:cubicBezTo>
                    <a:pt x="19" y="78"/>
                    <a:pt x="20" y="80"/>
                    <a:pt x="22" y="83"/>
                  </a:cubicBezTo>
                  <a:cubicBezTo>
                    <a:pt x="22" y="84"/>
                    <a:pt x="22" y="84"/>
                    <a:pt x="21" y="84"/>
                  </a:cubicBezTo>
                  <a:cubicBezTo>
                    <a:pt x="17" y="89"/>
                    <a:pt x="22" y="97"/>
                    <a:pt x="22" y="97"/>
                  </a:cubicBezTo>
                  <a:cubicBezTo>
                    <a:pt x="23" y="99"/>
                    <a:pt x="25" y="101"/>
                    <a:pt x="25" y="102"/>
                  </a:cubicBezTo>
                  <a:cubicBezTo>
                    <a:pt x="36" y="113"/>
                    <a:pt x="36" y="113"/>
                    <a:pt x="36" y="113"/>
                  </a:cubicBezTo>
                  <a:cubicBezTo>
                    <a:pt x="37" y="114"/>
                    <a:pt x="38" y="115"/>
                    <a:pt x="41" y="117"/>
                  </a:cubicBezTo>
                  <a:cubicBezTo>
                    <a:pt x="47" y="120"/>
                    <a:pt x="62" y="120"/>
                    <a:pt x="62" y="120"/>
                  </a:cubicBezTo>
                  <a:cubicBezTo>
                    <a:pt x="64" y="120"/>
                    <a:pt x="68" y="122"/>
                    <a:pt x="70" y="124"/>
                  </a:cubicBezTo>
                  <a:cubicBezTo>
                    <a:pt x="76" y="130"/>
                    <a:pt x="76" y="130"/>
                    <a:pt x="76" y="130"/>
                  </a:cubicBezTo>
                  <a:cubicBezTo>
                    <a:pt x="83" y="127"/>
                    <a:pt x="89" y="123"/>
                    <a:pt x="94" y="118"/>
                  </a:cubicBezTo>
                  <a:cubicBezTo>
                    <a:pt x="99" y="112"/>
                    <a:pt x="104" y="103"/>
                    <a:pt x="104" y="103"/>
                  </a:cubicBezTo>
                  <a:cubicBezTo>
                    <a:pt x="105" y="101"/>
                    <a:pt x="105" y="97"/>
                    <a:pt x="103" y="95"/>
                  </a:cubicBezTo>
                  <a:cubicBezTo>
                    <a:pt x="92" y="85"/>
                    <a:pt x="92" y="85"/>
                    <a:pt x="92" y="85"/>
                  </a:cubicBezTo>
                  <a:cubicBezTo>
                    <a:pt x="89" y="75"/>
                    <a:pt x="81" y="59"/>
                    <a:pt x="81" y="59"/>
                  </a:cubicBezTo>
                  <a:cubicBezTo>
                    <a:pt x="79" y="56"/>
                    <a:pt x="77" y="53"/>
                    <a:pt x="75" y="51"/>
                  </a:cubicBezTo>
                  <a:cubicBezTo>
                    <a:pt x="62" y="41"/>
                    <a:pt x="62" y="41"/>
                    <a:pt x="62" y="41"/>
                  </a:cubicBezTo>
                  <a:cubicBezTo>
                    <a:pt x="60" y="39"/>
                    <a:pt x="57" y="38"/>
                    <a:pt x="56" y="37"/>
                  </a:cubicBezTo>
                  <a:cubicBezTo>
                    <a:pt x="55" y="37"/>
                    <a:pt x="52" y="36"/>
                    <a:pt x="50" y="34"/>
                  </a:cubicBezTo>
                  <a:cubicBezTo>
                    <a:pt x="27" y="12"/>
                    <a:pt x="27" y="12"/>
                    <a:pt x="27" y="12"/>
                  </a:cubicBezTo>
                  <a:cubicBezTo>
                    <a:pt x="21" y="5"/>
                    <a:pt x="16" y="2"/>
                    <a:pt x="13" y="0"/>
                  </a:cubicBezTo>
                  <a:cubicBezTo>
                    <a:pt x="11" y="0"/>
                    <a:pt x="10" y="0"/>
                    <a:pt x="9" y="0"/>
                  </a:cubicBezTo>
                </a:path>
              </a:pathLst>
            </a:custGeom>
            <a:solidFill>
              <a:srgbClr val="FFFFFF"/>
            </a:solidFill>
            <a:ln w="9525">
              <a:noFill/>
            </a:ln>
          </p:spPr>
          <p:txBody>
            <a:bodyPr/>
            <a:p>
              <a:endParaRPr lang="zh-CN" altLang="en-US"/>
            </a:p>
          </p:txBody>
        </p:sp>
        <p:sp>
          <p:nvSpPr>
            <p:cNvPr id="5520" name="Freeform 404"/>
            <p:cNvSpPr>
              <a:spLocks noEditPoints="1"/>
            </p:cNvSpPr>
            <p:nvPr/>
          </p:nvSpPr>
          <p:spPr>
            <a:xfrm>
              <a:off x="8869363" y="2971800"/>
              <a:ext cx="549275" cy="312738"/>
            </a:xfrm>
            <a:custGeom>
              <a:avLst/>
              <a:gdLst/>
              <a:ahLst/>
              <a:cxnLst>
                <a:cxn ang="0">
                  <a:pos x="368691" y="211003"/>
                </a:cxn>
                <a:cxn ang="0">
                  <a:pos x="432648" y="199700"/>
                </a:cxn>
                <a:cxn ang="0">
                  <a:pos x="368691" y="218539"/>
                </a:cxn>
                <a:cxn ang="0">
                  <a:pos x="22572" y="211003"/>
                </a:cxn>
                <a:cxn ang="0">
                  <a:pos x="150486" y="146949"/>
                </a:cxn>
                <a:cxn ang="0">
                  <a:pos x="101578" y="192164"/>
                </a:cxn>
                <a:cxn ang="0">
                  <a:pos x="101578" y="226075"/>
                </a:cxn>
                <a:cxn ang="0">
                  <a:pos x="161772" y="154485"/>
                </a:cxn>
                <a:cxn ang="0">
                  <a:pos x="101578" y="290130"/>
                </a:cxn>
                <a:cxn ang="0">
                  <a:pos x="406313" y="143181"/>
                </a:cxn>
                <a:cxn ang="0">
                  <a:pos x="526702" y="211003"/>
                </a:cxn>
                <a:cxn ang="0">
                  <a:pos x="372453" y="229843"/>
                </a:cxn>
                <a:cxn ang="0">
                  <a:pos x="447696" y="229843"/>
                </a:cxn>
                <a:cxn ang="0">
                  <a:pos x="447696" y="192164"/>
                </a:cxn>
                <a:cxn ang="0">
                  <a:pos x="323545" y="226075"/>
                </a:cxn>
                <a:cxn ang="0">
                  <a:pos x="346118" y="97966"/>
                </a:cxn>
                <a:cxn ang="0">
                  <a:pos x="346118" y="211003"/>
                </a:cxn>
                <a:cxn ang="0">
                  <a:pos x="323545" y="226075"/>
                </a:cxn>
                <a:cxn ang="0">
                  <a:pos x="180583" y="94198"/>
                </a:cxn>
                <a:cxn ang="0">
                  <a:pos x="334832" y="94198"/>
                </a:cxn>
                <a:cxn ang="0">
                  <a:pos x="297210" y="207236"/>
                </a:cxn>
                <a:cxn ang="0">
                  <a:pos x="285923" y="188396"/>
                </a:cxn>
                <a:cxn ang="0">
                  <a:pos x="297210" y="180860"/>
                </a:cxn>
                <a:cxn ang="0">
                  <a:pos x="293448" y="177092"/>
                </a:cxn>
                <a:cxn ang="0">
                  <a:pos x="267113" y="188396"/>
                </a:cxn>
                <a:cxn ang="0">
                  <a:pos x="270875" y="192164"/>
                </a:cxn>
                <a:cxn ang="0">
                  <a:pos x="278399" y="192164"/>
                </a:cxn>
                <a:cxn ang="0">
                  <a:pos x="282161" y="207236"/>
                </a:cxn>
                <a:cxn ang="0">
                  <a:pos x="188107" y="0"/>
                </a:cxn>
                <a:cxn ang="0">
                  <a:pos x="176821" y="26375"/>
                </a:cxn>
                <a:cxn ang="0">
                  <a:pos x="158010" y="120573"/>
                </a:cxn>
                <a:cxn ang="0">
                  <a:pos x="0" y="211003"/>
                </a:cxn>
                <a:cxn ang="0">
                  <a:pos x="206918" y="211003"/>
                </a:cxn>
                <a:cxn ang="0">
                  <a:pos x="176821" y="109269"/>
                </a:cxn>
                <a:cxn ang="0">
                  <a:pos x="267113" y="233611"/>
                </a:cxn>
                <a:cxn ang="0">
                  <a:pos x="300972" y="286362"/>
                </a:cxn>
                <a:cxn ang="0">
                  <a:pos x="289686" y="293898"/>
                </a:cxn>
                <a:cxn ang="0">
                  <a:pos x="297210" y="297666"/>
                </a:cxn>
                <a:cxn ang="0">
                  <a:pos x="319783" y="290130"/>
                </a:cxn>
                <a:cxn ang="0">
                  <a:pos x="316021" y="286362"/>
                </a:cxn>
                <a:cxn ang="0">
                  <a:pos x="304734" y="263754"/>
                </a:cxn>
                <a:cxn ang="0">
                  <a:pos x="349880" y="237379"/>
                </a:cxn>
                <a:cxn ang="0">
                  <a:pos x="549275" y="211003"/>
                </a:cxn>
                <a:cxn ang="0">
                  <a:pos x="391264" y="124341"/>
                </a:cxn>
                <a:cxn ang="0">
                  <a:pos x="353642" y="79126"/>
                </a:cxn>
                <a:cxn ang="0">
                  <a:pos x="376215" y="67822"/>
                </a:cxn>
                <a:cxn ang="0">
                  <a:pos x="395026" y="67822"/>
                </a:cxn>
                <a:cxn ang="0">
                  <a:pos x="398788" y="41447"/>
                </a:cxn>
                <a:cxn ang="0">
                  <a:pos x="349880" y="45215"/>
                </a:cxn>
                <a:cxn ang="0">
                  <a:pos x="308496" y="45215"/>
                </a:cxn>
                <a:cxn ang="0">
                  <a:pos x="312259" y="60286"/>
                </a:cxn>
                <a:cxn ang="0">
                  <a:pos x="338594" y="79126"/>
                </a:cxn>
                <a:cxn ang="0">
                  <a:pos x="195632" y="48983"/>
                </a:cxn>
                <a:cxn ang="0">
                  <a:pos x="191870" y="22607"/>
                </a:cxn>
                <a:cxn ang="0">
                  <a:pos x="195632" y="15071"/>
                </a:cxn>
                <a:cxn ang="0">
                  <a:pos x="244540" y="15071"/>
                </a:cxn>
                <a:cxn ang="0">
                  <a:pos x="240778" y="0"/>
                </a:cxn>
                <a:cxn ang="0">
                  <a:pos x="218205" y="7535"/>
                </a:cxn>
                <a:cxn ang="0">
                  <a:pos x="188107" y="0"/>
                </a:cxn>
              </a:cxnLst>
              <a:pathLst>
                <a:path w="146" h="83">
                  <a:moveTo>
                    <a:pt x="98" y="58"/>
                  </a:moveTo>
                  <a:cubicBezTo>
                    <a:pt x="98" y="57"/>
                    <a:pt x="98" y="56"/>
                    <a:pt x="98" y="56"/>
                  </a:cubicBezTo>
                  <a:cubicBezTo>
                    <a:pt x="98" y="50"/>
                    <a:pt x="101" y="44"/>
                    <a:pt x="105" y="40"/>
                  </a:cubicBezTo>
                  <a:cubicBezTo>
                    <a:pt x="115" y="53"/>
                    <a:pt x="115" y="53"/>
                    <a:pt x="115" y="53"/>
                  </a:cubicBezTo>
                  <a:cubicBezTo>
                    <a:pt x="115" y="53"/>
                    <a:pt x="114" y="54"/>
                    <a:pt x="114" y="54"/>
                  </a:cubicBezTo>
                  <a:cubicBezTo>
                    <a:pt x="98" y="58"/>
                    <a:pt x="98" y="58"/>
                    <a:pt x="98" y="58"/>
                  </a:cubicBezTo>
                  <a:moveTo>
                    <a:pt x="27" y="77"/>
                  </a:moveTo>
                  <a:cubicBezTo>
                    <a:pt x="16" y="77"/>
                    <a:pt x="6" y="67"/>
                    <a:pt x="6" y="56"/>
                  </a:cubicBezTo>
                  <a:cubicBezTo>
                    <a:pt x="6" y="44"/>
                    <a:pt x="16" y="35"/>
                    <a:pt x="27" y="35"/>
                  </a:cubicBezTo>
                  <a:cubicBezTo>
                    <a:pt x="32" y="35"/>
                    <a:pt x="36" y="36"/>
                    <a:pt x="40" y="39"/>
                  </a:cubicBezTo>
                  <a:cubicBezTo>
                    <a:pt x="38" y="47"/>
                    <a:pt x="33" y="50"/>
                    <a:pt x="30" y="52"/>
                  </a:cubicBezTo>
                  <a:cubicBezTo>
                    <a:pt x="29" y="52"/>
                    <a:pt x="28" y="51"/>
                    <a:pt x="27" y="51"/>
                  </a:cubicBezTo>
                  <a:cubicBezTo>
                    <a:pt x="25" y="51"/>
                    <a:pt x="23" y="53"/>
                    <a:pt x="23" y="56"/>
                  </a:cubicBezTo>
                  <a:cubicBezTo>
                    <a:pt x="23" y="58"/>
                    <a:pt x="25" y="60"/>
                    <a:pt x="27" y="60"/>
                  </a:cubicBezTo>
                  <a:cubicBezTo>
                    <a:pt x="30" y="60"/>
                    <a:pt x="31" y="58"/>
                    <a:pt x="32" y="56"/>
                  </a:cubicBezTo>
                  <a:cubicBezTo>
                    <a:pt x="35" y="54"/>
                    <a:pt x="40" y="50"/>
                    <a:pt x="43" y="41"/>
                  </a:cubicBezTo>
                  <a:cubicBezTo>
                    <a:pt x="46" y="45"/>
                    <a:pt x="49" y="50"/>
                    <a:pt x="49" y="56"/>
                  </a:cubicBezTo>
                  <a:cubicBezTo>
                    <a:pt x="49" y="67"/>
                    <a:pt x="39" y="77"/>
                    <a:pt x="27" y="77"/>
                  </a:cubicBezTo>
                  <a:moveTo>
                    <a:pt x="118" y="51"/>
                  </a:moveTo>
                  <a:cubicBezTo>
                    <a:pt x="108" y="38"/>
                    <a:pt x="108" y="38"/>
                    <a:pt x="108" y="38"/>
                  </a:cubicBezTo>
                  <a:cubicBezTo>
                    <a:pt x="111" y="36"/>
                    <a:pt x="115" y="35"/>
                    <a:pt x="119" y="35"/>
                  </a:cubicBezTo>
                  <a:cubicBezTo>
                    <a:pt x="131" y="35"/>
                    <a:pt x="140" y="44"/>
                    <a:pt x="140" y="56"/>
                  </a:cubicBezTo>
                  <a:cubicBezTo>
                    <a:pt x="140" y="67"/>
                    <a:pt x="131" y="77"/>
                    <a:pt x="119" y="77"/>
                  </a:cubicBezTo>
                  <a:cubicBezTo>
                    <a:pt x="109" y="77"/>
                    <a:pt x="101" y="70"/>
                    <a:pt x="99" y="61"/>
                  </a:cubicBezTo>
                  <a:cubicBezTo>
                    <a:pt x="115" y="58"/>
                    <a:pt x="115" y="58"/>
                    <a:pt x="115" y="58"/>
                  </a:cubicBezTo>
                  <a:cubicBezTo>
                    <a:pt x="116" y="60"/>
                    <a:pt x="117" y="61"/>
                    <a:pt x="119" y="61"/>
                  </a:cubicBezTo>
                  <a:cubicBezTo>
                    <a:pt x="122" y="61"/>
                    <a:pt x="124" y="58"/>
                    <a:pt x="124" y="56"/>
                  </a:cubicBezTo>
                  <a:cubicBezTo>
                    <a:pt x="124" y="53"/>
                    <a:pt x="122" y="51"/>
                    <a:pt x="119" y="51"/>
                  </a:cubicBezTo>
                  <a:cubicBezTo>
                    <a:pt x="119" y="51"/>
                    <a:pt x="118" y="51"/>
                    <a:pt x="118" y="51"/>
                  </a:cubicBezTo>
                  <a:moveTo>
                    <a:pt x="86" y="60"/>
                  </a:moveTo>
                  <a:cubicBezTo>
                    <a:pt x="85" y="58"/>
                    <a:pt x="84" y="57"/>
                    <a:pt x="83" y="56"/>
                  </a:cubicBezTo>
                  <a:cubicBezTo>
                    <a:pt x="92" y="26"/>
                    <a:pt x="92" y="26"/>
                    <a:pt x="92" y="26"/>
                  </a:cubicBezTo>
                  <a:cubicBezTo>
                    <a:pt x="101" y="36"/>
                    <a:pt x="101" y="36"/>
                    <a:pt x="101" y="36"/>
                  </a:cubicBezTo>
                  <a:cubicBezTo>
                    <a:pt x="95" y="41"/>
                    <a:pt x="92" y="48"/>
                    <a:pt x="92" y="56"/>
                  </a:cubicBezTo>
                  <a:cubicBezTo>
                    <a:pt x="92" y="57"/>
                    <a:pt x="92" y="58"/>
                    <a:pt x="92" y="59"/>
                  </a:cubicBezTo>
                  <a:cubicBezTo>
                    <a:pt x="86" y="60"/>
                    <a:pt x="86" y="60"/>
                    <a:pt x="86" y="60"/>
                  </a:cubicBezTo>
                  <a:moveTo>
                    <a:pt x="75" y="56"/>
                  </a:moveTo>
                  <a:cubicBezTo>
                    <a:pt x="48" y="25"/>
                    <a:pt x="48" y="25"/>
                    <a:pt x="48" y="25"/>
                  </a:cubicBezTo>
                  <a:cubicBezTo>
                    <a:pt x="48" y="25"/>
                    <a:pt x="48" y="25"/>
                    <a:pt x="48" y="25"/>
                  </a:cubicBezTo>
                  <a:cubicBezTo>
                    <a:pt x="89" y="25"/>
                    <a:pt x="89" y="25"/>
                    <a:pt x="89" y="25"/>
                  </a:cubicBezTo>
                  <a:cubicBezTo>
                    <a:pt x="80" y="55"/>
                    <a:pt x="80" y="55"/>
                    <a:pt x="80" y="55"/>
                  </a:cubicBezTo>
                  <a:cubicBezTo>
                    <a:pt x="79" y="55"/>
                    <a:pt x="79" y="55"/>
                    <a:pt x="79" y="55"/>
                  </a:cubicBezTo>
                  <a:cubicBezTo>
                    <a:pt x="78" y="55"/>
                    <a:pt x="78" y="55"/>
                    <a:pt x="78" y="55"/>
                  </a:cubicBezTo>
                  <a:cubicBezTo>
                    <a:pt x="77" y="53"/>
                    <a:pt x="77" y="51"/>
                    <a:pt x="76" y="50"/>
                  </a:cubicBezTo>
                  <a:cubicBezTo>
                    <a:pt x="78" y="50"/>
                    <a:pt x="78" y="50"/>
                    <a:pt x="78" y="50"/>
                  </a:cubicBezTo>
                  <a:cubicBezTo>
                    <a:pt x="79" y="50"/>
                    <a:pt x="79" y="49"/>
                    <a:pt x="79" y="48"/>
                  </a:cubicBezTo>
                  <a:cubicBezTo>
                    <a:pt x="79" y="48"/>
                    <a:pt x="78" y="47"/>
                    <a:pt x="78" y="47"/>
                  </a:cubicBezTo>
                  <a:cubicBezTo>
                    <a:pt x="78" y="47"/>
                    <a:pt x="78" y="47"/>
                    <a:pt x="78" y="47"/>
                  </a:cubicBezTo>
                  <a:cubicBezTo>
                    <a:pt x="72" y="48"/>
                    <a:pt x="72" y="48"/>
                    <a:pt x="72" y="48"/>
                  </a:cubicBezTo>
                  <a:cubicBezTo>
                    <a:pt x="71" y="49"/>
                    <a:pt x="71" y="49"/>
                    <a:pt x="71" y="50"/>
                  </a:cubicBezTo>
                  <a:cubicBezTo>
                    <a:pt x="71" y="50"/>
                    <a:pt x="72" y="51"/>
                    <a:pt x="72" y="51"/>
                  </a:cubicBezTo>
                  <a:cubicBezTo>
                    <a:pt x="72" y="51"/>
                    <a:pt x="72" y="51"/>
                    <a:pt x="72" y="51"/>
                  </a:cubicBezTo>
                  <a:cubicBezTo>
                    <a:pt x="74" y="50"/>
                    <a:pt x="74" y="50"/>
                    <a:pt x="74" y="50"/>
                  </a:cubicBezTo>
                  <a:cubicBezTo>
                    <a:pt x="74" y="51"/>
                    <a:pt x="74" y="51"/>
                    <a:pt x="74" y="51"/>
                  </a:cubicBezTo>
                  <a:cubicBezTo>
                    <a:pt x="74" y="51"/>
                    <a:pt x="75" y="52"/>
                    <a:pt x="75" y="54"/>
                  </a:cubicBezTo>
                  <a:cubicBezTo>
                    <a:pt x="75" y="54"/>
                    <a:pt x="75" y="55"/>
                    <a:pt x="75" y="55"/>
                  </a:cubicBezTo>
                  <a:cubicBezTo>
                    <a:pt x="75" y="56"/>
                    <a:pt x="75" y="56"/>
                    <a:pt x="75" y="56"/>
                  </a:cubicBezTo>
                  <a:moveTo>
                    <a:pt x="50" y="0"/>
                  </a:moveTo>
                  <a:cubicBezTo>
                    <a:pt x="49" y="0"/>
                    <a:pt x="48" y="0"/>
                    <a:pt x="47" y="1"/>
                  </a:cubicBezTo>
                  <a:cubicBezTo>
                    <a:pt x="45" y="2"/>
                    <a:pt x="47" y="6"/>
                    <a:pt x="47" y="7"/>
                  </a:cubicBezTo>
                  <a:cubicBezTo>
                    <a:pt x="48" y="9"/>
                    <a:pt x="48" y="11"/>
                    <a:pt x="48" y="12"/>
                  </a:cubicBezTo>
                  <a:cubicBezTo>
                    <a:pt x="48" y="14"/>
                    <a:pt x="45" y="22"/>
                    <a:pt x="42" y="32"/>
                  </a:cubicBezTo>
                  <a:cubicBezTo>
                    <a:pt x="37" y="30"/>
                    <a:pt x="33" y="28"/>
                    <a:pt x="27" y="28"/>
                  </a:cubicBezTo>
                  <a:cubicBezTo>
                    <a:pt x="12" y="28"/>
                    <a:pt x="0" y="41"/>
                    <a:pt x="0" y="56"/>
                  </a:cubicBezTo>
                  <a:cubicBezTo>
                    <a:pt x="0" y="71"/>
                    <a:pt x="12" y="83"/>
                    <a:pt x="27" y="83"/>
                  </a:cubicBezTo>
                  <a:cubicBezTo>
                    <a:pt x="42" y="83"/>
                    <a:pt x="55" y="71"/>
                    <a:pt x="55" y="56"/>
                  </a:cubicBezTo>
                  <a:cubicBezTo>
                    <a:pt x="55" y="47"/>
                    <a:pt x="51" y="40"/>
                    <a:pt x="45" y="35"/>
                  </a:cubicBezTo>
                  <a:cubicBezTo>
                    <a:pt x="45" y="33"/>
                    <a:pt x="46" y="31"/>
                    <a:pt x="47" y="29"/>
                  </a:cubicBezTo>
                  <a:cubicBezTo>
                    <a:pt x="72" y="58"/>
                    <a:pt x="72" y="58"/>
                    <a:pt x="72" y="58"/>
                  </a:cubicBezTo>
                  <a:cubicBezTo>
                    <a:pt x="71" y="60"/>
                    <a:pt x="71" y="61"/>
                    <a:pt x="71" y="62"/>
                  </a:cubicBezTo>
                  <a:cubicBezTo>
                    <a:pt x="71" y="66"/>
                    <a:pt x="74" y="70"/>
                    <a:pt x="79" y="70"/>
                  </a:cubicBezTo>
                  <a:cubicBezTo>
                    <a:pt x="79" y="73"/>
                    <a:pt x="80" y="75"/>
                    <a:pt x="80" y="76"/>
                  </a:cubicBezTo>
                  <a:cubicBezTo>
                    <a:pt x="78" y="77"/>
                    <a:pt x="78" y="77"/>
                    <a:pt x="78" y="77"/>
                  </a:cubicBezTo>
                  <a:cubicBezTo>
                    <a:pt x="78" y="77"/>
                    <a:pt x="77" y="77"/>
                    <a:pt x="77" y="78"/>
                  </a:cubicBezTo>
                  <a:cubicBezTo>
                    <a:pt x="77" y="79"/>
                    <a:pt x="78" y="79"/>
                    <a:pt x="78" y="79"/>
                  </a:cubicBezTo>
                  <a:cubicBezTo>
                    <a:pt x="79" y="79"/>
                    <a:pt x="79" y="79"/>
                    <a:pt x="79" y="79"/>
                  </a:cubicBezTo>
                  <a:cubicBezTo>
                    <a:pt x="84" y="78"/>
                    <a:pt x="84" y="78"/>
                    <a:pt x="84" y="78"/>
                  </a:cubicBezTo>
                  <a:cubicBezTo>
                    <a:pt x="85" y="78"/>
                    <a:pt x="85" y="77"/>
                    <a:pt x="85" y="77"/>
                  </a:cubicBezTo>
                  <a:cubicBezTo>
                    <a:pt x="85" y="76"/>
                    <a:pt x="85" y="76"/>
                    <a:pt x="84" y="76"/>
                  </a:cubicBezTo>
                  <a:cubicBezTo>
                    <a:pt x="84" y="76"/>
                    <a:pt x="84" y="76"/>
                    <a:pt x="84" y="76"/>
                  </a:cubicBezTo>
                  <a:cubicBezTo>
                    <a:pt x="82" y="76"/>
                    <a:pt x="82" y="76"/>
                    <a:pt x="82" y="76"/>
                  </a:cubicBezTo>
                  <a:cubicBezTo>
                    <a:pt x="82" y="74"/>
                    <a:pt x="82" y="72"/>
                    <a:pt x="81" y="70"/>
                  </a:cubicBezTo>
                  <a:cubicBezTo>
                    <a:pt x="84" y="69"/>
                    <a:pt x="86" y="67"/>
                    <a:pt x="86" y="64"/>
                  </a:cubicBezTo>
                  <a:cubicBezTo>
                    <a:pt x="93" y="63"/>
                    <a:pt x="93" y="63"/>
                    <a:pt x="93" y="63"/>
                  </a:cubicBezTo>
                  <a:cubicBezTo>
                    <a:pt x="96" y="74"/>
                    <a:pt x="107" y="83"/>
                    <a:pt x="119" y="83"/>
                  </a:cubicBezTo>
                  <a:cubicBezTo>
                    <a:pt x="134" y="83"/>
                    <a:pt x="146" y="71"/>
                    <a:pt x="146" y="56"/>
                  </a:cubicBezTo>
                  <a:cubicBezTo>
                    <a:pt x="146" y="41"/>
                    <a:pt x="134" y="28"/>
                    <a:pt x="119" y="28"/>
                  </a:cubicBezTo>
                  <a:cubicBezTo>
                    <a:pt x="113" y="28"/>
                    <a:pt x="108" y="30"/>
                    <a:pt x="104" y="33"/>
                  </a:cubicBezTo>
                  <a:cubicBezTo>
                    <a:pt x="94" y="21"/>
                    <a:pt x="94" y="21"/>
                    <a:pt x="94" y="21"/>
                  </a:cubicBezTo>
                  <a:cubicBezTo>
                    <a:pt x="94" y="21"/>
                    <a:pt x="94" y="21"/>
                    <a:pt x="94" y="21"/>
                  </a:cubicBezTo>
                  <a:cubicBezTo>
                    <a:pt x="94" y="18"/>
                    <a:pt x="94" y="18"/>
                    <a:pt x="94" y="18"/>
                  </a:cubicBezTo>
                  <a:cubicBezTo>
                    <a:pt x="96" y="18"/>
                    <a:pt x="99" y="18"/>
                    <a:pt x="100" y="18"/>
                  </a:cubicBezTo>
                  <a:cubicBezTo>
                    <a:pt x="101" y="18"/>
                    <a:pt x="101" y="18"/>
                    <a:pt x="101" y="18"/>
                  </a:cubicBezTo>
                  <a:cubicBezTo>
                    <a:pt x="103" y="18"/>
                    <a:pt x="104" y="18"/>
                    <a:pt x="105" y="18"/>
                  </a:cubicBezTo>
                  <a:cubicBezTo>
                    <a:pt x="105" y="18"/>
                    <a:pt x="106" y="18"/>
                    <a:pt x="106" y="18"/>
                  </a:cubicBezTo>
                  <a:cubicBezTo>
                    <a:pt x="107" y="18"/>
                    <a:pt x="107" y="15"/>
                    <a:pt x="106" y="11"/>
                  </a:cubicBezTo>
                  <a:cubicBezTo>
                    <a:pt x="106" y="10"/>
                    <a:pt x="105" y="10"/>
                    <a:pt x="104" y="10"/>
                  </a:cubicBezTo>
                  <a:cubicBezTo>
                    <a:pt x="101" y="10"/>
                    <a:pt x="96" y="11"/>
                    <a:pt x="93" y="12"/>
                  </a:cubicBezTo>
                  <a:cubicBezTo>
                    <a:pt x="91" y="13"/>
                    <a:pt x="89" y="13"/>
                    <a:pt x="88" y="13"/>
                  </a:cubicBezTo>
                  <a:cubicBezTo>
                    <a:pt x="85" y="13"/>
                    <a:pt x="83" y="13"/>
                    <a:pt x="82" y="12"/>
                  </a:cubicBezTo>
                  <a:cubicBezTo>
                    <a:pt x="82" y="12"/>
                    <a:pt x="82" y="12"/>
                    <a:pt x="82" y="12"/>
                  </a:cubicBezTo>
                  <a:cubicBezTo>
                    <a:pt x="79" y="12"/>
                    <a:pt x="76" y="16"/>
                    <a:pt x="83" y="16"/>
                  </a:cubicBezTo>
                  <a:cubicBezTo>
                    <a:pt x="87" y="17"/>
                    <a:pt x="89" y="17"/>
                    <a:pt x="90" y="18"/>
                  </a:cubicBezTo>
                  <a:cubicBezTo>
                    <a:pt x="90" y="21"/>
                    <a:pt x="90" y="21"/>
                    <a:pt x="90" y="21"/>
                  </a:cubicBezTo>
                  <a:cubicBezTo>
                    <a:pt x="49" y="21"/>
                    <a:pt x="49" y="21"/>
                    <a:pt x="49" y="21"/>
                  </a:cubicBezTo>
                  <a:cubicBezTo>
                    <a:pt x="51" y="16"/>
                    <a:pt x="52" y="13"/>
                    <a:pt x="52" y="13"/>
                  </a:cubicBezTo>
                  <a:cubicBezTo>
                    <a:pt x="52" y="12"/>
                    <a:pt x="52" y="12"/>
                    <a:pt x="52" y="12"/>
                  </a:cubicBezTo>
                  <a:cubicBezTo>
                    <a:pt x="52" y="12"/>
                    <a:pt x="52" y="8"/>
                    <a:pt x="51" y="6"/>
                  </a:cubicBezTo>
                  <a:cubicBezTo>
                    <a:pt x="50" y="5"/>
                    <a:pt x="50" y="4"/>
                    <a:pt x="50" y="3"/>
                  </a:cubicBezTo>
                  <a:cubicBezTo>
                    <a:pt x="50" y="4"/>
                    <a:pt x="51" y="4"/>
                    <a:pt x="52" y="4"/>
                  </a:cubicBezTo>
                  <a:cubicBezTo>
                    <a:pt x="54" y="5"/>
                    <a:pt x="56" y="5"/>
                    <a:pt x="58" y="5"/>
                  </a:cubicBezTo>
                  <a:cubicBezTo>
                    <a:pt x="62" y="5"/>
                    <a:pt x="64" y="4"/>
                    <a:pt x="65" y="4"/>
                  </a:cubicBezTo>
                  <a:cubicBezTo>
                    <a:pt x="66" y="4"/>
                    <a:pt x="66" y="3"/>
                    <a:pt x="66" y="2"/>
                  </a:cubicBezTo>
                  <a:cubicBezTo>
                    <a:pt x="65" y="1"/>
                    <a:pt x="65" y="0"/>
                    <a:pt x="64" y="0"/>
                  </a:cubicBezTo>
                  <a:cubicBezTo>
                    <a:pt x="64" y="0"/>
                    <a:pt x="63" y="1"/>
                    <a:pt x="63" y="1"/>
                  </a:cubicBezTo>
                  <a:cubicBezTo>
                    <a:pt x="63" y="1"/>
                    <a:pt x="61" y="2"/>
                    <a:pt x="58" y="2"/>
                  </a:cubicBezTo>
                  <a:cubicBezTo>
                    <a:pt x="57" y="2"/>
                    <a:pt x="55" y="1"/>
                    <a:pt x="54" y="1"/>
                  </a:cubicBezTo>
                  <a:cubicBezTo>
                    <a:pt x="53" y="0"/>
                    <a:pt x="51" y="0"/>
                    <a:pt x="50" y="0"/>
                  </a:cubicBezTo>
                </a:path>
              </a:pathLst>
            </a:custGeom>
            <a:solidFill>
              <a:srgbClr val="FFFFFF"/>
            </a:solidFill>
            <a:ln w="9525">
              <a:noFill/>
            </a:ln>
          </p:spPr>
          <p:txBody>
            <a:bodyPr/>
            <a:p>
              <a:endParaRPr lang="zh-CN" altLang="en-US"/>
            </a:p>
          </p:txBody>
        </p:sp>
        <p:sp>
          <p:nvSpPr>
            <p:cNvPr id="5521" name="Freeform 405"/>
            <p:cNvSpPr/>
            <p:nvPr/>
          </p:nvSpPr>
          <p:spPr>
            <a:xfrm>
              <a:off x="7037388" y="5734050"/>
              <a:ext cx="0" cy="3175"/>
            </a:xfrm>
            <a:custGeom>
              <a:avLst/>
              <a:gdLst/>
              <a:ahLst/>
              <a:cxnLst>
                <a:cxn ang="0">
                  <a:pos x="0" y="0"/>
                </a:cxn>
                <a:cxn ang="0">
                  <a:pos x="0" y="3175"/>
                </a:cxn>
                <a:cxn ang="0">
                  <a:pos x="0" y="0"/>
                </a:cxn>
              </a:cxnLst>
              <a:pathLst>
                <a:path w="1" h="2">
                  <a:moveTo>
                    <a:pt x="0" y="0"/>
                  </a:moveTo>
                  <a:lnTo>
                    <a:pt x="0" y="2"/>
                  </a:lnTo>
                  <a:lnTo>
                    <a:pt x="0" y="0"/>
                  </a:lnTo>
                  <a:close/>
                </a:path>
              </a:pathLst>
            </a:custGeom>
            <a:solidFill>
              <a:srgbClr val="FFFFFF"/>
            </a:solidFill>
            <a:ln w="9525">
              <a:noFill/>
            </a:ln>
          </p:spPr>
          <p:txBody>
            <a:bodyPr/>
            <a:p>
              <a:endParaRPr lang="zh-CN" altLang="en-US"/>
            </a:p>
          </p:txBody>
        </p:sp>
        <p:sp>
          <p:nvSpPr>
            <p:cNvPr id="5522" name="Freeform 406"/>
            <p:cNvSpPr/>
            <p:nvPr/>
          </p:nvSpPr>
          <p:spPr>
            <a:xfrm>
              <a:off x="7037388" y="5734050"/>
              <a:ext cx="0" cy="3175"/>
            </a:xfrm>
            <a:custGeom>
              <a:avLst/>
              <a:gdLst/>
              <a:ahLst/>
              <a:cxnLst>
                <a:cxn ang="0">
                  <a:pos x="0" y="0"/>
                </a:cxn>
                <a:cxn ang="0">
                  <a:pos x="0" y="3175"/>
                </a:cxn>
                <a:cxn ang="0">
                  <a:pos x="0" y="0"/>
                </a:cxn>
              </a:cxnLst>
              <a:pathLst>
                <a:path w="1" h="2">
                  <a:moveTo>
                    <a:pt x="0" y="0"/>
                  </a:moveTo>
                  <a:lnTo>
                    <a:pt x="0" y="2"/>
                  </a:lnTo>
                  <a:lnTo>
                    <a:pt x="0" y="0"/>
                  </a:lnTo>
                </a:path>
              </a:pathLst>
            </a:custGeom>
            <a:noFill/>
            <a:ln w="9525">
              <a:noFill/>
            </a:ln>
          </p:spPr>
          <p:txBody>
            <a:bodyPr/>
            <a:p>
              <a:endParaRPr lang="zh-CN" altLang="en-US"/>
            </a:p>
          </p:txBody>
        </p:sp>
        <p:sp>
          <p:nvSpPr>
            <p:cNvPr id="5523" name="Freeform 407"/>
            <p:cNvSpPr>
              <a:spLocks noEditPoints="1"/>
            </p:cNvSpPr>
            <p:nvPr/>
          </p:nvSpPr>
          <p:spPr>
            <a:xfrm>
              <a:off x="7037388" y="5380038"/>
              <a:ext cx="314325" cy="354013"/>
            </a:xfrm>
            <a:custGeom>
              <a:avLst/>
              <a:gdLst/>
              <a:ahLst/>
              <a:cxnLst>
                <a:cxn ang="0">
                  <a:pos x="0" y="354013"/>
                </a:cxn>
                <a:cxn ang="0">
                  <a:pos x="0" y="354013"/>
                </a:cxn>
                <a:cxn ang="0">
                  <a:pos x="0" y="354013"/>
                </a:cxn>
                <a:cxn ang="0">
                  <a:pos x="3741" y="350246"/>
                </a:cxn>
                <a:cxn ang="0">
                  <a:pos x="93549" y="229731"/>
                </a:cxn>
                <a:cxn ang="0">
                  <a:pos x="93549" y="222199"/>
                </a:cxn>
                <a:cxn ang="0">
                  <a:pos x="104775" y="210901"/>
                </a:cxn>
                <a:cxn ang="0">
                  <a:pos x="116000" y="222199"/>
                </a:cxn>
                <a:cxn ang="0">
                  <a:pos x="104775" y="233497"/>
                </a:cxn>
                <a:cxn ang="0">
                  <a:pos x="101033" y="233497"/>
                </a:cxn>
                <a:cxn ang="0">
                  <a:pos x="3741" y="350246"/>
                </a:cxn>
                <a:cxn ang="0">
                  <a:pos x="250711" y="0"/>
                </a:cxn>
                <a:cxn ang="0">
                  <a:pos x="22451" y="165708"/>
                </a:cxn>
                <a:cxn ang="0">
                  <a:pos x="0" y="354013"/>
                </a:cxn>
                <a:cxn ang="0">
                  <a:pos x="172130" y="286223"/>
                </a:cxn>
                <a:cxn ang="0">
                  <a:pos x="183356" y="286223"/>
                </a:cxn>
                <a:cxn ang="0">
                  <a:pos x="314325" y="45193"/>
                </a:cxn>
                <a:cxn ang="0">
                  <a:pos x="250711" y="0"/>
                </a:cxn>
              </a:cxnLst>
              <a:pathLst>
                <a:path w="84" h="94">
                  <a:moveTo>
                    <a:pt x="0" y="94"/>
                  </a:moveTo>
                  <a:cubicBezTo>
                    <a:pt x="0" y="94"/>
                    <a:pt x="0" y="94"/>
                    <a:pt x="0" y="94"/>
                  </a:cubicBezTo>
                  <a:cubicBezTo>
                    <a:pt x="0" y="94"/>
                    <a:pt x="0" y="94"/>
                    <a:pt x="0" y="94"/>
                  </a:cubicBezTo>
                  <a:moveTo>
                    <a:pt x="1" y="93"/>
                  </a:moveTo>
                  <a:cubicBezTo>
                    <a:pt x="25" y="61"/>
                    <a:pt x="25" y="61"/>
                    <a:pt x="25" y="61"/>
                  </a:cubicBezTo>
                  <a:cubicBezTo>
                    <a:pt x="25" y="60"/>
                    <a:pt x="25" y="60"/>
                    <a:pt x="25" y="59"/>
                  </a:cubicBezTo>
                  <a:cubicBezTo>
                    <a:pt x="25" y="57"/>
                    <a:pt x="26" y="56"/>
                    <a:pt x="28" y="56"/>
                  </a:cubicBezTo>
                  <a:cubicBezTo>
                    <a:pt x="30" y="56"/>
                    <a:pt x="31" y="57"/>
                    <a:pt x="31" y="59"/>
                  </a:cubicBezTo>
                  <a:cubicBezTo>
                    <a:pt x="31" y="61"/>
                    <a:pt x="30" y="62"/>
                    <a:pt x="28" y="62"/>
                  </a:cubicBezTo>
                  <a:cubicBezTo>
                    <a:pt x="27" y="62"/>
                    <a:pt x="27" y="62"/>
                    <a:pt x="27" y="62"/>
                  </a:cubicBezTo>
                  <a:cubicBezTo>
                    <a:pt x="1" y="93"/>
                    <a:pt x="1" y="93"/>
                    <a:pt x="1" y="93"/>
                  </a:cubicBezTo>
                  <a:moveTo>
                    <a:pt x="67" y="0"/>
                  </a:moveTo>
                  <a:cubicBezTo>
                    <a:pt x="47" y="35"/>
                    <a:pt x="6" y="44"/>
                    <a:pt x="6" y="44"/>
                  </a:cubicBezTo>
                  <a:cubicBezTo>
                    <a:pt x="14" y="76"/>
                    <a:pt x="1" y="93"/>
                    <a:pt x="0" y="94"/>
                  </a:cubicBezTo>
                  <a:cubicBezTo>
                    <a:pt x="14" y="77"/>
                    <a:pt x="38" y="76"/>
                    <a:pt x="46" y="76"/>
                  </a:cubicBezTo>
                  <a:cubicBezTo>
                    <a:pt x="48" y="76"/>
                    <a:pt x="49" y="76"/>
                    <a:pt x="49" y="76"/>
                  </a:cubicBezTo>
                  <a:cubicBezTo>
                    <a:pt x="44" y="49"/>
                    <a:pt x="84" y="12"/>
                    <a:pt x="84" y="12"/>
                  </a:cubicBezTo>
                  <a:cubicBezTo>
                    <a:pt x="78" y="1"/>
                    <a:pt x="67" y="0"/>
                    <a:pt x="67" y="0"/>
                  </a:cubicBezTo>
                </a:path>
              </a:pathLst>
            </a:custGeom>
            <a:solidFill>
              <a:srgbClr val="FFFFFF"/>
            </a:solidFill>
            <a:ln w="9525">
              <a:noFill/>
            </a:ln>
          </p:spPr>
          <p:txBody>
            <a:bodyPr/>
            <a:p>
              <a:endParaRPr lang="zh-CN" altLang="en-US"/>
            </a:p>
          </p:txBody>
        </p:sp>
        <p:sp>
          <p:nvSpPr>
            <p:cNvPr id="5524" name="Freeform 408"/>
            <p:cNvSpPr/>
            <p:nvPr/>
          </p:nvSpPr>
          <p:spPr>
            <a:xfrm>
              <a:off x="7285038" y="5251450"/>
              <a:ext cx="187325" cy="180975"/>
            </a:xfrm>
            <a:custGeom>
              <a:avLst/>
              <a:gdLst/>
              <a:ahLst/>
              <a:cxnLst>
                <a:cxn ang="0">
                  <a:pos x="71183" y="0"/>
                </a:cxn>
                <a:cxn ang="0">
                  <a:pos x="0" y="109339"/>
                </a:cxn>
                <a:cxn ang="0">
                  <a:pos x="93662" y="180975"/>
                </a:cxn>
                <a:cxn ang="0">
                  <a:pos x="187325" y="94257"/>
                </a:cxn>
                <a:cxn ang="0">
                  <a:pos x="71183" y="0"/>
                </a:cxn>
              </a:cxnLst>
              <a:pathLst>
                <a:path w="50" h="48">
                  <a:moveTo>
                    <a:pt x="19" y="0"/>
                  </a:moveTo>
                  <a:cubicBezTo>
                    <a:pt x="0" y="29"/>
                    <a:pt x="0" y="29"/>
                    <a:pt x="0" y="29"/>
                  </a:cubicBezTo>
                  <a:cubicBezTo>
                    <a:pt x="0" y="29"/>
                    <a:pt x="18" y="29"/>
                    <a:pt x="25" y="48"/>
                  </a:cubicBezTo>
                  <a:cubicBezTo>
                    <a:pt x="50" y="25"/>
                    <a:pt x="50" y="25"/>
                    <a:pt x="50" y="25"/>
                  </a:cubicBezTo>
                  <a:cubicBezTo>
                    <a:pt x="50" y="25"/>
                    <a:pt x="39" y="2"/>
                    <a:pt x="19" y="0"/>
                  </a:cubicBezTo>
                </a:path>
              </a:pathLst>
            </a:custGeom>
            <a:solidFill>
              <a:srgbClr val="FFFFFF"/>
            </a:solidFill>
            <a:ln w="9525">
              <a:noFill/>
            </a:ln>
          </p:spPr>
          <p:txBody>
            <a:bodyPr/>
            <a:p>
              <a:endParaRPr lang="zh-CN" altLang="en-US"/>
            </a:p>
          </p:txBody>
        </p:sp>
        <p:sp>
          <p:nvSpPr>
            <p:cNvPr id="5525" name="Rectangle 409"/>
            <p:cNvSpPr/>
            <p:nvPr/>
          </p:nvSpPr>
          <p:spPr>
            <a:xfrm>
              <a:off x="7032625" y="5748338"/>
              <a:ext cx="390525" cy="11113"/>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26" name="Rectangle 410"/>
            <p:cNvSpPr/>
            <p:nvPr/>
          </p:nvSpPr>
          <p:spPr>
            <a:xfrm>
              <a:off x="7032625" y="5748338"/>
              <a:ext cx="390525" cy="1111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27" name="Rectangle 411"/>
            <p:cNvSpPr/>
            <p:nvPr/>
          </p:nvSpPr>
          <p:spPr>
            <a:xfrm>
              <a:off x="5113338" y="3992563"/>
              <a:ext cx="288925" cy="296863"/>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28" name="Rectangle 412"/>
            <p:cNvSpPr/>
            <p:nvPr/>
          </p:nvSpPr>
          <p:spPr>
            <a:xfrm>
              <a:off x="5113338" y="3992563"/>
              <a:ext cx="288925" cy="29686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5529" name="Freeform 413"/>
            <p:cNvSpPr>
              <a:spLocks noEditPoints="1"/>
            </p:cNvSpPr>
            <p:nvPr/>
          </p:nvSpPr>
          <p:spPr>
            <a:xfrm>
              <a:off x="5083175" y="3836988"/>
              <a:ext cx="354012" cy="474663"/>
            </a:xfrm>
            <a:custGeom>
              <a:avLst/>
              <a:gdLst/>
              <a:ahLst/>
              <a:cxnLst>
                <a:cxn ang="0">
                  <a:pos x="26987" y="147637"/>
                </a:cxn>
                <a:cxn ang="0">
                  <a:pos x="327024" y="455612"/>
                </a:cxn>
                <a:cxn ang="0">
                  <a:pos x="11112" y="139700"/>
                </a:cxn>
                <a:cxn ang="0">
                  <a:pos x="41274" y="49212"/>
                </a:cxn>
                <a:cxn ang="0">
                  <a:pos x="11112" y="139700"/>
                </a:cxn>
                <a:cxn ang="0">
                  <a:pos x="49212" y="11112"/>
                </a:cxn>
                <a:cxn ang="0">
                  <a:pos x="79374" y="101600"/>
                </a:cxn>
                <a:cxn ang="0">
                  <a:pos x="85724" y="101600"/>
                </a:cxn>
                <a:cxn ang="0">
                  <a:pos x="115887" y="11112"/>
                </a:cxn>
                <a:cxn ang="0">
                  <a:pos x="85724" y="101600"/>
                </a:cxn>
                <a:cxn ang="0">
                  <a:pos x="128587" y="11112"/>
                </a:cxn>
                <a:cxn ang="0">
                  <a:pos x="153987" y="101600"/>
                </a:cxn>
                <a:cxn ang="0">
                  <a:pos x="165099" y="101600"/>
                </a:cxn>
                <a:cxn ang="0">
                  <a:pos x="195262" y="11112"/>
                </a:cxn>
                <a:cxn ang="0">
                  <a:pos x="165099" y="101600"/>
                </a:cxn>
                <a:cxn ang="0">
                  <a:pos x="203199" y="11112"/>
                </a:cxn>
                <a:cxn ang="0">
                  <a:pos x="233362" y="101600"/>
                </a:cxn>
                <a:cxn ang="0">
                  <a:pos x="241299" y="101600"/>
                </a:cxn>
                <a:cxn ang="0">
                  <a:pos x="269874" y="11112"/>
                </a:cxn>
                <a:cxn ang="0">
                  <a:pos x="241299" y="101600"/>
                </a:cxn>
                <a:cxn ang="0">
                  <a:pos x="277812" y="11112"/>
                </a:cxn>
                <a:cxn ang="0">
                  <a:pos x="307974" y="101600"/>
                </a:cxn>
                <a:cxn ang="0">
                  <a:pos x="311149" y="101600"/>
                </a:cxn>
                <a:cxn ang="0">
                  <a:pos x="341312" y="11112"/>
                </a:cxn>
                <a:cxn ang="0">
                  <a:pos x="311149" y="101600"/>
                </a:cxn>
                <a:cxn ang="0">
                  <a:pos x="52387" y="0"/>
                </a:cxn>
                <a:cxn ang="0">
                  <a:pos x="0" y="158750"/>
                </a:cxn>
                <a:cxn ang="0">
                  <a:pos x="11112" y="200025"/>
                </a:cxn>
                <a:cxn ang="0">
                  <a:pos x="0" y="474663"/>
                </a:cxn>
                <a:cxn ang="0">
                  <a:pos x="354012" y="274637"/>
                </a:cxn>
                <a:cxn ang="0">
                  <a:pos x="338137" y="125412"/>
                </a:cxn>
                <a:cxn ang="0">
                  <a:pos x="354012" y="0"/>
                </a:cxn>
              </a:cxnLst>
              <a:pathLst>
                <a:path w="223" h="299">
                  <a:moveTo>
                    <a:pt x="17" y="287"/>
                  </a:moveTo>
                  <a:lnTo>
                    <a:pt x="17" y="93"/>
                  </a:lnTo>
                  <a:lnTo>
                    <a:pt x="206" y="93"/>
                  </a:lnTo>
                  <a:lnTo>
                    <a:pt x="206" y="287"/>
                  </a:lnTo>
                  <a:lnTo>
                    <a:pt x="17" y="287"/>
                  </a:lnTo>
                  <a:close/>
                  <a:moveTo>
                    <a:pt x="7" y="88"/>
                  </a:moveTo>
                  <a:lnTo>
                    <a:pt x="7" y="31"/>
                  </a:lnTo>
                  <a:lnTo>
                    <a:pt x="26" y="31"/>
                  </a:lnTo>
                  <a:lnTo>
                    <a:pt x="26" y="88"/>
                  </a:lnTo>
                  <a:lnTo>
                    <a:pt x="7" y="88"/>
                  </a:lnTo>
                  <a:close/>
                  <a:moveTo>
                    <a:pt x="31" y="64"/>
                  </a:moveTo>
                  <a:lnTo>
                    <a:pt x="31" y="7"/>
                  </a:lnTo>
                  <a:lnTo>
                    <a:pt x="50" y="7"/>
                  </a:lnTo>
                  <a:lnTo>
                    <a:pt x="50" y="64"/>
                  </a:lnTo>
                  <a:lnTo>
                    <a:pt x="31" y="64"/>
                  </a:lnTo>
                  <a:close/>
                  <a:moveTo>
                    <a:pt x="54" y="64"/>
                  </a:moveTo>
                  <a:lnTo>
                    <a:pt x="54" y="7"/>
                  </a:lnTo>
                  <a:lnTo>
                    <a:pt x="73" y="7"/>
                  </a:lnTo>
                  <a:lnTo>
                    <a:pt x="73" y="64"/>
                  </a:lnTo>
                  <a:lnTo>
                    <a:pt x="54" y="64"/>
                  </a:lnTo>
                  <a:close/>
                  <a:moveTo>
                    <a:pt x="81" y="64"/>
                  </a:moveTo>
                  <a:lnTo>
                    <a:pt x="81" y="7"/>
                  </a:lnTo>
                  <a:lnTo>
                    <a:pt x="97" y="7"/>
                  </a:lnTo>
                  <a:lnTo>
                    <a:pt x="97" y="64"/>
                  </a:lnTo>
                  <a:lnTo>
                    <a:pt x="81" y="64"/>
                  </a:lnTo>
                  <a:close/>
                  <a:moveTo>
                    <a:pt x="104" y="64"/>
                  </a:moveTo>
                  <a:lnTo>
                    <a:pt x="104" y="7"/>
                  </a:lnTo>
                  <a:lnTo>
                    <a:pt x="123" y="7"/>
                  </a:lnTo>
                  <a:lnTo>
                    <a:pt x="123" y="64"/>
                  </a:lnTo>
                  <a:lnTo>
                    <a:pt x="104" y="64"/>
                  </a:lnTo>
                  <a:close/>
                  <a:moveTo>
                    <a:pt x="128" y="64"/>
                  </a:moveTo>
                  <a:lnTo>
                    <a:pt x="128" y="7"/>
                  </a:lnTo>
                  <a:lnTo>
                    <a:pt x="147" y="7"/>
                  </a:lnTo>
                  <a:lnTo>
                    <a:pt x="147" y="64"/>
                  </a:lnTo>
                  <a:lnTo>
                    <a:pt x="128" y="64"/>
                  </a:lnTo>
                  <a:close/>
                  <a:moveTo>
                    <a:pt x="152" y="64"/>
                  </a:moveTo>
                  <a:lnTo>
                    <a:pt x="152" y="7"/>
                  </a:lnTo>
                  <a:lnTo>
                    <a:pt x="170" y="7"/>
                  </a:lnTo>
                  <a:lnTo>
                    <a:pt x="170" y="64"/>
                  </a:lnTo>
                  <a:lnTo>
                    <a:pt x="152" y="64"/>
                  </a:lnTo>
                  <a:close/>
                  <a:moveTo>
                    <a:pt x="175" y="64"/>
                  </a:moveTo>
                  <a:lnTo>
                    <a:pt x="175" y="7"/>
                  </a:lnTo>
                  <a:lnTo>
                    <a:pt x="194" y="7"/>
                  </a:lnTo>
                  <a:lnTo>
                    <a:pt x="194" y="64"/>
                  </a:lnTo>
                  <a:lnTo>
                    <a:pt x="175" y="64"/>
                  </a:lnTo>
                  <a:close/>
                  <a:moveTo>
                    <a:pt x="196" y="64"/>
                  </a:moveTo>
                  <a:lnTo>
                    <a:pt x="196" y="7"/>
                  </a:lnTo>
                  <a:lnTo>
                    <a:pt x="215" y="7"/>
                  </a:lnTo>
                  <a:lnTo>
                    <a:pt x="215" y="64"/>
                  </a:lnTo>
                  <a:lnTo>
                    <a:pt x="196" y="64"/>
                  </a:lnTo>
                  <a:close/>
                  <a:moveTo>
                    <a:pt x="223" y="0"/>
                  </a:moveTo>
                  <a:lnTo>
                    <a:pt x="33" y="0"/>
                  </a:lnTo>
                  <a:lnTo>
                    <a:pt x="0" y="34"/>
                  </a:lnTo>
                  <a:lnTo>
                    <a:pt x="0" y="100"/>
                  </a:lnTo>
                  <a:lnTo>
                    <a:pt x="7" y="100"/>
                  </a:lnTo>
                  <a:lnTo>
                    <a:pt x="7" y="126"/>
                  </a:lnTo>
                  <a:lnTo>
                    <a:pt x="0" y="126"/>
                  </a:lnTo>
                  <a:lnTo>
                    <a:pt x="0" y="299"/>
                  </a:lnTo>
                  <a:lnTo>
                    <a:pt x="223" y="299"/>
                  </a:lnTo>
                  <a:lnTo>
                    <a:pt x="223" y="173"/>
                  </a:lnTo>
                  <a:lnTo>
                    <a:pt x="213" y="173"/>
                  </a:lnTo>
                  <a:lnTo>
                    <a:pt x="213" y="79"/>
                  </a:lnTo>
                  <a:lnTo>
                    <a:pt x="223" y="79"/>
                  </a:lnTo>
                  <a:lnTo>
                    <a:pt x="223" y="0"/>
                  </a:lnTo>
                  <a:close/>
                </a:path>
              </a:pathLst>
            </a:custGeom>
            <a:solidFill>
              <a:srgbClr val="FFFFFF"/>
            </a:solidFill>
            <a:ln w="9525">
              <a:noFill/>
            </a:ln>
          </p:spPr>
          <p:txBody>
            <a:bodyPr/>
            <a:p>
              <a:endParaRPr lang="zh-CN" altLang="en-US"/>
            </a:p>
          </p:txBody>
        </p:sp>
        <p:sp>
          <p:nvSpPr>
            <p:cNvPr id="5530" name="Freeform 414"/>
            <p:cNvSpPr>
              <a:spLocks noEditPoints="1"/>
            </p:cNvSpPr>
            <p:nvPr/>
          </p:nvSpPr>
          <p:spPr>
            <a:xfrm>
              <a:off x="5083175" y="3836988"/>
              <a:ext cx="354012" cy="474663"/>
            </a:xfrm>
            <a:custGeom>
              <a:avLst/>
              <a:gdLst/>
              <a:ahLst/>
              <a:cxnLst>
                <a:cxn ang="0">
                  <a:pos x="26987" y="147637"/>
                </a:cxn>
                <a:cxn ang="0">
                  <a:pos x="327024" y="455612"/>
                </a:cxn>
                <a:cxn ang="0">
                  <a:pos x="11112" y="139700"/>
                </a:cxn>
                <a:cxn ang="0">
                  <a:pos x="41274" y="49212"/>
                </a:cxn>
                <a:cxn ang="0">
                  <a:pos x="11112" y="139700"/>
                </a:cxn>
                <a:cxn ang="0">
                  <a:pos x="49212" y="11112"/>
                </a:cxn>
                <a:cxn ang="0">
                  <a:pos x="79374" y="101600"/>
                </a:cxn>
                <a:cxn ang="0">
                  <a:pos x="85724" y="101600"/>
                </a:cxn>
                <a:cxn ang="0">
                  <a:pos x="115887" y="11112"/>
                </a:cxn>
                <a:cxn ang="0">
                  <a:pos x="85724" y="101600"/>
                </a:cxn>
                <a:cxn ang="0">
                  <a:pos x="128587" y="11112"/>
                </a:cxn>
                <a:cxn ang="0">
                  <a:pos x="153987" y="101600"/>
                </a:cxn>
                <a:cxn ang="0">
                  <a:pos x="165099" y="101600"/>
                </a:cxn>
                <a:cxn ang="0">
                  <a:pos x="195262" y="11112"/>
                </a:cxn>
                <a:cxn ang="0">
                  <a:pos x="165099" y="101600"/>
                </a:cxn>
                <a:cxn ang="0">
                  <a:pos x="203199" y="11112"/>
                </a:cxn>
                <a:cxn ang="0">
                  <a:pos x="233362" y="101600"/>
                </a:cxn>
                <a:cxn ang="0">
                  <a:pos x="241299" y="101600"/>
                </a:cxn>
                <a:cxn ang="0">
                  <a:pos x="269874" y="11112"/>
                </a:cxn>
                <a:cxn ang="0">
                  <a:pos x="241299" y="101600"/>
                </a:cxn>
                <a:cxn ang="0">
                  <a:pos x="277812" y="11112"/>
                </a:cxn>
                <a:cxn ang="0">
                  <a:pos x="307974" y="101600"/>
                </a:cxn>
                <a:cxn ang="0">
                  <a:pos x="311149" y="101600"/>
                </a:cxn>
                <a:cxn ang="0">
                  <a:pos x="341312" y="11112"/>
                </a:cxn>
                <a:cxn ang="0">
                  <a:pos x="311149" y="101600"/>
                </a:cxn>
                <a:cxn ang="0">
                  <a:pos x="52387" y="0"/>
                </a:cxn>
                <a:cxn ang="0">
                  <a:pos x="0" y="158750"/>
                </a:cxn>
                <a:cxn ang="0">
                  <a:pos x="11112" y="200025"/>
                </a:cxn>
                <a:cxn ang="0">
                  <a:pos x="0" y="474663"/>
                </a:cxn>
                <a:cxn ang="0">
                  <a:pos x="354012" y="274637"/>
                </a:cxn>
                <a:cxn ang="0">
                  <a:pos x="338137" y="125412"/>
                </a:cxn>
                <a:cxn ang="0">
                  <a:pos x="354012" y="0"/>
                </a:cxn>
              </a:cxnLst>
              <a:pathLst>
                <a:path w="223" h="299">
                  <a:moveTo>
                    <a:pt x="17" y="287"/>
                  </a:moveTo>
                  <a:lnTo>
                    <a:pt x="17" y="93"/>
                  </a:lnTo>
                  <a:lnTo>
                    <a:pt x="206" y="93"/>
                  </a:lnTo>
                  <a:lnTo>
                    <a:pt x="206" y="287"/>
                  </a:lnTo>
                  <a:lnTo>
                    <a:pt x="17" y="287"/>
                  </a:lnTo>
                  <a:moveTo>
                    <a:pt x="7" y="88"/>
                  </a:moveTo>
                  <a:lnTo>
                    <a:pt x="7" y="31"/>
                  </a:lnTo>
                  <a:lnTo>
                    <a:pt x="26" y="31"/>
                  </a:lnTo>
                  <a:lnTo>
                    <a:pt x="26" y="88"/>
                  </a:lnTo>
                  <a:lnTo>
                    <a:pt x="7" y="88"/>
                  </a:lnTo>
                  <a:moveTo>
                    <a:pt x="31" y="64"/>
                  </a:moveTo>
                  <a:lnTo>
                    <a:pt x="31" y="7"/>
                  </a:lnTo>
                  <a:lnTo>
                    <a:pt x="50" y="7"/>
                  </a:lnTo>
                  <a:lnTo>
                    <a:pt x="50" y="64"/>
                  </a:lnTo>
                  <a:lnTo>
                    <a:pt x="31" y="64"/>
                  </a:lnTo>
                  <a:moveTo>
                    <a:pt x="54" y="64"/>
                  </a:moveTo>
                  <a:lnTo>
                    <a:pt x="54" y="7"/>
                  </a:lnTo>
                  <a:lnTo>
                    <a:pt x="73" y="7"/>
                  </a:lnTo>
                  <a:lnTo>
                    <a:pt x="73" y="64"/>
                  </a:lnTo>
                  <a:lnTo>
                    <a:pt x="54" y="64"/>
                  </a:lnTo>
                  <a:moveTo>
                    <a:pt x="81" y="64"/>
                  </a:moveTo>
                  <a:lnTo>
                    <a:pt x="81" y="7"/>
                  </a:lnTo>
                  <a:lnTo>
                    <a:pt x="97" y="7"/>
                  </a:lnTo>
                  <a:lnTo>
                    <a:pt x="97" y="64"/>
                  </a:lnTo>
                  <a:lnTo>
                    <a:pt x="81" y="64"/>
                  </a:lnTo>
                  <a:moveTo>
                    <a:pt x="104" y="64"/>
                  </a:moveTo>
                  <a:lnTo>
                    <a:pt x="104" y="7"/>
                  </a:lnTo>
                  <a:lnTo>
                    <a:pt x="123" y="7"/>
                  </a:lnTo>
                  <a:lnTo>
                    <a:pt x="123" y="64"/>
                  </a:lnTo>
                  <a:lnTo>
                    <a:pt x="104" y="64"/>
                  </a:lnTo>
                  <a:moveTo>
                    <a:pt x="128" y="64"/>
                  </a:moveTo>
                  <a:lnTo>
                    <a:pt x="128" y="7"/>
                  </a:lnTo>
                  <a:lnTo>
                    <a:pt x="147" y="7"/>
                  </a:lnTo>
                  <a:lnTo>
                    <a:pt x="147" y="64"/>
                  </a:lnTo>
                  <a:lnTo>
                    <a:pt x="128" y="64"/>
                  </a:lnTo>
                  <a:moveTo>
                    <a:pt x="152" y="64"/>
                  </a:moveTo>
                  <a:lnTo>
                    <a:pt x="152" y="7"/>
                  </a:lnTo>
                  <a:lnTo>
                    <a:pt x="170" y="7"/>
                  </a:lnTo>
                  <a:lnTo>
                    <a:pt x="170" y="64"/>
                  </a:lnTo>
                  <a:lnTo>
                    <a:pt x="152" y="64"/>
                  </a:lnTo>
                  <a:moveTo>
                    <a:pt x="175" y="64"/>
                  </a:moveTo>
                  <a:lnTo>
                    <a:pt x="175" y="7"/>
                  </a:lnTo>
                  <a:lnTo>
                    <a:pt x="194" y="7"/>
                  </a:lnTo>
                  <a:lnTo>
                    <a:pt x="194" y="64"/>
                  </a:lnTo>
                  <a:lnTo>
                    <a:pt x="175" y="64"/>
                  </a:lnTo>
                  <a:moveTo>
                    <a:pt x="196" y="64"/>
                  </a:moveTo>
                  <a:lnTo>
                    <a:pt x="196" y="7"/>
                  </a:lnTo>
                  <a:lnTo>
                    <a:pt x="215" y="7"/>
                  </a:lnTo>
                  <a:lnTo>
                    <a:pt x="215" y="64"/>
                  </a:lnTo>
                  <a:lnTo>
                    <a:pt x="196" y="64"/>
                  </a:lnTo>
                  <a:moveTo>
                    <a:pt x="223" y="0"/>
                  </a:moveTo>
                  <a:lnTo>
                    <a:pt x="33" y="0"/>
                  </a:lnTo>
                  <a:lnTo>
                    <a:pt x="0" y="34"/>
                  </a:lnTo>
                  <a:lnTo>
                    <a:pt x="0" y="100"/>
                  </a:lnTo>
                  <a:lnTo>
                    <a:pt x="7" y="100"/>
                  </a:lnTo>
                  <a:lnTo>
                    <a:pt x="7" y="126"/>
                  </a:lnTo>
                  <a:lnTo>
                    <a:pt x="0" y="126"/>
                  </a:lnTo>
                  <a:lnTo>
                    <a:pt x="0" y="299"/>
                  </a:lnTo>
                  <a:lnTo>
                    <a:pt x="223" y="299"/>
                  </a:lnTo>
                  <a:lnTo>
                    <a:pt x="223" y="173"/>
                  </a:lnTo>
                  <a:lnTo>
                    <a:pt x="213" y="173"/>
                  </a:lnTo>
                  <a:lnTo>
                    <a:pt x="213" y="79"/>
                  </a:lnTo>
                  <a:lnTo>
                    <a:pt x="223" y="79"/>
                  </a:lnTo>
                  <a:lnTo>
                    <a:pt x="223" y="0"/>
                  </a:lnTo>
                </a:path>
              </a:pathLst>
            </a:custGeom>
            <a:noFill/>
            <a:ln w="9525">
              <a:noFill/>
            </a:ln>
          </p:spPr>
          <p:txBody>
            <a:bodyPr/>
            <a:p>
              <a:endParaRPr lang="zh-CN" altLang="en-US"/>
            </a:p>
          </p:txBody>
        </p:sp>
        <p:sp>
          <p:nvSpPr>
            <p:cNvPr id="5531" name="Freeform 415"/>
            <p:cNvSpPr>
              <a:spLocks noEditPoints="1"/>
            </p:cNvSpPr>
            <p:nvPr/>
          </p:nvSpPr>
          <p:spPr>
            <a:xfrm>
              <a:off x="4794250" y="5292725"/>
              <a:ext cx="476250" cy="482600"/>
            </a:xfrm>
            <a:custGeom>
              <a:avLst/>
              <a:gdLst/>
              <a:ahLst/>
              <a:cxnLst>
                <a:cxn ang="0">
                  <a:pos x="356250" y="433585"/>
                </a:cxn>
                <a:cxn ang="0">
                  <a:pos x="360000" y="429815"/>
                </a:cxn>
                <a:cxn ang="0">
                  <a:pos x="360000" y="429815"/>
                </a:cxn>
                <a:cxn ang="0">
                  <a:pos x="168750" y="452437"/>
                </a:cxn>
                <a:cxn ang="0">
                  <a:pos x="236250" y="414734"/>
                </a:cxn>
                <a:cxn ang="0">
                  <a:pos x="240000" y="467518"/>
                </a:cxn>
                <a:cxn ang="0">
                  <a:pos x="56250" y="373260"/>
                </a:cxn>
                <a:cxn ang="0">
                  <a:pos x="56250" y="373260"/>
                </a:cxn>
                <a:cxn ang="0">
                  <a:pos x="60000" y="354409"/>
                </a:cxn>
                <a:cxn ang="0">
                  <a:pos x="90000" y="354409"/>
                </a:cxn>
                <a:cxn ang="0">
                  <a:pos x="45000" y="358179"/>
                </a:cxn>
                <a:cxn ang="0">
                  <a:pos x="78750" y="290314"/>
                </a:cxn>
                <a:cxn ang="0">
                  <a:pos x="75000" y="339328"/>
                </a:cxn>
                <a:cxn ang="0">
                  <a:pos x="48750" y="350639"/>
                </a:cxn>
                <a:cxn ang="0">
                  <a:pos x="183750" y="297854"/>
                </a:cxn>
                <a:cxn ang="0">
                  <a:pos x="461250" y="252610"/>
                </a:cxn>
                <a:cxn ang="0">
                  <a:pos x="348750" y="426045"/>
                </a:cxn>
                <a:cxn ang="0">
                  <a:pos x="240000" y="407193"/>
                </a:cxn>
                <a:cxn ang="0">
                  <a:pos x="90000" y="294084"/>
                </a:cxn>
                <a:cxn ang="0">
                  <a:pos x="461250" y="252610"/>
                </a:cxn>
                <a:cxn ang="0">
                  <a:pos x="461250" y="252610"/>
                </a:cxn>
                <a:cxn ang="0">
                  <a:pos x="41250" y="271462"/>
                </a:cxn>
                <a:cxn ang="0">
                  <a:pos x="15000" y="241300"/>
                </a:cxn>
                <a:cxn ang="0">
                  <a:pos x="33750" y="165893"/>
                </a:cxn>
                <a:cxn ang="0">
                  <a:pos x="78750" y="226218"/>
                </a:cxn>
                <a:cxn ang="0">
                  <a:pos x="78750" y="271462"/>
                </a:cxn>
                <a:cxn ang="0">
                  <a:pos x="41250" y="135731"/>
                </a:cxn>
                <a:cxn ang="0">
                  <a:pos x="41250" y="135731"/>
                </a:cxn>
                <a:cxn ang="0">
                  <a:pos x="48750" y="120650"/>
                </a:cxn>
                <a:cxn ang="0">
                  <a:pos x="52500" y="116879"/>
                </a:cxn>
                <a:cxn ang="0">
                  <a:pos x="52500" y="116879"/>
                </a:cxn>
                <a:cxn ang="0">
                  <a:pos x="221250" y="165893"/>
                </a:cxn>
                <a:cxn ang="0">
                  <a:pos x="390000" y="90487"/>
                </a:cxn>
                <a:cxn ang="0">
                  <a:pos x="405000" y="90487"/>
                </a:cxn>
                <a:cxn ang="0">
                  <a:pos x="300000" y="282773"/>
                </a:cxn>
                <a:cxn ang="0">
                  <a:pos x="90000" y="282773"/>
                </a:cxn>
                <a:cxn ang="0">
                  <a:pos x="90000" y="252610"/>
                </a:cxn>
                <a:cxn ang="0">
                  <a:pos x="90000" y="226218"/>
                </a:cxn>
                <a:cxn ang="0">
                  <a:pos x="82500" y="214907"/>
                </a:cxn>
                <a:cxn ang="0">
                  <a:pos x="45000" y="165893"/>
                </a:cxn>
                <a:cxn ang="0">
                  <a:pos x="56250" y="109339"/>
                </a:cxn>
                <a:cxn ang="0">
                  <a:pos x="198750" y="18851"/>
                </a:cxn>
                <a:cxn ang="0">
                  <a:pos x="82500" y="214907"/>
                </a:cxn>
                <a:cxn ang="0">
                  <a:pos x="206250" y="18851"/>
                </a:cxn>
                <a:cxn ang="0">
                  <a:pos x="213750" y="18851"/>
                </a:cxn>
                <a:cxn ang="0">
                  <a:pos x="213750" y="18851"/>
                </a:cxn>
                <a:cxn ang="0">
                  <a:pos x="228750" y="15081"/>
                </a:cxn>
                <a:cxn ang="0">
                  <a:pos x="93750" y="214907"/>
                </a:cxn>
                <a:cxn ang="0">
                  <a:pos x="232500" y="18851"/>
                </a:cxn>
                <a:cxn ang="0">
                  <a:pos x="240000" y="15081"/>
                </a:cxn>
                <a:cxn ang="0">
                  <a:pos x="390000" y="79176"/>
                </a:cxn>
                <a:cxn ang="0">
                  <a:pos x="217500" y="154582"/>
                </a:cxn>
                <a:cxn ang="0">
                  <a:pos x="240000" y="0"/>
                </a:cxn>
                <a:cxn ang="0">
                  <a:pos x="240000" y="482600"/>
                </a:cxn>
                <a:cxn ang="0">
                  <a:pos x="240000" y="0"/>
                </a:cxn>
              </a:cxnLst>
              <a:pathLst>
                <a:path w="127" h="128">
                  <a:moveTo>
                    <a:pt x="94" y="115"/>
                  </a:moveTo>
                  <a:cubicBezTo>
                    <a:pt x="94" y="115"/>
                    <a:pt x="95" y="115"/>
                    <a:pt x="95" y="115"/>
                  </a:cubicBezTo>
                  <a:cubicBezTo>
                    <a:pt x="95" y="115"/>
                    <a:pt x="94" y="115"/>
                    <a:pt x="94" y="115"/>
                  </a:cubicBezTo>
                  <a:moveTo>
                    <a:pt x="96" y="114"/>
                  </a:moveTo>
                  <a:cubicBezTo>
                    <a:pt x="97" y="114"/>
                    <a:pt x="97" y="113"/>
                    <a:pt x="97" y="113"/>
                  </a:cubicBezTo>
                  <a:cubicBezTo>
                    <a:pt x="97" y="113"/>
                    <a:pt x="97" y="114"/>
                    <a:pt x="96" y="114"/>
                  </a:cubicBezTo>
                  <a:moveTo>
                    <a:pt x="64" y="124"/>
                  </a:moveTo>
                  <a:cubicBezTo>
                    <a:pt x="57" y="124"/>
                    <a:pt x="51" y="122"/>
                    <a:pt x="45" y="120"/>
                  </a:cubicBezTo>
                  <a:cubicBezTo>
                    <a:pt x="37" y="114"/>
                    <a:pt x="31" y="106"/>
                    <a:pt x="27" y="94"/>
                  </a:cubicBezTo>
                  <a:cubicBezTo>
                    <a:pt x="40" y="98"/>
                    <a:pt x="53" y="106"/>
                    <a:pt x="63" y="110"/>
                  </a:cubicBezTo>
                  <a:cubicBezTo>
                    <a:pt x="68" y="112"/>
                    <a:pt x="80" y="116"/>
                    <a:pt x="93" y="116"/>
                  </a:cubicBezTo>
                  <a:cubicBezTo>
                    <a:pt x="84" y="121"/>
                    <a:pt x="74" y="124"/>
                    <a:pt x="64" y="124"/>
                  </a:cubicBezTo>
                  <a:moveTo>
                    <a:pt x="37" y="117"/>
                  </a:moveTo>
                  <a:cubicBezTo>
                    <a:pt x="28" y="113"/>
                    <a:pt x="21" y="107"/>
                    <a:pt x="15" y="99"/>
                  </a:cubicBezTo>
                  <a:cubicBezTo>
                    <a:pt x="15" y="99"/>
                    <a:pt x="15" y="99"/>
                    <a:pt x="15" y="99"/>
                  </a:cubicBezTo>
                  <a:cubicBezTo>
                    <a:pt x="15" y="99"/>
                    <a:pt x="15" y="99"/>
                    <a:pt x="15" y="99"/>
                  </a:cubicBezTo>
                  <a:cubicBezTo>
                    <a:pt x="15" y="98"/>
                    <a:pt x="15" y="98"/>
                    <a:pt x="15" y="97"/>
                  </a:cubicBezTo>
                  <a:cubicBezTo>
                    <a:pt x="15" y="96"/>
                    <a:pt x="15" y="95"/>
                    <a:pt x="16" y="94"/>
                  </a:cubicBezTo>
                  <a:cubicBezTo>
                    <a:pt x="16" y="94"/>
                    <a:pt x="17" y="93"/>
                    <a:pt x="20" y="93"/>
                  </a:cubicBezTo>
                  <a:cubicBezTo>
                    <a:pt x="21" y="93"/>
                    <a:pt x="22" y="93"/>
                    <a:pt x="24" y="94"/>
                  </a:cubicBezTo>
                  <a:cubicBezTo>
                    <a:pt x="27" y="103"/>
                    <a:pt x="32" y="111"/>
                    <a:pt x="37" y="117"/>
                  </a:cubicBezTo>
                  <a:moveTo>
                    <a:pt x="12" y="95"/>
                  </a:moveTo>
                  <a:cubicBezTo>
                    <a:pt x="8" y="88"/>
                    <a:pt x="6" y="81"/>
                    <a:pt x="5" y="73"/>
                  </a:cubicBezTo>
                  <a:cubicBezTo>
                    <a:pt x="8" y="74"/>
                    <a:pt x="13" y="76"/>
                    <a:pt x="21" y="77"/>
                  </a:cubicBezTo>
                  <a:cubicBezTo>
                    <a:pt x="21" y="82"/>
                    <a:pt x="22" y="86"/>
                    <a:pt x="23" y="90"/>
                  </a:cubicBezTo>
                  <a:cubicBezTo>
                    <a:pt x="22" y="90"/>
                    <a:pt x="21" y="90"/>
                    <a:pt x="20" y="90"/>
                  </a:cubicBezTo>
                  <a:cubicBezTo>
                    <a:pt x="20" y="90"/>
                    <a:pt x="20" y="90"/>
                    <a:pt x="20" y="90"/>
                  </a:cubicBezTo>
                  <a:cubicBezTo>
                    <a:pt x="17" y="90"/>
                    <a:pt x="15" y="91"/>
                    <a:pt x="13" y="93"/>
                  </a:cubicBezTo>
                  <a:cubicBezTo>
                    <a:pt x="13" y="93"/>
                    <a:pt x="13" y="94"/>
                    <a:pt x="12" y="95"/>
                  </a:cubicBezTo>
                  <a:moveTo>
                    <a:pt x="49" y="79"/>
                  </a:moveTo>
                  <a:cubicBezTo>
                    <a:pt x="58" y="79"/>
                    <a:pt x="68" y="79"/>
                    <a:pt x="80" y="78"/>
                  </a:cubicBezTo>
                  <a:cubicBezTo>
                    <a:pt x="100" y="76"/>
                    <a:pt x="114" y="72"/>
                    <a:pt x="123" y="67"/>
                  </a:cubicBezTo>
                  <a:cubicBezTo>
                    <a:pt x="122" y="86"/>
                    <a:pt x="112" y="103"/>
                    <a:pt x="98" y="113"/>
                  </a:cubicBezTo>
                  <a:cubicBezTo>
                    <a:pt x="96" y="113"/>
                    <a:pt x="95" y="113"/>
                    <a:pt x="93" y="113"/>
                  </a:cubicBezTo>
                  <a:cubicBezTo>
                    <a:pt x="93" y="113"/>
                    <a:pt x="93" y="113"/>
                    <a:pt x="93" y="113"/>
                  </a:cubicBezTo>
                  <a:cubicBezTo>
                    <a:pt x="81" y="113"/>
                    <a:pt x="69" y="110"/>
                    <a:pt x="64" y="108"/>
                  </a:cubicBezTo>
                  <a:cubicBezTo>
                    <a:pt x="54" y="104"/>
                    <a:pt x="40" y="95"/>
                    <a:pt x="26" y="91"/>
                  </a:cubicBezTo>
                  <a:cubicBezTo>
                    <a:pt x="25" y="87"/>
                    <a:pt x="24" y="83"/>
                    <a:pt x="24" y="78"/>
                  </a:cubicBezTo>
                  <a:cubicBezTo>
                    <a:pt x="30" y="79"/>
                    <a:pt x="39" y="79"/>
                    <a:pt x="49" y="79"/>
                  </a:cubicBezTo>
                  <a:moveTo>
                    <a:pt x="123" y="67"/>
                  </a:moveTo>
                  <a:cubicBezTo>
                    <a:pt x="123" y="66"/>
                    <a:pt x="123" y="65"/>
                    <a:pt x="123" y="64"/>
                  </a:cubicBezTo>
                  <a:cubicBezTo>
                    <a:pt x="123" y="65"/>
                    <a:pt x="123" y="66"/>
                    <a:pt x="123" y="67"/>
                  </a:cubicBezTo>
                  <a:moveTo>
                    <a:pt x="21" y="74"/>
                  </a:moveTo>
                  <a:cubicBezTo>
                    <a:pt x="16" y="74"/>
                    <a:pt x="13" y="73"/>
                    <a:pt x="11" y="72"/>
                  </a:cubicBezTo>
                  <a:cubicBezTo>
                    <a:pt x="7" y="71"/>
                    <a:pt x="5" y="70"/>
                    <a:pt x="4" y="69"/>
                  </a:cubicBezTo>
                  <a:cubicBezTo>
                    <a:pt x="4" y="67"/>
                    <a:pt x="4" y="66"/>
                    <a:pt x="4" y="64"/>
                  </a:cubicBezTo>
                  <a:cubicBezTo>
                    <a:pt x="4" y="55"/>
                    <a:pt x="6" y="46"/>
                    <a:pt x="10" y="38"/>
                  </a:cubicBezTo>
                  <a:cubicBezTo>
                    <a:pt x="10" y="40"/>
                    <a:pt x="9" y="42"/>
                    <a:pt x="9" y="44"/>
                  </a:cubicBezTo>
                  <a:cubicBezTo>
                    <a:pt x="9" y="48"/>
                    <a:pt x="10" y="52"/>
                    <a:pt x="12" y="55"/>
                  </a:cubicBezTo>
                  <a:cubicBezTo>
                    <a:pt x="14" y="57"/>
                    <a:pt x="17" y="59"/>
                    <a:pt x="21" y="60"/>
                  </a:cubicBezTo>
                  <a:cubicBezTo>
                    <a:pt x="21" y="62"/>
                    <a:pt x="21" y="65"/>
                    <a:pt x="21" y="67"/>
                  </a:cubicBezTo>
                  <a:cubicBezTo>
                    <a:pt x="21" y="69"/>
                    <a:pt x="21" y="70"/>
                    <a:pt x="21" y="72"/>
                  </a:cubicBezTo>
                  <a:cubicBezTo>
                    <a:pt x="21" y="73"/>
                    <a:pt x="21" y="74"/>
                    <a:pt x="21" y="74"/>
                  </a:cubicBezTo>
                  <a:moveTo>
                    <a:pt x="11" y="36"/>
                  </a:moveTo>
                  <a:cubicBezTo>
                    <a:pt x="11" y="36"/>
                    <a:pt x="11" y="35"/>
                    <a:pt x="12" y="35"/>
                  </a:cubicBezTo>
                  <a:cubicBezTo>
                    <a:pt x="11" y="35"/>
                    <a:pt x="11" y="36"/>
                    <a:pt x="11" y="36"/>
                  </a:cubicBezTo>
                  <a:moveTo>
                    <a:pt x="12" y="33"/>
                  </a:moveTo>
                  <a:cubicBezTo>
                    <a:pt x="13" y="32"/>
                    <a:pt x="13" y="32"/>
                    <a:pt x="13" y="32"/>
                  </a:cubicBezTo>
                  <a:cubicBezTo>
                    <a:pt x="12" y="33"/>
                    <a:pt x="12" y="33"/>
                    <a:pt x="12" y="33"/>
                  </a:cubicBezTo>
                  <a:moveTo>
                    <a:pt x="14" y="31"/>
                  </a:moveTo>
                  <a:cubicBezTo>
                    <a:pt x="14" y="31"/>
                    <a:pt x="14" y="30"/>
                    <a:pt x="15" y="30"/>
                  </a:cubicBezTo>
                  <a:cubicBezTo>
                    <a:pt x="14" y="30"/>
                    <a:pt x="14" y="31"/>
                    <a:pt x="14" y="31"/>
                  </a:cubicBezTo>
                  <a:moveTo>
                    <a:pt x="24" y="60"/>
                  </a:moveTo>
                  <a:cubicBezTo>
                    <a:pt x="45" y="60"/>
                    <a:pt x="54" y="48"/>
                    <a:pt x="59" y="44"/>
                  </a:cubicBezTo>
                  <a:cubicBezTo>
                    <a:pt x="62" y="42"/>
                    <a:pt x="69" y="37"/>
                    <a:pt x="78" y="32"/>
                  </a:cubicBezTo>
                  <a:cubicBezTo>
                    <a:pt x="86" y="28"/>
                    <a:pt x="96" y="24"/>
                    <a:pt x="104" y="24"/>
                  </a:cubicBezTo>
                  <a:cubicBezTo>
                    <a:pt x="104" y="24"/>
                    <a:pt x="104" y="24"/>
                    <a:pt x="104" y="24"/>
                  </a:cubicBezTo>
                  <a:cubicBezTo>
                    <a:pt x="106" y="24"/>
                    <a:pt x="107" y="24"/>
                    <a:pt x="108" y="24"/>
                  </a:cubicBezTo>
                  <a:cubicBezTo>
                    <a:pt x="117" y="34"/>
                    <a:pt x="123" y="48"/>
                    <a:pt x="123" y="64"/>
                  </a:cubicBezTo>
                  <a:cubicBezTo>
                    <a:pt x="114" y="69"/>
                    <a:pt x="100" y="73"/>
                    <a:pt x="80" y="75"/>
                  </a:cubicBezTo>
                  <a:cubicBezTo>
                    <a:pt x="68" y="76"/>
                    <a:pt x="58" y="76"/>
                    <a:pt x="49" y="76"/>
                  </a:cubicBezTo>
                  <a:cubicBezTo>
                    <a:pt x="38" y="76"/>
                    <a:pt x="30" y="76"/>
                    <a:pt x="24" y="75"/>
                  </a:cubicBezTo>
                  <a:cubicBezTo>
                    <a:pt x="24" y="74"/>
                    <a:pt x="23" y="73"/>
                    <a:pt x="23" y="72"/>
                  </a:cubicBezTo>
                  <a:cubicBezTo>
                    <a:pt x="23" y="70"/>
                    <a:pt x="24" y="69"/>
                    <a:pt x="24" y="67"/>
                  </a:cubicBezTo>
                  <a:cubicBezTo>
                    <a:pt x="24" y="65"/>
                    <a:pt x="24" y="62"/>
                    <a:pt x="24" y="60"/>
                  </a:cubicBezTo>
                  <a:cubicBezTo>
                    <a:pt x="24" y="60"/>
                    <a:pt x="24" y="60"/>
                    <a:pt x="24" y="60"/>
                  </a:cubicBezTo>
                  <a:cubicBezTo>
                    <a:pt x="24" y="60"/>
                    <a:pt x="24" y="60"/>
                    <a:pt x="24" y="60"/>
                  </a:cubicBezTo>
                  <a:moveTo>
                    <a:pt x="22" y="57"/>
                  </a:moveTo>
                  <a:cubicBezTo>
                    <a:pt x="18" y="57"/>
                    <a:pt x="16" y="55"/>
                    <a:pt x="14" y="53"/>
                  </a:cubicBezTo>
                  <a:cubicBezTo>
                    <a:pt x="13" y="51"/>
                    <a:pt x="12" y="48"/>
                    <a:pt x="12" y="44"/>
                  </a:cubicBezTo>
                  <a:cubicBezTo>
                    <a:pt x="12" y="40"/>
                    <a:pt x="13" y="36"/>
                    <a:pt x="14" y="33"/>
                  </a:cubicBezTo>
                  <a:cubicBezTo>
                    <a:pt x="14" y="32"/>
                    <a:pt x="15" y="30"/>
                    <a:pt x="15" y="29"/>
                  </a:cubicBezTo>
                  <a:cubicBezTo>
                    <a:pt x="15" y="29"/>
                    <a:pt x="15" y="29"/>
                    <a:pt x="15" y="29"/>
                  </a:cubicBezTo>
                  <a:cubicBezTo>
                    <a:pt x="24" y="17"/>
                    <a:pt x="37" y="8"/>
                    <a:pt x="53" y="5"/>
                  </a:cubicBezTo>
                  <a:cubicBezTo>
                    <a:pt x="50" y="6"/>
                    <a:pt x="48" y="8"/>
                    <a:pt x="46" y="10"/>
                  </a:cubicBezTo>
                  <a:cubicBezTo>
                    <a:pt x="35" y="17"/>
                    <a:pt x="25" y="31"/>
                    <a:pt x="22" y="57"/>
                  </a:cubicBezTo>
                  <a:moveTo>
                    <a:pt x="54" y="5"/>
                  </a:moveTo>
                  <a:cubicBezTo>
                    <a:pt x="54" y="5"/>
                    <a:pt x="55" y="5"/>
                    <a:pt x="55" y="5"/>
                  </a:cubicBezTo>
                  <a:cubicBezTo>
                    <a:pt x="55" y="5"/>
                    <a:pt x="54" y="5"/>
                    <a:pt x="54" y="5"/>
                  </a:cubicBezTo>
                  <a:moveTo>
                    <a:pt x="57" y="5"/>
                  </a:moveTo>
                  <a:cubicBezTo>
                    <a:pt x="57" y="5"/>
                    <a:pt x="57" y="5"/>
                    <a:pt x="58" y="5"/>
                  </a:cubicBezTo>
                  <a:cubicBezTo>
                    <a:pt x="57" y="5"/>
                    <a:pt x="57" y="5"/>
                    <a:pt x="57" y="5"/>
                  </a:cubicBezTo>
                  <a:moveTo>
                    <a:pt x="60" y="4"/>
                  </a:moveTo>
                  <a:cubicBezTo>
                    <a:pt x="61" y="4"/>
                    <a:pt x="61" y="4"/>
                    <a:pt x="61" y="4"/>
                  </a:cubicBezTo>
                  <a:cubicBezTo>
                    <a:pt x="60" y="4"/>
                    <a:pt x="60" y="4"/>
                    <a:pt x="60" y="4"/>
                  </a:cubicBezTo>
                  <a:moveTo>
                    <a:pt x="25" y="57"/>
                  </a:moveTo>
                  <a:cubicBezTo>
                    <a:pt x="28" y="32"/>
                    <a:pt x="38" y="19"/>
                    <a:pt x="47" y="12"/>
                  </a:cubicBezTo>
                  <a:cubicBezTo>
                    <a:pt x="53" y="8"/>
                    <a:pt x="58" y="6"/>
                    <a:pt x="62" y="5"/>
                  </a:cubicBezTo>
                  <a:cubicBezTo>
                    <a:pt x="63" y="5"/>
                    <a:pt x="63" y="4"/>
                    <a:pt x="64" y="4"/>
                  </a:cubicBezTo>
                  <a:cubicBezTo>
                    <a:pt x="64" y="4"/>
                    <a:pt x="64" y="4"/>
                    <a:pt x="64" y="4"/>
                  </a:cubicBezTo>
                  <a:cubicBezTo>
                    <a:pt x="80" y="4"/>
                    <a:pt x="94" y="11"/>
                    <a:pt x="105" y="21"/>
                  </a:cubicBezTo>
                  <a:cubicBezTo>
                    <a:pt x="104" y="21"/>
                    <a:pt x="104" y="21"/>
                    <a:pt x="104" y="21"/>
                  </a:cubicBezTo>
                  <a:cubicBezTo>
                    <a:pt x="95" y="21"/>
                    <a:pt x="85" y="25"/>
                    <a:pt x="76" y="30"/>
                  </a:cubicBezTo>
                  <a:cubicBezTo>
                    <a:pt x="68" y="34"/>
                    <a:pt x="61" y="39"/>
                    <a:pt x="58" y="41"/>
                  </a:cubicBezTo>
                  <a:cubicBezTo>
                    <a:pt x="51" y="46"/>
                    <a:pt x="44" y="57"/>
                    <a:pt x="25" y="57"/>
                  </a:cubicBezTo>
                  <a:moveTo>
                    <a:pt x="64" y="0"/>
                  </a:moveTo>
                  <a:cubicBezTo>
                    <a:pt x="28" y="0"/>
                    <a:pt x="0" y="29"/>
                    <a:pt x="0" y="64"/>
                  </a:cubicBezTo>
                  <a:cubicBezTo>
                    <a:pt x="0" y="99"/>
                    <a:pt x="28" y="128"/>
                    <a:pt x="64" y="128"/>
                  </a:cubicBezTo>
                  <a:cubicBezTo>
                    <a:pt x="99" y="128"/>
                    <a:pt x="127" y="99"/>
                    <a:pt x="127" y="64"/>
                  </a:cubicBezTo>
                  <a:cubicBezTo>
                    <a:pt x="127" y="29"/>
                    <a:pt x="99" y="0"/>
                    <a:pt x="64" y="0"/>
                  </a:cubicBezTo>
                </a:path>
              </a:pathLst>
            </a:custGeom>
            <a:solidFill>
              <a:srgbClr val="FFFFFF"/>
            </a:solidFill>
            <a:ln w="9525">
              <a:noFill/>
            </a:ln>
          </p:spPr>
          <p:txBody>
            <a:bodyPr/>
            <a:p>
              <a:endParaRPr lang="zh-CN" altLang="en-US"/>
            </a:p>
          </p:txBody>
        </p:sp>
        <p:sp>
          <p:nvSpPr>
            <p:cNvPr id="5532" name="Freeform 416"/>
            <p:cNvSpPr>
              <a:spLocks noEditPoints="1"/>
            </p:cNvSpPr>
            <p:nvPr/>
          </p:nvSpPr>
          <p:spPr>
            <a:xfrm>
              <a:off x="6042025" y="3495675"/>
              <a:ext cx="325437" cy="327025"/>
            </a:xfrm>
            <a:custGeom>
              <a:avLst/>
              <a:gdLst/>
              <a:ahLst/>
              <a:cxnLst>
                <a:cxn ang="0">
                  <a:pos x="130922" y="308230"/>
                </a:cxn>
                <a:cxn ang="0">
                  <a:pos x="142144" y="304471"/>
                </a:cxn>
                <a:cxn ang="0">
                  <a:pos x="100997" y="311989"/>
                </a:cxn>
                <a:cxn ang="0">
                  <a:pos x="29925" y="304471"/>
                </a:cxn>
                <a:cxn ang="0">
                  <a:pos x="18703" y="221775"/>
                </a:cxn>
                <a:cxn ang="0">
                  <a:pos x="22443" y="296953"/>
                </a:cxn>
                <a:cxn ang="0">
                  <a:pos x="18703" y="210498"/>
                </a:cxn>
                <a:cxn ang="0">
                  <a:pos x="22443" y="191704"/>
                </a:cxn>
                <a:cxn ang="0">
                  <a:pos x="302993" y="142838"/>
                </a:cxn>
                <a:cxn ang="0">
                  <a:pos x="302993" y="139079"/>
                </a:cxn>
                <a:cxn ang="0">
                  <a:pos x="306733" y="120285"/>
                </a:cxn>
                <a:cxn ang="0">
                  <a:pos x="239401" y="109008"/>
                </a:cxn>
                <a:cxn ang="0">
                  <a:pos x="246883" y="82695"/>
                </a:cxn>
                <a:cxn ang="0">
                  <a:pos x="74813" y="255605"/>
                </a:cxn>
                <a:cxn ang="0">
                  <a:pos x="89775" y="259364"/>
                </a:cxn>
                <a:cxn ang="0">
                  <a:pos x="89775" y="240570"/>
                </a:cxn>
                <a:cxn ang="0">
                  <a:pos x="100997" y="240570"/>
                </a:cxn>
                <a:cxn ang="0">
                  <a:pos x="119700" y="229293"/>
                </a:cxn>
                <a:cxn ang="0">
                  <a:pos x="127182" y="206739"/>
                </a:cxn>
                <a:cxn ang="0">
                  <a:pos x="138404" y="202981"/>
                </a:cxn>
                <a:cxn ang="0">
                  <a:pos x="157107" y="191704"/>
                </a:cxn>
                <a:cxn ang="0">
                  <a:pos x="172070" y="165391"/>
                </a:cxn>
                <a:cxn ang="0">
                  <a:pos x="179551" y="161633"/>
                </a:cxn>
                <a:cxn ang="0">
                  <a:pos x="198254" y="150356"/>
                </a:cxn>
                <a:cxn ang="0">
                  <a:pos x="213217" y="124043"/>
                </a:cxn>
                <a:cxn ang="0">
                  <a:pos x="220698" y="124043"/>
                </a:cxn>
                <a:cxn ang="0">
                  <a:pos x="235661" y="109008"/>
                </a:cxn>
                <a:cxn ang="0">
                  <a:pos x="299252" y="30071"/>
                </a:cxn>
                <a:cxn ang="0">
                  <a:pos x="310474" y="109008"/>
                </a:cxn>
                <a:cxn ang="0">
                  <a:pos x="82294" y="82695"/>
                </a:cxn>
                <a:cxn ang="0">
                  <a:pos x="228179" y="90213"/>
                </a:cxn>
                <a:cxn ang="0">
                  <a:pos x="213217" y="86454"/>
                </a:cxn>
                <a:cxn ang="0">
                  <a:pos x="201995" y="101490"/>
                </a:cxn>
                <a:cxn ang="0">
                  <a:pos x="201995" y="112767"/>
                </a:cxn>
                <a:cxn ang="0">
                  <a:pos x="175810" y="124043"/>
                </a:cxn>
                <a:cxn ang="0">
                  <a:pos x="160848" y="142838"/>
                </a:cxn>
                <a:cxn ang="0">
                  <a:pos x="160848" y="154115"/>
                </a:cxn>
                <a:cxn ang="0">
                  <a:pos x="134663" y="165391"/>
                </a:cxn>
                <a:cxn ang="0">
                  <a:pos x="119700" y="184186"/>
                </a:cxn>
                <a:cxn ang="0">
                  <a:pos x="119700" y="195463"/>
                </a:cxn>
                <a:cxn ang="0">
                  <a:pos x="97257" y="202981"/>
                </a:cxn>
                <a:cxn ang="0">
                  <a:pos x="86035" y="225534"/>
                </a:cxn>
                <a:cxn ang="0">
                  <a:pos x="82294" y="233052"/>
                </a:cxn>
                <a:cxn ang="0">
                  <a:pos x="183292" y="26312"/>
                </a:cxn>
                <a:cxn ang="0">
                  <a:pos x="187032" y="22553"/>
                </a:cxn>
                <a:cxn ang="0">
                  <a:pos x="209476" y="18794"/>
                </a:cxn>
                <a:cxn ang="0">
                  <a:pos x="216958" y="18794"/>
                </a:cxn>
                <a:cxn ang="0">
                  <a:pos x="295511" y="22553"/>
                </a:cxn>
                <a:cxn ang="0">
                  <a:pos x="216958" y="3758"/>
                </a:cxn>
                <a:cxn ang="0">
                  <a:pos x="71072" y="78937"/>
                </a:cxn>
                <a:cxn ang="0">
                  <a:pos x="7481" y="296953"/>
                </a:cxn>
                <a:cxn ang="0">
                  <a:pos x="11221" y="304471"/>
                </a:cxn>
                <a:cxn ang="0">
                  <a:pos x="18703" y="315748"/>
                </a:cxn>
                <a:cxn ang="0">
                  <a:pos x="26184" y="319507"/>
                </a:cxn>
                <a:cxn ang="0">
                  <a:pos x="82294" y="327025"/>
                </a:cxn>
                <a:cxn ang="0">
                  <a:pos x="254364" y="255605"/>
                </a:cxn>
                <a:cxn ang="0">
                  <a:pos x="321696" y="48865"/>
                </a:cxn>
                <a:cxn ang="0">
                  <a:pos x="317955" y="26312"/>
                </a:cxn>
                <a:cxn ang="0">
                  <a:pos x="302993" y="11276"/>
                </a:cxn>
                <a:cxn ang="0">
                  <a:pos x="291771" y="7517"/>
                </a:cxn>
              </a:cxnLst>
              <a:pathLst>
                <a:path w="87" h="87">
                  <a:moveTo>
                    <a:pt x="31" y="82"/>
                  </a:moveTo>
                  <a:cubicBezTo>
                    <a:pt x="32" y="82"/>
                    <a:pt x="32" y="82"/>
                    <a:pt x="32" y="82"/>
                  </a:cubicBezTo>
                  <a:cubicBezTo>
                    <a:pt x="32" y="82"/>
                    <a:pt x="32" y="82"/>
                    <a:pt x="31" y="82"/>
                  </a:cubicBezTo>
                  <a:moveTo>
                    <a:pt x="35" y="82"/>
                  </a:moveTo>
                  <a:cubicBezTo>
                    <a:pt x="35" y="82"/>
                    <a:pt x="35" y="82"/>
                    <a:pt x="35" y="82"/>
                  </a:cubicBezTo>
                  <a:cubicBezTo>
                    <a:pt x="35" y="82"/>
                    <a:pt x="35" y="82"/>
                    <a:pt x="35" y="82"/>
                  </a:cubicBezTo>
                  <a:moveTo>
                    <a:pt x="36" y="82"/>
                  </a:moveTo>
                  <a:cubicBezTo>
                    <a:pt x="37" y="81"/>
                    <a:pt x="37" y="81"/>
                    <a:pt x="38" y="81"/>
                  </a:cubicBezTo>
                  <a:cubicBezTo>
                    <a:pt x="37" y="81"/>
                    <a:pt x="37" y="81"/>
                    <a:pt x="36" y="82"/>
                  </a:cubicBezTo>
                  <a:moveTo>
                    <a:pt x="8" y="80"/>
                  </a:moveTo>
                  <a:cubicBezTo>
                    <a:pt x="14" y="74"/>
                    <a:pt x="14" y="74"/>
                    <a:pt x="14" y="74"/>
                  </a:cubicBezTo>
                  <a:cubicBezTo>
                    <a:pt x="18" y="78"/>
                    <a:pt x="22" y="81"/>
                    <a:pt x="27" y="83"/>
                  </a:cubicBezTo>
                  <a:cubicBezTo>
                    <a:pt x="25" y="83"/>
                    <a:pt x="23" y="83"/>
                    <a:pt x="21" y="83"/>
                  </a:cubicBezTo>
                  <a:cubicBezTo>
                    <a:pt x="17" y="83"/>
                    <a:pt x="14" y="83"/>
                    <a:pt x="12" y="82"/>
                  </a:cubicBezTo>
                  <a:cubicBezTo>
                    <a:pt x="10" y="82"/>
                    <a:pt x="8" y="81"/>
                    <a:pt x="8" y="81"/>
                  </a:cubicBezTo>
                  <a:cubicBezTo>
                    <a:pt x="8" y="81"/>
                    <a:pt x="8" y="81"/>
                    <a:pt x="8" y="81"/>
                  </a:cubicBezTo>
                  <a:cubicBezTo>
                    <a:pt x="8" y="80"/>
                    <a:pt x="8" y="80"/>
                    <a:pt x="8" y="80"/>
                  </a:cubicBezTo>
                  <a:cubicBezTo>
                    <a:pt x="8" y="80"/>
                    <a:pt x="8" y="80"/>
                    <a:pt x="8" y="80"/>
                  </a:cubicBezTo>
                  <a:moveTo>
                    <a:pt x="6" y="79"/>
                  </a:moveTo>
                  <a:cubicBezTo>
                    <a:pt x="6" y="79"/>
                    <a:pt x="3" y="72"/>
                    <a:pt x="5" y="59"/>
                  </a:cubicBezTo>
                  <a:cubicBezTo>
                    <a:pt x="5" y="59"/>
                    <a:pt x="4" y="60"/>
                    <a:pt x="4" y="61"/>
                  </a:cubicBezTo>
                  <a:cubicBezTo>
                    <a:pt x="7" y="65"/>
                    <a:pt x="10" y="69"/>
                    <a:pt x="13" y="73"/>
                  </a:cubicBezTo>
                  <a:cubicBezTo>
                    <a:pt x="7" y="80"/>
                    <a:pt x="7" y="80"/>
                    <a:pt x="7" y="80"/>
                  </a:cubicBezTo>
                  <a:cubicBezTo>
                    <a:pt x="6" y="79"/>
                    <a:pt x="6" y="79"/>
                    <a:pt x="6" y="79"/>
                  </a:cubicBezTo>
                  <a:cubicBezTo>
                    <a:pt x="6" y="79"/>
                    <a:pt x="6" y="79"/>
                    <a:pt x="6" y="79"/>
                  </a:cubicBezTo>
                  <a:moveTo>
                    <a:pt x="5" y="56"/>
                  </a:moveTo>
                  <a:cubicBezTo>
                    <a:pt x="5" y="55"/>
                    <a:pt x="5" y="55"/>
                    <a:pt x="5" y="55"/>
                  </a:cubicBezTo>
                  <a:cubicBezTo>
                    <a:pt x="5" y="56"/>
                    <a:pt x="5" y="56"/>
                    <a:pt x="5" y="56"/>
                  </a:cubicBezTo>
                  <a:moveTo>
                    <a:pt x="5" y="54"/>
                  </a:moveTo>
                  <a:cubicBezTo>
                    <a:pt x="5" y="53"/>
                    <a:pt x="6" y="53"/>
                    <a:pt x="6" y="52"/>
                  </a:cubicBezTo>
                  <a:cubicBezTo>
                    <a:pt x="6" y="53"/>
                    <a:pt x="5" y="53"/>
                    <a:pt x="5" y="54"/>
                  </a:cubicBezTo>
                  <a:moveTo>
                    <a:pt x="6" y="51"/>
                  </a:moveTo>
                  <a:cubicBezTo>
                    <a:pt x="6" y="51"/>
                    <a:pt x="6" y="50"/>
                    <a:pt x="6" y="50"/>
                  </a:cubicBezTo>
                  <a:cubicBezTo>
                    <a:pt x="6" y="50"/>
                    <a:pt x="6" y="51"/>
                    <a:pt x="6" y="51"/>
                  </a:cubicBezTo>
                  <a:moveTo>
                    <a:pt x="80" y="40"/>
                  </a:moveTo>
                  <a:cubicBezTo>
                    <a:pt x="80" y="40"/>
                    <a:pt x="81" y="39"/>
                    <a:pt x="81" y="38"/>
                  </a:cubicBezTo>
                  <a:cubicBezTo>
                    <a:pt x="81" y="39"/>
                    <a:pt x="80" y="40"/>
                    <a:pt x="80" y="40"/>
                  </a:cubicBezTo>
                  <a:moveTo>
                    <a:pt x="81" y="37"/>
                  </a:moveTo>
                  <a:cubicBezTo>
                    <a:pt x="81" y="37"/>
                    <a:pt x="81" y="36"/>
                    <a:pt x="82" y="36"/>
                  </a:cubicBezTo>
                  <a:cubicBezTo>
                    <a:pt x="81" y="36"/>
                    <a:pt x="81" y="37"/>
                    <a:pt x="81" y="37"/>
                  </a:cubicBezTo>
                  <a:moveTo>
                    <a:pt x="82" y="35"/>
                  </a:moveTo>
                  <a:cubicBezTo>
                    <a:pt x="82" y="34"/>
                    <a:pt x="82" y="34"/>
                    <a:pt x="82" y="33"/>
                  </a:cubicBezTo>
                  <a:cubicBezTo>
                    <a:pt x="82" y="34"/>
                    <a:pt x="82" y="34"/>
                    <a:pt x="82" y="35"/>
                  </a:cubicBezTo>
                  <a:moveTo>
                    <a:pt x="82" y="32"/>
                  </a:moveTo>
                  <a:cubicBezTo>
                    <a:pt x="82" y="31"/>
                    <a:pt x="83" y="31"/>
                    <a:pt x="83" y="30"/>
                  </a:cubicBezTo>
                  <a:cubicBezTo>
                    <a:pt x="83" y="31"/>
                    <a:pt x="82" y="31"/>
                    <a:pt x="82" y="32"/>
                  </a:cubicBezTo>
                  <a:moveTo>
                    <a:pt x="63" y="29"/>
                  </a:moveTo>
                  <a:cubicBezTo>
                    <a:pt x="63" y="29"/>
                    <a:pt x="63" y="29"/>
                    <a:pt x="64" y="29"/>
                  </a:cubicBezTo>
                  <a:cubicBezTo>
                    <a:pt x="64" y="29"/>
                    <a:pt x="64" y="28"/>
                    <a:pt x="64" y="28"/>
                  </a:cubicBezTo>
                  <a:cubicBezTo>
                    <a:pt x="63" y="27"/>
                    <a:pt x="63" y="27"/>
                    <a:pt x="63" y="26"/>
                  </a:cubicBezTo>
                  <a:cubicBezTo>
                    <a:pt x="63" y="25"/>
                    <a:pt x="63" y="25"/>
                    <a:pt x="63" y="25"/>
                  </a:cubicBezTo>
                  <a:cubicBezTo>
                    <a:pt x="66" y="22"/>
                    <a:pt x="66" y="22"/>
                    <a:pt x="66" y="22"/>
                  </a:cubicBezTo>
                  <a:cubicBezTo>
                    <a:pt x="72" y="28"/>
                    <a:pt x="77" y="34"/>
                    <a:pt x="80" y="41"/>
                  </a:cubicBezTo>
                  <a:cubicBezTo>
                    <a:pt x="77" y="50"/>
                    <a:pt x="71" y="59"/>
                    <a:pt x="65" y="65"/>
                  </a:cubicBezTo>
                  <a:cubicBezTo>
                    <a:pt x="59" y="72"/>
                    <a:pt x="49" y="78"/>
                    <a:pt x="38" y="81"/>
                  </a:cubicBezTo>
                  <a:cubicBezTo>
                    <a:pt x="32" y="78"/>
                    <a:pt x="26" y="73"/>
                    <a:pt x="20" y="68"/>
                  </a:cubicBezTo>
                  <a:cubicBezTo>
                    <a:pt x="21" y="67"/>
                    <a:pt x="21" y="67"/>
                    <a:pt x="21" y="67"/>
                  </a:cubicBezTo>
                  <a:cubicBezTo>
                    <a:pt x="21" y="68"/>
                    <a:pt x="22" y="68"/>
                    <a:pt x="23" y="69"/>
                  </a:cubicBezTo>
                  <a:cubicBezTo>
                    <a:pt x="24" y="69"/>
                    <a:pt x="24" y="69"/>
                    <a:pt x="24" y="69"/>
                  </a:cubicBezTo>
                  <a:cubicBezTo>
                    <a:pt x="24" y="69"/>
                    <a:pt x="24" y="69"/>
                    <a:pt x="24" y="69"/>
                  </a:cubicBezTo>
                  <a:cubicBezTo>
                    <a:pt x="24" y="68"/>
                    <a:pt x="24" y="68"/>
                    <a:pt x="24" y="68"/>
                  </a:cubicBezTo>
                  <a:cubicBezTo>
                    <a:pt x="23" y="68"/>
                    <a:pt x="22" y="67"/>
                    <a:pt x="21" y="67"/>
                  </a:cubicBezTo>
                  <a:cubicBezTo>
                    <a:pt x="23" y="65"/>
                    <a:pt x="23" y="65"/>
                    <a:pt x="23" y="65"/>
                  </a:cubicBezTo>
                  <a:cubicBezTo>
                    <a:pt x="24" y="64"/>
                    <a:pt x="24" y="64"/>
                    <a:pt x="24" y="64"/>
                  </a:cubicBezTo>
                  <a:cubicBezTo>
                    <a:pt x="25" y="65"/>
                    <a:pt x="26" y="65"/>
                    <a:pt x="26" y="66"/>
                  </a:cubicBezTo>
                  <a:cubicBezTo>
                    <a:pt x="26" y="66"/>
                    <a:pt x="27" y="66"/>
                    <a:pt x="27" y="66"/>
                  </a:cubicBezTo>
                  <a:cubicBezTo>
                    <a:pt x="27" y="66"/>
                    <a:pt x="27" y="66"/>
                    <a:pt x="27" y="65"/>
                  </a:cubicBezTo>
                  <a:cubicBezTo>
                    <a:pt x="28" y="65"/>
                    <a:pt x="28" y="64"/>
                    <a:pt x="27" y="64"/>
                  </a:cubicBezTo>
                  <a:cubicBezTo>
                    <a:pt x="27" y="64"/>
                    <a:pt x="26" y="64"/>
                    <a:pt x="26" y="63"/>
                  </a:cubicBezTo>
                  <a:cubicBezTo>
                    <a:pt x="29" y="60"/>
                    <a:pt x="29" y="60"/>
                    <a:pt x="29" y="60"/>
                  </a:cubicBezTo>
                  <a:cubicBezTo>
                    <a:pt x="30" y="60"/>
                    <a:pt x="31" y="61"/>
                    <a:pt x="31" y="61"/>
                  </a:cubicBezTo>
                  <a:cubicBezTo>
                    <a:pt x="31" y="61"/>
                    <a:pt x="32" y="61"/>
                    <a:pt x="32" y="61"/>
                  </a:cubicBezTo>
                  <a:cubicBezTo>
                    <a:pt x="32" y="61"/>
                    <a:pt x="32" y="61"/>
                    <a:pt x="33" y="61"/>
                  </a:cubicBezTo>
                  <a:cubicBezTo>
                    <a:pt x="33" y="60"/>
                    <a:pt x="33" y="60"/>
                    <a:pt x="32" y="59"/>
                  </a:cubicBezTo>
                  <a:cubicBezTo>
                    <a:pt x="32" y="59"/>
                    <a:pt x="31" y="59"/>
                    <a:pt x="31" y="58"/>
                  </a:cubicBezTo>
                  <a:cubicBezTo>
                    <a:pt x="34" y="55"/>
                    <a:pt x="34" y="55"/>
                    <a:pt x="34" y="55"/>
                  </a:cubicBezTo>
                  <a:cubicBezTo>
                    <a:pt x="35" y="55"/>
                    <a:pt x="35" y="56"/>
                    <a:pt x="36" y="56"/>
                  </a:cubicBezTo>
                  <a:cubicBezTo>
                    <a:pt x="36" y="56"/>
                    <a:pt x="36" y="56"/>
                    <a:pt x="37" y="56"/>
                  </a:cubicBezTo>
                  <a:cubicBezTo>
                    <a:pt x="37" y="56"/>
                    <a:pt x="37" y="56"/>
                    <a:pt x="37" y="56"/>
                  </a:cubicBezTo>
                  <a:cubicBezTo>
                    <a:pt x="38" y="55"/>
                    <a:pt x="38" y="55"/>
                    <a:pt x="37" y="54"/>
                  </a:cubicBezTo>
                  <a:cubicBezTo>
                    <a:pt x="37" y="54"/>
                    <a:pt x="36" y="54"/>
                    <a:pt x="36" y="53"/>
                  </a:cubicBezTo>
                  <a:cubicBezTo>
                    <a:pt x="40" y="49"/>
                    <a:pt x="40" y="49"/>
                    <a:pt x="40" y="49"/>
                  </a:cubicBezTo>
                  <a:cubicBezTo>
                    <a:pt x="41" y="50"/>
                    <a:pt x="41" y="50"/>
                    <a:pt x="41" y="50"/>
                  </a:cubicBezTo>
                  <a:cubicBezTo>
                    <a:pt x="41" y="51"/>
                    <a:pt x="42" y="51"/>
                    <a:pt x="42" y="51"/>
                  </a:cubicBezTo>
                  <a:cubicBezTo>
                    <a:pt x="42" y="51"/>
                    <a:pt x="42" y="51"/>
                    <a:pt x="43" y="50"/>
                  </a:cubicBezTo>
                  <a:cubicBezTo>
                    <a:pt x="43" y="50"/>
                    <a:pt x="43" y="49"/>
                    <a:pt x="43" y="49"/>
                  </a:cubicBezTo>
                  <a:cubicBezTo>
                    <a:pt x="41" y="48"/>
                    <a:pt x="41" y="48"/>
                    <a:pt x="41" y="48"/>
                  </a:cubicBezTo>
                  <a:cubicBezTo>
                    <a:pt x="46" y="44"/>
                    <a:pt x="46" y="44"/>
                    <a:pt x="46" y="44"/>
                  </a:cubicBezTo>
                  <a:cubicBezTo>
                    <a:pt x="47" y="45"/>
                    <a:pt x="47" y="45"/>
                    <a:pt x="47" y="45"/>
                  </a:cubicBezTo>
                  <a:cubicBezTo>
                    <a:pt x="47" y="45"/>
                    <a:pt x="47" y="45"/>
                    <a:pt x="47" y="45"/>
                  </a:cubicBezTo>
                  <a:cubicBezTo>
                    <a:pt x="48" y="45"/>
                    <a:pt x="48" y="45"/>
                    <a:pt x="48" y="45"/>
                  </a:cubicBezTo>
                  <a:cubicBezTo>
                    <a:pt x="49" y="44"/>
                    <a:pt x="49" y="44"/>
                    <a:pt x="48" y="43"/>
                  </a:cubicBezTo>
                  <a:cubicBezTo>
                    <a:pt x="47" y="42"/>
                    <a:pt x="47" y="42"/>
                    <a:pt x="47" y="42"/>
                  </a:cubicBezTo>
                  <a:cubicBezTo>
                    <a:pt x="51" y="38"/>
                    <a:pt x="51" y="38"/>
                    <a:pt x="51" y="38"/>
                  </a:cubicBezTo>
                  <a:cubicBezTo>
                    <a:pt x="52" y="38"/>
                    <a:pt x="52" y="39"/>
                    <a:pt x="52" y="39"/>
                  </a:cubicBezTo>
                  <a:cubicBezTo>
                    <a:pt x="52" y="40"/>
                    <a:pt x="53" y="40"/>
                    <a:pt x="53" y="40"/>
                  </a:cubicBezTo>
                  <a:cubicBezTo>
                    <a:pt x="53" y="40"/>
                    <a:pt x="54" y="40"/>
                    <a:pt x="54" y="40"/>
                  </a:cubicBezTo>
                  <a:cubicBezTo>
                    <a:pt x="54" y="39"/>
                    <a:pt x="54" y="39"/>
                    <a:pt x="54" y="38"/>
                  </a:cubicBezTo>
                  <a:cubicBezTo>
                    <a:pt x="53" y="38"/>
                    <a:pt x="53" y="37"/>
                    <a:pt x="53" y="37"/>
                  </a:cubicBezTo>
                  <a:cubicBezTo>
                    <a:pt x="57" y="33"/>
                    <a:pt x="57" y="33"/>
                    <a:pt x="57" y="33"/>
                  </a:cubicBezTo>
                  <a:cubicBezTo>
                    <a:pt x="57" y="33"/>
                    <a:pt x="57" y="34"/>
                    <a:pt x="57" y="34"/>
                  </a:cubicBezTo>
                  <a:cubicBezTo>
                    <a:pt x="58" y="34"/>
                    <a:pt x="58" y="34"/>
                    <a:pt x="58" y="34"/>
                  </a:cubicBezTo>
                  <a:cubicBezTo>
                    <a:pt x="58" y="34"/>
                    <a:pt x="59" y="34"/>
                    <a:pt x="59" y="34"/>
                  </a:cubicBezTo>
                  <a:cubicBezTo>
                    <a:pt x="59" y="34"/>
                    <a:pt x="59" y="33"/>
                    <a:pt x="59" y="33"/>
                  </a:cubicBezTo>
                  <a:cubicBezTo>
                    <a:pt x="59" y="32"/>
                    <a:pt x="58" y="32"/>
                    <a:pt x="58" y="31"/>
                  </a:cubicBezTo>
                  <a:cubicBezTo>
                    <a:pt x="61" y="28"/>
                    <a:pt x="61" y="28"/>
                    <a:pt x="61" y="28"/>
                  </a:cubicBezTo>
                  <a:cubicBezTo>
                    <a:pt x="62" y="28"/>
                    <a:pt x="62" y="28"/>
                    <a:pt x="62" y="29"/>
                  </a:cubicBezTo>
                  <a:cubicBezTo>
                    <a:pt x="62" y="29"/>
                    <a:pt x="63" y="29"/>
                    <a:pt x="63" y="29"/>
                  </a:cubicBezTo>
                  <a:moveTo>
                    <a:pt x="83" y="30"/>
                  </a:moveTo>
                  <a:cubicBezTo>
                    <a:pt x="80" y="25"/>
                    <a:pt x="77" y="20"/>
                    <a:pt x="72" y="15"/>
                  </a:cubicBezTo>
                  <a:cubicBezTo>
                    <a:pt x="80" y="8"/>
                    <a:pt x="80" y="8"/>
                    <a:pt x="80" y="8"/>
                  </a:cubicBezTo>
                  <a:cubicBezTo>
                    <a:pt x="80" y="8"/>
                    <a:pt x="80" y="8"/>
                    <a:pt x="80" y="8"/>
                  </a:cubicBezTo>
                  <a:cubicBezTo>
                    <a:pt x="80" y="8"/>
                    <a:pt x="80" y="8"/>
                    <a:pt x="80" y="8"/>
                  </a:cubicBezTo>
                  <a:cubicBezTo>
                    <a:pt x="81" y="8"/>
                    <a:pt x="81" y="8"/>
                    <a:pt x="81" y="8"/>
                  </a:cubicBezTo>
                  <a:cubicBezTo>
                    <a:pt x="81" y="8"/>
                    <a:pt x="81" y="8"/>
                    <a:pt x="81" y="8"/>
                  </a:cubicBezTo>
                  <a:cubicBezTo>
                    <a:pt x="81" y="8"/>
                    <a:pt x="84" y="16"/>
                    <a:pt x="83" y="29"/>
                  </a:cubicBezTo>
                  <a:cubicBezTo>
                    <a:pt x="83" y="30"/>
                    <a:pt x="83" y="30"/>
                    <a:pt x="83" y="30"/>
                  </a:cubicBezTo>
                  <a:moveTo>
                    <a:pt x="19" y="67"/>
                  </a:moveTo>
                  <a:cubicBezTo>
                    <a:pt x="14" y="61"/>
                    <a:pt x="10" y="55"/>
                    <a:pt x="6" y="49"/>
                  </a:cubicBezTo>
                  <a:cubicBezTo>
                    <a:pt x="10" y="39"/>
                    <a:pt x="16" y="29"/>
                    <a:pt x="22" y="22"/>
                  </a:cubicBezTo>
                  <a:cubicBezTo>
                    <a:pt x="28" y="16"/>
                    <a:pt x="37" y="11"/>
                    <a:pt x="47" y="7"/>
                  </a:cubicBezTo>
                  <a:cubicBezTo>
                    <a:pt x="53" y="10"/>
                    <a:pt x="60" y="15"/>
                    <a:pt x="66" y="21"/>
                  </a:cubicBezTo>
                  <a:cubicBezTo>
                    <a:pt x="62" y="24"/>
                    <a:pt x="62" y="24"/>
                    <a:pt x="62" y="24"/>
                  </a:cubicBezTo>
                  <a:cubicBezTo>
                    <a:pt x="62" y="24"/>
                    <a:pt x="61" y="24"/>
                    <a:pt x="61" y="24"/>
                  </a:cubicBezTo>
                  <a:cubicBezTo>
                    <a:pt x="61" y="24"/>
                    <a:pt x="61" y="24"/>
                    <a:pt x="61" y="24"/>
                  </a:cubicBezTo>
                  <a:cubicBezTo>
                    <a:pt x="60" y="24"/>
                    <a:pt x="59" y="23"/>
                    <a:pt x="59" y="23"/>
                  </a:cubicBezTo>
                  <a:cubicBezTo>
                    <a:pt x="58" y="23"/>
                    <a:pt x="58" y="23"/>
                    <a:pt x="58" y="23"/>
                  </a:cubicBezTo>
                  <a:cubicBezTo>
                    <a:pt x="58" y="23"/>
                    <a:pt x="57" y="23"/>
                    <a:pt x="57" y="23"/>
                  </a:cubicBezTo>
                  <a:cubicBezTo>
                    <a:pt x="57" y="24"/>
                    <a:pt x="57" y="24"/>
                    <a:pt x="58" y="24"/>
                  </a:cubicBezTo>
                  <a:cubicBezTo>
                    <a:pt x="58" y="25"/>
                    <a:pt x="59" y="25"/>
                    <a:pt x="59" y="25"/>
                  </a:cubicBezTo>
                  <a:cubicBezTo>
                    <a:pt x="56" y="29"/>
                    <a:pt x="56" y="29"/>
                    <a:pt x="56" y="29"/>
                  </a:cubicBezTo>
                  <a:cubicBezTo>
                    <a:pt x="55" y="28"/>
                    <a:pt x="54" y="28"/>
                    <a:pt x="54" y="27"/>
                  </a:cubicBezTo>
                  <a:cubicBezTo>
                    <a:pt x="53" y="27"/>
                    <a:pt x="53" y="27"/>
                    <a:pt x="53" y="27"/>
                  </a:cubicBezTo>
                  <a:cubicBezTo>
                    <a:pt x="53" y="27"/>
                    <a:pt x="52" y="27"/>
                    <a:pt x="52" y="28"/>
                  </a:cubicBezTo>
                  <a:cubicBezTo>
                    <a:pt x="52" y="28"/>
                    <a:pt x="52" y="29"/>
                    <a:pt x="53" y="29"/>
                  </a:cubicBezTo>
                  <a:cubicBezTo>
                    <a:pt x="53" y="30"/>
                    <a:pt x="54" y="30"/>
                    <a:pt x="54" y="30"/>
                  </a:cubicBezTo>
                  <a:cubicBezTo>
                    <a:pt x="50" y="34"/>
                    <a:pt x="50" y="34"/>
                    <a:pt x="50" y="34"/>
                  </a:cubicBezTo>
                  <a:cubicBezTo>
                    <a:pt x="50" y="34"/>
                    <a:pt x="49" y="33"/>
                    <a:pt x="49" y="33"/>
                  </a:cubicBezTo>
                  <a:cubicBezTo>
                    <a:pt x="48" y="33"/>
                    <a:pt x="48" y="33"/>
                    <a:pt x="48" y="33"/>
                  </a:cubicBezTo>
                  <a:cubicBezTo>
                    <a:pt x="48" y="33"/>
                    <a:pt x="47" y="33"/>
                    <a:pt x="47" y="33"/>
                  </a:cubicBezTo>
                  <a:cubicBezTo>
                    <a:pt x="47" y="33"/>
                    <a:pt x="47" y="34"/>
                    <a:pt x="47" y="34"/>
                  </a:cubicBezTo>
                  <a:cubicBezTo>
                    <a:pt x="48" y="35"/>
                    <a:pt x="48" y="35"/>
                    <a:pt x="49" y="36"/>
                  </a:cubicBezTo>
                  <a:cubicBezTo>
                    <a:pt x="45" y="40"/>
                    <a:pt x="45" y="40"/>
                    <a:pt x="45" y="40"/>
                  </a:cubicBezTo>
                  <a:cubicBezTo>
                    <a:pt x="43" y="38"/>
                    <a:pt x="43" y="38"/>
                    <a:pt x="43" y="38"/>
                  </a:cubicBezTo>
                  <a:cubicBezTo>
                    <a:pt x="43" y="38"/>
                    <a:pt x="43" y="38"/>
                    <a:pt x="42" y="38"/>
                  </a:cubicBezTo>
                  <a:cubicBezTo>
                    <a:pt x="42" y="38"/>
                    <a:pt x="42" y="38"/>
                    <a:pt x="42" y="38"/>
                  </a:cubicBezTo>
                  <a:cubicBezTo>
                    <a:pt x="41" y="39"/>
                    <a:pt x="41" y="39"/>
                    <a:pt x="42" y="40"/>
                  </a:cubicBezTo>
                  <a:cubicBezTo>
                    <a:pt x="43" y="41"/>
                    <a:pt x="43" y="41"/>
                    <a:pt x="43" y="41"/>
                  </a:cubicBezTo>
                  <a:cubicBezTo>
                    <a:pt x="39" y="45"/>
                    <a:pt x="39" y="45"/>
                    <a:pt x="39" y="45"/>
                  </a:cubicBezTo>
                  <a:cubicBezTo>
                    <a:pt x="38" y="44"/>
                    <a:pt x="38" y="44"/>
                    <a:pt x="38" y="44"/>
                  </a:cubicBezTo>
                  <a:cubicBezTo>
                    <a:pt x="37" y="44"/>
                    <a:pt x="37" y="44"/>
                    <a:pt x="37" y="44"/>
                  </a:cubicBezTo>
                  <a:cubicBezTo>
                    <a:pt x="37" y="44"/>
                    <a:pt x="36" y="44"/>
                    <a:pt x="36" y="44"/>
                  </a:cubicBezTo>
                  <a:cubicBezTo>
                    <a:pt x="36" y="44"/>
                    <a:pt x="36" y="45"/>
                    <a:pt x="36" y="46"/>
                  </a:cubicBezTo>
                  <a:cubicBezTo>
                    <a:pt x="38" y="47"/>
                    <a:pt x="38" y="47"/>
                    <a:pt x="38" y="47"/>
                  </a:cubicBezTo>
                  <a:cubicBezTo>
                    <a:pt x="33" y="51"/>
                    <a:pt x="33" y="51"/>
                    <a:pt x="33" y="51"/>
                  </a:cubicBezTo>
                  <a:cubicBezTo>
                    <a:pt x="33" y="51"/>
                    <a:pt x="33" y="50"/>
                    <a:pt x="32" y="49"/>
                  </a:cubicBezTo>
                  <a:cubicBezTo>
                    <a:pt x="32" y="49"/>
                    <a:pt x="32" y="49"/>
                    <a:pt x="31" y="49"/>
                  </a:cubicBezTo>
                  <a:cubicBezTo>
                    <a:pt x="31" y="49"/>
                    <a:pt x="31" y="49"/>
                    <a:pt x="31" y="49"/>
                  </a:cubicBezTo>
                  <a:cubicBezTo>
                    <a:pt x="30" y="50"/>
                    <a:pt x="30" y="50"/>
                    <a:pt x="31" y="51"/>
                  </a:cubicBezTo>
                  <a:cubicBezTo>
                    <a:pt x="31" y="51"/>
                    <a:pt x="31" y="52"/>
                    <a:pt x="32" y="52"/>
                  </a:cubicBezTo>
                  <a:cubicBezTo>
                    <a:pt x="28" y="56"/>
                    <a:pt x="28" y="56"/>
                    <a:pt x="28" y="56"/>
                  </a:cubicBezTo>
                  <a:cubicBezTo>
                    <a:pt x="28" y="55"/>
                    <a:pt x="28" y="55"/>
                    <a:pt x="27" y="54"/>
                  </a:cubicBezTo>
                  <a:cubicBezTo>
                    <a:pt x="27" y="54"/>
                    <a:pt x="27" y="54"/>
                    <a:pt x="26" y="54"/>
                  </a:cubicBezTo>
                  <a:cubicBezTo>
                    <a:pt x="26" y="54"/>
                    <a:pt x="26" y="54"/>
                    <a:pt x="26" y="54"/>
                  </a:cubicBezTo>
                  <a:cubicBezTo>
                    <a:pt x="26" y="54"/>
                    <a:pt x="25" y="55"/>
                    <a:pt x="26" y="55"/>
                  </a:cubicBezTo>
                  <a:cubicBezTo>
                    <a:pt x="26" y="56"/>
                    <a:pt x="27" y="57"/>
                    <a:pt x="27" y="57"/>
                  </a:cubicBezTo>
                  <a:cubicBezTo>
                    <a:pt x="24" y="61"/>
                    <a:pt x="24" y="61"/>
                    <a:pt x="24" y="61"/>
                  </a:cubicBezTo>
                  <a:cubicBezTo>
                    <a:pt x="23" y="60"/>
                    <a:pt x="23" y="60"/>
                    <a:pt x="23" y="60"/>
                  </a:cubicBezTo>
                  <a:cubicBezTo>
                    <a:pt x="22" y="59"/>
                    <a:pt x="22" y="59"/>
                    <a:pt x="22" y="59"/>
                  </a:cubicBezTo>
                  <a:cubicBezTo>
                    <a:pt x="22" y="59"/>
                    <a:pt x="21" y="59"/>
                    <a:pt x="21" y="59"/>
                  </a:cubicBezTo>
                  <a:cubicBezTo>
                    <a:pt x="21" y="59"/>
                    <a:pt x="21" y="60"/>
                    <a:pt x="21" y="60"/>
                  </a:cubicBezTo>
                  <a:cubicBezTo>
                    <a:pt x="21" y="61"/>
                    <a:pt x="22" y="62"/>
                    <a:pt x="22" y="62"/>
                  </a:cubicBezTo>
                  <a:cubicBezTo>
                    <a:pt x="22" y="63"/>
                    <a:pt x="22" y="63"/>
                    <a:pt x="22" y="64"/>
                  </a:cubicBezTo>
                  <a:cubicBezTo>
                    <a:pt x="19" y="67"/>
                    <a:pt x="19" y="67"/>
                    <a:pt x="19" y="67"/>
                  </a:cubicBezTo>
                  <a:moveTo>
                    <a:pt x="47" y="7"/>
                  </a:moveTo>
                  <a:cubicBezTo>
                    <a:pt x="48" y="7"/>
                    <a:pt x="49" y="7"/>
                    <a:pt x="49" y="7"/>
                  </a:cubicBezTo>
                  <a:cubicBezTo>
                    <a:pt x="49" y="7"/>
                    <a:pt x="48" y="7"/>
                    <a:pt x="47" y="7"/>
                  </a:cubicBezTo>
                  <a:moveTo>
                    <a:pt x="50" y="6"/>
                  </a:moveTo>
                  <a:cubicBezTo>
                    <a:pt x="51" y="6"/>
                    <a:pt x="51" y="6"/>
                    <a:pt x="52" y="6"/>
                  </a:cubicBezTo>
                  <a:cubicBezTo>
                    <a:pt x="51" y="6"/>
                    <a:pt x="51" y="6"/>
                    <a:pt x="50" y="6"/>
                  </a:cubicBezTo>
                  <a:moveTo>
                    <a:pt x="53" y="6"/>
                  </a:moveTo>
                  <a:cubicBezTo>
                    <a:pt x="53" y="5"/>
                    <a:pt x="54" y="5"/>
                    <a:pt x="55" y="5"/>
                  </a:cubicBezTo>
                  <a:cubicBezTo>
                    <a:pt x="54" y="5"/>
                    <a:pt x="53" y="5"/>
                    <a:pt x="53" y="6"/>
                  </a:cubicBezTo>
                  <a:moveTo>
                    <a:pt x="56" y="5"/>
                  </a:moveTo>
                  <a:cubicBezTo>
                    <a:pt x="56" y="5"/>
                    <a:pt x="57" y="5"/>
                    <a:pt x="57" y="5"/>
                  </a:cubicBezTo>
                  <a:cubicBezTo>
                    <a:pt x="57" y="5"/>
                    <a:pt x="56" y="5"/>
                    <a:pt x="56" y="5"/>
                  </a:cubicBezTo>
                  <a:moveTo>
                    <a:pt x="72" y="15"/>
                  </a:moveTo>
                  <a:cubicBezTo>
                    <a:pt x="67" y="10"/>
                    <a:pt x="63" y="7"/>
                    <a:pt x="58" y="5"/>
                  </a:cubicBezTo>
                  <a:cubicBezTo>
                    <a:pt x="59" y="5"/>
                    <a:pt x="59" y="5"/>
                    <a:pt x="59" y="5"/>
                  </a:cubicBezTo>
                  <a:cubicBezTo>
                    <a:pt x="61" y="4"/>
                    <a:pt x="64" y="4"/>
                    <a:pt x="66" y="4"/>
                  </a:cubicBezTo>
                  <a:cubicBezTo>
                    <a:pt x="70" y="4"/>
                    <a:pt x="73" y="5"/>
                    <a:pt x="76" y="5"/>
                  </a:cubicBezTo>
                  <a:cubicBezTo>
                    <a:pt x="78" y="6"/>
                    <a:pt x="79" y="6"/>
                    <a:pt x="79" y="6"/>
                  </a:cubicBezTo>
                  <a:cubicBezTo>
                    <a:pt x="80" y="7"/>
                    <a:pt x="80" y="7"/>
                    <a:pt x="80" y="7"/>
                  </a:cubicBezTo>
                  <a:cubicBezTo>
                    <a:pt x="72" y="15"/>
                    <a:pt x="72" y="15"/>
                    <a:pt x="72" y="15"/>
                  </a:cubicBezTo>
                  <a:moveTo>
                    <a:pt x="66" y="0"/>
                  </a:moveTo>
                  <a:cubicBezTo>
                    <a:pt x="63" y="0"/>
                    <a:pt x="61" y="1"/>
                    <a:pt x="58" y="1"/>
                  </a:cubicBezTo>
                  <a:cubicBezTo>
                    <a:pt x="51" y="1"/>
                    <a:pt x="44" y="4"/>
                    <a:pt x="38" y="7"/>
                  </a:cubicBezTo>
                  <a:cubicBezTo>
                    <a:pt x="31" y="10"/>
                    <a:pt x="25" y="14"/>
                    <a:pt x="21" y="19"/>
                  </a:cubicBezTo>
                  <a:cubicBezTo>
                    <a:pt x="20" y="20"/>
                    <a:pt x="20" y="20"/>
                    <a:pt x="20" y="20"/>
                  </a:cubicBezTo>
                  <a:cubicBezTo>
                    <a:pt x="19" y="21"/>
                    <a:pt x="19" y="21"/>
                    <a:pt x="19" y="21"/>
                  </a:cubicBezTo>
                  <a:cubicBezTo>
                    <a:pt x="14" y="25"/>
                    <a:pt x="10" y="31"/>
                    <a:pt x="7" y="38"/>
                  </a:cubicBezTo>
                  <a:cubicBezTo>
                    <a:pt x="4" y="44"/>
                    <a:pt x="1" y="51"/>
                    <a:pt x="1" y="58"/>
                  </a:cubicBezTo>
                  <a:cubicBezTo>
                    <a:pt x="0" y="65"/>
                    <a:pt x="0" y="71"/>
                    <a:pt x="1" y="74"/>
                  </a:cubicBezTo>
                  <a:cubicBezTo>
                    <a:pt x="1" y="76"/>
                    <a:pt x="2" y="78"/>
                    <a:pt x="2" y="79"/>
                  </a:cubicBezTo>
                  <a:cubicBezTo>
                    <a:pt x="2" y="79"/>
                    <a:pt x="2"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2"/>
                    <a:pt x="4" y="82"/>
                  </a:cubicBezTo>
                  <a:cubicBezTo>
                    <a:pt x="5" y="83"/>
                    <a:pt x="5" y="83"/>
                    <a:pt x="5" y="83"/>
                  </a:cubicBezTo>
                  <a:cubicBezTo>
                    <a:pt x="5" y="84"/>
                    <a:pt x="5" y="84"/>
                    <a:pt x="5" y="84"/>
                  </a:cubicBezTo>
                  <a:cubicBezTo>
                    <a:pt x="6" y="84"/>
                    <a:pt x="6" y="84"/>
                    <a:pt x="6" y="85"/>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7" y="85"/>
                    <a:pt x="8" y="85"/>
                    <a:pt x="9" y="85"/>
                  </a:cubicBezTo>
                  <a:cubicBezTo>
                    <a:pt x="11" y="86"/>
                    <a:pt x="15" y="87"/>
                    <a:pt x="22" y="87"/>
                  </a:cubicBezTo>
                  <a:cubicBezTo>
                    <a:pt x="24" y="87"/>
                    <a:pt x="26" y="87"/>
                    <a:pt x="29" y="87"/>
                  </a:cubicBezTo>
                  <a:cubicBezTo>
                    <a:pt x="36" y="86"/>
                    <a:pt x="43" y="84"/>
                    <a:pt x="50" y="81"/>
                  </a:cubicBezTo>
                  <a:cubicBezTo>
                    <a:pt x="56" y="77"/>
                    <a:pt x="62" y="73"/>
                    <a:pt x="67" y="69"/>
                  </a:cubicBezTo>
                  <a:cubicBezTo>
                    <a:pt x="68" y="68"/>
                    <a:pt x="68" y="68"/>
                    <a:pt x="68" y="68"/>
                  </a:cubicBezTo>
                  <a:cubicBezTo>
                    <a:pt x="69" y="67"/>
                    <a:pt x="69" y="67"/>
                    <a:pt x="69" y="67"/>
                  </a:cubicBezTo>
                  <a:cubicBezTo>
                    <a:pt x="73" y="62"/>
                    <a:pt x="77" y="56"/>
                    <a:pt x="81" y="50"/>
                  </a:cubicBezTo>
                  <a:cubicBezTo>
                    <a:pt x="84" y="43"/>
                    <a:pt x="86" y="36"/>
                    <a:pt x="87" y="29"/>
                  </a:cubicBezTo>
                  <a:cubicBezTo>
                    <a:pt x="87" y="22"/>
                    <a:pt x="87" y="17"/>
                    <a:pt x="86" y="13"/>
                  </a:cubicBezTo>
                  <a:cubicBezTo>
                    <a:pt x="86" y="11"/>
                    <a:pt x="86" y="10"/>
                    <a:pt x="85" y="9"/>
                  </a:cubicBezTo>
                  <a:cubicBezTo>
                    <a:pt x="85" y="8"/>
                    <a:pt x="85" y="8"/>
                    <a:pt x="85" y="7"/>
                  </a:cubicBezTo>
                  <a:cubicBezTo>
                    <a:pt x="85" y="7"/>
                    <a:pt x="85" y="7"/>
                    <a:pt x="85" y="7"/>
                  </a:cubicBezTo>
                  <a:cubicBezTo>
                    <a:pt x="85" y="7"/>
                    <a:pt x="85" y="7"/>
                    <a:pt x="85" y="7"/>
                  </a:cubicBezTo>
                  <a:cubicBezTo>
                    <a:pt x="84" y="6"/>
                    <a:pt x="84" y="6"/>
                    <a:pt x="84" y="5"/>
                  </a:cubicBezTo>
                  <a:cubicBezTo>
                    <a:pt x="83" y="5"/>
                    <a:pt x="83" y="5"/>
                    <a:pt x="83" y="5"/>
                  </a:cubicBezTo>
                  <a:cubicBezTo>
                    <a:pt x="82" y="4"/>
                    <a:pt x="82" y="4"/>
                    <a:pt x="82" y="4"/>
                  </a:cubicBezTo>
                  <a:cubicBezTo>
                    <a:pt x="82" y="3"/>
                    <a:pt x="81" y="3"/>
                    <a:pt x="81" y="3"/>
                  </a:cubicBezTo>
                  <a:cubicBezTo>
                    <a:pt x="81" y="3"/>
                    <a:pt x="81" y="3"/>
                    <a:pt x="81" y="3"/>
                  </a:cubicBezTo>
                  <a:cubicBezTo>
                    <a:pt x="81" y="3"/>
                    <a:pt x="81" y="3"/>
                    <a:pt x="81" y="3"/>
                  </a:cubicBezTo>
                  <a:cubicBezTo>
                    <a:pt x="80" y="3"/>
                    <a:pt x="80" y="3"/>
                    <a:pt x="80" y="3"/>
                  </a:cubicBezTo>
                  <a:cubicBezTo>
                    <a:pt x="80" y="3"/>
                    <a:pt x="79" y="2"/>
                    <a:pt x="78" y="2"/>
                  </a:cubicBezTo>
                  <a:cubicBezTo>
                    <a:pt x="76" y="1"/>
                    <a:pt x="72" y="0"/>
                    <a:pt x="66" y="0"/>
                  </a:cubicBezTo>
                </a:path>
              </a:pathLst>
            </a:custGeom>
            <a:solidFill>
              <a:srgbClr val="FFFFFF"/>
            </a:solidFill>
            <a:ln w="9525">
              <a:noFill/>
            </a:ln>
          </p:spPr>
          <p:txBody>
            <a:bodyPr/>
            <a:p>
              <a:endParaRPr lang="zh-CN" altLang="en-US"/>
            </a:p>
          </p:txBody>
        </p:sp>
        <p:sp>
          <p:nvSpPr>
            <p:cNvPr id="5533" name="Freeform 417"/>
            <p:cNvSpPr/>
            <p:nvPr/>
          </p:nvSpPr>
          <p:spPr>
            <a:xfrm>
              <a:off x="6202363" y="3600450"/>
              <a:ext cx="11112" cy="11113"/>
            </a:xfrm>
            <a:custGeom>
              <a:avLst/>
              <a:gdLst/>
              <a:ahLst/>
              <a:cxnLst>
                <a:cxn ang="0">
                  <a:pos x="11112" y="0"/>
                </a:cxn>
                <a:cxn ang="0">
                  <a:pos x="11112" y="0"/>
                </a:cxn>
                <a:cxn ang="0">
                  <a:pos x="0" y="11113"/>
                </a:cxn>
                <a:cxn ang="0">
                  <a:pos x="0" y="11113"/>
                </a:cxn>
                <a:cxn ang="0">
                  <a:pos x="3704" y="11113"/>
                </a:cxn>
                <a:cxn ang="0">
                  <a:pos x="3704" y="11113"/>
                </a:cxn>
                <a:cxn ang="0">
                  <a:pos x="11112" y="3704"/>
                </a:cxn>
                <a:cxn ang="0">
                  <a:pos x="11112" y="0"/>
                </a:cxn>
              </a:cxnLst>
              <a:pathLst>
                <a:path w="3" h="3">
                  <a:moveTo>
                    <a:pt x="3" y="0"/>
                  </a:moveTo>
                  <a:cubicBezTo>
                    <a:pt x="3" y="0"/>
                    <a:pt x="3" y="0"/>
                    <a:pt x="3" y="0"/>
                  </a:cubicBezTo>
                  <a:cubicBezTo>
                    <a:pt x="2" y="1"/>
                    <a:pt x="1" y="2"/>
                    <a:pt x="0" y="3"/>
                  </a:cubicBezTo>
                  <a:cubicBezTo>
                    <a:pt x="0" y="3"/>
                    <a:pt x="0" y="3"/>
                    <a:pt x="0" y="3"/>
                  </a:cubicBezTo>
                  <a:cubicBezTo>
                    <a:pt x="1" y="3"/>
                    <a:pt x="1" y="3"/>
                    <a:pt x="1" y="3"/>
                  </a:cubicBezTo>
                  <a:cubicBezTo>
                    <a:pt x="1" y="3"/>
                    <a:pt x="1" y="3"/>
                    <a:pt x="1" y="3"/>
                  </a:cubicBezTo>
                  <a:cubicBezTo>
                    <a:pt x="1" y="2"/>
                    <a:pt x="2" y="1"/>
                    <a:pt x="3" y="1"/>
                  </a:cubicBezTo>
                  <a:cubicBezTo>
                    <a:pt x="3" y="0"/>
                    <a:pt x="3" y="0"/>
                    <a:pt x="3" y="0"/>
                  </a:cubicBezTo>
                </a:path>
              </a:pathLst>
            </a:custGeom>
            <a:solidFill>
              <a:srgbClr val="FFFFFF"/>
            </a:solidFill>
            <a:ln w="9525">
              <a:noFill/>
            </a:ln>
          </p:spPr>
          <p:txBody>
            <a:bodyPr/>
            <a:p>
              <a:endParaRPr lang="zh-CN" altLang="en-US"/>
            </a:p>
          </p:txBody>
        </p:sp>
        <p:sp>
          <p:nvSpPr>
            <p:cNvPr id="5534" name="Freeform 418"/>
            <p:cNvSpPr/>
            <p:nvPr/>
          </p:nvSpPr>
          <p:spPr>
            <a:xfrm>
              <a:off x="6221413" y="3581400"/>
              <a:ext cx="11112" cy="11113"/>
            </a:xfrm>
            <a:custGeom>
              <a:avLst/>
              <a:gdLst/>
              <a:ahLst/>
              <a:cxnLst>
                <a:cxn ang="0">
                  <a:pos x="11112" y="0"/>
                </a:cxn>
                <a:cxn ang="0">
                  <a:pos x="11112" y="0"/>
                </a:cxn>
                <a:cxn ang="0">
                  <a:pos x="0" y="7408"/>
                </a:cxn>
                <a:cxn ang="0">
                  <a:pos x="0" y="11113"/>
                </a:cxn>
                <a:cxn ang="0">
                  <a:pos x="3704" y="11113"/>
                </a:cxn>
                <a:cxn ang="0">
                  <a:pos x="3704" y="11113"/>
                </a:cxn>
                <a:cxn ang="0">
                  <a:pos x="11112" y="0"/>
                </a:cxn>
                <a:cxn ang="0">
                  <a:pos x="11112" y="0"/>
                </a:cxn>
              </a:cxnLst>
              <a:pathLst>
                <a:path w="3" h="3">
                  <a:moveTo>
                    <a:pt x="3" y="0"/>
                  </a:moveTo>
                  <a:cubicBezTo>
                    <a:pt x="3" y="0"/>
                    <a:pt x="3" y="0"/>
                    <a:pt x="3" y="0"/>
                  </a:cubicBezTo>
                  <a:cubicBezTo>
                    <a:pt x="2" y="0"/>
                    <a:pt x="1" y="1"/>
                    <a:pt x="0" y="2"/>
                  </a:cubicBezTo>
                  <a:cubicBezTo>
                    <a:pt x="0" y="3"/>
                    <a:pt x="0" y="3"/>
                    <a:pt x="0" y="3"/>
                  </a:cubicBezTo>
                  <a:cubicBezTo>
                    <a:pt x="1" y="3"/>
                    <a:pt x="1" y="3"/>
                    <a:pt x="1" y="3"/>
                  </a:cubicBezTo>
                  <a:cubicBezTo>
                    <a:pt x="1" y="3"/>
                    <a:pt x="1" y="3"/>
                    <a:pt x="1" y="3"/>
                  </a:cubicBezTo>
                  <a:cubicBezTo>
                    <a:pt x="2" y="2"/>
                    <a:pt x="3" y="1"/>
                    <a:pt x="3" y="0"/>
                  </a:cubicBezTo>
                  <a:cubicBezTo>
                    <a:pt x="3" y="0"/>
                    <a:pt x="3" y="0"/>
                    <a:pt x="3" y="0"/>
                  </a:cubicBezTo>
                </a:path>
              </a:pathLst>
            </a:custGeom>
            <a:solidFill>
              <a:srgbClr val="FFFFFF"/>
            </a:solidFill>
            <a:ln w="9525">
              <a:noFill/>
            </a:ln>
          </p:spPr>
          <p:txBody>
            <a:bodyPr/>
            <a:p>
              <a:endParaRPr lang="zh-CN" altLang="en-US"/>
            </a:p>
          </p:txBody>
        </p:sp>
        <p:sp>
          <p:nvSpPr>
            <p:cNvPr id="5535" name="Freeform 419"/>
            <p:cNvSpPr/>
            <p:nvPr/>
          </p:nvSpPr>
          <p:spPr>
            <a:xfrm>
              <a:off x="6183313" y="3622675"/>
              <a:ext cx="12700" cy="11113"/>
            </a:xfrm>
            <a:custGeom>
              <a:avLst/>
              <a:gdLst/>
              <a:ahLst/>
              <a:cxnLst>
                <a:cxn ang="0">
                  <a:pos x="12700" y="0"/>
                </a:cxn>
                <a:cxn ang="0">
                  <a:pos x="12700" y="0"/>
                </a:cxn>
                <a:cxn ang="0">
                  <a:pos x="0" y="7408"/>
                </a:cxn>
                <a:cxn ang="0">
                  <a:pos x="0" y="11113"/>
                </a:cxn>
                <a:cxn ang="0">
                  <a:pos x="0" y="11113"/>
                </a:cxn>
                <a:cxn ang="0">
                  <a:pos x="0" y="11113"/>
                </a:cxn>
                <a:cxn ang="0">
                  <a:pos x="12700" y="0"/>
                </a:cxn>
                <a:cxn ang="0">
                  <a:pos x="12700" y="0"/>
                </a:cxn>
              </a:cxnLst>
              <a:pathLst>
                <a:path w="3" h="3">
                  <a:moveTo>
                    <a:pt x="3" y="0"/>
                  </a:moveTo>
                  <a:cubicBezTo>
                    <a:pt x="3" y="0"/>
                    <a:pt x="3" y="0"/>
                    <a:pt x="3" y="0"/>
                  </a:cubicBezTo>
                  <a:cubicBezTo>
                    <a:pt x="2" y="1"/>
                    <a:pt x="1" y="1"/>
                    <a:pt x="0" y="2"/>
                  </a:cubicBezTo>
                  <a:cubicBezTo>
                    <a:pt x="0" y="3"/>
                    <a:pt x="0" y="3"/>
                    <a:pt x="0" y="3"/>
                  </a:cubicBezTo>
                  <a:cubicBezTo>
                    <a:pt x="0" y="3"/>
                    <a:pt x="0" y="3"/>
                    <a:pt x="0" y="3"/>
                  </a:cubicBezTo>
                  <a:cubicBezTo>
                    <a:pt x="0" y="3"/>
                    <a:pt x="0" y="3"/>
                    <a:pt x="0" y="3"/>
                  </a:cubicBezTo>
                  <a:cubicBezTo>
                    <a:pt x="1" y="2"/>
                    <a:pt x="2" y="1"/>
                    <a:pt x="3" y="0"/>
                  </a:cubicBezTo>
                  <a:cubicBezTo>
                    <a:pt x="3" y="0"/>
                    <a:pt x="3" y="0"/>
                    <a:pt x="3" y="0"/>
                  </a:cubicBezTo>
                </a:path>
              </a:pathLst>
            </a:custGeom>
            <a:solidFill>
              <a:srgbClr val="FFFFFF"/>
            </a:solidFill>
            <a:ln w="9525">
              <a:noFill/>
            </a:ln>
          </p:spPr>
          <p:txBody>
            <a:bodyPr/>
            <a:p>
              <a:endParaRPr lang="zh-CN" altLang="en-US"/>
            </a:p>
          </p:txBody>
        </p:sp>
        <p:sp>
          <p:nvSpPr>
            <p:cNvPr id="5536" name="Freeform 420"/>
            <p:cNvSpPr/>
            <p:nvPr/>
          </p:nvSpPr>
          <p:spPr>
            <a:xfrm>
              <a:off x="6240463" y="3567113"/>
              <a:ext cx="19050" cy="3175"/>
            </a:xfrm>
            <a:custGeom>
              <a:avLst/>
              <a:gdLst/>
              <a:ahLst/>
              <a:cxnLst>
                <a:cxn ang="0">
                  <a:pos x="15240" y="0"/>
                </a:cxn>
                <a:cxn ang="0">
                  <a:pos x="3810" y="3175"/>
                </a:cxn>
                <a:cxn ang="0">
                  <a:pos x="0" y="3175"/>
                </a:cxn>
                <a:cxn ang="0">
                  <a:pos x="3810" y="3175"/>
                </a:cxn>
                <a:cxn ang="0">
                  <a:pos x="15240" y="0"/>
                </a:cxn>
                <a:cxn ang="0">
                  <a:pos x="15240" y="0"/>
                </a:cxn>
                <a:cxn ang="0">
                  <a:pos x="19050" y="0"/>
                </a:cxn>
                <a:cxn ang="0">
                  <a:pos x="15240" y="0"/>
                </a:cxn>
              </a:cxnLst>
              <a:pathLst>
                <a:path w="5" h="1">
                  <a:moveTo>
                    <a:pt x="4" y="0"/>
                  </a:moveTo>
                  <a:cubicBezTo>
                    <a:pt x="3" y="0"/>
                    <a:pt x="1" y="0"/>
                    <a:pt x="1" y="1"/>
                  </a:cubicBezTo>
                  <a:cubicBezTo>
                    <a:pt x="0" y="1"/>
                    <a:pt x="0" y="1"/>
                    <a:pt x="0" y="1"/>
                  </a:cubicBezTo>
                  <a:cubicBezTo>
                    <a:pt x="1" y="1"/>
                    <a:pt x="1" y="1"/>
                    <a:pt x="1" y="1"/>
                  </a:cubicBezTo>
                  <a:cubicBezTo>
                    <a:pt x="2" y="1"/>
                    <a:pt x="3" y="0"/>
                    <a:pt x="4" y="0"/>
                  </a:cubicBezTo>
                  <a:cubicBezTo>
                    <a:pt x="4" y="0"/>
                    <a:pt x="4" y="0"/>
                    <a:pt x="4" y="0"/>
                  </a:cubicBezTo>
                  <a:cubicBezTo>
                    <a:pt x="5" y="0"/>
                    <a:pt x="5" y="0"/>
                    <a:pt x="5" y="0"/>
                  </a:cubicBezTo>
                  <a:cubicBezTo>
                    <a:pt x="4" y="0"/>
                    <a:pt x="4" y="0"/>
                    <a:pt x="4" y="0"/>
                  </a:cubicBezTo>
                </a:path>
              </a:pathLst>
            </a:custGeom>
            <a:solidFill>
              <a:srgbClr val="FFFFFF"/>
            </a:solidFill>
            <a:ln w="9525">
              <a:noFill/>
            </a:ln>
          </p:spPr>
          <p:txBody>
            <a:bodyPr/>
            <a:p>
              <a:endParaRPr lang="zh-CN" altLang="en-US"/>
            </a:p>
          </p:txBody>
        </p:sp>
        <p:sp>
          <p:nvSpPr>
            <p:cNvPr id="5537" name="Freeform 421"/>
            <p:cNvSpPr/>
            <p:nvPr/>
          </p:nvSpPr>
          <p:spPr>
            <a:xfrm>
              <a:off x="6270625" y="3567113"/>
              <a:ext cx="11112" cy="11113"/>
            </a:xfrm>
            <a:custGeom>
              <a:avLst/>
              <a:gdLst/>
              <a:ahLst/>
              <a:cxnLst>
                <a:cxn ang="0">
                  <a:pos x="0" y="0"/>
                </a:cxn>
                <a:cxn ang="0">
                  <a:pos x="0" y="0"/>
                </a:cxn>
                <a:cxn ang="0">
                  <a:pos x="0" y="3704"/>
                </a:cxn>
                <a:cxn ang="0">
                  <a:pos x="11112" y="11113"/>
                </a:cxn>
                <a:cxn ang="0">
                  <a:pos x="11112" y="11113"/>
                </a:cxn>
                <a:cxn ang="0">
                  <a:pos x="11112" y="11113"/>
                </a:cxn>
                <a:cxn ang="0">
                  <a:pos x="11112" y="7408"/>
                </a:cxn>
                <a:cxn ang="0">
                  <a:pos x="0" y="0"/>
                </a:cxn>
              </a:cxnLst>
              <a:pathLst>
                <a:path w="3" h="3">
                  <a:moveTo>
                    <a:pt x="0" y="0"/>
                  </a:move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2"/>
                    <a:pt x="3" y="2"/>
                    <a:pt x="3" y="2"/>
                  </a:cubicBezTo>
                  <a:cubicBezTo>
                    <a:pt x="2" y="1"/>
                    <a:pt x="1" y="1"/>
                    <a:pt x="0" y="0"/>
                  </a:cubicBezTo>
                </a:path>
              </a:pathLst>
            </a:custGeom>
            <a:solidFill>
              <a:srgbClr val="FFFFFF"/>
            </a:solidFill>
            <a:ln w="9525">
              <a:noFill/>
            </a:ln>
          </p:spPr>
          <p:txBody>
            <a:bodyPr/>
            <a:p>
              <a:endParaRPr lang="zh-CN" altLang="en-US"/>
            </a:p>
          </p:txBody>
        </p:sp>
        <p:sp>
          <p:nvSpPr>
            <p:cNvPr id="5538" name="Freeform 422"/>
            <p:cNvSpPr/>
            <p:nvPr/>
          </p:nvSpPr>
          <p:spPr>
            <a:xfrm>
              <a:off x="6165850" y="3641725"/>
              <a:ext cx="11112" cy="11113"/>
            </a:xfrm>
            <a:custGeom>
              <a:avLst/>
              <a:gdLst/>
              <a:ahLst/>
              <a:cxnLst>
                <a:cxn ang="0">
                  <a:pos x="7408" y="0"/>
                </a:cxn>
                <a:cxn ang="0">
                  <a:pos x="0" y="11113"/>
                </a:cxn>
                <a:cxn ang="0">
                  <a:pos x="0" y="11113"/>
                </a:cxn>
                <a:cxn ang="0">
                  <a:pos x="0" y="11113"/>
                </a:cxn>
                <a:cxn ang="0">
                  <a:pos x="11112" y="0"/>
                </a:cxn>
                <a:cxn ang="0">
                  <a:pos x="11112" y="0"/>
                </a:cxn>
                <a:cxn ang="0">
                  <a:pos x="7408" y="0"/>
                </a:cxn>
              </a:cxnLst>
              <a:pathLst>
                <a:path w="3" h="3">
                  <a:moveTo>
                    <a:pt x="2" y="0"/>
                  </a:moveTo>
                  <a:cubicBezTo>
                    <a:pt x="2" y="1"/>
                    <a:pt x="1" y="2"/>
                    <a:pt x="0" y="3"/>
                  </a:cubicBezTo>
                  <a:cubicBezTo>
                    <a:pt x="0" y="3"/>
                    <a:pt x="0" y="3"/>
                    <a:pt x="0" y="3"/>
                  </a:cubicBezTo>
                  <a:cubicBezTo>
                    <a:pt x="0" y="3"/>
                    <a:pt x="0" y="3"/>
                    <a:pt x="0" y="3"/>
                  </a:cubicBezTo>
                  <a:cubicBezTo>
                    <a:pt x="1" y="2"/>
                    <a:pt x="2" y="1"/>
                    <a:pt x="3" y="0"/>
                  </a:cubicBezTo>
                  <a:cubicBezTo>
                    <a:pt x="3" y="0"/>
                    <a:pt x="3" y="0"/>
                    <a:pt x="3" y="0"/>
                  </a:cubicBezTo>
                  <a:cubicBezTo>
                    <a:pt x="2" y="0"/>
                    <a:pt x="2" y="0"/>
                    <a:pt x="2" y="0"/>
                  </a:cubicBezTo>
                </a:path>
              </a:pathLst>
            </a:custGeom>
            <a:solidFill>
              <a:srgbClr val="FFFFFF"/>
            </a:solidFill>
            <a:ln w="9525">
              <a:noFill/>
            </a:ln>
          </p:spPr>
          <p:txBody>
            <a:bodyPr/>
            <a:p>
              <a:endParaRPr lang="zh-CN" altLang="en-US"/>
            </a:p>
          </p:txBody>
        </p:sp>
        <p:sp>
          <p:nvSpPr>
            <p:cNvPr id="5539" name="Freeform 423"/>
            <p:cNvSpPr/>
            <p:nvPr/>
          </p:nvSpPr>
          <p:spPr>
            <a:xfrm>
              <a:off x="6262688" y="3633788"/>
              <a:ext cx="11112" cy="12700"/>
            </a:xfrm>
            <a:custGeom>
              <a:avLst/>
              <a:gdLst/>
              <a:ahLst/>
              <a:cxnLst>
                <a:cxn ang="0">
                  <a:pos x="11112" y="0"/>
                </a:cxn>
                <a:cxn ang="0">
                  <a:pos x="0" y="8466"/>
                </a:cxn>
                <a:cxn ang="0">
                  <a:pos x="0" y="12700"/>
                </a:cxn>
                <a:cxn ang="0">
                  <a:pos x="3704" y="12700"/>
                </a:cxn>
                <a:cxn ang="0">
                  <a:pos x="11112" y="0"/>
                </a:cxn>
                <a:cxn ang="0">
                  <a:pos x="11112" y="0"/>
                </a:cxn>
                <a:cxn ang="0">
                  <a:pos x="11112" y="0"/>
                </a:cxn>
                <a:cxn ang="0">
                  <a:pos x="11112" y="0"/>
                </a:cxn>
              </a:cxnLst>
              <a:pathLst>
                <a:path w="3" h="3">
                  <a:moveTo>
                    <a:pt x="3" y="0"/>
                  </a:moveTo>
                  <a:cubicBezTo>
                    <a:pt x="2" y="1"/>
                    <a:pt x="1" y="1"/>
                    <a:pt x="0" y="2"/>
                  </a:cubicBezTo>
                  <a:cubicBezTo>
                    <a:pt x="0" y="3"/>
                    <a:pt x="0" y="3"/>
                    <a:pt x="0" y="3"/>
                  </a:cubicBezTo>
                  <a:cubicBezTo>
                    <a:pt x="1" y="3"/>
                    <a:pt x="1" y="3"/>
                    <a:pt x="1" y="3"/>
                  </a:cubicBezTo>
                  <a:cubicBezTo>
                    <a:pt x="2" y="2"/>
                    <a:pt x="3" y="1"/>
                    <a:pt x="3" y="0"/>
                  </a:cubicBezTo>
                  <a:cubicBezTo>
                    <a:pt x="3" y="0"/>
                    <a:pt x="3" y="0"/>
                    <a:pt x="3" y="0"/>
                  </a:cubicBezTo>
                  <a:cubicBezTo>
                    <a:pt x="3" y="0"/>
                    <a:pt x="3" y="0"/>
                    <a:pt x="3" y="0"/>
                  </a:cubicBezTo>
                  <a:cubicBezTo>
                    <a:pt x="3" y="0"/>
                    <a:pt x="3" y="0"/>
                    <a:pt x="3" y="0"/>
                  </a:cubicBezTo>
                </a:path>
              </a:pathLst>
            </a:custGeom>
            <a:solidFill>
              <a:srgbClr val="FFFFFF"/>
            </a:solidFill>
            <a:ln w="9525">
              <a:noFill/>
            </a:ln>
          </p:spPr>
          <p:txBody>
            <a:bodyPr/>
            <a:p>
              <a:endParaRPr lang="zh-CN" altLang="en-US"/>
            </a:p>
          </p:txBody>
        </p:sp>
        <p:sp>
          <p:nvSpPr>
            <p:cNvPr id="5540" name="Freeform 424"/>
            <p:cNvSpPr/>
            <p:nvPr/>
          </p:nvSpPr>
          <p:spPr>
            <a:xfrm>
              <a:off x="6243638" y="3652838"/>
              <a:ext cx="11112" cy="11113"/>
            </a:xfrm>
            <a:custGeom>
              <a:avLst/>
              <a:gdLst/>
              <a:ahLst/>
              <a:cxnLst>
                <a:cxn ang="0">
                  <a:pos x="11112" y="0"/>
                </a:cxn>
                <a:cxn ang="0">
                  <a:pos x="0" y="11113"/>
                </a:cxn>
                <a:cxn ang="0">
                  <a:pos x="0" y="11113"/>
                </a:cxn>
                <a:cxn ang="0">
                  <a:pos x="0" y="11113"/>
                </a:cxn>
                <a:cxn ang="0">
                  <a:pos x="11112" y="0"/>
                </a:cxn>
                <a:cxn ang="0">
                  <a:pos x="11112" y="0"/>
                </a:cxn>
                <a:cxn ang="0">
                  <a:pos x="11112" y="0"/>
                </a:cxn>
                <a:cxn ang="0">
                  <a:pos x="11112" y="0"/>
                </a:cxn>
              </a:cxnLst>
              <a:pathLst>
                <a:path w="3" h="3">
                  <a:moveTo>
                    <a:pt x="3" y="0"/>
                  </a:moveTo>
                  <a:cubicBezTo>
                    <a:pt x="2" y="1"/>
                    <a:pt x="1" y="2"/>
                    <a:pt x="0" y="3"/>
                  </a:cubicBez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3" y="0"/>
                    <a:pt x="3" y="0"/>
                    <a:pt x="3" y="0"/>
                  </a:cubicBezTo>
                </a:path>
              </a:pathLst>
            </a:custGeom>
            <a:solidFill>
              <a:srgbClr val="FFFFFF"/>
            </a:solidFill>
            <a:ln w="9525">
              <a:noFill/>
            </a:ln>
          </p:spPr>
          <p:txBody>
            <a:bodyPr/>
            <a:p>
              <a:endParaRPr lang="zh-CN" altLang="en-US"/>
            </a:p>
          </p:txBody>
        </p:sp>
        <p:sp>
          <p:nvSpPr>
            <p:cNvPr id="5541" name="Freeform 425"/>
            <p:cNvSpPr/>
            <p:nvPr/>
          </p:nvSpPr>
          <p:spPr>
            <a:xfrm>
              <a:off x="6224588" y="3671888"/>
              <a:ext cx="12700" cy="11113"/>
            </a:xfrm>
            <a:custGeom>
              <a:avLst/>
              <a:gdLst/>
              <a:ahLst/>
              <a:cxnLst>
                <a:cxn ang="0">
                  <a:pos x="8466" y="0"/>
                </a:cxn>
                <a:cxn ang="0">
                  <a:pos x="0" y="11113"/>
                </a:cxn>
                <a:cxn ang="0">
                  <a:pos x="0" y="11113"/>
                </a:cxn>
                <a:cxn ang="0">
                  <a:pos x="0" y="11113"/>
                </a:cxn>
                <a:cxn ang="0">
                  <a:pos x="0" y="11113"/>
                </a:cxn>
                <a:cxn ang="0">
                  <a:pos x="0" y="11113"/>
                </a:cxn>
                <a:cxn ang="0">
                  <a:pos x="12700" y="3704"/>
                </a:cxn>
                <a:cxn ang="0">
                  <a:pos x="12700" y="0"/>
                </a:cxn>
                <a:cxn ang="0">
                  <a:pos x="8466" y="0"/>
                </a:cxn>
              </a:cxnLst>
              <a:pathLst>
                <a:path w="3" h="3">
                  <a:moveTo>
                    <a:pt x="2" y="0"/>
                  </a:moveTo>
                  <a:cubicBezTo>
                    <a:pt x="1" y="1"/>
                    <a:pt x="1" y="2"/>
                    <a:pt x="0" y="3"/>
                  </a:cubicBezTo>
                  <a:cubicBezTo>
                    <a:pt x="0" y="3"/>
                    <a:pt x="0" y="3"/>
                    <a:pt x="0" y="3"/>
                  </a:cubicBezTo>
                  <a:cubicBezTo>
                    <a:pt x="0" y="3"/>
                    <a:pt x="0" y="3"/>
                    <a:pt x="0" y="3"/>
                  </a:cubicBezTo>
                  <a:cubicBezTo>
                    <a:pt x="0" y="3"/>
                    <a:pt x="0" y="3"/>
                    <a:pt x="0" y="3"/>
                  </a:cubicBezTo>
                  <a:cubicBezTo>
                    <a:pt x="0" y="3"/>
                    <a:pt x="0" y="3"/>
                    <a:pt x="0" y="3"/>
                  </a:cubicBezTo>
                  <a:cubicBezTo>
                    <a:pt x="1" y="2"/>
                    <a:pt x="2" y="1"/>
                    <a:pt x="3" y="1"/>
                  </a:cubicBezTo>
                  <a:cubicBezTo>
                    <a:pt x="3" y="0"/>
                    <a:pt x="3" y="0"/>
                    <a:pt x="3" y="0"/>
                  </a:cubicBezTo>
                  <a:cubicBezTo>
                    <a:pt x="2" y="0"/>
                    <a:pt x="2" y="0"/>
                    <a:pt x="2" y="0"/>
                  </a:cubicBezTo>
                </a:path>
              </a:pathLst>
            </a:custGeom>
            <a:solidFill>
              <a:srgbClr val="FFFFFF"/>
            </a:solidFill>
            <a:ln w="9525">
              <a:noFill/>
            </a:ln>
          </p:spPr>
          <p:txBody>
            <a:bodyPr/>
            <a:p>
              <a:endParaRPr lang="zh-CN" altLang="en-US"/>
            </a:p>
          </p:txBody>
        </p:sp>
        <p:sp>
          <p:nvSpPr>
            <p:cNvPr id="5542" name="Freeform 426"/>
            <p:cNvSpPr/>
            <p:nvPr/>
          </p:nvSpPr>
          <p:spPr>
            <a:xfrm>
              <a:off x="6202363" y="3690938"/>
              <a:ext cx="11112" cy="14288"/>
            </a:xfrm>
            <a:custGeom>
              <a:avLst/>
              <a:gdLst/>
              <a:ahLst/>
              <a:cxnLst>
                <a:cxn ang="0">
                  <a:pos x="11112" y="0"/>
                </a:cxn>
                <a:cxn ang="0">
                  <a:pos x="11112" y="0"/>
                </a:cxn>
                <a:cxn ang="0">
                  <a:pos x="0" y="10716"/>
                </a:cxn>
                <a:cxn ang="0">
                  <a:pos x="0" y="14288"/>
                </a:cxn>
                <a:cxn ang="0">
                  <a:pos x="3704" y="14288"/>
                </a:cxn>
                <a:cxn ang="0">
                  <a:pos x="3704" y="14288"/>
                </a:cxn>
                <a:cxn ang="0">
                  <a:pos x="11112" y="3572"/>
                </a:cxn>
                <a:cxn ang="0">
                  <a:pos x="11112" y="0"/>
                </a:cxn>
              </a:cxnLst>
              <a:pathLst>
                <a:path w="3" h="4">
                  <a:moveTo>
                    <a:pt x="3" y="0"/>
                  </a:moveTo>
                  <a:cubicBezTo>
                    <a:pt x="3" y="0"/>
                    <a:pt x="3" y="0"/>
                    <a:pt x="3" y="0"/>
                  </a:cubicBezTo>
                  <a:cubicBezTo>
                    <a:pt x="2" y="1"/>
                    <a:pt x="1" y="2"/>
                    <a:pt x="0" y="3"/>
                  </a:cubicBezTo>
                  <a:cubicBezTo>
                    <a:pt x="0" y="4"/>
                    <a:pt x="0" y="4"/>
                    <a:pt x="0" y="4"/>
                  </a:cubicBezTo>
                  <a:cubicBezTo>
                    <a:pt x="1" y="4"/>
                    <a:pt x="1" y="4"/>
                    <a:pt x="1" y="4"/>
                  </a:cubicBezTo>
                  <a:cubicBezTo>
                    <a:pt x="1" y="4"/>
                    <a:pt x="1" y="4"/>
                    <a:pt x="1" y="4"/>
                  </a:cubicBezTo>
                  <a:cubicBezTo>
                    <a:pt x="2" y="3"/>
                    <a:pt x="3" y="2"/>
                    <a:pt x="3" y="1"/>
                  </a:cubicBezTo>
                  <a:cubicBezTo>
                    <a:pt x="3" y="0"/>
                    <a:pt x="3" y="0"/>
                    <a:pt x="3" y="0"/>
                  </a:cubicBezTo>
                </a:path>
              </a:pathLst>
            </a:custGeom>
            <a:solidFill>
              <a:srgbClr val="FFFFFF"/>
            </a:solidFill>
            <a:ln w="9525">
              <a:noFill/>
            </a:ln>
          </p:spPr>
          <p:txBody>
            <a:bodyPr/>
            <a:p>
              <a:endParaRPr lang="zh-CN" altLang="en-US"/>
            </a:p>
          </p:txBody>
        </p:sp>
        <p:sp>
          <p:nvSpPr>
            <p:cNvPr id="5543" name="Freeform 427"/>
            <p:cNvSpPr/>
            <p:nvPr/>
          </p:nvSpPr>
          <p:spPr>
            <a:xfrm>
              <a:off x="6284913" y="3611563"/>
              <a:ext cx="7937" cy="15875"/>
            </a:xfrm>
            <a:custGeom>
              <a:avLst/>
              <a:gdLst/>
              <a:ahLst/>
              <a:cxnLst>
                <a:cxn ang="0">
                  <a:pos x="7937" y="0"/>
                </a:cxn>
                <a:cxn ang="0">
                  <a:pos x="7937" y="0"/>
                </a:cxn>
                <a:cxn ang="0">
                  <a:pos x="0" y="11906"/>
                </a:cxn>
                <a:cxn ang="0">
                  <a:pos x="0" y="11906"/>
                </a:cxn>
                <a:cxn ang="0">
                  <a:pos x="0" y="15875"/>
                </a:cxn>
                <a:cxn ang="0">
                  <a:pos x="0" y="15875"/>
                </a:cxn>
                <a:cxn ang="0">
                  <a:pos x="3968" y="11906"/>
                </a:cxn>
                <a:cxn ang="0">
                  <a:pos x="7937" y="0"/>
                </a:cxn>
                <a:cxn ang="0">
                  <a:pos x="7937" y="0"/>
                </a:cxn>
              </a:cxnLst>
              <a:pathLst>
                <a:path w="2" h="4">
                  <a:moveTo>
                    <a:pt x="2" y="0"/>
                  </a:moveTo>
                  <a:cubicBezTo>
                    <a:pt x="2" y="0"/>
                    <a:pt x="2" y="0"/>
                    <a:pt x="2" y="0"/>
                  </a:cubicBezTo>
                  <a:cubicBezTo>
                    <a:pt x="1" y="1"/>
                    <a:pt x="1" y="2"/>
                    <a:pt x="0" y="3"/>
                  </a:cubicBezTo>
                  <a:cubicBezTo>
                    <a:pt x="0" y="3"/>
                    <a:pt x="0" y="3"/>
                    <a:pt x="0" y="3"/>
                  </a:cubicBezTo>
                  <a:cubicBezTo>
                    <a:pt x="0" y="4"/>
                    <a:pt x="0" y="4"/>
                    <a:pt x="0" y="4"/>
                  </a:cubicBezTo>
                  <a:cubicBezTo>
                    <a:pt x="0" y="4"/>
                    <a:pt x="0" y="4"/>
                    <a:pt x="0" y="4"/>
                  </a:cubicBezTo>
                  <a:cubicBezTo>
                    <a:pt x="1" y="3"/>
                    <a:pt x="1" y="3"/>
                    <a:pt x="1" y="3"/>
                  </a:cubicBezTo>
                  <a:cubicBezTo>
                    <a:pt x="1" y="2"/>
                    <a:pt x="2" y="2"/>
                    <a:pt x="2" y="0"/>
                  </a:cubicBezTo>
                  <a:cubicBezTo>
                    <a:pt x="2" y="0"/>
                    <a:pt x="2" y="0"/>
                    <a:pt x="2" y="0"/>
                  </a:cubicBezTo>
                </a:path>
              </a:pathLst>
            </a:custGeom>
            <a:solidFill>
              <a:srgbClr val="FFFFFF"/>
            </a:solidFill>
            <a:ln w="9525">
              <a:noFill/>
            </a:ln>
          </p:spPr>
          <p:txBody>
            <a:bodyPr/>
            <a:p>
              <a:endParaRPr lang="zh-CN" altLang="en-US"/>
            </a:p>
          </p:txBody>
        </p:sp>
        <p:sp>
          <p:nvSpPr>
            <p:cNvPr id="5544" name="Freeform 428"/>
            <p:cNvSpPr/>
            <p:nvPr/>
          </p:nvSpPr>
          <p:spPr>
            <a:xfrm>
              <a:off x="6183313" y="3713163"/>
              <a:ext cx="12700" cy="11113"/>
            </a:xfrm>
            <a:custGeom>
              <a:avLst/>
              <a:gdLst/>
              <a:ahLst/>
              <a:cxnLst>
                <a:cxn ang="0">
                  <a:pos x="12700" y="0"/>
                </a:cxn>
                <a:cxn ang="0">
                  <a:pos x="12700" y="0"/>
                </a:cxn>
                <a:cxn ang="0">
                  <a:pos x="0" y="11113"/>
                </a:cxn>
                <a:cxn ang="0">
                  <a:pos x="0" y="11113"/>
                </a:cxn>
                <a:cxn ang="0">
                  <a:pos x="4233" y="11113"/>
                </a:cxn>
                <a:cxn ang="0">
                  <a:pos x="4233" y="11113"/>
                </a:cxn>
                <a:cxn ang="0">
                  <a:pos x="12700" y="0"/>
                </a:cxn>
                <a:cxn ang="0">
                  <a:pos x="12700" y="0"/>
                </a:cxn>
              </a:cxnLst>
              <a:pathLst>
                <a:path w="3" h="3">
                  <a:moveTo>
                    <a:pt x="3" y="0"/>
                  </a:moveTo>
                  <a:cubicBezTo>
                    <a:pt x="3" y="0"/>
                    <a:pt x="3" y="0"/>
                    <a:pt x="3" y="0"/>
                  </a:cubicBezTo>
                  <a:cubicBezTo>
                    <a:pt x="2" y="1"/>
                    <a:pt x="1" y="2"/>
                    <a:pt x="0" y="3"/>
                  </a:cubicBezTo>
                  <a:cubicBezTo>
                    <a:pt x="0" y="3"/>
                    <a:pt x="0" y="3"/>
                    <a:pt x="0" y="3"/>
                  </a:cubicBezTo>
                  <a:cubicBezTo>
                    <a:pt x="1" y="3"/>
                    <a:pt x="1" y="3"/>
                    <a:pt x="1" y="3"/>
                  </a:cubicBezTo>
                  <a:cubicBezTo>
                    <a:pt x="1" y="3"/>
                    <a:pt x="1" y="3"/>
                    <a:pt x="1" y="3"/>
                  </a:cubicBezTo>
                  <a:cubicBezTo>
                    <a:pt x="2" y="2"/>
                    <a:pt x="3" y="1"/>
                    <a:pt x="3" y="0"/>
                  </a:cubicBezTo>
                  <a:cubicBezTo>
                    <a:pt x="3" y="0"/>
                    <a:pt x="3" y="0"/>
                    <a:pt x="3" y="0"/>
                  </a:cubicBezTo>
                </a:path>
              </a:pathLst>
            </a:custGeom>
            <a:solidFill>
              <a:srgbClr val="FFFFFF"/>
            </a:solidFill>
            <a:ln w="9525">
              <a:noFill/>
            </a:ln>
          </p:spPr>
          <p:txBody>
            <a:bodyPr/>
            <a:p>
              <a:endParaRPr lang="zh-CN" altLang="en-US"/>
            </a:p>
          </p:txBody>
        </p:sp>
        <p:sp>
          <p:nvSpPr>
            <p:cNvPr id="5545" name="Freeform 429"/>
            <p:cNvSpPr/>
            <p:nvPr/>
          </p:nvSpPr>
          <p:spPr>
            <a:xfrm>
              <a:off x="6142038" y="3660775"/>
              <a:ext cx="12700" cy="11113"/>
            </a:xfrm>
            <a:custGeom>
              <a:avLst/>
              <a:gdLst/>
              <a:ahLst/>
              <a:cxnLst>
                <a:cxn ang="0">
                  <a:pos x="12700" y="0"/>
                </a:cxn>
                <a:cxn ang="0">
                  <a:pos x="0" y="11113"/>
                </a:cxn>
                <a:cxn ang="0">
                  <a:pos x="0" y="11113"/>
                </a:cxn>
                <a:cxn ang="0">
                  <a:pos x="4233" y="11113"/>
                </a:cxn>
                <a:cxn ang="0">
                  <a:pos x="12700" y="3704"/>
                </a:cxn>
                <a:cxn ang="0">
                  <a:pos x="12700" y="3704"/>
                </a:cxn>
                <a:cxn ang="0">
                  <a:pos x="12700" y="0"/>
                </a:cxn>
                <a:cxn ang="0">
                  <a:pos x="12700" y="0"/>
                </a:cxn>
              </a:cxnLst>
              <a:pathLst>
                <a:path w="3" h="3">
                  <a:moveTo>
                    <a:pt x="3" y="0"/>
                  </a:moveTo>
                  <a:cubicBezTo>
                    <a:pt x="2" y="1"/>
                    <a:pt x="1" y="2"/>
                    <a:pt x="0" y="3"/>
                  </a:cubicBezTo>
                  <a:cubicBezTo>
                    <a:pt x="0" y="3"/>
                    <a:pt x="0" y="3"/>
                    <a:pt x="0" y="3"/>
                  </a:cubicBezTo>
                  <a:cubicBezTo>
                    <a:pt x="1" y="3"/>
                    <a:pt x="1" y="3"/>
                    <a:pt x="1" y="3"/>
                  </a:cubicBezTo>
                  <a:cubicBezTo>
                    <a:pt x="2" y="2"/>
                    <a:pt x="2" y="1"/>
                    <a:pt x="3" y="1"/>
                  </a:cubicBezTo>
                  <a:cubicBezTo>
                    <a:pt x="3" y="1"/>
                    <a:pt x="3" y="1"/>
                    <a:pt x="3" y="1"/>
                  </a:cubicBezTo>
                  <a:cubicBezTo>
                    <a:pt x="3" y="0"/>
                    <a:pt x="3" y="0"/>
                    <a:pt x="3" y="0"/>
                  </a:cubicBezTo>
                  <a:cubicBezTo>
                    <a:pt x="3" y="0"/>
                    <a:pt x="3" y="0"/>
                    <a:pt x="3" y="0"/>
                  </a:cubicBezTo>
                </a:path>
              </a:pathLst>
            </a:custGeom>
            <a:solidFill>
              <a:srgbClr val="FFFFFF"/>
            </a:solidFill>
            <a:ln w="9525">
              <a:noFill/>
            </a:ln>
          </p:spPr>
          <p:txBody>
            <a:bodyPr/>
            <a:p>
              <a:endParaRPr lang="zh-CN" altLang="en-US"/>
            </a:p>
          </p:txBody>
        </p:sp>
        <p:sp>
          <p:nvSpPr>
            <p:cNvPr id="5546" name="Freeform 430"/>
            <p:cNvSpPr/>
            <p:nvPr/>
          </p:nvSpPr>
          <p:spPr>
            <a:xfrm>
              <a:off x="6289675" y="3586163"/>
              <a:ext cx="6350" cy="14288"/>
            </a:xfrm>
            <a:custGeom>
              <a:avLst/>
              <a:gdLst/>
              <a:ahLst/>
              <a:cxnLst>
                <a:cxn ang="0">
                  <a:pos x="0" y="0"/>
                </a:cxn>
                <a:cxn ang="0">
                  <a:pos x="0" y="0"/>
                </a:cxn>
                <a:cxn ang="0">
                  <a:pos x="3175" y="14288"/>
                </a:cxn>
                <a:cxn ang="0">
                  <a:pos x="6350" y="14288"/>
                </a:cxn>
                <a:cxn ang="0">
                  <a:pos x="6350" y="14288"/>
                </a:cxn>
                <a:cxn ang="0">
                  <a:pos x="6350" y="14288"/>
                </a:cxn>
                <a:cxn ang="0">
                  <a:pos x="3175" y="0"/>
                </a:cxn>
                <a:cxn ang="0">
                  <a:pos x="0" y="0"/>
                </a:cxn>
              </a:cxnLst>
              <a:pathLst>
                <a:path w="2" h="4">
                  <a:moveTo>
                    <a:pt x="0" y="0"/>
                  </a:moveTo>
                  <a:cubicBezTo>
                    <a:pt x="0" y="0"/>
                    <a:pt x="0" y="0"/>
                    <a:pt x="0" y="0"/>
                  </a:cubicBezTo>
                  <a:cubicBezTo>
                    <a:pt x="1" y="1"/>
                    <a:pt x="1" y="3"/>
                    <a:pt x="1" y="4"/>
                  </a:cubicBezTo>
                  <a:cubicBezTo>
                    <a:pt x="2" y="4"/>
                    <a:pt x="2" y="4"/>
                    <a:pt x="2" y="4"/>
                  </a:cubicBezTo>
                  <a:cubicBezTo>
                    <a:pt x="2" y="4"/>
                    <a:pt x="2" y="4"/>
                    <a:pt x="2" y="4"/>
                  </a:cubicBezTo>
                  <a:cubicBezTo>
                    <a:pt x="2" y="4"/>
                    <a:pt x="2" y="4"/>
                    <a:pt x="2" y="4"/>
                  </a:cubicBezTo>
                  <a:cubicBezTo>
                    <a:pt x="2" y="2"/>
                    <a:pt x="2" y="1"/>
                    <a:pt x="1" y="0"/>
                  </a:cubicBezTo>
                  <a:cubicBezTo>
                    <a:pt x="0" y="0"/>
                    <a:pt x="0" y="0"/>
                    <a:pt x="0" y="0"/>
                  </a:cubicBezTo>
                </a:path>
              </a:pathLst>
            </a:custGeom>
            <a:solidFill>
              <a:srgbClr val="FFFFFF"/>
            </a:solidFill>
            <a:ln w="9525">
              <a:noFill/>
            </a:ln>
          </p:spPr>
          <p:txBody>
            <a:bodyPr/>
            <a:p>
              <a:endParaRPr lang="zh-CN" altLang="en-US"/>
            </a:p>
          </p:txBody>
        </p:sp>
        <p:sp>
          <p:nvSpPr>
            <p:cNvPr id="5547" name="Freeform 431"/>
            <p:cNvSpPr/>
            <p:nvPr/>
          </p:nvSpPr>
          <p:spPr>
            <a:xfrm>
              <a:off x="6105525" y="3698875"/>
              <a:ext cx="11112" cy="14288"/>
            </a:xfrm>
            <a:custGeom>
              <a:avLst/>
              <a:gdLst/>
              <a:ahLst/>
              <a:cxnLst>
                <a:cxn ang="0">
                  <a:pos x="7408" y="0"/>
                </a:cxn>
                <a:cxn ang="0">
                  <a:pos x="7408" y="0"/>
                </a:cxn>
                <a:cxn ang="0">
                  <a:pos x="0" y="14288"/>
                </a:cxn>
                <a:cxn ang="0">
                  <a:pos x="0" y="14288"/>
                </a:cxn>
                <a:cxn ang="0">
                  <a:pos x="3704" y="14288"/>
                </a:cxn>
                <a:cxn ang="0">
                  <a:pos x="3704" y="14288"/>
                </a:cxn>
                <a:cxn ang="0">
                  <a:pos x="11112" y="3572"/>
                </a:cxn>
                <a:cxn ang="0">
                  <a:pos x="7408" y="0"/>
                </a:cxn>
              </a:cxnLst>
              <a:pathLst>
                <a:path w="3" h="4">
                  <a:moveTo>
                    <a:pt x="2" y="0"/>
                  </a:moveTo>
                  <a:cubicBezTo>
                    <a:pt x="2" y="0"/>
                    <a:pt x="2" y="0"/>
                    <a:pt x="2" y="0"/>
                  </a:cubicBezTo>
                  <a:cubicBezTo>
                    <a:pt x="1" y="1"/>
                    <a:pt x="1" y="2"/>
                    <a:pt x="0" y="4"/>
                  </a:cubicBezTo>
                  <a:cubicBezTo>
                    <a:pt x="0" y="4"/>
                    <a:pt x="0" y="4"/>
                    <a:pt x="0" y="4"/>
                  </a:cubicBezTo>
                  <a:cubicBezTo>
                    <a:pt x="1" y="4"/>
                    <a:pt x="1" y="4"/>
                    <a:pt x="1" y="4"/>
                  </a:cubicBezTo>
                  <a:cubicBezTo>
                    <a:pt x="1" y="4"/>
                    <a:pt x="1" y="4"/>
                    <a:pt x="1" y="4"/>
                  </a:cubicBezTo>
                  <a:cubicBezTo>
                    <a:pt x="1" y="3"/>
                    <a:pt x="2" y="2"/>
                    <a:pt x="3" y="1"/>
                  </a:cubicBezTo>
                  <a:cubicBezTo>
                    <a:pt x="2" y="0"/>
                    <a:pt x="2" y="0"/>
                    <a:pt x="2" y="0"/>
                  </a:cubicBezTo>
                </a:path>
              </a:pathLst>
            </a:custGeom>
            <a:solidFill>
              <a:srgbClr val="FFFFFF"/>
            </a:solidFill>
            <a:ln w="9525">
              <a:noFill/>
            </a:ln>
          </p:spPr>
          <p:txBody>
            <a:bodyPr/>
            <a:p>
              <a:endParaRPr lang="zh-CN" altLang="en-US"/>
            </a:p>
          </p:txBody>
        </p:sp>
        <p:sp>
          <p:nvSpPr>
            <p:cNvPr id="5548" name="Freeform 432"/>
            <p:cNvSpPr/>
            <p:nvPr/>
          </p:nvSpPr>
          <p:spPr>
            <a:xfrm>
              <a:off x="6124575" y="3679825"/>
              <a:ext cx="11112" cy="11113"/>
            </a:xfrm>
            <a:custGeom>
              <a:avLst/>
              <a:gdLst/>
              <a:ahLst/>
              <a:cxnLst>
                <a:cxn ang="0">
                  <a:pos x="7408" y="0"/>
                </a:cxn>
                <a:cxn ang="0">
                  <a:pos x="0" y="11113"/>
                </a:cxn>
                <a:cxn ang="0">
                  <a:pos x="0" y="11113"/>
                </a:cxn>
                <a:cxn ang="0">
                  <a:pos x="0" y="11113"/>
                </a:cxn>
                <a:cxn ang="0">
                  <a:pos x="11112" y="3704"/>
                </a:cxn>
                <a:cxn ang="0">
                  <a:pos x="11112" y="3704"/>
                </a:cxn>
                <a:cxn ang="0">
                  <a:pos x="11112" y="0"/>
                </a:cxn>
                <a:cxn ang="0">
                  <a:pos x="7408" y="0"/>
                </a:cxn>
              </a:cxnLst>
              <a:pathLst>
                <a:path w="3" h="3">
                  <a:moveTo>
                    <a:pt x="2" y="0"/>
                  </a:moveTo>
                  <a:cubicBezTo>
                    <a:pt x="1" y="1"/>
                    <a:pt x="0" y="2"/>
                    <a:pt x="0" y="3"/>
                  </a:cubicBezTo>
                  <a:cubicBezTo>
                    <a:pt x="0" y="3"/>
                    <a:pt x="0" y="3"/>
                    <a:pt x="0" y="3"/>
                  </a:cubicBezTo>
                  <a:cubicBezTo>
                    <a:pt x="0" y="3"/>
                    <a:pt x="0" y="3"/>
                    <a:pt x="0" y="3"/>
                  </a:cubicBezTo>
                  <a:cubicBezTo>
                    <a:pt x="1" y="2"/>
                    <a:pt x="2" y="2"/>
                    <a:pt x="3" y="1"/>
                  </a:cubicBezTo>
                  <a:cubicBezTo>
                    <a:pt x="3" y="1"/>
                    <a:pt x="3" y="1"/>
                    <a:pt x="3" y="1"/>
                  </a:cubicBezTo>
                  <a:cubicBezTo>
                    <a:pt x="3" y="0"/>
                    <a:pt x="3" y="0"/>
                    <a:pt x="3" y="0"/>
                  </a:cubicBezTo>
                  <a:cubicBezTo>
                    <a:pt x="2" y="0"/>
                    <a:pt x="2" y="0"/>
                    <a:pt x="2" y="0"/>
                  </a:cubicBezTo>
                </a:path>
              </a:pathLst>
            </a:custGeom>
            <a:solidFill>
              <a:srgbClr val="FFFFFF"/>
            </a:solidFill>
            <a:ln w="9525">
              <a:noFill/>
            </a:ln>
          </p:spPr>
          <p:txBody>
            <a:bodyPr/>
            <a:p>
              <a:endParaRPr lang="zh-CN" altLang="en-US"/>
            </a:p>
          </p:txBody>
        </p:sp>
        <p:sp>
          <p:nvSpPr>
            <p:cNvPr id="5549" name="Freeform 433"/>
            <p:cNvSpPr/>
            <p:nvPr/>
          </p:nvSpPr>
          <p:spPr>
            <a:xfrm>
              <a:off x="6105525" y="3724275"/>
              <a:ext cx="6350" cy="15875"/>
            </a:xfrm>
            <a:custGeom>
              <a:avLst/>
              <a:gdLst/>
              <a:ahLst/>
              <a:cxnLst>
                <a:cxn ang="0">
                  <a:pos x="0" y="0"/>
                </a:cxn>
                <a:cxn ang="0">
                  <a:pos x="0" y="3968"/>
                </a:cxn>
                <a:cxn ang="0">
                  <a:pos x="6350" y="15875"/>
                </a:cxn>
                <a:cxn ang="0">
                  <a:pos x="6350" y="15875"/>
                </a:cxn>
                <a:cxn ang="0">
                  <a:pos x="6350" y="15875"/>
                </a:cxn>
                <a:cxn ang="0">
                  <a:pos x="6350" y="15875"/>
                </a:cxn>
                <a:cxn ang="0">
                  <a:pos x="3175" y="0"/>
                </a:cxn>
                <a:cxn ang="0">
                  <a:pos x="0" y="0"/>
                </a:cxn>
              </a:cxnLst>
              <a:pathLst>
                <a:path w="2" h="4">
                  <a:moveTo>
                    <a:pt x="0" y="0"/>
                  </a:moveTo>
                  <a:cubicBezTo>
                    <a:pt x="0" y="1"/>
                    <a:pt x="0" y="1"/>
                    <a:pt x="0" y="1"/>
                  </a:cubicBezTo>
                  <a:cubicBezTo>
                    <a:pt x="0" y="2"/>
                    <a:pt x="1" y="3"/>
                    <a:pt x="2" y="4"/>
                  </a:cubicBezTo>
                  <a:cubicBezTo>
                    <a:pt x="2" y="4"/>
                    <a:pt x="2" y="4"/>
                    <a:pt x="2" y="4"/>
                  </a:cubicBezTo>
                  <a:cubicBezTo>
                    <a:pt x="2" y="4"/>
                    <a:pt x="2" y="4"/>
                    <a:pt x="2" y="4"/>
                  </a:cubicBezTo>
                  <a:cubicBezTo>
                    <a:pt x="2" y="4"/>
                    <a:pt x="2" y="4"/>
                    <a:pt x="2" y="4"/>
                  </a:cubicBezTo>
                  <a:cubicBezTo>
                    <a:pt x="1" y="3"/>
                    <a:pt x="1" y="1"/>
                    <a:pt x="1" y="0"/>
                  </a:cubicBezTo>
                  <a:cubicBezTo>
                    <a:pt x="0" y="0"/>
                    <a:pt x="0" y="0"/>
                    <a:pt x="0" y="0"/>
                  </a:cubicBezTo>
                </a:path>
              </a:pathLst>
            </a:custGeom>
            <a:solidFill>
              <a:srgbClr val="FFFFFF"/>
            </a:solidFill>
            <a:ln w="9525">
              <a:noFill/>
            </a:ln>
          </p:spPr>
          <p:txBody>
            <a:bodyPr/>
            <a:p>
              <a:endParaRPr lang="zh-CN" altLang="en-US"/>
            </a:p>
          </p:txBody>
        </p:sp>
        <p:sp>
          <p:nvSpPr>
            <p:cNvPr id="5550" name="Freeform 434"/>
            <p:cNvSpPr/>
            <p:nvPr/>
          </p:nvSpPr>
          <p:spPr>
            <a:xfrm>
              <a:off x="6165850" y="3732213"/>
              <a:ext cx="11112" cy="14288"/>
            </a:xfrm>
            <a:custGeom>
              <a:avLst/>
              <a:gdLst/>
              <a:ahLst/>
              <a:cxnLst>
                <a:cxn ang="0">
                  <a:pos x="11112" y="0"/>
                </a:cxn>
                <a:cxn ang="0">
                  <a:pos x="11112" y="0"/>
                </a:cxn>
                <a:cxn ang="0">
                  <a:pos x="0" y="10716"/>
                </a:cxn>
                <a:cxn ang="0">
                  <a:pos x="0" y="14288"/>
                </a:cxn>
                <a:cxn ang="0">
                  <a:pos x="3704" y="14288"/>
                </a:cxn>
                <a:cxn ang="0">
                  <a:pos x="11112" y="3572"/>
                </a:cxn>
                <a:cxn ang="0">
                  <a:pos x="11112" y="0"/>
                </a:cxn>
              </a:cxnLst>
              <a:pathLst>
                <a:path w="3" h="4">
                  <a:moveTo>
                    <a:pt x="3" y="0"/>
                  </a:moveTo>
                  <a:cubicBezTo>
                    <a:pt x="3" y="0"/>
                    <a:pt x="3" y="0"/>
                    <a:pt x="3" y="0"/>
                  </a:cubicBezTo>
                  <a:cubicBezTo>
                    <a:pt x="2" y="1"/>
                    <a:pt x="1" y="2"/>
                    <a:pt x="0" y="3"/>
                  </a:cubicBezTo>
                  <a:cubicBezTo>
                    <a:pt x="0" y="4"/>
                    <a:pt x="0" y="4"/>
                    <a:pt x="0" y="4"/>
                  </a:cubicBezTo>
                  <a:cubicBezTo>
                    <a:pt x="1" y="4"/>
                    <a:pt x="1" y="4"/>
                    <a:pt x="1" y="4"/>
                  </a:cubicBezTo>
                  <a:cubicBezTo>
                    <a:pt x="2" y="3"/>
                    <a:pt x="2" y="2"/>
                    <a:pt x="3" y="1"/>
                  </a:cubicBezTo>
                  <a:cubicBezTo>
                    <a:pt x="3" y="0"/>
                    <a:pt x="3" y="0"/>
                    <a:pt x="3" y="0"/>
                  </a:cubicBezTo>
                </a:path>
              </a:pathLst>
            </a:custGeom>
            <a:solidFill>
              <a:srgbClr val="FFFFFF"/>
            </a:solidFill>
            <a:ln w="9525">
              <a:noFill/>
            </a:ln>
          </p:spPr>
          <p:txBody>
            <a:bodyPr/>
            <a:p>
              <a:endParaRPr lang="zh-CN" altLang="en-US"/>
            </a:p>
          </p:txBody>
        </p:sp>
        <p:sp>
          <p:nvSpPr>
            <p:cNvPr id="5551" name="Freeform 435"/>
            <p:cNvSpPr/>
            <p:nvPr/>
          </p:nvSpPr>
          <p:spPr>
            <a:xfrm>
              <a:off x="6142038" y="3754438"/>
              <a:ext cx="15875" cy="4763"/>
            </a:xfrm>
            <a:custGeom>
              <a:avLst/>
              <a:gdLst/>
              <a:ahLst/>
              <a:cxnLst>
                <a:cxn ang="0">
                  <a:pos x="11906" y="0"/>
                </a:cxn>
                <a:cxn ang="0">
                  <a:pos x="0" y="0"/>
                </a:cxn>
                <a:cxn ang="0">
                  <a:pos x="0" y="0"/>
                </a:cxn>
                <a:cxn ang="0">
                  <a:pos x="0" y="4763"/>
                </a:cxn>
                <a:cxn ang="0">
                  <a:pos x="0" y="4763"/>
                </a:cxn>
                <a:cxn ang="0">
                  <a:pos x="0" y="4763"/>
                </a:cxn>
                <a:cxn ang="0">
                  <a:pos x="15875" y="0"/>
                </a:cxn>
                <a:cxn ang="0">
                  <a:pos x="15875" y="0"/>
                </a:cxn>
                <a:cxn ang="0">
                  <a:pos x="15875" y="0"/>
                </a:cxn>
                <a:cxn ang="0">
                  <a:pos x="11906" y="0"/>
                </a:cxn>
              </a:cxnLst>
              <a:pathLst>
                <a:path w="4" h="1">
                  <a:moveTo>
                    <a:pt x="3" y="0"/>
                  </a:moveTo>
                  <a:cubicBezTo>
                    <a:pt x="2" y="0"/>
                    <a:pt x="1" y="0"/>
                    <a:pt x="0" y="0"/>
                  </a:cubicBezTo>
                  <a:cubicBezTo>
                    <a:pt x="0" y="0"/>
                    <a:pt x="0" y="0"/>
                    <a:pt x="0" y="0"/>
                  </a:cubicBezTo>
                  <a:cubicBezTo>
                    <a:pt x="0" y="1"/>
                    <a:pt x="0" y="1"/>
                    <a:pt x="0" y="1"/>
                  </a:cubicBezTo>
                  <a:cubicBezTo>
                    <a:pt x="0" y="1"/>
                    <a:pt x="0" y="1"/>
                    <a:pt x="0" y="1"/>
                  </a:cubicBezTo>
                  <a:cubicBezTo>
                    <a:pt x="0" y="1"/>
                    <a:pt x="0" y="1"/>
                    <a:pt x="0" y="1"/>
                  </a:cubicBezTo>
                  <a:cubicBezTo>
                    <a:pt x="1" y="1"/>
                    <a:pt x="3" y="1"/>
                    <a:pt x="4" y="0"/>
                  </a:cubicBezTo>
                  <a:cubicBezTo>
                    <a:pt x="4" y="0"/>
                    <a:pt x="4" y="0"/>
                    <a:pt x="4" y="0"/>
                  </a:cubicBezTo>
                  <a:cubicBezTo>
                    <a:pt x="4" y="0"/>
                    <a:pt x="4" y="0"/>
                    <a:pt x="4" y="0"/>
                  </a:cubicBezTo>
                  <a:cubicBezTo>
                    <a:pt x="3" y="0"/>
                    <a:pt x="3" y="0"/>
                    <a:pt x="3" y="0"/>
                  </a:cubicBezTo>
                </a:path>
              </a:pathLst>
            </a:custGeom>
            <a:solidFill>
              <a:srgbClr val="FFFFFF"/>
            </a:solidFill>
            <a:ln w="9525">
              <a:noFill/>
            </a:ln>
          </p:spPr>
          <p:txBody>
            <a:bodyPr/>
            <a:p>
              <a:endParaRPr lang="zh-CN" altLang="en-US"/>
            </a:p>
          </p:txBody>
        </p:sp>
        <p:sp>
          <p:nvSpPr>
            <p:cNvPr id="5552" name="Freeform 436"/>
            <p:cNvSpPr>
              <a:spLocks noEditPoints="1"/>
            </p:cNvSpPr>
            <p:nvPr/>
          </p:nvSpPr>
          <p:spPr>
            <a:xfrm>
              <a:off x="4219575" y="3619500"/>
              <a:ext cx="742950" cy="747713"/>
            </a:xfrm>
            <a:custGeom>
              <a:avLst/>
              <a:gdLst/>
              <a:ahLst/>
              <a:cxnLst>
                <a:cxn ang="0">
                  <a:pos x="465281" y="623720"/>
                </a:cxn>
                <a:cxn ang="0">
                  <a:pos x="476538" y="638749"/>
                </a:cxn>
                <a:cxn ang="0">
                  <a:pos x="491547" y="650021"/>
                </a:cxn>
                <a:cxn ang="0">
                  <a:pos x="506556" y="657536"/>
                </a:cxn>
                <a:cxn ang="0">
                  <a:pos x="243897" y="661293"/>
                </a:cxn>
                <a:cxn ang="0">
                  <a:pos x="292677" y="623720"/>
                </a:cxn>
                <a:cxn ang="0">
                  <a:pos x="637886" y="574874"/>
                </a:cxn>
                <a:cxn ang="0">
                  <a:pos x="236393" y="488455"/>
                </a:cxn>
                <a:cxn ang="0">
                  <a:pos x="435263" y="608690"/>
                </a:cxn>
                <a:cxn ang="0">
                  <a:pos x="664152" y="420823"/>
                </a:cxn>
                <a:cxn ang="0">
                  <a:pos x="667904" y="559845"/>
                </a:cxn>
                <a:cxn ang="0">
                  <a:pos x="71293" y="341919"/>
                </a:cxn>
                <a:cxn ang="0">
                  <a:pos x="75045" y="371977"/>
                </a:cxn>
                <a:cxn ang="0">
                  <a:pos x="82550" y="402036"/>
                </a:cxn>
                <a:cxn ang="0">
                  <a:pos x="93806" y="439610"/>
                </a:cxn>
                <a:cxn ang="0">
                  <a:pos x="108815" y="465911"/>
                </a:cxn>
                <a:cxn ang="0">
                  <a:pos x="112568" y="484698"/>
                </a:cxn>
                <a:cxn ang="0">
                  <a:pos x="108815" y="507242"/>
                </a:cxn>
                <a:cxn ang="0">
                  <a:pos x="108815" y="548573"/>
                </a:cxn>
                <a:cxn ang="0">
                  <a:pos x="116320" y="578632"/>
                </a:cxn>
                <a:cxn ang="0">
                  <a:pos x="716684" y="341919"/>
                </a:cxn>
                <a:cxn ang="0">
                  <a:pos x="499052" y="240470"/>
                </a:cxn>
                <a:cxn ang="0">
                  <a:pos x="510309" y="236713"/>
                </a:cxn>
                <a:cxn ang="0">
                  <a:pos x="600363" y="229198"/>
                </a:cxn>
                <a:cxn ang="0">
                  <a:pos x="630381" y="251742"/>
                </a:cxn>
                <a:cxn ang="0">
                  <a:pos x="667904" y="311860"/>
                </a:cxn>
                <a:cxn ang="0">
                  <a:pos x="675409" y="330646"/>
                </a:cxn>
                <a:cxn ang="0">
                  <a:pos x="679161" y="341919"/>
                </a:cxn>
                <a:cxn ang="0">
                  <a:pos x="664152" y="417066"/>
                </a:cxn>
                <a:cxn ang="0">
                  <a:pos x="525318" y="488455"/>
                </a:cxn>
                <a:cxn ang="0">
                  <a:pos x="120072" y="473426"/>
                </a:cxn>
                <a:cxn ang="0">
                  <a:pos x="97559" y="439610"/>
                </a:cxn>
                <a:cxn ang="0">
                  <a:pos x="86302" y="409551"/>
                </a:cxn>
                <a:cxn ang="0">
                  <a:pos x="78797" y="379492"/>
                </a:cxn>
                <a:cxn ang="0">
                  <a:pos x="75045" y="356948"/>
                </a:cxn>
                <a:cxn ang="0">
                  <a:pos x="180109" y="225441"/>
                </a:cxn>
                <a:cxn ang="0">
                  <a:pos x="210127" y="225441"/>
                </a:cxn>
                <a:cxn ang="0">
                  <a:pos x="232640" y="229198"/>
                </a:cxn>
                <a:cxn ang="0">
                  <a:pos x="607868" y="146536"/>
                </a:cxn>
                <a:cxn ang="0">
                  <a:pos x="382731" y="63874"/>
                </a:cxn>
                <a:cxn ang="0">
                  <a:pos x="401493" y="56360"/>
                </a:cxn>
                <a:cxn ang="0">
                  <a:pos x="424006" y="52602"/>
                </a:cxn>
                <a:cxn ang="0">
                  <a:pos x="457777" y="52602"/>
                </a:cxn>
                <a:cxn ang="0">
                  <a:pos x="476538" y="52602"/>
                </a:cxn>
                <a:cxn ang="0">
                  <a:pos x="607868" y="139022"/>
                </a:cxn>
                <a:cxn ang="0">
                  <a:pos x="592859" y="225441"/>
                </a:cxn>
                <a:cxn ang="0">
                  <a:pos x="562840" y="229198"/>
                </a:cxn>
                <a:cxn ang="0">
                  <a:pos x="536575" y="229198"/>
                </a:cxn>
                <a:cxn ang="0">
                  <a:pos x="514061" y="232955"/>
                </a:cxn>
                <a:cxn ang="0">
                  <a:pos x="502804" y="236713"/>
                </a:cxn>
                <a:cxn ang="0">
                  <a:pos x="142586" y="210411"/>
                </a:cxn>
                <a:cxn ang="0">
                  <a:pos x="138834" y="187867"/>
                </a:cxn>
                <a:cxn ang="0">
                  <a:pos x="318943" y="52602"/>
                </a:cxn>
                <a:cxn ang="0">
                  <a:pos x="345209" y="56360"/>
                </a:cxn>
                <a:cxn ang="0">
                  <a:pos x="375227" y="63874"/>
                </a:cxn>
                <a:cxn ang="0">
                  <a:pos x="236393" y="229198"/>
                </a:cxn>
                <a:cxn ang="0">
                  <a:pos x="213879" y="225441"/>
                </a:cxn>
                <a:cxn ang="0">
                  <a:pos x="183861" y="225441"/>
                </a:cxn>
                <a:cxn ang="0">
                  <a:pos x="150090" y="225441"/>
                </a:cxn>
                <a:cxn ang="0">
                  <a:pos x="90054" y="169080"/>
                </a:cxn>
              </a:cxnLst>
              <a:pathLst>
                <a:path w="198" h="199">
                  <a:moveTo>
                    <a:pt x="102" y="164"/>
                  </a:moveTo>
                  <a:cubicBezTo>
                    <a:pt x="107" y="164"/>
                    <a:pt x="112" y="164"/>
                    <a:pt x="117" y="162"/>
                  </a:cubicBezTo>
                  <a:cubicBezTo>
                    <a:pt x="119" y="162"/>
                    <a:pt x="120" y="161"/>
                    <a:pt x="121" y="161"/>
                  </a:cubicBezTo>
                  <a:cubicBezTo>
                    <a:pt x="121" y="161"/>
                    <a:pt x="121" y="162"/>
                    <a:pt x="121" y="162"/>
                  </a:cubicBezTo>
                  <a:cubicBezTo>
                    <a:pt x="122" y="163"/>
                    <a:pt x="122" y="164"/>
                    <a:pt x="123" y="165"/>
                  </a:cubicBezTo>
                  <a:cubicBezTo>
                    <a:pt x="123" y="165"/>
                    <a:pt x="123" y="165"/>
                    <a:pt x="123" y="165"/>
                  </a:cubicBezTo>
                  <a:cubicBezTo>
                    <a:pt x="123" y="165"/>
                    <a:pt x="123" y="165"/>
                    <a:pt x="123" y="165"/>
                  </a:cubicBezTo>
                  <a:cubicBezTo>
                    <a:pt x="123" y="165"/>
                    <a:pt x="123" y="165"/>
                    <a:pt x="123" y="165"/>
                  </a:cubicBezTo>
                  <a:cubicBezTo>
                    <a:pt x="124" y="166"/>
                    <a:pt x="124" y="166"/>
                    <a:pt x="124" y="166"/>
                  </a:cubicBezTo>
                  <a:cubicBezTo>
                    <a:pt x="124" y="166"/>
                    <a:pt x="124" y="166"/>
                    <a:pt x="124" y="166"/>
                  </a:cubicBezTo>
                  <a:cubicBezTo>
                    <a:pt x="124" y="166"/>
                    <a:pt x="124" y="166"/>
                    <a:pt x="124" y="166"/>
                  </a:cubicBezTo>
                  <a:cubicBezTo>
                    <a:pt x="124" y="167"/>
                    <a:pt x="124" y="167"/>
                    <a:pt x="124" y="167"/>
                  </a:cubicBezTo>
                  <a:cubicBezTo>
                    <a:pt x="124" y="167"/>
                    <a:pt x="124" y="167"/>
                    <a:pt x="124" y="167"/>
                  </a:cubicBezTo>
                  <a:cubicBezTo>
                    <a:pt x="125" y="167"/>
                    <a:pt x="125" y="167"/>
                    <a:pt x="125" y="167"/>
                  </a:cubicBezTo>
                  <a:cubicBezTo>
                    <a:pt x="125" y="168"/>
                    <a:pt x="125" y="168"/>
                    <a:pt x="125" y="168"/>
                  </a:cubicBezTo>
                  <a:cubicBezTo>
                    <a:pt x="125" y="168"/>
                    <a:pt x="125" y="168"/>
                    <a:pt x="125" y="168"/>
                  </a:cubicBezTo>
                  <a:cubicBezTo>
                    <a:pt x="125" y="168"/>
                    <a:pt x="125" y="168"/>
                    <a:pt x="125" y="168"/>
                  </a:cubicBezTo>
                  <a:cubicBezTo>
                    <a:pt x="126" y="169"/>
                    <a:pt x="126" y="169"/>
                    <a:pt x="126" y="169"/>
                  </a:cubicBezTo>
                  <a:cubicBezTo>
                    <a:pt x="126" y="169"/>
                    <a:pt x="126" y="169"/>
                    <a:pt x="126" y="169"/>
                  </a:cubicBezTo>
                  <a:cubicBezTo>
                    <a:pt x="126" y="169"/>
                    <a:pt x="126" y="169"/>
                    <a:pt x="126" y="169"/>
                  </a:cubicBezTo>
                  <a:cubicBezTo>
                    <a:pt x="127" y="169"/>
                    <a:pt x="127" y="169"/>
                    <a:pt x="127" y="169"/>
                  </a:cubicBezTo>
                  <a:cubicBezTo>
                    <a:pt x="127" y="170"/>
                    <a:pt x="127" y="170"/>
                    <a:pt x="127" y="170"/>
                  </a:cubicBezTo>
                  <a:cubicBezTo>
                    <a:pt x="127" y="170"/>
                    <a:pt x="127" y="170"/>
                    <a:pt x="127" y="170"/>
                  </a:cubicBezTo>
                  <a:cubicBezTo>
                    <a:pt x="128" y="170"/>
                    <a:pt x="128" y="170"/>
                    <a:pt x="128" y="170"/>
                  </a:cubicBezTo>
                  <a:cubicBezTo>
                    <a:pt x="128" y="171"/>
                    <a:pt x="128" y="171"/>
                    <a:pt x="128" y="171"/>
                  </a:cubicBezTo>
                  <a:cubicBezTo>
                    <a:pt x="128" y="171"/>
                    <a:pt x="128" y="171"/>
                    <a:pt x="128" y="171"/>
                  </a:cubicBezTo>
                  <a:cubicBezTo>
                    <a:pt x="128" y="171"/>
                    <a:pt x="128" y="171"/>
                    <a:pt x="128" y="171"/>
                  </a:cubicBezTo>
                  <a:cubicBezTo>
                    <a:pt x="129" y="172"/>
                    <a:pt x="129" y="172"/>
                    <a:pt x="129" y="172"/>
                  </a:cubicBezTo>
                  <a:cubicBezTo>
                    <a:pt x="129" y="172"/>
                    <a:pt x="129" y="172"/>
                    <a:pt x="129" y="172"/>
                  </a:cubicBezTo>
                  <a:cubicBezTo>
                    <a:pt x="130" y="172"/>
                    <a:pt x="130" y="172"/>
                    <a:pt x="130" y="172"/>
                  </a:cubicBezTo>
                  <a:cubicBezTo>
                    <a:pt x="130" y="172"/>
                    <a:pt x="130" y="172"/>
                    <a:pt x="130" y="172"/>
                  </a:cubicBezTo>
                  <a:cubicBezTo>
                    <a:pt x="130" y="173"/>
                    <a:pt x="130" y="173"/>
                    <a:pt x="130" y="173"/>
                  </a:cubicBezTo>
                  <a:cubicBezTo>
                    <a:pt x="131" y="173"/>
                    <a:pt x="131" y="173"/>
                    <a:pt x="131" y="173"/>
                  </a:cubicBezTo>
                  <a:cubicBezTo>
                    <a:pt x="131" y="173"/>
                    <a:pt x="131" y="173"/>
                    <a:pt x="131" y="173"/>
                  </a:cubicBezTo>
                  <a:cubicBezTo>
                    <a:pt x="131" y="173"/>
                    <a:pt x="131" y="173"/>
                    <a:pt x="131" y="173"/>
                  </a:cubicBezTo>
                  <a:cubicBezTo>
                    <a:pt x="132" y="174"/>
                    <a:pt x="132" y="174"/>
                    <a:pt x="132" y="174"/>
                  </a:cubicBezTo>
                  <a:cubicBezTo>
                    <a:pt x="132" y="174"/>
                    <a:pt x="132" y="174"/>
                    <a:pt x="132" y="174"/>
                  </a:cubicBezTo>
                  <a:cubicBezTo>
                    <a:pt x="133" y="174"/>
                    <a:pt x="133" y="174"/>
                    <a:pt x="133" y="174"/>
                  </a:cubicBezTo>
                  <a:cubicBezTo>
                    <a:pt x="133" y="174"/>
                    <a:pt x="133" y="174"/>
                    <a:pt x="133" y="174"/>
                  </a:cubicBezTo>
                  <a:cubicBezTo>
                    <a:pt x="134" y="174"/>
                    <a:pt x="134" y="174"/>
                    <a:pt x="134" y="174"/>
                  </a:cubicBezTo>
                  <a:cubicBezTo>
                    <a:pt x="134" y="174"/>
                    <a:pt x="134" y="174"/>
                    <a:pt x="134" y="174"/>
                  </a:cubicBezTo>
                  <a:cubicBezTo>
                    <a:pt x="134" y="175"/>
                    <a:pt x="134" y="175"/>
                    <a:pt x="134" y="175"/>
                  </a:cubicBezTo>
                  <a:cubicBezTo>
                    <a:pt x="135" y="175"/>
                    <a:pt x="135" y="175"/>
                    <a:pt x="135" y="175"/>
                  </a:cubicBezTo>
                  <a:cubicBezTo>
                    <a:pt x="135" y="175"/>
                    <a:pt x="135" y="175"/>
                    <a:pt x="135" y="175"/>
                  </a:cubicBezTo>
                  <a:cubicBezTo>
                    <a:pt x="136" y="175"/>
                    <a:pt x="137" y="175"/>
                    <a:pt x="138" y="176"/>
                  </a:cubicBezTo>
                  <a:cubicBezTo>
                    <a:pt x="138" y="176"/>
                    <a:pt x="138" y="176"/>
                    <a:pt x="138" y="176"/>
                  </a:cubicBezTo>
                  <a:cubicBezTo>
                    <a:pt x="137" y="176"/>
                    <a:pt x="137" y="176"/>
                    <a:pt x="137" y="176"/>
                  </a:cubicBezTo>
                  <a:cubicBezTo>
                    <a:pt x="136" y="178"/>
                    <a:pt x="132" y="182"/>
                    <a:pt x="120" y="190"/>
                  </a:cubicBezTo>
                  <a:cubicBezTo>
                    <a:pt x="113" y="191"/>
                    <a:pt x="106" y="192"/>
                    <a:pt x="99" y="192"/>
                  </a:cubicBezTo>
                  <a:cubicBezTo>
                    <a:pt x="92" y="192"/>
                    <a:pt x="86" y="191"/>
                    <a:pt x="79" y="190"/>
                  </a:cubicBezTo>
                  <a:cubicBezTo>
                    <a:pt x="76" y="188"/>
                    <a:pt x="69" y="184"/>
                    <a:pt x="64" y="176"/>
                  </a:cubicBezTo>
                  <a:cubicBezTo>
                    <a:pt x="64" y="176"/>
                    <a:pt x="64" y="176"/>
                    <a:pt x="64" y="176"/>
                  </a:cubicBezTo>
                  <a:cubicBezTo>
                    <a:pt x="64" y="176"/>
                    <a:pt x="64" y="176"/>
                    <a:pt x="64" y="176"/>
                  </a:cubicBezTo>
                  <a:cubicBezTo>
                    <a:pt x="65" y="176"/>
                    <a:pt x="65" y="176"/>
                    <a:pt x="65" y="176"/>
                  </a:cubicBezTo>
                  <a:cubicBezTo>
                    <a:pt x="65" y="176"/>
                    <a:pt x="65" y="176"/>
                    <a:pt x="65" y="176"/>
                  </a:cubicBezTo>
                  <a:cubicBezTo>
                    <a:pt x="65" y="176"/>
                    <a:pt x="65" y="176"/>
                    <a:pt x="65" y="176"/>
                  </a:cubicBezTo>
                  <a:cubicBezTo>
                    <a:pt x="66" y="176"/>
                    <a:pt x="66" y="176"/>
                    <a:pt x="66" y="176"/>
                  </a:cubicBezTo>
                  <a:cubicBezTo>
                    <a:pt x="66" y="176"/>
                    <a:pt x="66" y="176"/>
                    <a:pt x="66" y="176"/>
                  </a:cubicBezTo>
                  <a:cubicBezTo>
                    <a:pt x="66" y="175"/>
                    <a:pt x="67" y="175"/>
                    <a:pt x="67" y="175"/>
                  </a:cubicBezTo>
                  <a:cubicBezTo>
                    <a:pt x="67" y="175"/>
                    <a:pt x="67" y="175"/>
                    <a:pt x="67" y="175"/>
                  </a:cubicBezTo>
                  <a:cubicBezTo>
                    <a:pt x="68" y="174"/>
                    <a:pt x="68" y="174"/>
                    <a:pt x="69" y="174"/>
                  </a:cubicBezTo>
                  <a:cubicBezTo>
                    <a:pt x="69" y="174"/>
                    <a:pt x="69" y="174"/>
                    <a:pt x="69" y="174"/>
                  </a:cubicBezTo>
                  <a:cubicBezTo>
                    <a:pt x="70" y="173"/>
                    <a:pt x="70" y="173"/>
                    <a:pt x="70" y="173"/>
                  </a:cubicBezTo>
                  <a:cubicBezTo>
                    <a:pt x="73" y="171"/>
                    <a:pt x="76" y="169"/>
                    <a:pt x="78" y="166"/>
                  </a:cubicBezTo>
                  <a:cubicBezTo>
                    <a:pt x="78" y="166"/>
                    <a:pt x="78" y="166"/>
                    <a:pt x="78" y="166"/>
                  </a:cubicBezTo>
                  <a:cubicBezTo>
                    <a:pt x="78" y="166"/>
                    <a:pt x="78" y="166"/>
                    <a:pt x="78" y="166"/>
                  </a:cubicBezTo>
                  <a:cubicBezTo>
                    <a:pt x="79" y="165"/>
                    <a:pt x="80" y="163"/>
                    <a:pt x="81" y="162"/>
                  </a:cubicBezTo>
                  <a:cubicBezTo>
                    <a:pt x="82" y="162"/>
                    <a:pt x="92" y="164"/>
                    <a:pt x="102" y="164"/>
                  </a:cubicBezTo>
                  <a:moveTo>
                    <a:pt x="79" y="190"/>
                  </a:moveTo>
                  <a:cubicBezTo>
                    <a:pt x="55" y="185"/>
                    <a:pt x="34" y="170"/>
                    <a:pt x="21" y="150"/>
                  </a:cubicBezTo>
                  <a:cubicBezTo>
                    <a:pt x="27" y="154"/>
                    <a:pt x="29" y="154"/>
                    <a:pt x="31" y="154"/>
                  </a:cubicBezTo>
                  <a:cubicBezTo>
                    <a:pt x="31" y="154"/>
                    <a:pt x="31" y="154"/>
                    <a:pt x="31" y="154"/>
                  </a:cubicBezTo>
                  <a:cubicBezTo>
                    <a:pt x="32" y="155"/>
                    <a:pt x="42" y="168"/>
                    <a:pt x="58" y="174"/>
                  </a:cubicBezTo>
                  <a:cubicBezTo>
                    <a:pt x="61" y="176"/>
                    <a:pt x="63" y="176"/>
                    <a:pt x="63" y="176"/>
                  </a:cubicBezTo>
                  <a:cubicBezTo>
                    <a:pt x="68" y="184"/>
                    <a:pt x="75" y="188"/>
                    <a:pt x="79" y="190"/>
                  </a:cubicBezTo>
                  <a:moveTo>
                    <a:pt x="170" y="153"/>
                  </a:moveTo>
                  <a:cubicBezTo>
                    <a:pt x="170" y="153"/>
                    <a:pt x="170" y="153"/>
                    <a:pt x="170" y="153"/>
                  </a:cubicBezTo>
                  <a:cubicBezTo>
                    <a:pt x="171" y="153"/>
                    <a:pt x="174" y="153"/>
                    <a:pt x="177" y="149"/>
                  </a:cubicBezTo>
                  <a:cubicBezTo>
                    <a:pt x="165" y="169"/>
                    <a:pt x="144" y="184"/>
                    <a:pt x="121" y="190"/>
                  </a:cubicBezTo>
                  <a:cubicBezTo>
                    <a:pt x="135" y="181"/>
                    <a:pt x="138" y="176"/>
                    <a:pt x="138" y="176"/>
                  </a:cubicBezTo>
                  <a:cubicBezTo>
                    <a:pt x="156" y="172"/>
                    <a:pt x="167" y="156"/>
                    <a:pt x="168" y="154"/>
                  </a:cubicBezTo>
                  <a:cubicBezTo>
                    <a:pt x="168" y="153"/>
                    <a:pt x="168" y="153"/>
                    <a:pt x="168" y="153"/>
                  </a:cubicBezTo>
                  <a:cubicBezTo>
                    <a:pt x="169" y="153"/>
                    <a:pt x="169" y="153"/>
                    <a:pt x="170" y="153"/>
                  </a:cubicBezTo>
                  <a:moveTo>
                    <a:pt x="102" y="164"/>
                  </a:moveTo>
                  <a:cubicBezTo>
                    <a:pt x="96" y="164"/>
                    <a:pt x="89" y="163"/>
                    <a:pt x="81" y="161"/>
                  </a:cubicBezTo>
                  <a:cubicBezTo>
                    <a:pt x="81" y="161"/>
                    <a:pt x="78" y="158"/>
                    <a:pt x="74" y="153"/>
                  </a:cubicBezTo>
                  <a:cubicBezTo>
                    <a:pt x="72" y="150"/>
                    <a:pt x="70" y="146"/>
                    <a:pt x="68" y="142"/>
                  </a:cubicBezTo>
                  <a:cubicBezTo>
                    <a:pt x="66" y="138"/>
                    <a:pt x="64" y="134"/>
                    <a:pt x="63" y="130"/>
                  </a:cubicBezTo>
                  <a:cubicBezTo>
                    <a:pt x="74" y="111"/>
                    <a:pt x="74" y="111"/>
                    <a:pt x="74" y="111"/>
                  </a:cubicBezTo>
                  <a:cubicBezTo>
                    <a:pt x="82" y="99"/>
                    <a:pt x="82" y="99"/>
                    <a:pt x="82" y="99"/>
                  </a:cubicBezTo>
                  <a:cubicBezTo>
                    <a:pt x="120" y="99"/>
                    <a:pt x="120" y="99"/>
                    <a:pt x="120" y="99"/>
                  </a:cubicBezTo>
                  <a:cubicBezTo>
                    <a:pt x="121" y="99"/>
                    <a:pt x="124" y="104"/>
                    <a:pt x="128" y="109"/>
                  </a:cubicBezTo>
                  <a:cubicBezTo>
                    <a:pt x="132" y="116"/>
                    <a:pt x="137" y="124"/>
                    <a:pt x="139" y="130"/>
                  </a:cubicBezTo>
                  <a:cubicBezTo>
                    <a:pt x="139" y="130"/>
                    <a:pt x="138" y="134"/>
                    <a:pt x="136" y="138"/>
                  </a:cubicBezTo>
                  <a:cubicBezTo>
                    <a:pt x="136" y="139"/>
                    <a:pt x="136" y="139"/>
                    <a:pt x="136" y="139"/>
                  </a:cubicBezTo>
                  <a:cubicBezTo>
                    <a:pt x="136" y="139"/>
                    <a:pt x="136" y="139"/>
                    <a:pt x="136" y="139"/>
                  </a:cubicBezTo>
                  <a:cubicBezTo>
                    <a:pt x="133" y="145"/>
                    <a:pt x="128" y="153"/>
                    <a:pt x="121" y="161"/>
                  </a:cubicBezTo>
                  <a:cubicBezTo>
                    <a:pt x="120" y="161"/>
                    <a:pt x="118" y="162"/>
                    <a:pt x="117" y="162"/>
                  </a:cubicBezTo>
                  <a:cubicBezTo>
                    <a:pt x="116" y="162"/>
                    <a:pt x="116" y="162"/>
                    <a:pt x="116" y="162"/>
                  </a:cubicBezTo>
                  <a:cubicBezTo>
                    <a:pt x="113" y="163"/>
                    <a:pt x="108" y="164"/>
                    <a:pt x="102" y="164"/>
                  </a:cubicBezTo>
                  <a:moveTo>
                    <a:pt x="170" y="153"/>
                  </a:moveTo>
                  <a:cubicBezTo>
                    <a:pt x="169" y="153"/>
                    <a:pt x="169" y="153"/>
                    <a:pt x="169" y="153"/>
                  </a:cubicBezTo>
                  <a:cubicBezTo>
                    <a:pt x="169" y="153"/>
                    <a:pt x="169" y="153"/>
                    <a:pt x="169" y="153"/>
                  </a:cubicBezTo>
                  <a:cubicBezTo>
                    <a:pt x="171" y="147"/>
                    <a:pt x="171" y="142"/>
                    <a:pt x="171" y="138"/>
                  </a:cubicBezTo>
                  <a:cubicBezTo>
                    <a:pt x="171" y="137"/>
                    <a:pt x="171" y="136"/>
                    <a:pt x="171" y="135"/>
                  </a:cubicBezTo>
                  <a:cubicBezTo>
                    <a:pt x="171" y="130"/>
                    <a:pt x="169" y="127"/>
                    <a:pt x="169" y="126"/>
                  </a:cubicBezTo>
                  <a:cubicBezTo>
                    <a:pt x="170" y="126"/>
                    <a:pt x="173" y="122"/>
                    <a:pt x="176" y="115"/>
                  </a:cubicBezTo>
                  <a:cubicBezTo>
                    <a:pt x="176" y="114"/>
                    <a:pt x="176" y="114"/>
                    <a:pt x="176" y="114"/>
                  </a:cubicBezTo>
                  <a:cubicBezTo>
                    <a:pt x="176" y="113"/>
                    <a:pt x="176" y="113"/>
                    <a:pt x="176" y="113"/>
                  </a:cubicBezTo>
                  <a:cubicBezTo>
                    <a:pt x="176" y="113"/>
                    <a:pt x="177" y="113"/>
                    <a:pt x="177" y="112"/>
                  </a:cubicBezTo>
                  <a:cubicBezTo>
                    <a:pt x="177" y="112"/>
                    <a:pt x="177" y="112"/>
                    <a:pt x="177" y="112"/>
                  </a:cubicBezTo>
                  <a:cubicBezTo>
                    <a:pt x="177" y="112"/>
                    <a:pt x="177" y="111"/>
                    <a:pt x="177" y="111"/>
                  </a:cubicBezTo>
                  <a:cubicBezTo>
                    <a:pt x="177" y="111"/>
                    <a:pt x="177" y="111"/>
                    <a:pt x="177" y="111"/>
                  </a:cubicBezTo>
                  <a:cubicBezTo>
                    <a:pt x="177" y="110"/>
                    <a:pt x="178" y="110"/>
                    <a:pt x="178" y="109"/>
                  </a:cubicBezTo>
                  <a:cubicBezTo>
                    <a:pt x="181" y="100"/>
                    <a:pt x="181" y="92"/>
                    <a:pt x="181" y="91"/>
                  </a:cubicBezTo>
                  <a:cubicBezTo>
                    <a:pt x="189" y="87"/>
                    <a:pt x="189" y="87"/>
                    <a:pt x="189" y="87"/>
                  </a:cubicBezTo>
                  <a:cubicBezTo>
                    <a:pt x="191" y="92"/>
                    <a:pt x="191" y="92"/>
                    <a:pt x="191" y="92"/>
                  </a:cubicBezTo>
                  <a:cubicBezTo>
                    <a:pt x="191" y="94"/>
                    <a:pt x="191" y="96"/>
                    <a:pt x="192" y="98"/>
                  </a:cubicBezTo>
                  <a:cubicBezTo>
                    <a:pt x="192" y="98"/>
                    <a:pt x="192" y="99"/>
                    <a:pt x="192" y="100"/>
                  </a:cubicBezTo>
                  <a:cubicBezTo>
                    <a:pt x="192" y="118"/>
                    <a:pt x="187" y="134"/>
                    <a:pt x="178" y="149"/>
                  </a:cubicBezTo>
                  <a:cubicBezTo>
                    <a:pt x="178" y="149"/>
                    <a:pt x="178" y="149"/>
                    <a:pt x="178" y="149"/>
                  </a:cubicBezTo>
                  <a:cubicBezTo>
                    <a:pt x="174" y="152"/>
                    <a:pt x="171" y="153"/>
                    <a:pt x="170" y="153"/>
                  </a:cubicBezTo>
                  <a:moveTo>
                    <a:pt x="31" y="154"/>
                  </a:moveTo>
                  <a:cubicBezTo>
                    <a:pt x="30" y="154"/>
                    <a:pt x="27" y="153"/>
                    <a:pt x="22" y="150"/>
                  </a:cubicBezTo>
                  <a:cubicBezTo>
                    <a:pt x="21" y="150"/>
                    <a:pt x="21" y="150"/>
                    <a:pt x="21" y="150"/>
                  </a:cubicBezTo>
                  <a:cubicBezTo>
                    <a:pt x="12" y="136"/>
                    <a:pt x="7" y="119"/>
                    <a:pt x="7" y="102"/>
                  </a:cubicBezTo>
                  <a:cubicBezTo>
                    <a:pt x="7" y="101"/>
                    <a:pt x="7" y="101"/>
                    <a:pt x="7" y="100"/>
                  </a:cubicBezTo>
                  <a:cubicBezTo>
                    <a:pt x="7" y="100"/>
                    <a:pt x="7" y="99"/>
                    <a:pt x="7" y="99"/>
                  </a:cubicBezTo>
                  <a:cubicBezTo>
                    <a:pt x="7" y="99"/>
                    <a:pt x="7" y="99"/>
                    <a:pt x="7" y="99"/>
                  </a:cubicBezTo>
                  <a:cubicBezTo>
                    <a:pt x="7" y="98"/>
                    <a:pt x="7" y="93"/>
                    <a:pt x="11" y="87"/>
                  </a:cubicBezTo>
                  <a:cubicBezTo>
                    <a:pt x="11" y="87"/>
                    <a:pt x="13" y="88"/>
                    <a:pt x="15" y="89"/>
                  </a:cubicBezTo>
                  <a:cubicBezTo>
                    <a:pt x="16" y="90"/>
                    <a:pt x="18" y="91"/>
                    <a:pt x="19" y="91"/>
                  </a:cubicBezTo>
                  <a:cubicBezTo>
                    <a:pt x="19" y="91"/>
                    <a:pt x="19" y="93"/>
                    <a:pt x="19" y="95"/>
                  </a:cubicBezTo>
                  <a:cubicBezTo>
                    <a:pt x="19" y="95"/>
                    <a:pt x="19" y="95"/>
                    <a:pt x="19" y="95"/>
                  </a:cubicBezTo>
                  <a:cubicBezTo>
                    <a:pt x="19" y="95"/>
                    <a:pt x="19" y="95"/>
                    <a:pt x="19" y="95"/>
                  </a:cubicBezTo>
                  <a:cubicBezTo>
                    <a:pt x="19" y="95"/>
                    <a:pt x="19" y="95"/>
                    <a:pt x="19" y="95"/>
                  </a:cubicBezTo>
                  <a:cubicBezTo>
                    <a:pt x="20" y="96"/>
                    <a:pt x="20" y="96"/>
                    <a:pt x="20" y="96"/>
                  </a:cubicBezTo>
                  <a:cubicBezTo>
                    <a:pt x="20" y="97"/>
                    <a:pt x="20" y="97"/>
                    <a:pt x="20" y="97"/>
                  </a:cubicBezTo>
                  <a:cubicBezTo>
                    <a:pt x="20" y="97"/>
                    <a:pt x="20" y="97"/>
                    <a:pt x="20" y="97"/>
                  </a:cubicBezTo>
                  <a:cubicBezTo>
                    <a:pt x="20" y="97"/>
                    <a:pt x="20" y="97"/>
                    <a:pt x="20" y="97"/>
                  </a:cubicBezTo>
                  <a:cubicBezTo>
                    <a:pt x="20" y="98"/>
                    <a:pt x="20" y="98"/>
                    <a:pt x="20" y="98"/>
                  </a:cubicBezTo>
                  <a:cubicBezTo>
                    <a:pt x="20" y="99"/>
                    <a:pt x="20" y="99"/>
                    <a:pt x="20" y="99"/>
                  </a:cubicBezTo>
                  <a:cubicBezTo>
                    <a:pt x="20" y="99"/>
                    <a:pt x="20" y="99"/>
                    <a:pt x="20" y="99"/>
                  </a:cubicBezTo>
                  <a:cubicBezTo>
                    <a:pt x="20" y="100"/>
                    <a:pt x="20" y="100"/>
                    <a:pt x="20" y="100"/>
                  </a:cubicBezTo>
                  <a:cubicBezTo>
                    <a:pt x="20" y="101"/>
                    <a:pt x="20" y="101"/>
                    <a:pt x="20" y="101"/>
                  </a:cubicBezTo>
                  <a:cubicBezTo>
                    <a:pt x="20" y="101"/>
                    <a:pt x="20" y="101"/>
                    <a:pt x="20" y="101"/>
                  </a:cubicBezTo>
                  <a:cubicBezTo>
                    <a:pt x="21" y="102"/>
                    <a:pt x="21" y="102"/>
                    <a:pt x="21" y="102"/>
                  </a:cubicBezTo>
                  <a:cubicBezTo>
                    <a:pt x="21" y="103"/>
                    <a:pt x="21" y="103"/>
                    <a:pt x="21" y="103"/>
                  </a:cubicBezTo>
                  <a:cubicBezTo>
                    <a:pt x="21" y="103"/>
                    <a:pt x="21" y="103"/>
                    <a:pt x="21" y="103"/>
                  </a:cubicBezTo>
                  <a:cubicBezTo>
                    <a:pt x="21" y="104"/>
                    <a:pt x="21" y="104"/>
                    <a:pt x="21" y="104"/>
                  </a:cubicBezTo>
                  <a:cubicBezTo>
                    <a:pt x="21" y="104"/>
                    <a:pt x="21" y="105"/>
                    <a:pt x="21" y="105"/>
                  </a:cubicBezTo>
                  <a:cubicBezTo>
                    <a:pt x="21" y="105"/>
                    <a:pt x="21" y="105"/>
                    <a:pt x="21" y="105"/>
                  </a:cubicBezTo>
                  <a:cubicBezTo>
                    <a:pt x="22" y="106"/>
                    <a:pt x="22" y="106"/>
                    <a:pt x="22" y="106"/>
                  </a:cubicBezTo>
                  <a:cubicBezTo>
                    <a:pt x="22" y="107"/>
                    <a:pt x="22" y="107"/>
                    <a:pt x="22" y="107"/>
                  </a:cubicBezTo>
                  <a:cubicBezTo>
                    <a:pt x="22" y="107"/>
                    <a:pt x="22" y="107"/>
                    <a:pt x="22" y="108"/>
                  </a:cubicBezTo>
                  <a:cubicBezTo>
                    <a:pt x="22" y="108"/>
                    <a:pt x="22" y="108"/>
                    <a:pt x="22" y="108"/>
                  </a:cubicBezTo>
                  <a:cubicBezTo>
                    <a:pt x="22" y="108"/>
                    <a:pt x="22" y="109"/>
                    <a:pt x="22" y="109"/>
                  </a:cubicBezTo>
                  <a:cubicBezTo>
                    <a:pt x="22" y="110"/>
                    <a:pt x="22" y="110"/>
                    <a:pt x="22" y="110"/>
                  </a:cubicBezTo>
                  <a:cubicBezTo>
                    <a:pt x="23" y="110"/>
                    <a:pt x="23" y="110"/>
                    <a:pt x="23" y="111"/>
                  </a:cubicBezTo>
                  <a:cubicBezTo>
                    <a:pt x="23" y="111"/>
                    <a:pt x="23" y="111"/>
                    <a:pt x="23" y="111"/>
                  </a:cubicBezTo>
                  <a:cubicBezTo>
                    <a:pt x="23" y="111"/>
                    <a:pt x="23" y="112"/>
                    <a:pt x="23" y="112"/>
                  </a:cubicBezTo>
                  <a:cubicBezTo>
                    <a:pt x="23" y="112"/>
                    <a:pt x="23" y="112"/>
                    <a:pt x="23" y="112"/>
                  </a:cubicBezTo>
                  <a:cubicBezTo>
                    <a:pt x="24" y="113"/>
                    <a:pt x="24" y="113"/>
                    <a:pt x="24" y="114"/>
                  </a:cubicBezTo>
                  <a:cubicBezTo>
                    <a:pt x="24" y="114"/>
                    <a:pt x="24" y="114"/>
                    <a:pt x="24" y="114"/>
                  </a:cubicBezTo>
                  <a:cubicBezTo>
                    <a:pt x="24" y="115"/>
                    <a:pt x="25" y="116"/>
                    <a:pt x="25" y="117"/>
                  </a:cubicBezTo>
                  <a:cubicBezTo>
                    <a:pt x="25" y="117"/>
                    <a:pt x="25" y="117"/>
                    <a:pt x="25" y="117"/>
                  </a:cubicBezTo>
                  <a:cubicBezTo>
                    <a:pt x="26" y="117"/>
                    <a:pt x="26" y="118"/>
                    <a:pt x="26" y="118"/>
                  </a:cubicBezTo>
                  <a:cubicBezTo>
                    <a:pt x="26" y="118"/>
                    <a:pt x="26" y="118"/>
                    <a:pt x="26" y="118"/>
                  </a:cubicBezTo>
                  <a:cubicBezTo>
                    <a:pt x="26" y="119"/>
                    <a:pt x="26" y="119"/>
                    <a:pt x="27" y="120"/>
                  </a:cubicBezTo>
                  <a:cubicBezTo>
                    <a:pt x="27" y="120"/>
                    <a:pt x="27" y="120"/>
                    <a:pt x="27" y="120"/>
                  </a:cubicBezTo>
                  <a:cubicBezTo>
                    <a:pt x="27" y="120"/>
                    <a:pt x="27" y="121"/>
                    <a:pt x="27" y="121"/>
                  </a:cubicBezTo>
                  <a:cubicBezTo>
                    <a:pt x="28" y="121"/>
                    <a:pt x="28" y="121"/>
                    <a:pt x="28" y="121"/>
                  </a:cubicBezTo>
                  <a:cubicBezTo>
                    <a:pt x="28" y="122"/>
                    <a:pt x="28" y="122"/>
                    <a:pt x="28" y="123"/>
                  </a:cubicBezTo>
                  <a:cubicBezTo>
                    <a:pt x="28" y="123"/>
                    <a:pt x="28" y="123"/>
                    <a:pt x="28" y="123"/>
                  </a:cubicBezTo>
                  <a:cubicBezTo>
                    <a:pt x="29" y="123"/>
                    <a:pt x="29" y="124"/>
                    <a:pt x="29" y="124"/>
                  </a:cubicBezTo>
                  <a:cubicBezTo>
                    <a:pt x="29" y="124"/>
                    <a:pt x="29" y="124"/>
                    <a:pt x="29" y="124"/>
                  </a:cubicBezTo>
                  <a:cubicBezTo>
                    <a:pt x="30" y="125"/>
                    <a:pt x="30" y="125"/>
                    <a:pt x="30" y="125"/>
                  </a:cubicBezTo>
                  <a:cubicBezTo>
                    <a:pt x="30" y="126"/>
                    <a:pt x="30" y="126"/>
                    <a:pt x="30" y="126"/>
                  </a:cubicBezTo>
                  <a:cubicBezTo>
                    <a:pt x="31" y="126"/>
                    <a:pt x="31" y="126"/>
                    <a:pt x="31" y="127"/>
                  </a:cubicBezTo>
                  <a:cubicBezTo>
                    <a:pt x="31" y="127"/>
                    <a:pt x="31" y="127"/>
                    <a:pt x="31" y="127"/>
                  </a:cubicBezTo>
                  <a:cubicBezTo>
                    <a:pt x="31" y="127"/>
                    <a:pt x="31" y="127"/>
                    <a:pt x="31" y="127"/>
                  </a:cubicBezTo>
                  <a:cubicBezTo>
                    <a:pt x="31" y="128"/>
                    <a:pt x="31" y="128"/>
                    <a:pt x="31" y="128"/>
                  </a:cubicBezTo>
                  <a:cubicBezTo>
                    <a:pt x="31" y="128"/>
                    <a:pt x="31" y="128"/>
                    <a:pt x="31" y="128"/>
                  </a:cubicBezTo>
                  <a:cubicBezTo>
                    <a:pt x="31" y="128"/>
                    <a:pt x="31" y="128"/>
                    <a:pt x="31" y="128"/>
                  </a:cubicBezTo>
                  <a:cubicBezTo>
                    <a:pt x="31" y="128"/>
                    <a:pt x="31" y="128"/>
                    <a:pt x="31" y="128"/>
                  </a:cubicBezTo>
                  <a:cubicBezTo>
                    <a:pt x="30" y="129"/>
                    <a:pt x="30" y="129"/>
                    <a:pt x="30" y="129"/>
                  </a:cubicBezTo>
                  <a:cubicBezTo>
                    <a:pt x="30" y="129"/>
                    <a:pt x="30" y="129"/>
                    <a:pt x="30" y="129"/>
                  </a:cubicBezTo>
                  <a:cubicBezTo>
                    <a:pt x="30" y="130"/>
                    <a:pt x="30" y="130"/>
                    <a:pt x="30" y="130"/>
                  </a:cubicBezTo>
                  <a:cubicBezTo>
                    <a:pt x="30" y="130"/>
                    <a:pt x="30" y="130"/>
                    <a:pt x="30" y="130"/>
                  </a:cubicBezTo>
                  <a:cubicBezTo>
                    <a:pt x="30" y="131"/>
                    <a:pt x="30" y="131"/>
                    <a:pt x="30" y="131"/>
                  </a:cubicBezTo>
                  <a:cubicBezTo>
                    <a:pt x="30" y="131"/>
                    <a:pt x="30" y="131"/>
                    <a:pt x="30" y="131"/>
                  </a:cubicBezTo>
                  <a:cubicBezTo>
                    <a:pt x="30" y="132"/>
                    <a:pt x="30" y="132"/>
                    <a:pt x="30" y="132"/>
                  </a:cubicBezTo>
                  <a:cubicBezTo>
                    <a:pt x="30" y="132"/>
                    <a:pt x="30" y="132"/>
                    <a:pt x="30" y="132"/>
                  </a:cubicBezTo>
                  <a:cubicBezTo>
                    <a:pt x="30" y="133"/>
                    <a:pt x="30" y="133"/>
                    <a:pt x="30" y="133"/>
                  </a:cubicBezTo>
                  <a:cubicBezTo>
                    <a:pt x="29" y="133"/>
                    <a:pt x="29" y="133"/>
                    <a:pt x="29" y="133"/>
                  </a:cubicBezTo>
                  <a:cubicBezTo>
                    <a:pt x="29" y="134"/>
                    <a:pt x="29" y="134"/>
                    <a:pt x="29" y="134"/>
                  </a:cubicBezTo>
                  <a:cubicBezTo>
                    <a:pt x="29" y="134"/>
                    <a:pt x="29" y="134"/>
                    <a:pt x="29" y="134"/>
                  </a:cubicBezTo>
                  <a:cubicBezTo>
                    <a:pt x="29" y="135"/>
                    <a:pt x="29" y="135"/>
                    <a:pt x="29" y="135"/>
                  </a:cubicBezTo>
                  <a:cubicBezTo>
                    <a:pt x="29" y="136"/>
                    <a:pt x="29" y="136"/>
                    <a:pt x="29" y="136"/>
                  </a:cubicBezTo>
                  <a:cubicBezTo>
                    <a:pt x="29" y="137"/>
                    <a:pt x="29" y="137"/>
                    <a:pt x="29" y="137"/>
                  </a:cubicBezTo>
                  <a:cubicBezTo>
                    <a:pt x="29" y="137"/>
                    <a:pt x="29" y="137"/>
                    <a:pt x="29" y="137"/>
                  </a:cubicBezTo>
                  <a:cubicBezTo>
                    <a:pt x="29" y="138"/>
                    <a:pt x="29" y="138"/>
                    <a:pt x="29" y="138"/>
                  </a:cubicBezTo>
                  <a:cubicBezTo>
                    <a:pt x="29" y="138"/>
                    <a:pt x="29" y="138"/>
                    <a:pt x="29" y="138"/>
                  </a:cubicBezTo>
                  <a:cubicBezTo>
                    <a:pt x="29" y="139"/>
                    <a:pt x="29" y="139"/>
                    <a:pt x="29" y="140"/>
                  </a:cubicBezTo>
                  <a:cubicBezTo>
                    <a:pt x="29" y="140"/>
                    <a:pt x="29" y="140"/>
                    <a:pt x="29" y="140"/>
                  </a:cubicBezTo>
                  <a:cubicBezTo>
                    <a:pt x="29" y="140"/>
                    <a:pt x="29" y="141"/>
                    <a:pt x="29" y="141"/>
                  </a:cubicBezTo>
                  <a:cubicBezTo>
                    <a:pt x="29" y="142"/>
                    <a:pt x="29" y="143"/>
                    <a:pt x="29" y="144"/>
                  </a:cubicBezTo>
                  <a:cubicBezTo>
                    <a:pt x="29" y="145"/>
                    <a:pt x="29" y="145"/>
                    <a:pt x="29" y="145"/>
                  </a:cubicBezTo>
                  <a:cubicBezTo>
                    <a:pt x="29" y="146"/>
                    <a:pt x="29" y="146"/>
                    <a:pt x="29" y="146"/>
                  </a:cubicBezTo>
                  <a:cubicBezTo>
                    <a:pt x="29" y="147"/>
                    <a:pt x="29" y="147"/>
                    <a:pt x="29" y="147"/>
                  </a:cubicBezTo>
                  <a:cubicBezTo>
                    <a:pt x="29" y="148"/>
                    <a:pt x="29" y="148"/>
                    <a:pt x="29" y="148"/>
                  </a:cubicBezTo>
                  <a:cubicBezTo>
                    <a:pt x="29" y="148"/>
                    <a:pt x="29" y="148"/>
                    <a:pt x="29" y="148"/>
                  </a:cubicBezTo>
                  <a:cubicBezTo>
                    <a:pt x="29" y="149"/>
                    <a:pt x="29" y="149"/>
                    <a:pt x="29" y="149"/>
                  </a:cubicBezTo>
                  <a:cubicBezTo>
                    <a:pt x="30" y="150"/>
                    <a:pt x="30" y="150"/>
                    <a:pt x="30" y="150"/>
                  </a:cubicBezTo>
                  <a:cubicBezTo>
                    <a:pt x="30" y="151"/>
                    <a:pt x="30" y="151"/>
                    <a:pt x="30" y="151"/>
                  </a:cubicBezTo>
                  <a:cubicBezTo>
                    <a:pt x="30" y="152"/>
                    <a:pt x="30" y="152"/>
                    <a:pt x="30" y="152"/>
                  </a:cubicBezTo>
                  <a:cubicBezTo>
                    <a:pt x="30" y="152"/>
                    <a:pt x="30" y="152"/>
                    <a:pt x="30" y="152"/>
                  </a:cubicBezTo>
                  <a:cubicBezTo>
                    <a:pt x="31" y="153"/>
                    <a:pt x="31" y="153"/>
                    <a:pt x="31" y="153"/>
                  </a:cubicBezTo>
                  <a:cubicBezTo>
                    <a:pt x="31" y="154"/>
                    <a:pt x="31" y="154"/>
                    <a:pt x="31" y="154"/>
                  </a:cubicBezTo>
                  <a:cubicBezTo>
                    <a:pt x="31" y="154"/>
                    <a:pt x="31" y="154"/>
                    <a:pt x="31" y="154"/>
                  </a:cubicBezTo>
                  <a:moveTo>
                    <a:pt x="6" y="97"/>
                  </a:moveTo>
                  <a:cubicBezTo>
                    <a:pt x="7" y="89"/>
                    <a:pt x="8" y="82"/>
                    <a:pt x="10" y="75"/>
                  </a:cubicBezTo>
                  <a:cubicBezTo>
                    <a:pt x="10" y="76"/>
                    <a:pt x="10" y="78"/>
                    <a:pt x="10" y="79"/>
                  </a:cubicBezTo>
                  <a:cubicBezTo>
                    <a:pt x="10" y="82"/>
                    <a:pt x="10" y="84"/>
                    <a:pt x="10" y="86"/>
                  </a:cubicBezTo>
                  <a:cubicBezTo>
                    <a:pt x="8" y="91"/>
                    <a:pt x="7" y="94"/>
                    <a:pt x="6" y="97"/>
                  </a:cubicBezTo>
                  <a:moveTo>
                    <a:pt x="188" y="74"/>
                  </a:moveTo>
                  <a:cubicBezTo>
                    <a:pt x="188" y="74"/>
                    <a:pt x="188" y="74"/>
                    <a:pt x="188" y="74"/>
                  </a:cubicBezTo>
                  <a:cubicBezTo>
                    <a:pt x="188" y="73"/>
                    <a:pt x="188" y="73"/>
                    <a:pt x="188" y="72"/>
                  </a:cubicBezTo>
                  <a:cubicBezTo>
                    <a:pt x="190" y="79"/>
                    <a:pt x="191" y="87"/>
                    <a:pt x="192" y="94"/>
                  </a:cubicBezTo>
                  <a:cubicBezTo>
                    <a:pt x="192" y="93"/>
                    <a:pt x="191" y="92"/>
                    <a:pt x="191" y="91"/>
                  </a:cubicBezTo>
                  <a:cubicBezTo>
                    <a:pt x="191" y="91"/>
                    <a:pt x="191" y="91"/>
                    <a:pt x="191" y="91"/>
                  </a:cubicBezTo>
                  <a:cubicBezTo>
                    <a:pt x="189" y="87"/>
                    <a:pt x="189" y="87"/>
                    <a:pt x="189" y="87"/>
                  </a:cubicBezTo>
                  <a:cubicBezTo>
                    <a:pt x="189" y="86"/>
                    <a:pt x="189" y="86"/>
                    <a:pt x="189" y="86"/>
                  </a:cubicBezTo>
                  <a:cubicBezTo>
                    <a:pt x="189" y="82"/>
                    <a:pt x="188" y="74"/>
                    <a:pt x="188" y="74"/>
                  </a:cubicBezTo>
                  <a:cubicBezTo>
                    <a:pt x="188" y="74"/>
                    <a:pt x="188" y="74"/>
                    <a:pt x="188" y="74"/>
                  </a:cubicBezTo>
                  <a:moveTo>
                    <a:pt x="140" y="130"/>
                  </a:moveTo>
                  <a:cubicBezTo>
                    <a:pt x="140" y="130"/>
                    <a:pt x="140" y="130"/>
                    <a:pt x="140" y="130"/>
                  </a:cubicBezTo>
                  <a:cubicBezTo>
                    <a:pt x="135" y="117"/>
                    <a:pt x="122" y="100"/>
                    <a:pt x="121" y="98"/>
                  </a:cubicBezTo>
                  <a:cubicBezTo>
                    <a:pt x="129" y="82"/>
                    <a:pt x="132" y="65"/>
                    <a:pt x="133" y="64"/>
                  </a:cubicBezTo>
                  <a:cubicBezTo>
                    <a:pt x="133" y="64"/>
                    <a:pt x="133" y="64"/>
                    <a:pt x="133" y="64"/>
                  </a:cubicBezTo>
                  <a:cubicBezTo>
                    <a:pt x="133" y="64"/>
                    <a:pt x="133" y="64"/>
                    <a:pt x="133" y="64"/>
                  </a:cubicBezTo>
                  <a:cubicBezTo>
                    <a:pt x="133" y="64"/>
                    <a:pt x="133" y="64"/>
                    <a:pt x="133" y="64"/>
                  </a:cubicBezTo>
                  <a:cubicBezTo>
                    <a:pt x="133" y="63"/>
                    <a:pt x="133" y="63"/>
                    <a:pt x="133"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5" y="63"/>
                    <a:pt x="135" y="63"/>
                    <a:pt x="135" y="63"/>
                  </a:cubicBezTo>
                  <a:cubicBezTo>
                    <a:pt x="135" y="63"/>
                    <a:pt x="135" y="63"/>
                    <a:pt x="135" y="63"/>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3"/>
                    <a:pt x="137" y="63"/>
                    <a:pt x="137" y="63"/>
                  </a:cubicBezTo>
                  <a:cubicBezTo>
                    <a:pt x="137" y="63"/>
                    <a:pt x="137" y="63"/>
                    <a:pt x="137" y="63"/>
                  </a:cubicBezTo>
                  <a:cubicBezTo>
                    <a:pt x="138" y="62"/>
                    <a:pt x="138" y="62"/>
                    <a:pt x="138" y="62"/>
                  </a:cubicBezTo>
                  <a:cubicBezTo>
                    <a:pt x="138" y="62"/>
                    <a:pt x="138" y="62"/>
                    <a:pt x="138" y="62"/>
                  </a:cubicBezTo>
                  <a:cubicBezTo>
                    <a:pt x="138" y="62"/>
                    <a:pt x="138" y="62"/>
                    <a:pt x="138" y="62"/>
                  </a:cubicBezTo>
                  <a:cubicBezTo>
                    <a:pt x="139" y="62"/>
                    <a:pt x="139" y="62"/>
                    <a:pt x="139" y="62"/>
                  </a:cubicBezTo>
                  <a:cubicBezTo>
                    <a:pt x="140" y="62"/>
                    <a:pt x="140" y="62"/>
                    <a:pt x="140" y="62"/>
                  </a:cubicBezTo>
                  <a:cubicBezTo>
                    <a:pt x="142" y="62"/>
                    <a:pt x="145" y="61"/>
                    <a:pt x="149" y="61"/>
                  </a:cubicBezTo>
                  <a:cubicBezTo>
                    <a:pt x="152" y="61"/>
                    <a:pt x="156" y="61"/>
                    <a:pt x="160" y="61"/>
                  </a:cubicBezTo>
                  <a:cubicBezTo>
                    <a:pt x="160" y="61"/>
                    <a:pt x="161" y="61"/>
                    <a:pt x="161" y="61"/>
                  </a:cubicBezTo>
                  <a:cubicBezTo>
                    <a:pt x="162" y="61"/>
                    <a:pt x="162" y="61"/>
                    <a:pt x="162" y="61"/>
                  </a:cubicBezTo>
                  <a:cubicBezTo>
                    <a:pt x="162" y="62"/>
                    <a:pt x="162" y="62"/>
                    <a:pt x="162" y="62"/>
                  </a:cubicBezTo>
                  <a:cubicBezTo>
                    <a:pt x="163" y="63"/>
                    <a:pt x="163" y="63"/>
                    <a:pt x="163" y="63"/>
                  </a:cubicBezTo>
                  <a:cubicBezTo>
                    <a:pt x="164" y="63"/>
                    <a:pt x="164" y="63"/>
                    <a:pt x="164" y="63"/>
                  </a:cubicBezTo>
                  <a:cubicBezTo>
                    <a:pt x="165" y="64"/>
                    <a:pt x="165" y="64"/>
                    <a:pt x="165" y="64"/>
                  </a:cubicBezTo>
                  <a:cubicBezTo>
                    <a:pt x="165" y="65"/>
                    <a:pt x="165" y="65"/>
                    <a:pt x="165" y="65"/>
                  </a:cubicBezTo>
                  <a:cubicBezTo>
                    <a:pt x="166" y="65"/>
                    <a:pt x="166" y="65"/>
                    <a:pt x="166" y="65"/>
                  </a:cubicBezTo>
                  <a:cubicBezTo>
                    <a:pt x="166" y="66"/>
                    <a:pt x="166" y="66"/>
                    <a:pt x="166" y="66"/>
                  </a:cubicBezTo>
                  <a:cubicBezTo>
                    <a:pt x="167" y="67"/>
                    <a:pt x="167" y="67"/>
                    <a:pt x="167" y="67"/>
                  </a:cubicBezTo>
                  <a:cubicBezTo>
                    <a:pt x="168" y="67"/>
                    <a:pt x="168" y="67"/>
                    <a:pt x="168" y="67"/>
                  </a:cubicBezTo>
                  <a:cubicBezTo>
                    <a:pt x="168" y="68"/>
                    <a:pt x="168" y="68"/>
                    <a:pt x="168" y="68"/>
                  </a:cubicBezTo>
                  <a:cubicBezTo>
                    <a:pt x="169" y="69"/>
                    <a:pt x="169" y="69"/>
                    <a:pt x="169" y="69"/>
                  </a:cubicBezTo>
                  <a:cubicBezTo>
                    <a:pt x="169" y="69"/>
                    <a:pt x="169" y="69"/>
                    <a:pt x="170" y="70"/>
                  </a:cubicBezTo>
                  <a:cubicBezTo>
                    <a:pt x="170" y="70"/>
                    <a:pt x="170" y="70"/>
                    <a:pt x="170" y="70"/>
                  </a:cubicBezTo>
                  <a:cubicBezTo>
                    <a:pt x="171" y="72"/>
                    <a:pt x="173" y="74"/>
                    <a:pt x="174" y="76"/>
                  </a:cubicBezTo>
                  <a:cubicBezTo>
                    <a:pt x="174" y="76"/>
                    <a:pt x="174" y="76"/>
                    <a:pt x="174" y="76"/>
                  </a:cubicBezTo>
                  <a:cubicBezTo>
                    <a:pt x="175" y="77"/>
                    <a:pt x="175" y="77"/>
                    <a:pt x="175" y="77"/>
                  </a:cubicBezTo>
                  <a:cubicBezTo>
                    <a:pt x="175" y="78"/>
                    <a:pt x="175" y="78"/>
                    <a:pt x="175" y="78"/>
                  </a:cubicBezTo>
                  <a:cubicBezTo>
                    <a:pt x="175" y="78"/>
                    <a:pt x="175" y="78"/>
                    <a:pt x="175" y="78"/>
                  </a:cubicBezTo>
                  <a:cubicBezTo>
                    <a:pt x="176" y="79"/>
                    <a:pt x="176" y="80"/>
                    <a:pt x="177" y="81"/>
                  </a:cubicBezTo>
                  <a:cubicBezTo>
                    <a:pt x="177" y="82"/>
                    <a:pt x="177" y="82"/>
                    <a:pt x="178" y="83"/>
                  </a:cubicBezTo>
                  <a:cubicBezTo>
                    <a:pt x="178" y="83"/>
                    <a:pt x="178" y="83"/>
                    <a:pt x="178" y="83"/>
                  </a:cubicBezTo>
                  <a:cubicBezTo>
                    <a:pt x="178" y="84"/>
                    <a:pt x="178" y="84"/>
                    <a:pt x="178" y="84"/>
                  </a:cubicBezTo>
                  <a:cubicBezTo>
                    <a:pt x="178" y="84"/>
                    <a:pt x="178" y="84"/>
                    <a:pt x="178" y="84"/>
                  </a:cubicBezTo>
                  <a:cubicBezTo>
                    <a:pt x="179" y="85"/>
                    <a:pt x="179" y="85"/>
                    <a:pt x="179" y="85"/>
                  </a:cubicBezTo>
                  <a:cubicBezTo>
                    <a:pt x="179" y="85"/>
                    <a:pt x="179" y="85"/>
                    <a:pt x="179" y="85"/>
                  </a:cubicBezTo>
                  <a:cubicBezTo>
                    <a:pt x="179" y="86"/>
                    <a:pt x="179" y="86"/>
                    <a:pt x="179" y="86"/>
                  </a:cubicBezTo>
                  <a:cubicBezTo>
                    <a:pt x="179" y="86"/>
                    <a:pt x="179" y="86"/>
                    <a:pt x="179" y="86"/>
                  </a:cubicBezTo>
                  <a:cubicBezTo>
                    <a:pt x="179" y="86"/>
                    <a:pt x="179" y="86"/>
                    <a:pt x="179" y="86"/>
                  </a:cubicBezTo>
                  <a:cubicBezTo>
                    <a:pt x="179" y="87"/>
                    <a:pt x="179" y="87"/>
                    <a:pt x="179" y="87"/>
                  </a:cubicBezTo>
                  <a:cubicBezTo>
                    <a:pt x="180" y="87"/>
                    <a:pt x="180" y="87"/>
                    <a:pt x="180" y="87"/>
                  </a:cubicBezTo>
                  <a:cubicBezTo>
                    <a:pt x="180" y="88"/>
                    <a:pt x="180" y="88"/>
                    <a:pt x="180" y="88"/>
                  </a:cubicBezTo>
                  <a:cubicBezTo>
                    <a:pt x="180" y="88"/>
                    <a:pt x="180" y="88"/>
                    <a:pt x="180" y="88"/>
                  </a:cubicBezTo>
                  <a:cubicBezTo>
                    <a:pt x="180" y="88"/>
                    <a:pt x="180" y="88"/>
                    <a:pt x="180" y="88"/>
                  </a:cubicBezTo>
                  <a:cubicBezTo>
                    <a:pt x="180" y="89"/>
                    <a:pt x="180" y="89"/>
                    <a:pt x="180" y="89"/>
                  </a:cubicBezTo>
                  <a:cubicBezTo>
                    <a:pt x="180" y="89"/>
                    <a:pt x="180" y="89"/>
                    <a:pt x="180" y="89"/>
                  </a:cubicBezTo>
                  <a:cubicBezTo>
                    <a:pt x="180" y="89"/>
                    <a:pt x="180" y="89"/>
                    <a:pt x="180" y="89"/>
                  </a:cubicBezTo>
                  <a:cubicBezTo>
                    <a:pt x="180" y="90"/>
                    <a:pt x="180" y="90"/>
                    <a:pt x="180" y="90"/>
                  </a:cubicBezTo>
                  <a:cubicBezTo>
                    <a:pt x="181" y="90"/>
                    <a:pt x="181" y="90"/>
                    <a:pt x="181" y="90"/>
                  </a:cubicBezTo>
                  <a:cubicBezTo>
                    <a:pt x="181" y="90"/>
                    <a:pt x="181" y="90"/>
                    <a:pt x="181" y="90"/>
                  </a:cubicBezTo>
                  <a:cubicBezTo>
                    <a:pt x="181" y="90"/>
                    <a:pt x="181" y="90"/>
                    <a:pt x="181" y="90"/>
                  </a:cubicBezTo>
                  <a:cubicBezTo>
                    <a:pt x="181" y="90"/>
                    <a:pt x="181" y="90"/>
                    <a:pt x="181" y="90"/>
                  </a:cubicBezTo>
                  <a:cubicBezTo>
                    <a:pt x="181" y="91"/>
                    <a:pt x="181" y="91"/>
                    <a:pt x="181" y="91"/>
                  </a:cubicBezTo>
                  <a:cubicBezTo>
                    <a:pt x="181" y="91"/>
                    <a:pt x="181" y="91"/>
                    <a:pt x="181" y="91"/>
                  </a:cubicBezTo>
                  <a:cubicBezTo>
                    <a:pt x="181" y="91"/>
                    <a:pt x="181" y="91"/>
                    <a:pt x="181" y="91"/>
                  </a:cubicBezTo>
                  <a:cubicBezTo>
                    <a:pt x="181" y="91"/>
                    <a:pt x="181" y="91"/>
                    <a:pt x="181" y="91"/>
                  </a:cubicBezTo>
                  <a:cubicBezTo>
                    <a:pt x="181" y="97"/>
                    <a:pt x="180" y="102"/>
                    <a:pt x="178" y="106"/>
                  </a:cubicBezTo>
                  <a:cubicBezTo>
                    <a:pt x="178" y="106"/>
                    <a:pt x="178" y="106"/>
                    <a:pt x="178" y="106"/>
                  </a:cubicBezTo>
                  <a:cubicBezTo>
                    <a:pt x="178" y="106"/>
                    <a:pt x="178" y="107"/>
                    <a:pt x="178" y="107"/>
                  </a:cubicBezTo>
                  <a:cubicBezTo>
                    <a:pt x="178" y="108"/>
                    <a:pt x="178" y="108"/>
                    <a:pt x="178" y="108"/>
                  </a:cubicBezTo>
                  <a:cubicBezTo>
                    <a:pt x="178" y="108"/>
                    <a:pt x="178" y="108"/>
                    <a:pt x="178" y="109"/>
                  </a:cubicBezTo>
                  <a:cubicBezTo>
                    <a:pt x="177" y="109"/>
                    <a:pt x="177" y="109"/>
                    <a:pt x="177" y="109"/>
                  </a:cubicBezTo>
                  <a:cubicBezTo>
                    <a:pt x="177" y="110"/>
                    <a:pt x="177" y="110"/>
                    <a:pt x="177" y="110"/>
                  </a:cubicBezTo>
                  <a:cubicBezTo>
                    <a:pt x="177" y="111"/>
                    <a:pt x="177" y="111"/>
                    <a:pt x="177" y="111"/>
                  </a:cubicBezTo>
                  <a:cubicBezTo>
                    <a:pt x="177" y="112"/>
                    <a:pt x="177" y="112"/>
                    <a:pt x="177" y="112"/>
                  </a:cubicBezTo>
                  <a:cubicBezTo>
                    <a:pt x="176" y="112"/>
                    <a:pt x="176" y="112"/>
                    <a:pt x="176" y="112"/>
                  </a:cubicBezTo>
                  <a:cubicBezTo>
                    <a:pt x="176" y="113"/>
                    <a:pt x="176" y="113"/>
                    <a:pt x="176" y="113"/>
                  </a:cubicBezTo>
                  <a:cubicBezTo>
                    <a:pt x="176" y="114"/>
                    <a:pt x="176" y="114"/>
                    <a:pt x="176" y="114"/>
                  </a:cubicBezTo>
                  <a:cubicBezTo>
                    <a:pt x="176" y="114"/>
                    <a:pt x="176" y="114"/>
                    <a:pt x="176" y="114"/>
                  </a:cubicBezTo>
                  <a:cubicBezTo>
                    <a:pt x="175" y="115"/>
                    <a:pt x="175" y="115"/>
                    <a:pt x="175" y="115"/>
                  </a:cubicBezTo>
                  <a:cubicBezTo>
                    <a:pt x="175" y="116"/>
                    <a:pt x="175" y="116"/>
                    <a:pt x="175" y="116"/>
                  </a:cubicBezTo>
                  <a:cubicBezTo>
                    <a:pt x="173" y="119"/>
                    <a:pt x="171" y="123"/>
                    <a:pt x="169" y="126"/>
                  </a:cubicBezTo>
                  <a:cubicBezTo>
                    <a:pt x="166" y="127"/>
                    <a:pt x="164" y="127"/>
                    <a:pt x="162" y="128"/>
                  </a:cubicBezTo>
                  <a:cubicBezTo>
                    <a:pt x="157" y="128"/>
                    <a:pt x="153" y="129"/>
                    <a:pt x="149" y="129"/>
                  </a:cubicBezTo>
                  <a:cubicBezTo>
                    <a:pt x="144" y="130"/>
                    <a:pt x="140" y="130"/>
                    <a:pt x="140" y="130"/>
                  </a:cubicBezTo>
                  <a:moveTo>
                    <a:pt x="162" y="61"/>
                  </a:moveTo>
                  <a:cubicBezTo>
                    <a:pt x="161" y="60"/>
                    <a:pt x="161" y="60"/>
                    <a:pt x="161" y="60"/>
                  </a:cubicBezTo>
                  <a:cubicBezTo>
                    <a:pt x="161" y="60"/>
                    <a:pt x="161" y="60"/>
                    <a:pt x="161" y="60"/>
                  </a:cubicBezTo>
                  <a:cubicBezTo>
                    <a:pt x="161" y="60"/>
                    <a:pt x="162" y="61"/>
                    <a:pt x="162" y="61"/>
                  </a:cubicBezTo>
                  <a:moveTo>
                    <a:pt x="57" y="130"/>
                  </a:moveTo>
                  <a:cubicBezTo>
                    <a:pt x="55" y="130"/>
                    <a:pt x="53" y="130"/>
                    <a:pt x="51" y="130"/>
                  </a:cubicBezTo>
                  <a:cubicBezTo>
                    <a:pt x="50" y="130"/>
                    <a:pt x="49" y="130"/>
                    <a:pt x="49" y="130"/>
                  </a:cubicBezTo>
                  <a:cubicBezTo>
                    <a:pt x="48" y="130"/>
                    <a:pt x="48" y="130"/>
                    <a:pt x="48" y="130"/>
                  </a:cubicBezTo>
                  <a:cubicBezTo>
                    <a:pt x="47" y="129"/>
                    <a:pt x="46" y="129"/>
                    <a:pt x="45" y="129"/>
                  </a:cubicBezTo>
                  <a:cubicBezTo>
                    <a:pt x="45" y="129"/>
                    <a:pt x="44" y="129"/>
                    <a:pt x="43" y="129"/>
                  </a:cubicBezTo>
                  <a:cubicBezTo>
                    <a:pt x="40" y="128"/>
                    <a:pt x="36" y="128"/>
                    <a:pt x="32" y="126"/>
                  </a:cubicBezTo>
                  <a:cubicBezTo>
                    <a:pt x="31" y="126"/>
                    <a:pt x="31" y="126"/>
                    <a:pt x="31" y="125"/>
                  </a:cubicBezTo>
                  <a:cubicBezTo>
                    <a:pt x="30" y="125"/>
                    <a:pt x="30" y="125"/>
                    <a:pt x="30" y="125"/>
                  </a:cubicBezTo>
                  <a:cubicBezTo>
                    <a:pt x="30" y="125"/>
                    <a:pt x="30" y="124"/>
                    <a:pt x="30" y="124"/>
                  </a:cubicBezTo>
                  <a:cubicBezTo>
                    <a:pt x="30" y="124"/>
                    <a:pt x="30" y="124"/>
                    <a:pt x="30" y="124"/>
                  </a:cubicBezTo>
                  <a:cubicBezTo>
                    <a:pt x="29" y="123"/>
                    <a:pt x="29" y="123"/>
                    <a:pt x="29" y="122"/>
                  </a:cubicBezTo>
                  <a:cubicBezTo>
                    <a:pt x="29" y="122"/>
                    <a:pt x="29" y="122"/>
                    <a:pt x="29" y="122"/>
                  </a:cubicBezTo>
                  <a:cubicBezTo>
                    <a:pt x="28" y="122"/>
                    <a:pt x="28" y="122"/>
                    <a:pt x="28" y="121"/>
                  </a:cubicBezTo>
                  <a:cubicBezTo>
                    <a:pt x="28" y="121"/>
                    <a:pt x="28" y="121"/>
                    <a:pt x="28" y="121"/>
                  </a:cubicBezTo>
                  <a:cubicBezTo>
                    <a:pt x="27" y="120"/>
                    <a:pt x="27" y="119"/>
                    <a:pt x="26" y="118"/>
                  </a:cubicBezTo>
                  <a:cubicBezTo>
                    <a:pt x="26" y="118"/>
                    <a:pt x="26" y="118"/>
                    <a:pt x="26" y="118"/>
                  </a:cubicBezTo>
                  <a:cubicBezTo>
                    <a:pt x="26" y="118"/>
                    <a:pt x="26" y="117"/>
                    <a:pt x="26" y="117"/>
                  </a:cubicBezTo>
                  <a:cubicBezTo>
                    <a:pt x="26" y="117"/>
                    <a:pt x="26" y="117"/>
                    <a:pt x="26" y="117"/>
                  </a:cubicBezTo>
                  <a:cubicBezTo>
                    <a:pt x="25" y="116"/>
                    <a:pt x="25" y="116"/>
                    <a:pt x="25" y="115"/>
                  </a:cubicBezTo>
                  <a:cubicBezTo>
                    <a:pt x="25" y="115"/>
                    <a:pt x="25" y="115"/>
                    <a:pt x="25" y="115"/>
                  </a:cubicBezTo>
                  <a:cubicBezTo>
                    <a:pt x="25" y="115"/>
                    <a:pt x="25" y="114"/>
                    <a:pt x="24" y="114"/>
                  </a:cubicBezTo>
                  <a:cubicBezTo>
                    <a:pt x="24" y="114"/>
                    <a:pt x="24" y="114"/>
                    <a:pt x="24" y="114"/>
                  </a:cubicBezTo>
                  <a:cubicBezTo>
                    <a:pt x="24" y="113"/>
                    <a:pt x="24" y="113"/>
                    <a:pt x="24" y="112"/>
                  </a:cubicBezTo>
                  <a:cubicBezTo>
                    <a:pt x="24" y="112"/>
                    <a:pt x="24" y="112"/>
                    <a:pt x="24" y="112"/>
                  </a:cubicBezTo>
                  <a:cubicBezTo>
                    <a:pt x="24" y="112"/>
                    <a:pt x="23" y="111"/>
                    <a:pt x="23" y="111"/>
                  </a:cubicBezTo>
                  <a:cubicBezTo>
                    <a:pt x="23" y="110"/>
                    <a:pt x="23" y="110"/>
                    <a:pt x="23" y="110"/>
                  </a:cubicBezTo>
                  <a:cubicBezTo>
                    <a:pt x="23" y="109"/>
                    <a:pt x="23" y="109"/>
                    <a:pt x="23" y="109"/>
                  </a:cubicBezTo>
                  <a:cubicBezTo>
                    <a:pt x="23" y="109"/>
                    <a:pt x="23" y="109"/>
                    <a:pt x="23" y="109"/>
                  </a:cubicBezTo>
                  <a:cubicBezTo>
                    <a:pt x="23" y="109"/>
                    <a:pt x="22" y="108"/>
                    <a:pt x="22" y="108"/>
                  </a:cubicBezTo>
                  <a:cubicBezTo>
                    <a:pt x="22" y="108"/>
                    <a:pt x="22" y="108"/>
                    <a:pt x="22" y="108"/>
                  </a:cubicBezTo>
                  <a:cubicBezTo>
                    <a:pt x="22" y="107"/>
                    <a:pt x="22" y="107"/>
                    <a:pt x="22" y="107"/>
                  </a:cubicBezTo>
                  <a:cubicBezTo>
                    <a:pt x="22" y="106"/>
                    <a:pt x="22" y="106"/>
                    <a:pt x="22" y="106"/>
                  </a:cubicBezTo>
                  <a:cubicBezTo>
                    <a:pt x="22" y="105"/>
                    <a:pt x="22" y="105"/>
                    <a:pt x="22" y="105"/>
                  </a:cubicBezTo>
                  <a:cubicBezTo>
                    <a:pt x="22" y="105"/>
                    <a:pt x="22" y="105"/>
                    <a:pt x="22" y="105"/>
                  </a:cubicBezTo>
                  <a:cubicBezTo>
                    <a:pt x="21" y="104"/>
                    <a:pt x="21" y="104"/>
                    <a:pt x="21" y="104"/>
                  </a:cubicBezTo>
                  <a:cubicBezTo>
                    <a:pt x="21" y="103"/>
                    <a:pt x="21" y="103"/>
                    <a:pt x="21" y="103"/>
                  </a:cubicBezTo>
                  <a:cubicBezTo>
                    <a:pt x="21" y="102"/>
                    <a:pt x="21" y="102"/>
                    <a:pt x="21" y="102"/>
                  </a:cubicBezTo>
                  <a:cubicBezTo>
                    <a:pt x="21" y="102"/>
                    <a:pt x="21" y="102"/>
                    <a:pt x="21" y="102"/>
                  </a:cubicBezTo>
                  <a:cubicBezTo>
                    <a:pt x="21" y="101"/>
                    <a:pt x="21" y="101"/>
                    <a:pt x="21" y="101"/>
                  </a:cubicBezTo>
                  <a:cubicBezTo>
                    <a:pt x="21" y="101"/>
                    <a:pt x="21" y="101"/>
                    <a:pt x="21" y="101"/>
                  </a:cubicBezTo>
                  <a:cubicBezTo>
                    <a:pt x="21" y="101"/>
                    <a:pt x="21" y="100"/>
                    <a:pt x="20" y="100"/>
                  </a:cubicBezTo>
                  <a:cubicBezTo>
                    <a:pt x="20" y="100"/>
                    <a:pt x="20" y="100"/>
                    <a:pt x="20" y="100"/>
                  </a:cubicBezTo>
                  <a:cubicBezTo>
                    <a:pt x="20" y="99"/>
                    <a:pt x="20" y="99"/>
                    <a:pt x="20" y="99"/>
                  </a:cubicBezTo>
                  <a:cubicBezTo>
                    <a:pt x="20" y="99"/>
                    <a:pt x="20" y="99"/>
                    <a:pt x="20" y="99"/>
                  </a:cubicBezTo>
                  <a:cubicBezTo>
                    <a:pt x="20" y="98"/>
                    <a:pt x="20" y="98"/>
                    <a:pt x="20" y="98"/>
                  </a:cubicBezTo>
                  <a:cubicBezTo>
                    <a:pt x="20" y="98"/>
                    <a:pt x="20" y="98"/>
                    <a:pt x="20" y="98"/>
                  </a:cubicBezTo>
                  <a:cubicBezTo>
                    <a:pt x="20" y="97"/>
                    <a:pt x="20" y="97"/>
                    <a:pt x="20" y="97"/>
                  </a:cubicBezTo>
                  <a:cubicBezTo>
                    <a:pt x="20" y="96"/>
                    <a:pt x="20" y="96"/>
                    <a:pt x="20" y="96"/>
                  </a:cubicBezTo>
                  <a:cubicBezTo>
                    <a:pt x="20" y="96"/>
                    <a:pt x="20" y="96"/>
                    <a:pt x="20" y="96"/>
                  </a:cubicBezTo>
                  <a:cubicBezTo>
                    <a:pt x="20" y="95"/>
                    <a:pt x="20" y="95"/>
                    <a:pt x="20" y="95"/>
                  </a:cubicBezTo>
                  <a:cubicBezTo>
                    <a:pt x="19" y="93"/>
                    <a:pt x="19" y="91"/>
                    <a:pt x="19" y="91"/>
                  </a:cubicBezTo>
                  <a:cubicBezTo>
                    <a:pt x="20" y="90"/>
                    <a:pt x="20" y="89"/>
                    <a:pt x="20" y="88"/>
                  </a:cubicBezTo>
                  <a:cubicBezTo>
                    <a:pt x="21" y="87"/>
                    <a:pt x="21" y="86"/>
                    <a:pt x="21" y="86"/>
                  </a:cubicBezTo>
                  <a:cubicBezTo>
                    <a:pt x="21" y="86"/>
                    <a:pt x="21" y="86"/>
                    <a:pt x="21" y="86"/>
                  </a:cubicBezTo>
                  <a:cubicBezTo>
                    <a:pt x="25" y="76"/>
                    <a:pt x="29" y="70"/>
                    <a:pt x="32" y="66"/>
                  </a:cubicBezTo>
                  <a:cubicBezTo>
                    <a:pt x="35" y="63"/>
                    <a:pt x="37" y="61"/>
                    <a:pt x="38" y="60"/>
                  </a:cubicBezTo>
                  <a:cubicBezTo>
                    <a:pt x="38" y="60"/>
                    <a:pt x="38" y="60"/>
                    <a:pt x="38" y="60"/>
                  </a:cubicBezTo>
                  <a:cubicBezTo>
                    <a:pt x="38" y="60"/>
                    <a:pt x="38" y="60"/>
                    <a:pt x="38" y="60"/>
                  </a:cubicBezTo>
                  <a:cubicBezTo>
                    <a:pt x="41" y="60"/>
                    <a:pt x="43" y="60"/>
                    <a:pt x="46" y="60"/>
                  </a:cubicBezTo>
                  <a:cubicBezTo>
                    <a:pt x="46" y="60"/>
                    <a:pt x="47" y="60"/>
                    <a:pt x="47" y="60"/>
                  </a:cubicBezTo>
                  <a:cubicBezTo>
                    <a:pt x="48" y="60"/>
                    <a:pt x="48" y="60"/>
                    <a:pt x="48" y="60"/>
                  </a:cubicBezTo>
                  <a:cubicBezTo>
                    <a:pt x="48" y="60"/>
                    <a:pt x="48" y="60"/>
                    <a:pt x="49" y="60"/>
                  </a:cubicBezTo>
                  <a:cubicBezTo>
                    <a:pt x="49" y="60"/>
                    <a:pt x="49" y="60"/>
                    <a:pt x="49" y="60"/>
                  </a:cubicBezTo>
                  <a:cubicBezTo>
                    <a:pt x="50" y="60"/>
                    <a:pt x="50" y="60"/>
                    <a:pt x="50" y="60"/>
                  </a:cubicBezTo>
                  <a:cubicBezTo>
                    <a:pt x="51" y="60"/>
                    <a:pt x="51" y="60"/>
                    <a:pt x="51" y="60"/>
                  </a:cubicBezTo>
                  <a:cubicBezTo>
                    <a:pt x="52" y="60"/>
                    <a:pt x="52" y="60"/>
                    <a:pt x="52" y="60"/>
                  </a:cubicBezTo>
                  <a:cubicBezTo>
                    <a:pt x="52" y="60"/>
                    <a:pt x="52" y="60"/>
                    <a:pt x="52" y="60"/>
                  </a:cubicBezTo>
                  <a:cubicBezTo>
                    <a:pt x="53" y="60"/>
                    <a:pt x="53" y="60"/>
                    <a:pt x="53" y="60"/>
                  </a:cubicBezTo>
                  <a:cubicBezTo>
                    <a:pt x="54" y="60"/>
                    <a:pt x="54" y="60"/>
                    <a:pt x="54" y="60"/>
                  </a:cubicBezTo>
                  <a:cubicBezTo>
                    <a:pt x="54" y="60"/>
                    <a:pt x="54" y="60"/>
                    <a:pt x="54" y="60"/>
                  </a:cubicBezTo>
                  <a:cubicBezTo>
                    <a:pt x="55" y="60"/>
                    <a:pt x="55" y="60"/>
                    <a:pt x="55" y="60"/>
                  </a:cubicBezTo>
                  <a:cubicBezTo>
                    <a:pt x="55" y="60"/>
                    <a:pt x="56" y="60"/>
                    <a:pt x="56" y="60"/>
                  </a:cubicBezTo>
                  <a:cubicBezTo>
                    <a:pt x="56" y="61"/>
                    <a:pt x="56" y="61"/>
                    <a:pt x="56" y="61"/>
                  </a:cubicBezTo>
                  <a:cubicBezTo>
                    <a:pt x="57" y="61"/>
                    <a:pt x="57" y="61"/>
                    <a:pt x="57" y="61"/>
                  </a:cubicBezTo>
                  <a:cubicBezTo>
                    <a:pt x="58" y="61"/>
                    <a:pt x="58" y="61"/>
                    <a:pt x="58" y="61"/>
                  </a:cubicBezTo>
                  <a:cubicBezTo>
                    <a:pt x="58" y="61"/>
                    <a:pt x="58" y="61"/>
                    <a:pt x="58" y="61"/>
                  </a:cubicBezTo>
                  <a:cubicBezTo>
                    <a:pt x="59" y="61"/>
                    <a:pt x="59" y="61"/>
                    <a:pt x="59" y="61"/>
                  </a:cubicBezTo>
                  <a:cubicBezTo>
                    <a:pt x="59" y="61"/>
                    <a:pt x="59" y="61"/>
                    <a:pt x="59" y="61"/>
                  </a:cubicBezTo>
                  <a:cubicBezTo>
                    <a:pt x="60" y="61"/>
                    <a:pt x="60" y="61"/>
                    <a:pt x="60" y="61"/>
                  </a:cubicBezTo>
                  <a:cubicBezTo>
                    <a:pt x="61" y="61"/>
                    <a:pt x="61" y="61"/>
                    <a:pt x="61" y="61"/>
                  </a:cubicBezTo>
                  <a:cubicBezTo>
                    <a:pt x="61" y="61"/>
                    <a:pt x="61" y="61"/>
                    <a:pt x="61" y="61"/>
                  </a:cubicBezTo>
                  <a:cubicBezTo>
                    <a:pt x="62" y="61"/>
                    <a:pt x="62" y="61"/>
                    <a:pt x="62" y="61"/>
                  </a:cubicBezTo>
                  <a:cubicBezTo>
                    <a:pt x="62" y="61"/>
                    <a:pt x="62" y="61"/>
                    <a:pt x="62" y="61"/>
                  </a:cubicBezTo>
                  <a:cubicBezTo>
                    <a:pt x="63" y="62"/>
                    <a:pt x="63" y="62"/>
                    <a:pt x="64" y="62"/>
                  </a:cubicBezTo>
                  <a:cubicBezTo>
                    <a:pt x="65" y="62"/>
                    <a:pt x="65" y="62"/>
                    <a:pt x="65" y="62"/>
                  </a:cubicBezTo>
                  <a:cubicBezTo>
                    <a:pt x="65" y="62"/>
                    <a:pt x="65" y="62"/>
                    <a:pt x="65" y="62"/>
                  </a:cubicBezTo>
                  <a:cubicBezTo>
                    <a:pt x="68" y="63"/>
                    <a:pt x="69" y="64"/>
                    <a:pt x="70" y="64"/>
                  </a:cubicBezTo>
                  <a:cubicBezTo>
                    <a:pt x="70" y="72"/>
                    <a:pt x="81" y="97"/>
                    <a:pt x="82" y="98"/>
                  </a:cubicBezTo>
                  <a:cubicBezTo>
                    <a:pt x="63" y="130"/>
                    <a:pt x="63" y="130"/>
                    <a:pt x="63" y="130"/>
                  </a:cubicBezTo>
                  <a:cubicBezTo>
                    <a:pt x="61" y="130"/>
                    <a:pt x="59" y="130"/>
                    <a:pt x="57" y="130"/>
                  </a:cubicBezTo>
                  <a:moveTo>
                    <a:pt x="162" y="39"/>
                  </a:moveTo>
                  <a:cubicBezTo>
                    <a:pt x="162" y="38"/>
                    <a:pt x="162" y="38"/>
                    <a:pt x="162" y="38"/>
                  </a:cubicBezTo>
                  <a:cubicBezTo>
                    <a:pt x="162" y="37"/>
                    <a:pt x="162" y="37"/>
                    <a:pt x="162" y="37"/>
                  </a:cubicBezTo>
                  <a:cubicBezTo>
                    <a:pt x="162" y="37"/>
                    <a:pt x="162" y="38"/>
                    <a:pt x="162" y="39"/>
                  </a:cubicBezTo>
                  <a:moveTo>
                    <a:pt x="165" y="38"/>
                  </a:moveTo>
                  <a:cubicBezTo>
                    <a:pt x="165" y="37"/>
                    <a:pt x="165" y="37"/>
                    <a:pt x="165" y="37"/>
                  </a:cubicBezTo>
                  <a:cubicBezTo>
                    <a:pt x="165" y="37"/>
                    <a:pt x="165" y="38"/>
                    <a:pt x="165" y="38"/>
                  </a:cubicBezTo>
                  <a:moveTo>
                    <a:pt x="133" y="63"/>
                  </a:moveTo>
                  <a:cubicBezTo>
                    <a:pt x="122" y="50"/>
                    <a:pt x="103" y="42"/>
                    <a:pt x="102" y="41"/>
                  </a:cubicBezTo>
                  <a:cubicBezTo>
                    <a:pt x="102" y="40"/>
                    <a:pt x="102" y="38"/>
                    <a:pt x="102" y="36"/>
                  </a:cubicBezTo>
                  <a:cubicBezTo>
                    <a:pt x="102" y="36"/>
                    <a:pt x="102" y="36"/>
                    <a:pt x="102" y="36"/>
                  </a:cubicBezTo>
                  <a:cubicBezTo>
                    <a:pt x="102" y="35"/>
                    <a:pt x="102" y="35"/>
                    <a:pt x="102" y="35"/>
                  </a:cubicBezTo>
                  <a:cubicBezTo>
                    <a:pt x="102" y="25"/>
                    <a:pt x="101" y="18"/>
                    <a:pt x="101" y="17"/>
                  </a:cubicBezTo>
                  <a:cubicBezTo>
                    <a:pt x="101" y="17"/>
                    <a:pt x="101" y="17"/>
                    <a:pt x="101" y="17"/>
                  </a:cubicBezTo>
                  <a:cubicBezTo>
                    <a:pt x="102" y="17"/>
                    <a:pt x="102" y="17"/>
                    <a:pt x="102" y="17"/>
                  </a:cubicBezTo>
                  <a:cubicBezTo>
                    <a:pt x="102" y="16"/>
                    <a:pt x="102" y="16"/>
                    <a:pt x="102" y="16"/>
                  </a:cubicBezTo>
                  <a:cubicBezTo>
                    <a:pt x="103" y="16"/>
                    <a:pt x="103" y="16"/>
                    <a:pt x="103" y="16"/>
                  </a:cubicBezTo>
                  <a:cubicBezTo>
                    <a:pt x="103" y="16"/>
                    <a:pt x="103" y="16"/>
                    <a:pt x="103" y="16"/>
                  </a:cubicBezTo>
                  <a:cubicBezTo>
                    <a:pt x="104" y="16"/>
                    <a:pt x="104" y="16"/>
                    <a:pt x="104" y="16"/>
                  </a:cubicBezTo>
                  <a:cubicBezTo>
                    <a:pt x="104" y="16"/>
                    <a:pt x="104" y="16"/>
                    <a:pt x="104" y="16"/>
                  </a:cubicBezTo>
                  <a:cubicBezTo>
                    <a:pt x="105" y="15"/>
                    <a:pt x="105" y="15"/>
                    <a:pt x="105" y="15"/>
                  </a:cubicBezTo>
                  <a:cubicBezTo>
                    <a:pt x="105" y="15"/>
                    <a:pt x="105" y="15"/>
                    <a:pt x="105" y="15"/>
                  </a:cubicBezTo>
                  <a:cubicBezTo>
                    <a:pt x="106" y="15"/>
                    <a:pt x="106" y="15"/>
                    <a:pt x="106" y="15"/>
                  </a:cubicBezTo>
                  <a:cubicBezTo>
                    <a:pt x="106" y="15"/>
                    <a:pt x="106" y="15"/>
                    <a:pt x="106" y="15"/>
                  </a:cubicBezTo>
                  <a:cubicBezTo>
                    <a:pt x="107" y="15"/>
                    <a:pt x="107" y="15"/>
                    <a:pt x="107" y="15"/>
                  </a:cubicBezTo>
                  <a:cubicBezTo>
                    <a:pt x="107" y="15"/>
                    <a:pt x="107" y="15"/>
                    <a:pt x="107" y="15"/>
                  </a:cubicBezTo>
                  <a:cubicBezTo>
                    <a:pt x="108" y="15"/>
                    <a:pt x="108" y="15"/>
                    <a:pt x="108" y="15"/>
                  </a:cubicBezTo>
                  <a:cubicBezTo>
                    <a:pt x="108" y="14"/>
                    <a:pt x="108" y="14"/>
                    <a:pt x="108" y="14"/>
                  </a:cubicBezTo>
                  <a:cubicBezTo>
                    <a:pt x="109" y="14"/>
                    <a:pt x="109" y="14"/>
                    <a:pt x="109" y="14"/>
                  </a:cubicBezTo>
                  <a:cubicBezTo>
                    <a:pt x="109" y="14"/>
                    <a:pt x="109" y="14"/>
                    <a:pt x="109" y="14"/>
                  </a:cubicBezTo>
                  <a:cubicBezTo>
                    <a:pt x="110" y="14"/>
                    <a:pt x="110" y="14"/>
                    <a:pt x="110" y="14"/>
                  </a:cubicBezTo>
                  <a:cubicBezTo>
                    <a:pt x="110" y="14"/>
                    <a:pt x="110" y="14"/>
                    <a:pt x="110" y="14"/>
                  </a:cubicBezTo>
                  <a:cubicBezTo>
                    <a:pt x="111" y="14"/>
                    <a:pt x="111" y="14"/>
                    <a:pt x="111" y="14"/>
                  </a:cubicBezTo>
                  <a:cubicBezTo>
                    <a:pt x="111" y="14"/>
                    <a:pt x="111" y="14"/>
                    <a:pt x="111" y="14"/>
                  </a:cubicBezTo>
                  <a:cubicBezTo>
                    <a:pt x="112" y="14"/>
                    <a:pt x="112" y="14"/>
                    <a:pt x="112" y="14"/>
                  </a:cubicBezTo>
                  <a:cubicBezTo>
                    <a:pt x="112" y="14"/>
                    <a:pt x="112" y="14"/>
                    <a:pt x="112" y="14"/>
                  </a:cubicBezTo>
                  <a:cubicBezTo>
                    <a:pt x="113" y="14"/>
                    <a:pt x="113" y="14"/>
                    <a:pt x="113" y="14"/>
                  </a:cubicBezTo>
                  <a:cubicBezTo>
                    <a:pt x="113" y="14"/>
                    <a:pt x="113" y="14"/>
                    <a:pt x="113" y="14"/>
                  </a:cubicBezTo>
                  <a:cubicBezTo>
                    <a:pt x="114" y="14"/>
                    <a:pt x="114" y="14"/>
                    <a:pt x="114" y="14"/>
                  </a:cubicBezTo>
                  <a:cubicBezTo>
                    <a:pt x="115" y="14"/>
                    <a:pt x="115" y="14"/>
                    <a:pt x="115" y="14"/>
                  </a:cubicBezTo>
                  <a:cubicBezTo>
                    <a:pt x="115" y="14"/>
                    <a:pt x="115" y="14"/>
                    <a:pt x="115" y="14"/>
                  </a:cubicBezTo>
                  <a:cubicBezTo>
                    <a:pt x="116" y="14"/>
                    <a:pt x="117" y="14"/>
                    <a:pt x="117" y="14"/>
                  </a:cubicBezTo>
                  <a:cubicBezTo>
                    <a:pt x="118" y="14"/>
                    <a:pt x="119" y="14"/>
                    <a:pt x="120" y="14"/>
                  </a:cubicBezTo>
                  <a:cubicBezTo>
                    <a:pt x="120" y="14"/>
                    <a:pt x="120" y="14"/>
                    <a:pt x="120" y="14"/>
                  </a:cubicBezTo>
                  <a:cubicBezTo>
                    <a:pt x="121" y="14"/>
                    <a:pt x="121" y="14"/>
                    <a:pt x="121" y="14"/>
                  </a:cubicBezTo>
                  <a:cubicBezTo>
                    <a:pt x="121" y="14"/>
                    <a:pt x="121" y="14"/>
                    <a:pt x="121" y="14"/>
                  </a:cubicBezTo>
                  <a:cubicBezTo>
                    <a:pt x="122" y="14"/>
                    <a:pt x="122" y="14"/>
                    <a:pt x="122" y="14"/>
                  </a:cubicBezTo>
                  <a:cubicBezTo>
                    <a:pt x="122" y="14"/>
                    <a:pt x="122" y="14"/>
                    <a:pt x="122" y="14"/>
                  </a:cubicBezTo>
                  <a:cubicBezTo>
                    <a:pt x="123" y="14"/>
                    <a:pt x="123" y="14"/>
                    <a:pt x="123" y="14"/>
                  </a:cubicBezTo>
                  <a:cubicBezTo>
                    <a:pt x="123" y="14"/>
                    <a:pt x="123" y="14"/>
                    <a:pt x="123" y="14"/>
                  </a:cubicBezTo>
                  <a:cubicBezTo>
                    <a:pt x="124" y="14"/>
                    <a:pt x="124" y="14"/>
                    <a:pt x="124" y="14"/>
                  </a:cubicBezTo>
                  <a:cubicBezTo>
                    <a:pt x="124" y="14"/>
                    <a:pt x="124" y="14"/>
                    <a:pt x="124"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8" y="15"/>
                    <a:pt x="128" y="15"/>
                    <a:pt x="128" y="15"/>
                  </a:cubicBezTo>
                  <a:cubicBezTo>
                    <a:pt x="129" y="15"/>
                    <a:pt x="129" y="15"/>
                    <a:pt x="129" y="15"/>
                  </a:cubicBezTo>
                  <a:cubicBezTo>
                    <a:pt x="130" y="15"/>
                    <a:pt x="130" y="15"/>
                    <a:pt x="130" y="15"/>
                  </a:cubicBezTo>
                  <a:cubicBezTo>
                    <a:pt x="131" y="15"/>
                    <a:pt x="131" y="15"/>
                    <a:pt x="131" y="15"/>
                  </a:cubicBezTo>
                  <a:cubicBezTo>
                    <a:pt x="141" y="18"/>
                    <a:pt x="149" y="24"/>
                    <a:pt x="154" y="28"/>
                  </a:cubicBezTo>
                  <a:cubicBezTo>
                    <a:pt x="159" y="33"/>
                    <a:pt x="161" y="37"/>
                    <a:pt x="162" y="37"/>
                  </a:cubicBezTo>
                  <a:cubicBezTo>
                    <a:pt x="162" y="40"/>
                    <a:pt x="163" y="42"/>
                    <a:pt x="163" y="44"/>
                  </a:cubicBezTo>
                  <a:cubicBezTo>
                    <a:pt x="163" y="44"/>
                    <a:pt x="163" y="45"/>
                    <a:pt x="163" y="45"/>
                  </a:cubicBezTo>
                  <a:cubicBezTo>
                    <a:pt x="163" y="46"/>
                    <a:pt x="163" y="46"/>
                    <a:pt x="163" y="46"/>
                  </a:cubicBezTo>
                  <a:cubicBezTo>
                    <a:pt x="163" y="47"/>
                    <a:pt x="163" y="48"/>
                    <a:pt x="163" y="50"/>
                  </a:cubicBezTo>
                  <a:cubicBezTo>
                    <a:pt x="163" y="53"/>
                    <a:pt x="163" y="56"/>
                    <a:pt x="162" y="58"/>
                  </a:cubicBezTo>
                  <a:cubicBezTo>
                    <a:pt x="162" y="58"/>
                    <a:pt x="162" y="59"/>
                    <a:pt x="162" y="59"/>
                  </a:cubicBezTo>
                  <a:cubicBezTo>
                    <a:pt x="162" y="59"/>
                    <a:pt x="162" y="59"/>
                    <a:pt x="162" y="59"/>
                  </a:cubicBezTo>
                  <a:cubicBezTo>
                    <a:pt x="161" y="59"/>
                    <a:pt x="161" y="59"/>
                    <a:pt x="161" y="59"/>
                  </a:cubicBezTo>
                  <a:cubicBezTo>
                    <a:pt x="161" y="60"/>
                    <a:pt x="161" y="60"/>
                    <a:pt x="161" y="60"/>
                  </a:cubicBezTo>
                  <a:cubicBezTo>
                    <a:pt x="161" y="60"/>
                    <a:pt x="160" y="60"/>
                    <a:pt x="160" y="60"/>
                  </a:cubicBezTo>
                  <a:cubicBezTo>
                    <a:pt x="159" y="60"/>
                    <a:pt x="159" y="60"/>
                    <a:pt x="158" y="60"/>
                  </a:cubicBezTo>
                  <a:cubicBezTo>
                    <a:pt x="157" y="60"/>
                    <a:pt x="157" y="60"/>
                    <a:pt x="157" y="60"/>
                  </a:cubicBezTo>
                  <a:cubicBezTo>
                    <a:pt x="156" y="60"/>
                    <a:pt x="156" y="60"/>
                    <a:pt x="156" y="60"/>
                  </a:cubicBezTo>
                  <a:cubicBezTo>
                    <a:pt x="156" y="60"/>
                    <a:pt x="156" y="60"/>
                    <a:pt x="156" y="60"/>
                  </a:cubicBezTo>
                  <a:cubicBezTo>
                    <a:pt x="155" y="60"/>
                    <a:pt x="155" y="60"/>
                    <a:pt x="155" y="60"/>
                  </a:cubicBezTo>
                  <a:cubicBezTo>
                    <a:pt x="154" y="60"/>
                    <a:pt x="154" y="60"/>
                    <a:pt x="154" y="60"/>
                  </a:cubicBezTo>
                  <a:cubicBezTo>
                    <a:pt x="153" y="60"/>
                    <a:pt x="153" y="60"/>
                    <a:pt x="153" y="60"/>
                  </a:cubicBezTo>
                  <a:cubicBezTo>
                    <a:pt x="153" y="60"/>
                    <a:pt x="153" y="60"/>
                    <a:pt x="153" y="60"/>
                  </a:cubicBezTo>
                  <a:cubicBezTo>
                    <a:pt x="152" y="60"/>
                    <a:pt x="152" y="60"/>
                    <a:pt x="152" y="60"/>
                  </a:cubicBezTo>
                  <a:cubicBezTo>
                    <a:pt x="151" y="61"/>
                    <a:pt x="151" y="61"/>
                    <a:pt x="151" y="61"/>
                  </a:cubicBezTo>
                  <a:cubicBezTo>
                    <a:pt x="150" y="61"/>
                    <a:pt x="150" y="61"/>
                    <a:pt x="150" y="61"/>
                  </a:cubicBezTo>
                  <a:cubicBezTo>
                    <a:pt x="150" y="61"/>
                    <a:pt x="150" y="61"/>
                    <a:pt x="150" y="61"/>
                  </a:cubicBezTo>
                  <a:cubicBezTo>
                    <a:pt x="149" y="61"/>
                    <a:pt x="149" y="61"/>
                    <a:pt x="149" y="61"/>
                  </a:cubicBezTo>
                  <a:cubicBezTo>
                    <a:pt x="148" y="61"/>
                    <a:pt x="148" y="61"/>
                    <a:pt x="148" y="61"/>
                  </a:cubicBezTo>
                  <a:cubicBezTo>
                    <a:pt x="148" y="61"/>
                    <a:pt x="148" y="61"/>
                    <a:pt x="148" y="61"/>
                  </a:cubicBezTo>
                  <a:cubicBezTo>
                    <a:pt x="147" y="61"/>
                    <a:pt x="147" y="61"/>
                    <a:pt x="147" y="61"/>
                  </a:cubicBezTo>
                  <a:cubicBezTo>
                    <a:pt x="147" y="61"/>
                    <a:pt x="147" y="61"/>
                    <a:pt x="147" y="61"/>
                  </a:cubicBezTo>
                  <a:cubicBezTo>
                    <a:pt x="146" y="61"/>
                    <a:pt x="146" y="61"/>
                    <a:pt x="146" y="61"/>
                  </a:cubicBezTo>
                  <a:cubicBezTo>
                    <a:pt x="145" y="61"/>
                    <a:pt x="145" y="61"/>
                    <a:pt x="145" y="61"/>
                  </a:cubicBezTo>
                  <a:cubicBezTo>
                    <a:pt x="145" y="61"/>
                    <a:pt x="145" y="61"/>
                    <a:pt x="145" y="61"/>
                  </a:cubicBezTo>
                  <a:cubicBezTo>
                    <a:pt x="144" y="61"/>
                    <a:pt x="144" y="61"/>
                    <a:pt x="144" y="61"/>
                  </a:cubicBezTo>
                  <a:cubicBezTo>
                    <a:pt x="144" y="61"/>
                    <a:pt x="144" y="61"/>
                    <a:pt x="144" y="61"/>
                  </a:cubicBezTo>
                  <a:cubicBezTo>
                    <a:pt x="143" y="61"/>
                    <a:pt x="143" y="61"/>
                    <a:pt x="143" y="61"/>
                  </a:cubicBezTo>
                  <a:cubicBezTo>
                    <a:pt x="143" y="61"/>
                    <a:pt x="143" y="61"/>
                    <a:pt x="143" y="61"/>
                  </a:cubicBezTo>
                  <a:cubicBezTo>
                    <a:pt x="142" y="61"/>
                    <a:pt x="142" y="61"/>
                    <a:pt x="142" y="61"/>
                  </a:cubicBezTo>
                  <a:cubicBezTo>
                    <a:pt x="142" y="61"/>
                    <a:pt x="142" y="61"/>
                    <a:pt x="142" y="61"/>
                  </a:cubicBezTo>
                  <a:cubicBezTo>
                    <a:pt x="141" y="62"/>
                    <a:pt x="140" y="62"/>
                    <a:pt x="140" y="62"/>
                  </a:cubicBezTo>
                  <a:cubicBezTo>
                    <a:pt x="140" y="62"/>
                    <a:pt x="140" y="62"/>
                    <a:pt x="140" y="62"/>
                  </a:cubicBezTo>
                  <a:cubicBezTo>
                    <a:pt x="139" y="62"/>
                    <a:pt x="139" y="62"/>
                    <a:pt x="139" y="62"/>
                  </a:cubicBezTo>
                  <a:cubicBezTo>
                    <a:pt x="139" y="62"/>
                    <a:pt x="139" y="62"/>
                    <a:pt x="139" y="62"/>
                  </a:cubicBezTo>
                  <a:cubicBezTo>
                    <a:pt x="138" y="62"/>
                    <a:pt x="138" y="62"/>
                    <a:pt x="138"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3"/>
                    <a:pt x="136" y="63"/>
                    <a:pt x="136" y="63"/>
                  </a:cubicBezTo>
                  <a:cubicBezTo>
                    <a:pt x="135" y="63"/>
                    <a:pt x="135" y="63"/>
                    <a:pt x="135" y="63"/>
                  </a:cubicBezTo>
                  <a:cubicBezTo>
                    <a:pt x="135" y="63"/>
                    <a:pt x="135" y="63"/>
                    <a:pt x="135" y="63"/>
                  </a:cubicBezTo>
                  <a:cubicBezTo>
                    <a:pt x="135" y="63"/>
                    <a:pt x="135" y="63"/>
                    <a:pt x="135" y="63"/>
                  </a:cubicBezTo>
                  <a:cubicBezTo>
                    <a:pt x="135" y="63"/>
                    <a:pt x="135" y="63"/>
                    <a:pt x="135"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3" y="63"/>
                    <a:pt x="133" y="63"/>
                    <a:pt x="133" y="63"/>
                  </a:cubicBezTo>
                  <a:cubicBezTo>
                    <a:pt x="133" y="63"/>
                    <a:pt x="133" y="63"/>
                    <a:pt x="133" y="63"/>
                  </a:cubicBezTo>
                  <a:cubicBezTo>
                    <a:pt x="133" y="63"/>
                    <a:pt x="133" y="63"/>
                    <a:pt x="133" y="63"/>
                  </a:cubicBezTo>
                  <a:moveTo>
                    <a:pt x="38" y="60"/>
                  </a:moveTo>
                  <a:cubicBezTo>
                    <a:pt x="38" y="59"/>
                    <a:pt x="38" y="58"/>
                    <a:pt x="38" y="56"/>
                  </a:cubicBezTo>
                  <a:cubicBezTo>
                    <a:pt x="38" y="56"/>
                    <a:pt x="38" y="56"/>
                    <a:pt x="38" y="56"/>
                  </a:cubicBezTo>
                  <a:cubicBezTo>
                    <a:pt x="38" y="56"/>
                    <a:pt x="38" y="56"/>
                    <a:pt x="38" y="56"/>
                  </a:cubicBezTo>
                  <a:cubicBezTo>
                    <a:pt x="38" y="55"/>
                    <a:pt x="38" y="55"/>
                    <a:pt x="38" y="55"/>
                  </a:cubicBezTo>
                  <a:cubicBezTo>
                    <a:pt x="38" y="55"/>
                    <a:pt x="38" y="55"/>
                    <a:pt x="38" y="55"/>
                  </a:cubicBezTo>
                  <a:cubicBezTo>
                    <a:pt x="38" y="54"/>
                    <a:pt x="38" y="54"/>
                    <a:pt x="38" y="54"/>
                  </a:cubicBezTo>
                  <a:cubicBezTo>
                    <a:pt x="38" y="54"/>
                    <a:pt x="38" y="54"/>
                    <a:pt x="38" y="54"/>
                  </a:cubicBezTo>
                  <a:cubicBezTo>
                    <a:pt x="38" y="53"/>
                    <a:pt x="38" y="53"/>
                    <a:pt x="38" y="53"/>
                  </a:cubicBezTo>
                  <a:cubicBezTo>
                    <a:pt x="37" y="53"/>
                    <a:pt x="37" y="53"/>
                    <a:pt x="37" y="53"/>
                  </a:cubicBezTo>
                  <a:cubicBezTo>
                    <a:pt x="37" y="52"/>
                    <a:pt x="37" y="52"/>
                    <a:pt x="37" y="52"/>
                  </a:cubicBezTo>
                  <a:cubicBezTo>
                    <a:pt x="37" y="52"/>
                    <a:pt x="37" y="52"/>
                    <a:pt x="37" y="52"/>
                  </a:cubicBezTo>
                  <a:cubicBezTo>
                    <a:pt x="37" y="51"/>
                    <a:pt x="37" y="51"/>
                    <a:pt x="37" y="51"/>
                  </a:cubicBezTo>
                  <a:cubicBezTo>
                    <a:pt x="37" y="51"/>
                    <a:pt x="37" y="51"/>
                    <a:pt x="37" y="51"/>
                  </a:cubicBezTo>
                  <a:cubicBezTo>
                    <a:pt x="37" y="50"/>
                    <a:pt x="37" y="50"/>
                    <a:pt x="37" y="50"/>
                  </a:cubicBezTo>
                  <a:cubicBezTo>
                    <a:pt x="37" y="50"/>
                    <a:pt x="37" y="50"/>
                    <a:pt x="37" y="50"/>
                  </a:cubicBezTo>
                  <a:cubicBezTo>
                    <a:pt x="37" y="49"/>
                    <a:pt x="37" y="49"/>
                    <a:pt x="37" y="49"/>
                  </a:cubicBezTo>
                  <a:cubicBezTo>
                    <a:pt x="37" y="48"/>
                    <a:pt x="37" y="48"/>
                    <a:pt x="37" y="48"/>
                  </a:cubicBezTo>
                  <a:cubicBezTo>
                    <a:pt x="37" y="48"/>
                    <a:pt x="37" y="48"/>
                    <a:pt x="37" y="48"/>
                  </a:cubicBezTo>
                  <a:cubicBezTo>
                    <a:pt x="37" y="44"/>
                    <a:pt x="38" y="40"/>
                    <a:pt x="39" y="36"/>
                  </a:cubicBezTo>
                  <a:cubicBezTo>
                    <a:pt x="39" y="36"/>
                    <a:pt x="39" y="36"/>
                    <a:pt x="40" y="34"/>
                  </a:cubicBezTo>
                  <a:cubicBezTo>
                    <a:pt x="43" y="31"/>
                    <a:pt x="50" y="23"/>
                    <a:pt x="70" y="15"/>
                  </a:cubicBezTo>
                  <a:cubicBezTo>
                    <a:pt x="70" y="15"/>
                    <a:pt x="71" y="15"/>
                    <a:pt x="71" y="15"/>
                  </a:cubicBezTo>
                  <a:cubicBezTo>
                    <a:pt x="72" y="15"/>
                    <a:pt x="72" y="14"/>
                    <a:pt x="73" y="14"/>
                  </a:cubicBezTo>
                  <a:cubicBezTo>
                    <a:pt x="74" y="14"/>
                    <a:pt x="77" y="14"/>
                    <a:pt x="80" y="14"/>
                  </a:cubicBezTo>
                  <a:cubicBezTo>
                    <a:pt x="81" y="14"/>
                    <a:pt x="83" y="14"/>
                    <a:pt x="85" y="14"/>
                  </a:cubicBezTo>
                  <a:cubicBezTo>
                    <a:pt x="85" y="14"/>
                    <a:pt x="85" y="14"/>
                    <a:pt x="85" y="14"/>
                  </a:cubicBezTo>
                  <a:cubicBezTo>
                    <a:pt x="86" y="14"/>
                    <a:pt x="86" y="14"/>
                    <a:pt x="86" y="14"/>
                  </a:cubicBezTo>
                  <a:cubicBezTo>
                    <a:pt x="87" y="14"/>
                    <a:pt x="87" y="14"/>
                    <a:pt x="87" y="14"/>
                  </a:cubicBezTo>
                  <a:cubicBezTo>
                    <a:pt x="87" y="14"/>
                    <a:pt x="87" y="14"/>
                    <a:pt x="87" y="14"/>
                  </a:cubicBezTo>
                  <a:cubicBezTo>
                    <a:pt x="88" y="14"/>
                    <a:pt x="88" y="14"/>
                    <a:pt x="88" y="14"/>
                  </a:cubicBezTo>
                  <a:cubicBezTo>
                    <a:pt x="89" y="14"/>
                    <a:pt x="89" y="14"/>
                    <a:pt x="89" y="14"/>
                  </a:cubicBezTo>
                  <a:cubicBezTo>
                    <a:pt x="90" y="14"/>
                    <a:pt x="90" y="14"/>
                    <a:pt x="90" y="14"/>
                  </a:cubicBezTo>
                  <a:cubicBezTo>
                    <a:pt x="90" y="15"/>
                    <a:pt x="90" y="15"/>
                    <a:pt x="90" y="15"/>
                  </a:cubicBezTo>
                  <a:cubicBezTo>
                    <a:pt x="91" y="15"/>
                    <a:pt x="91" y="15"/>
                    <a:pt x="91" y="15"/>
                  </a:cubicBezTo>
                  <a:cubicBezTo>
                    <a:pt x="91" y="15"/>
                    <a:pt x="91" y="15"/>
                    <a:pt x="91" y="15"/>
                  </a:cubicBezTo>
                  <a:cubicBezTo>
                    <a:pt x="92" y="15"/>
                    <a:pt x="92" y="15"/>
                    <a:pt x="92" y="15"/>
                  </a:cubicBezTo>
                  <a:cubicBezTo>
                    <a:pt x="93" y="15"/>
                    <a:pt x="93" y="15"/>
                    <a:pt x="93" y="15"/>
                  </a:cubicBezTo>
                  <a:cubicBezTo>
                    <a:pt x="93" y="15"/>
                    <a:pt x="93" y="15"/>
                    <a:pt x="94" y="15"/>
                  </a:cubicBezTo>
                  <a:cubicBezTo>
                    <a:pt x="94" y="15"/>
                    <a:pt x="94" y="15"/>
                    <a:pt x="94" y="15"/>
                  </a:cubicBezTo>
                  <a:cubicBezTo>
                    <a:pt x="95" y="15"/>
                    <a:pt x="95" y="16"/>
                    <a:pt x="95" y="16"/>
                  </a:cubicBezTo>
                  <a:cubicBezTo>
                    <a:pt x="96" y="16"/>
                    <a:pt x="96" y="16"/>
                    <a:pt x="96" y="16"/>
                  </a:cubicBezTo>
                  <a:cubicBezTo>
                    <a:pt x="96" y="16"/>
                    <a:pt x="96" y="16"/>
                    <a:pt x="97" y="16"/>
                  </a:cubicBezTo>
                  <a:cubicBezTo>
                    <a:pt x="97" y="16"/>
                    <a:pt x="97" y="16"/>
                    <a:pt x="97" y="16"/>
                  </a:cubicBezTo>
                  <a:cubicBezTo>
                    <a:pt x="98" y="16"/>
                    <a:pt x="98" y="16"/>
                    <a:pt x="98" y="17"/>
                  </a:cubicBezTo>
                  <a:cubicBezTo>
                    <a:pt x="99" y="17"/>
                    <a:pt x="99" y="17"/>
                    <a:pt x="99" y="17"/>
                  </a:cubicBezTo>
                  <a:cubicBezTo>
                    <a:pt x="99" y="17"/>
                    <a:pt x="100" y="17"/>
                    <a:pt x="100" y="17"/>
                  </a:cubicBezTo>
                  <a:cubicBezTo>
                    <a:pt x="100" y="17"/>
                    <a:pt x="100" y="17"/>
                    <a:pt x="100" y="17"/>
                  </a:cubicBezTo>
                  <a:cubicBezTo>
                    <a:pt x="100" y="18"/>
                    <a:pt x="101" y="27"/>
                    <a:pt x="101" y="36"/>
                  </a:cubicBezTo>
                  <a:cubicBezTo>
                    <a:pt x="101" y="37"/>
                    <a:pt x="101" y="39"/>
                    <a:pt x="101" y="41"/>
                  </a:cubicBezTo>
                  <a:cubicBezTo>
                    <a:pt x="101" y="41"/>
                    <a:pt x="101" y="41"/>
                    <a:pt x="101" y="41"/>
                  </a:cubicBezTo>
                  <a:cubicBezTo>
                    <a:pt x="100" y="42"/>
                    <a:pt x="83" y="48"/>
                    <a:pt x="70" y="64"/>
                  </a:cubicBezTo>
                  <a:cubicBezTo>
                    <a:pt x="69" y="63"/>
                    <a:pt x="68" y="63"/>
                    <a:pt x="65" y="62"/>
                  </a:cubicBezTo>
                  <a:cubicBezTo>
                    <a:pt x="65" y="62"/>
                    <a:pt x="65" y="62"/>
                    <a:pt x="65" y="62"/>
                  </a:cubicBezTo>
                  <a:cubicBezTo>
                    <a:pt x="65" y="62"/>
                    <a:pt x="65" y="62"/>
                    <a:pt x="65" y="62"/>
                  </a:cubicBezTo>
                  <a:cubicBezTo>
                    <a:pt x="64" y="62"/>
                    <a:pt x="64" y="62"/>
                    <a:pt x="64" y="62"/>
                  </a:cubicBezTo>
                  <a:cubicBezTo>
                    <a:pt x="64" y="62"/>
                    <a:pt x="64" y="62"/>
                    <a:pt x="64" y="62"/>
                  </a:cubicBezTo>
                  <a:cubicBezTo>
                    <a:pt x="64" y="62"/>
                    <a:pt x="64" y="62"/>
                    <a:pt x="64" y="62"/>
                  </a:cubicBezTo>
                  <a:cubicBezTo>
                    <a:pt x="63" y="61"/>
                    <a:pt x="63" y="61"/>
                    <a:pt x="63" y="61"/>
                  </a:cubicBezTo>
                  <a:cubicBezTo>
                    <a:pt x="63" y="61"/>
                    <a:pt x="63" y="61"/>
                    <a:pt x="63" y="61"/>
                  </a:cubicBezTo>
                  <a:cubicBezTo>
                    <a:pt x="62" y="61"/>
                    <a:pt x="62" y="61"/>
                    <a:pt x="62" y="61"/>
                  </a:cubicBezTo>
                  <a:cubicBezTo>
                    <a:pt x="62" y="61"/>
                    <a:pt x="62" y="61"/>
                    <a:pt x="62" y="61"/>
                  </a:cubicBezTo>
                  <a:cubicBezTo>
                    <a:pt x="61" y="61"/>
                    <a:pt x="61" y="61"/>
                    <a:pt x="61" y="61"/>
                  </a:cubicBezTo>
                  <a:cubicBezTo>
                    <a:pt x="61" y="61"/>
                    <a:pt x="61" y="61"/>
                    <a:pt x="61" y="61"/>
                  </a:cubicBezTo>
                  <a:cubicBezTo>
                    <a:pt x="60" y="61"/>
                    <a:pt x="60" y="61"/>
                    <a:pt x="60" y="61"/>
                  </a:cubicBezTo>
                  <a:cubicBezTo>
                    <a:pt x="60" y="61"/>
                    <a:pt x="60" y="61"/>
                    <a:pt x="60" y="61"/>
                  </a:cubicBezTo>
                  <a:cubicBezTo>
                    <a:pt x="59" y="61"/>
                    <a:pt x="59" y="61"/>
                    <a:pt x="59" y="61"/>
                  </a:cubicBezTo>
                  <a:cubicBezTo>
                    <a:pt x="58" y="60"/>
                    <a:pt x="58" y="60"/>
                    <a:pt x="58" y="60"/>
                  </a:cubicBezTo>
                  <a:cubicBezTo>
                    <a:pt x="58" y="60"/>
                    <a:pt x="58" y="60"/>
                    <a:pt x="58" y="60"/>
                  </a:cubicBezTo>
                  <a:cubicBezTo>
                    <a:pt x="57" y="60"/>
                    <a:pt x="57" y="60"/>
                    <a:pt x="57" y="60"/>
                  </a:cubicBezTo>
                  <a:cubicBezTo>
                    <a:pt x="56" y="60"/>
                    <a:pt x="56" y="60"/>
                    <a:pt x="56" y="60"/>
                  </a:cubicBezTo>
                  <a:cubicBezTo>
                    <a:pt x="56" y="60"/>
                    <a:pt x="56" y="60"/>
                    <a:pt x="56" y="60"/>
                  </a:cubicBezTo>
                  <a:cubicBezTo>
                    <a:pt x="56" y="60"/>
                    <a:pt x="55" y="60"/>
                    <a:pt x="55" y="60"/>
                  </a:cubicBezTo>
                  <a:cubicBezTo>
                    <a:pt x="54" y="60"/>
                    <a:pt x="54" y="60"/>
                    <a:pt x="54" y="60"/>
                  </a:cubicBezTo>
                  <a:cubicBezTo>
                    <a:pt x="54" y="60"/>
                    <a:pt x="54" y="60"/>
                    <a:pt x="54" y="60"/>
                  </a:cubicBezTo>
                  <a:cubicBezTo>
                    <a:pt x="53" y="60"/>
                    <a:pt x="53" y="60"/>
                    <a:pt x="53" y="60"/>
                  </a:cubicBezTo>
                  <a:cubicBezTo>
                    <a:pt x="52" y="60"/>
                    <a:pt x="52" y="60"/>
                    <a:pt x="52" y="60"/>
                  </a:cubicBezTo>
                  <a:cubicBezTo>
                    <a:pt x="52" y="60"/>
                    <a:pt x="52" y="60"/>
                    <a:pt x="52" y="60"/>
                  </a:cubicBezTo>
                  <a:cubicBezTo>
                    <a:pt x="51" y="60"/>
                    <a:pt x="51" y="60"/>
                    <a:pt x="51" y="60"/>
                  </a:cubicBezTo>
                  <a:cubicBezTo>
                    <a:pt x="50" y="60"/>
                    <a:pt x="50" y="60"/>
                    <a:pt x="50" y="60"/>
                  </a:cubicBezTo>
                  <a:cubicBezTo>
                    <a:pt x="49" y="60"/>
                    <a:pt x="49" y="60"/>
                    <a:pt x="49" y="60"/>
                  </a:cubicBezTo>
                  <a:cubicBezTo>
                    <a:pt x="49" y="60"/>
                    <a:pt x="49" y="60"/>
                    <a:pt x="49" y="60"/>
                  </a:cubicBezTo>
                  <a:cubicBezTo>
                    <a:pt x="48" y="60"/>
                    <a:pt x="48" y="60"/>
                    <a:pt x="48" y="60"/>
                  </a:cubicBezTo>
                  <a:cubicBezTo>
                    <a:pt x="47" y="60"/>
                    <a:pt x="47" y="60"/>
                    <a:pt x="47" y="60"/>
                  </a:cubicBezTo>
                  <a:cubicBezTo>
                    <a:pt x="47" y="60"/>
                    <a:pt x="46" y="60"/>
                    <a:pt x="46" y="60"/>
                  </a:cubicBezTo>
                  <a:cubicBezTo>
                    <a:pt x="46" y="60"/>
                    <a:pt x="46" y="60"/>
                    <a:pt x="46" y="60"/>
                  </a:cubicBezTo>
                  <a:cubicBezTo>
                    <a:pt x="45" y="60"/>
                    <a:pt x="45" y="60"/>
                    <a:pt x="45" y="60"/>
                  </a:cubicBezTo>
                  <a:cubicBezTo>
                    <a:pt x="45" y="60"/>
                    <a:pt x="44" y="60"/>
                    <a:pt x="44" y="60"/>
                  </a:cubicBezTo>
                  <a:cubicBezTo>
                    <a:pt x="43" y="60"/>
                    <a:pt x="43" y="60"/>
                    <a:pt x="43" y="60"/>
                  </a:cubicBezTo>
                  <a:cubicBezTo>
                    <a:pt x="43" y="60"/>
                    <a:pt x="42" y="60"/>
                    <a:pt x="42" y="60"/>
                  </a:cubicBezTo>
                  <a:cubicBezTo>
                    <a:pt x="41" y="60"/>
                    <a:pt x="41" y="60"/>
                    <a:pt x="41" y="60"/>
                  </a:cubicBezTo>
                  <a:cubicBezTo>
                    <a:pt x="41" y="60"/>
                    <a:pt x="41" y="60"/>
                    <a:pt x="40" y="60"/>
                  </a:cubicBezTo>
                  <a:cubicBezTo>
                    <a:pt x="39" y="60"/>
                    <a:pt x="39" y="60"/>
                    <a:pt x="39" y="60"/>
                  </a:cubicBezTo>
                  <a:cubicBezTo>
                    <a:pt x="39" y="60"/>
                    <a:pt x="39" y="60"/>
                    <a:pt x="38" y="60"/>
                  </a:cubicBezTo>
                  <a:moveTo>
                    <a:pt x="162" y="37"/>
                  </a:moveTo>
                  <a:cubicBezTo>
                    <a:pt x="161" y="36"/>
                    <a:pt x="151" y="21"/>
                    <a:pt x="131" y="15"/>
                  </a:cubicBezTo>
                  <a:cubicBezTo>
                    <a:pt x="129" y="12"/>
                    <a:pt x="129" y="12"/>
                    <a:pt x="129" y="12"/>
                  </a:cubicBezTo>
                  <a:cubicBezTo>
                    <a:pt x="147" y="18"/>
                    <a:pt x="163" y="30"/>
                    <a:pt x="175" y="46"/>
                  </a:cubicBezTo>
                  <a:cubicBezTo>
                    <a:pt x="174" y="45"/>
                    <a:pt x="174" y="45"/>
                    <a:pt x="174" y="45"/>
                  </a:cubicBezTo>
                  <a:cubicBezTo>
                    <a:pt x="171" y="42"/>
                    <a:pt x="165" y="37"/>
                    <a:pt x="165" y="37"/>
                  </a:cubicBezTo>
                  <a:cubicBezTo>
                    <a:pt x="165" y="37"/>
                    <a:pt x="165" y="37"/>
                    <a:pt x="165" y="37"/>
                  </a:cubicBezTo>
                  <a:cubicBezTo>
                    <a:pt x="162" y="37"/>
                    <a:pt x="162" y="37"/>
                    <a:pt x="162" y="37"/>
                  </a:cubicBezTo>
                  <a:moveTo>
                    <a:pt x="24" y="45"/>
                  </a:moveTo>
                  <a:cubicBezTo>
                    <a:pt x="36" y="28"/>
                    <a:pt x="54" y="16"/>
                    <a:pt x="75" y="10"/>
                  </a:cubicBezTo>
                  <a:cubicBezTo>
                    <a:pt x="70" y="15"/>
                    <a:pt x="70" y="15"/>
                    <a:pt x="70" y="15"/>
                  </a:cubicBezTo>
                  <a:cubicBezTo>
                    <a:pt x="45" y="25"/>
                    <a:pt x="39" y="35"/>
                    <a:pt x="38" y="36"/>
                  </a:cubicBezTo>
                  <a:cubicBezTo>
                    <a:pt x="38" y="36"/>
                    <a:pt x="30" y="38"/>
                    <a:pt x="24" y="45"/>
                  </a:cubicBezTo>
                  <a:moveTo>
                    <a:pt x="99" y="0"/>
                  </a:moveTo>
                  <a:cubicBezTo>
                    <a:pt x="44" y="0"/>
                    <a:pt x="0" y="45"/>
                    <a:pt x="0" y="100"/>
                  </a:cubicBezTo>
                  <a:cubicBezTo>
                    <a:pt x="0" y="154"/>
                    <a:pt x="44" y="199"/>
                    <a:pt x="99" y="199"/>
                  </a:cubicBezTo>
                  <a:cubicBezTo>
                    <a:pt x="154" y="199"/>
                    <a:pt x="198" y="154"/>
                    <a:pt x="198" y="100"/>
                  </a:cubicBezTo>
                  <a:cubicBezTo>
                    <a:pt x="198" y="45"/>
                    <a:pt x="154" y="0"/>
                    <a:pt x="99" y="0"/>
                  </a:cubicBezTo>
                </a:path>
              </a:pathLst>
            </a:custGeom>
            <a:solidFill>
              <a:srgbClr val="FFFFFF"/>
            </a:solidFill>
            <a:ln w="9525">
              <a:noFill/>
            </a:ln>
          </p:spPr>
          <p:txBody>
            <a:bodyPr/>
            <a:p>
              <a:endParaRPr lang="zh-CN" altLang="en-US"/>
            </a:p>
          </p:txBody>
        </p:sp>
        <p:sp>
          <p:nvSpPr>
            <p:cNvPr id="5553" name="Freeform 437"/>
            <p:cNvSpPr>
              <a:spLocks noEditPoints="1"/>
            </p:cNvSpPr>
            <p:nvPr/>
          </p:nvSpPr>
          <p:spPr>
            <a:xfrm>
              <a:off x="9344025" y="3251200"/>
              <a:ext cx="547687" cy="492125"/>
            </a:xfrm>
            <a:custGeom>
              <a:avLst/>
              <a:gdLst/>
              <a:ahLst/>
              <a:cxnLst>
                <a:cxn ang="0">
                  <a:pos x="292599" y="274237"/>
                </a:cxn>
                <a:cxn ang="0">
                  <a:pos x="300102" y="255454"/>
                </a:cxn>
                <a:cxn ang="0">
                  <a:pos x="240081" y="270480"/>
                </a:cxn>
                <a:cxn ang="0">
                  <a:pos x="240081" y="270480"/>
                </a:cxn>
                <a:cxn ang="0">
                  <a:pos x="292599" y="244184"/>
                </a:cxn>
                <a:cxn ang="0">
                  <a:pos x="337615" y="244184"/>
                </a:cxn>
                <a:cxn ang="0">
                  <a:pos x="371376" y="236670"/>
                </a:cxn>
                <a:cxn ang="0">
                  <a:pos x="270092" y="225400"/>
                </a:cxn>
                <a:cxn ang="0">
                  <a:pos x="326361" y="214130"/>
                </a:cxn>
                <a:cxn ang="0">
                  <a:pos x="292599" y="217887"/>
                </a:cxn>
                <a:cxn ang="0">
                  <a:pos x="333863" y="217887"/>
                </a:cxn>
                <a:cxn ang="0">
                  <a:pos x="427646" y="229157"/>
                </a:cxn>
                <a:cxn ang="0">
                  <a:pos x="333863" y="202860"/>
                </a:cxn>
                <a:cxn ang="0">
                  <a:pos x="360122" y="195347"/>
                </a:cxn>
                <a:cxn ang="0">
                  <a:pos x="311356" y="199104"/>
                </a:cxn>
                <a:cxn ang="0">
                  <a:pos x="390133" y="191590"/>
                </a:cxn>
                <a:cxn ang="0">
                  <a:pos x="247584" y="199104"/>
                </a:cxn>
                <a:cxn ang="0">
                  <a:pos x="270092" y="195347"/>
                </a:cxn>
                <a:cxn ang="0">
                  <a:pos x="453904" y="195347"/>
                </a:cxn>
                <a:cxn ang="0">
                  <a:pos x="315107" y="180320"/>
                </a:cxn>
                <a:cxn ang="0">
                  <a:pos x="412640" y="184077"/>
                </a:cxn>
                <a:cxn ang="0">
                  <a:pos x="296351" y="180320"/>
                </a:cxn>
                <a:cxn ang="0">
                  <a:pos x="382630" y="172807"/>
                </a:cxn>
                <a:cxn ang="0">
                  <a:pos x="442651" y="169050"/>
                </a:cxn>
                <a:cxn ang="0">
                  <a:pos x="307605" y="157780"/>
                </a:cxn>
                <a:cxn ang="0">
                  <a:pos x="390133" y="165293"/>
                </a:cxn>
                <a:cxn ang="0">
                  <a:pos x="442651" y="169050"/>
                </a:cxn>
                <a:cxn ang="0">
                  <a:pos x="315107" y="161537"/>
                </a:cxn>
                <a:cxn ang="0">
                  <a:pos x="427646" y="154023"/>
                </a:cxn>
                <a:cxn ang="0">
                  <a:pos x="367625" y="142753"/>
                </a:cxn>
                <a:cxn ang="0">
                  <a:pos x="333863" y="150267"/>
                </a:cxn>
                <a:cxn ang="0">
                  <a:pos x="266340" y="154023"/>
                </a:cxn>
                <a:cxn ang="0">
                  <a:pos x="300102" y="146510"/>
                </a:cxn>
                <a:cxn ang="0">
                  <a:pos x="390133" y="146510"/>
                </a:cxn>
                <a:cxn ang="0">
                  <a:pos x="423894" y="131483"/>
                </a:cxn>
                <a:cxn ang="0">
                  <a:pos x="303853" y="135240"/>
                </a:cxn>
                <a:cxn ang="0">
                  <a:pos x="251335" y="138997"/>
                </a:cxn>
                <a:cxn ang="0">
                  <a:pos x="285097" y="135240"/>
                </a:cxn>
                <a:cxn ang="0">
                  <a:pos x="375128" y="120213"/>
                </a:cxn>
                <a:cxn ang="0">
                  <a:pos x="333863" y="120213"/>
                </a:cxn>
                <a:cxn ang="0">
                  <a:pos x="465158" y="131483"/>
                </a:cxn>
                <a:cxn ang="0">
                  <a:pos x="397635" y="123970"/>
                </a:cxn>
                <a:cxn ang="0">
                  <a:pos x="307605" y="112700"/>
                </a:cxn>
                <a:cxn ang="0">
                  <a:pos x="378879" y="105187"/>
                </a:cxn>
                <a:cxn ang="0">
                  <a:pos x="273843" y="105187"/>
                </a:cxn>
                <a:cxn ang="0">
                  <a:pos x="427646" y="112700"/>
                </a:cxn>
                <a:cxn ang="0">
                  <a:pos x="315107" y="105187"/>
                </a:cxn>
                <a:cxn ang="0">
                  <a:pos x="367625" y="93916"/>
                </a:cxn>
                <a:cxn ang="0">
                  <a:pos x="292599" y="82646"/>
                </a:cxn>
                <a:cxn ang="0">
                  <a:pos x="405138" y="90160"/>
                </a:cxn>
                <a:cxn ang="0">
                  <a:pos x="315107" y="90160"/>
                </a:cxn>
                <a:cxn ang="0">
                  <a:pos x="457656" y="97673"/>
                </a:cxn>
                <a:cxn ang="0">
                  <a:pos x="345117" y="71376"/>
                </a:cxn>
                <a:cxn ang="0">
                  <a:pos x="420143" y="60106"/>
                </a:cxn>
                <a:cxn ang="0">
                  <a:pos x="360122" y="63863"/>
                </a:cxn>
                <a:cxn ang="0">
                  <a:pos x="300102" y="75133"/>
                </a:cxn>
                <a:cxn ang="0">
                  <a:pos x="311356" y="67620"/>
                </a:cxn>
                <a:cxn ang="0">
                  <a:pos x="326361" y="52593"/>
                </a:cxn>
                <a:cxn ang="0">
                  <a:pos x="423894" y="26296"/>
                </a:cxn>
                <a:cxn ang="0">
                  <a:pos x="363874" y="26296"/>
                </a:cxn>
                <a:cxn ang="0">
                  <a:pos x="352620" y="15026"/>
                </a:cxn>
                <a:cxn ang="0">
                  <a:pos x="378879" y="0"/>
                </a:cxn>
              </a:cxnLst>
              <a:pathLst>
                <a:path w="146" h="131">
                  <a:moveTo>
                    <a:pt x="79" y="77"/>
                  </a:moveTo>
                  <a:cubicBezTo>
                    <a:pt x="80" y="75"/>
                    <a:pt x="80" y="75"/>
                    <a:pt x="80" y="75"/>
                  </a:cubicBezTo>
                  <a:cubicBezTo>
                    <a:pt x="81" y="77"/>
                    <a:pt x="81" y="77"/>
                    <a:pt x="81" y="77"/>
                  </a:cubicBezTo>
                  <a:cubicBezTo>
                    <a:pt x="81" y="77"/>
                    <a:pt x="80" y="77"/>
                    <a:pt x="79" y="77"/>
                  </a:cubicBezTo>
                  <a:moveTo>
                    <a:pt x="83" y="76"/>
                  </a:moveTo>
                  <a:cubicBezTo>
                    <a:pt x="86" y="74"/>
                    <a:pt x="86" y="74"/>
                    <a:pt x="86" y="74"/>
                  </a:cubicBezTo>
                  <a:cubicBezTo>
                    <a:pt x="88" y="75"/>
                    <a:pt x="88" y="75"/>
                    <a:pt x="88" y="75"/>
                  </a:cubicBezTo>
                  <a:cubicBezTo>
                    <a:pt x="87" y="76"/>
                    <a:pt x="87" y="76"/>
                    <a:pt x="87" y="76"/>
                  </a:cubicBezTo>
                  <a:cubicBezTo>
                    <a:pt x="86" y="76"/>
                    <a:pt x="85" y="76"/>
                    <a:pt x="83" y="76"/>
                  </a:cubicBezTo>
                  <a:moveTo>
                    <a:pt x="78" y="77"/>
                  </a:moveTo>
                  <a:cubicBezTo>
                    <a:pt x="77" y="77"/>
                    <a:pt x="76" y="77"/>
                    <a:pt x="75" y="76"/>
                  </a:cubicBezTo>
                  <a:cubicBezTo>
                    <a:pt x="78" y="73"/>
                    <a:pt x="78" y="73"/>
                    <a:pt x="78" y="73"/>
                  </a:cubicBezTo>
                  <a:cubicBezTo>
                    <a:pt x="80" y="75"/>
                    <a:pt x="80" y="75"/>
                    <a:pt x="80" y="75"/>
                  </a:cubicBezTo>
                  <a:cubicBezTo>
                    <a:pt x="78" y="77"/>
                    <a:pt x="78" y="77"/>
                    <a:pt x="78" y="77"/>
                  </a:cubicBezTo>
                  <a:moveTo>
                    <a:pt x="88" y="75"/>
                  </a:moveTo>
                  <a:cubicBezTo>
                    <a:pt x="91" y="72"/>
                    <a:pt x="91" y="72"/>
                    <a:pt x="91" y="72"/>
                  </a:cubicBezTo>
                  <a:cubicBezTo>
                    <a:pt x="93" y="74"/>
                    <a:pt x="93" y="74"/>
                    <a:pt x="93" y="74"/>
                  </a:cubicBezTo>
                  <a:cubicBezTo>
                    <a:pt x="91" y="74"/>
                    <a:pt x="90" y="75"/>
                    <a:pt x="88" y="75"/>
                  </a:cubicBezTo>
                  <a:cubicBezTo>
                    <a:pt x="88" y="75"/>
                    <a:pt x="88" y="75"/>
                    <a:pt x="88" y="75"/>
                  </a:cubicBezTo>
                  <a:moveTo>
                    <a:pt x="82" y="77"/>
                  </a:moveTo>
                  <a:cubicBezTo>
                    <a:pt x="81" y="75"/>
                    <a:pt x="81" y="75"/>
                    <a:pt x="81" y="75"/>
                  </a:cubicBezTo>
                  <a:cubicBezTo>
                    <a:pt x="84" y="72"/>
                    <a:pt x="84" y="72"/>
                    <a:pt x="84" y="72"/>
                  </a:cubicBezTo>
                  <a:cubicBezTo>
                    <a:pt x="86" y="73"/>
                    <a:pt x="86" y="73"/>
                    <a:pt x="86" y="73"/>
                  </a:cubicBezTo>
                  <a:cubicBezTo>
                    <a:pt x="83" y="76"/>
                    <a:pt x="83" y="76"/>
                    <a:pt x="83" y="76"/>
                  </a:cubicBezTo>
                  <a:cubicBezTo>
                    <a:pt x="82" y="77"/>
                    <a:pt x="82" y="77"/>
                    <a:pt x="82" y="77"/>
                  </a:cubicBezTo>
                  <a:moveTo>
                    <a:pt x="75" y="76"/>
                  </a:moveTo>
                  <a:cubicBezTo>
                    <a:pt x="74" y="76"/>
                    <a:pt x="73" y="76"/>
                    <a:pt x="72" y="76"/>
                  </a:cubicBezTo>
                  <a:cubicBezTo>
                    <a:pt x="76" y="72"/>
                    <a:pt x="76" y="72"/>
                    <a:pt x="76" y="72"/>
                  </a:cubicBezTo>
                  <a:cubicBezTo>
                    <a:pt x="78" y="73"/>
                    <a:pt x="78" y="73"/>
                    <a:pt x="78" y="73"/>
                  </a:cubicBezTo>
                  <a:cubicBezTo>
                    <a:pt x="75" y="76"/>
                    <a:pt x="75" y="76"/>
                    <a:pt x="75" y="76"/>
                  </a:cubicBezTo>
                  <a:moveTo>
                    <a:pt x="88" y="75"/>
                  </a:moveTo>
                  <a:cubicBezTo>
                    <a:pt x="86" y="73"/>
                    <a:pt x="86" y="73"/>
                    <a:pt x="86" y="73"/>
                  </a:cubicBezTo>
                  <a:cubicBezTo>
                    <a:pt x="89" y="70"/>
                    <a:pt x="89" y="70"/>
                    <a:pt x="89" y="70"/>
                  </a:cubicBezTo>
                  <a:cubicBezTo>
                    <a:pt x="91" y="72"/>
                    <a:pt x="91" y="72"/>
                    <a:pt x="91" y="72"/>
                  </a:cubicBezTo>
                  <a:cubicBezTo>
                    <a:pt x="88" y="75"/>
                    <a:pt x="88" y="75"/>
                    <a:pt x="88" y="75"/>
                  </a:cubicBezTo>
                  <a:moveTo>
                    <a:pt x="80" y="75"/>
                  </a:moveTo>
                  <a:cubicBezTo>
                    <a:pt x="79" y="73"/>
                    <a:pt x="79" y="73"/>
                    <a:pt x="79" y="73"/>
                  </a:cubicBezTo>
                  <a:cubicBezTo>
                    <a:pt x="82" y="70"/>
                    <a:pt x="82" y="70"/>
                    <a:pt x="82" y="70"/>
                  </a:cubicBezTo>
                  <a:cubicBezTo>
                    <a:pt x="84" y="71"/>
                    <a:pt x="84" y="71"/>
                    <a:pt x="84" y="71"/>
                  </a:cubicBezTo>
                  <a:cubicBezTo>
                    <a:pt x="80" y="75"/>
                    <a:pt x="80" y="75"/>
                    <a:pt x="80" y="75"/>
                  </a:cubicBezTo>
                  <a:moveTo>
                    <a:pt x="72" y="76"/>
                  </a:moveTo>
                  <a:cubicBezTo>
                    <a:pt x="71" y="75"/>
                    <a:pt x="70" y="75"/>
                    <a:pt x="69" y="75"/>
                  </a:cubicBezTo>
                  <a:cubicBezTo>
                    <a:pt x="74" y="70"/>
                    <a:pt x="74" y="70"/>
                    <a:pt x="74" y="70"/>
                  </a:cubicBezTo>
                  <a:cubicBezTo>
                    <a:pt x="76" y="71"/>
                    <a:pt x="76" y="71"/>
                    <a:pt x="76" y="71"/>
                  </a:cubicBezTo>
                  <a:cubicBezTo>
                    <a:pt x="72" y="76"/>
                    <a:pt x="72" y="76"/>
                    <a:pt x="72" y="76"/>
                  </a:cubicBezTo>
                  <a:moveTo>
                    <a:pt x="93" y="74"/>
                  </a:moveTo>
                  <a:cubicBezTo>
                    <a:pt x="92" y="72"/>
                    <a:pt x="92" y="72"/>
                    <a:pt x="92" y="72"/>
                  </a:cubicBezTo>
                  <a:cubicBezTo>
                    <a:pt x="94" y="69"/>
                    <a:pt x="94" y="69"/>
                    <a:pt x="94" y="69"/>
                  </a:cubicBezTo>
                  <a:cubicBezTo>
                    <a:pt x="97" y="72"/>
                    <a:pt x="97" y="72"/>
                    <a:pt x="97" y="72"/>
                  </a:cubicBezTo>
                  <a:cubicBezTo>
                    <a:pt x="96" y="73"/>
                    <a:pt x="94" y="73"/>
                    <a:pt x="93" y="74"/>
                  </a:cubicBezTo>
                  <a:moveTo>
                    <a:pt x="86" y="73"/>
                  </a:moveTo>
                  <a:cubicBezTo>
                    <a:pt x="84" y="71"/>
                    <a:pt x="84" y="71"/>
                    <a:pt x="84" y="71"/>
                  </a:cubicBezTo>
                  <a:cubicBezTo>
                    <a:pt x="87" y="68"/>
                    <a:pt x="87" y="68"/>
                    <a:pt x="87" y="68"/>
                  </a:cubicBezTo>
                  <a:cubicBezTo>
                    <a:pt x="89" y="70"/>
                    <a:pt x="89" y="70"/>
                    <a:pt x="89" y="70"/>
                  </a:cubicBezTo>
                  <a:cubicBezTo>
                    <a:pt x="86" y="73"/>
                    <a:pt x="86" y="73"/>
                    <a:pt x="86" y="73"/>
                  </a:cubicBezTo>
                  <a:moveTo>
                    <a:pt x="78" y="73"/>
                  </a:moveTo>
                  <a:cubicBezTo>
                    <a:pt x="77" y="71"/>
                    <a:pt x="77" y="71"/>
                    <a:pt x="77" y="71"/>
                  </a:cubicBezTo>
                  <a:cubicBezTo>
                    <a:pt x="80" y="68"/>
                    <a:pt x="80" y="68"/>
                    <a:pt x="80" y="68"/>
                  </a:cubicBezTo>
                  <a:cubicBezTo>
                    <a:pt x="82" y="69"/>
                    <a:pt x="82" y="69"/>
                    <a:pt x="82" y="69"/>
                  </a:cubicBezTo>
                  <a:cubicBezTo>
                    <a:pt x="78" y="73"/>
                    <a:pt x="78" y="73"/>
                    <a:pt x="78" y="73"/>
                  </a:cubicBezTo>
                  <a:moveTo>
                    <a:pt x="69" y="75"/>
                  </a:moveTo>
                  <a:cubicBezTo>
                    <a:pt x="68" y="74"/>
                    <a:pt x="67" y="74"/>
                    <a:pt x="67" y="73"/>
                  </a:cubicBezTo>
                  <a:cubicBezTo>
                    <a:pt x="72" y="68"/>
                    <a:pt x="72" y="68"/>
                    <a:pt x="72" y="68"/>
                  </a:cubicBezTo>
                  <a:cubicBezTo>
                    <a:pt x="74" y="69"/>
                    <a:pt x="74" y="69"/>
                    <a:pt x="74" y="69"/>
                  </a:cubicBezTo>
                  <a:cubicBezTo>
                    <a:pt x="69" y="75"/>
                    <a:pt x="69" y="75"/>
                    <a:pt x="69" y="75"/>
                  </a:cubicBezTo>
                  <a:moveTo>
                    <a:pt x="91" y="72"/>
                  </a:moveTo>
                  <a:cubicBezTo>
                    <a:pt x="90" y="70"/>
                    <a:pt x="90" y="70"/>
                    <a:pt x="90" y="70"/>
                  </a:cubicBezTo>
                  <a:cubicBezTo>
                    <a:pt x="92" y="68"/>
                    <a:pt x="92" y="68"/>
                    <a:pt x="92" y="68"/>
                  </a:cubicBezTo>
                  <a:cubicBezTo>
                    <a:pt x="94" y="69"/>
                    <a:pt x="94" y="69"/>
                    <a:pt x="94" y="69"/>
                  </a:cubicBezTo>
                  <a:cubicBezTo>
                    <a:pt x="91" y="72"/>
                    <a:pt x="91" y="72"/>
                    <a:pt x="91" y="72"/>
                  </a:cubicBezTo>
                  <a:moveTo>
                    <a:pt x="97" y="72"/>
                  </a:moveTo>
                  <a:cubicBezTo>
                    <a:pt x="94" y="69"/>
                    <a:pt x="94" y="69"/>
                    <a:pt x="94" y="69"/>
                  </a:cubicBezTo>
                  <a:cubicBezTo>
                    <a:pt x="97" y="67"/>
                    <a:pt x="97" y="67"/>
                    <a:pt x="97" y="67"/>
                  </a:cubicBezTo>
                  <a:cubicBezTo>
                    <a:pt x="101" y="70"/>
                    <a:pt x="101" y="70"/>
                    <a:pt x="101" y="70"/>
                  </a:cubicBezTo>
                  <a:cubicBezTo>
                    <a:pt x="99" y="71"/>
                    <a:pt x="98" y="71"/>
                    <a:pt x="97" y="72"/>
                  </a:cubicBezTo>
                  <a:moveTo>
                    <a:pt x="84" y="71"/>
                  </a:moveTo>
                  <a:cubicBezTo>
                    <a:pt x="82" y="69"/>
                    <a:pt x="82" y="69"/>
                    <a:pt x="82" y="69"/>
                  </a:cubicBezTo>
                  <a:cubicBezTo>
                    <a:pt x="85" y="66"/>
                    <a:pt x="85" y="66"/>
                    <a:pt x="85" y="66"/>
                  </a:cubicBezTo>
                  <a:cubicBezTo>
                    <a:pt x="87" y="68"/>
                    <a:pt x="87" y="68"/>
                    <a:pt x="87" y="68"/>
                  </a:cubicBezTo>
                  <a:cubicBezTo>
                    <a:pt x="84" y="71"/>
                    <a:pt x="84" y="71"/>
                    <a:pt x="84" y="71"/>
                  </a:cubicBezTo>
                  <a:moveTo>
                    <a:pt x="76" y="71"/>
                  </a:moveTo>
                  <a:cubicBezTo>
                    <a:pt x="75" y="69"/>
                    <a:pt x="75" y="69"/>
                    <a:pt x="75" y="69"/>
                  </a:cubicBezTo>
                  <a:cubicBezTo>
                    <a:pt x="78" y="66"/>
                    <a:pt x="78" y="66"/>
                    <a:pt x="78" y="66"/>
                  </a:cubicBezTo>
                  <a:cubicBezTo>
                    <a:pt x="80" y="67"/>
                    <a:pt x="80" y="67"/>
                    <a:pt x="80" y="67"/>
                  </a:cubicBezTo>
                  <a:cubicBezTo>
                    <a:pt x="76" y="71"/>
                    <a:pt x="76" y="71"/>
                    <a:pt x="76" y="71"/>
                  </a:cubicBezTo>
                  <a:moveTo>
                    <a:pt x="66" y="73"/>
                  </a:moveTo>
                  <a:cubicBezTo>
                    <a:pt x="65" y="73"/>
                    <a:pt x="65" y="72"/>
                    <a:pt x="64" y="72"/>
                  </a:cubicBezTo>
                  <a:cubicBezTo>
                    <a:pt x="70" y="66"/>
                    <a:pt x="70" y="66"/>
                    <a:pt x="70" y="66"/>
                  </a:cubicBezTo>
                  <a:cubicBezTo>
                    <a:pt x="72" y="67"/>
                    <a:pt x="72" y="67"/>
                    <a:pt x="72" y="67"/>
                  </a:cubicBezTo>
                  <a:cubicBezTo>
                    <a:pt x="66" y="73"/>
                    <a:pt x="66" y="73"/>
                    <a:pt x="66" y="73"/>
                  </a:cubicBezTo>
                  <a:moveTo>
                    <a:pt x="89" y="70"/>
                  </a:moveTo>
                  <a:cubicBezTo>
                    <a:pt x="88" y="68"/>
                    <a:pt x="88" y="68"/>
                    <a:pt x="88" y="68"/>
                  </a:cubicBezTo>
                  <a:cubicBezTo>
                    <a:pt x="90" y="66"/>
                    <a:pt x="90" y="66"/>
                    <a:pt x="90" y="66"/>
                  </a:cubicBezTo>
                  <a:cubicBezTo>
                    <a:pt x="92" y="67"/>
                    <a:pt x="92" y="67"/>
                    <a:pt x="92" y="67"/>
                  </a:cubicBezTo>
                  <a:cubicBezTo>
                    <a:pt x="89" y="70"/>
                    <a:pt x="89" y="70"/>
                    <a:pt x="89" y="70"/>
                  </a:cubicBezTo>
                  <a:moveTo>
                    <a:pt x="94" y="69"/>
                  </a:moveTo>
                  <a:cubicBezTo>
                    <a:pt x="92" y="67"/>
                    <a:pt x="92" y="67"/>
                    <a:pt x="92" y="67"/>
                  </a:cubicBezTo>
                  <a:cubicBezTo>
                    <a:pt x="95" y="65"/>
                    <a:pt x="95" y="65"/>
                    <a:pt x="95" y="65"/>
                  </a:cubicBezTo>
                  <a:cubicBezTo>
                    <a:pt x="97" y="66"/>
                    <a:pt x="97" y="66"/>
                    <a:pt x="97" y="66"/>
                  </a:cubicBezTo>
                  <a:cubicBezTo>
                    <a:pt x="94" y="69"/>
                    <a:pt x="94" y="69"/>
                    <a:pt x="94" y="69"/>
                  </a:cubicBezTo>
                  <a:moveTo>
                    <a:pt x="82" y="69"/>
                  </a:moveTo>
                  <a:cubicBezTo>
                    <a:pt x="80" y="67"/>
                    <a:pt x="80" y="67"/>
                    <a:pt x="80" y="67"/>
                  </a:cubicBezTo>
                  <a:cubicBezTo>
                    <a:pt x="83" y="65"/>
                    <a:pt x="83" y="65"/>
                    <a:pt x="83" y="65"/>
                  </a:cubicBezTo>
                  <a:cubicBezTo>
                    <a:pt x="85" y="66"/>
                    <a:pt x="85" y="66"/>
                    <a:pt x="85" y="66"/>
                  </a:cubicBezTo>
                  <a:cubicBezTo>
                    <a:pt x="82" y="69"/>
                    <a:pt x="82" y="69"/>
                    <a:pt x="82" y="69"/>
                  </a:cubicBezTo>
                  <a:moveTo>
                    <a:pt x="101" y="70"/>
                  </a:moveTo>
                  <a:cubicBezTo>
                    <a:pt x="97" y="66"/>
                    <a:pt x="97" y="66"/>
                    <a:pt x="97" y="66"/>
                  </a:cubicBezTo>
                  <a:cubicBezTo>
                    <a:pt x="99" y="64"/>
                    <a:pt x="99" y="64"/>
                    <a:pt x="99" y="64"/>
                  </a:cubicBezTo>
                  <a:cubicBezTo>
                    <a:pt x="104" y="68"/>
                    <a:pt x="104" y="68"/>
                    <a:pt x="104" y="68"/>
                  </a:cubicBezTo>
                  <a:cubicBezTo>
                    <a:pt x="103" y="69"/>
                    <a:pt x="102" y="70"/>
                    <a:pt x="101" y="70"/>
                  </a:cubicBezTo>
                  <a:moveTo>
                    <a:pt x="74" y="69"/>
                  </a:moveTo>
                  <a:cubicBezTo>
                    <a:pt x="73" y="67"/>
                    <a:pt x="73" y="67"/>
                    <a:pt x="73" y="67"/>
                  </a:cubicBezTo>
                  <a:cubicBezTo>
                    <a:pt x="76" y="64"/>
                    <a:pt x="76" y="64"/>
                    <a:pt x="76" y="64"/>
                  </a:cubicBezTo>
                  <a:cubicBezTo>
                    <a:pt x="78" y="65"/>
                    <a:pt x="78" y="65"/>
                    <a:pt x="78" y="65"/>
                  </a:cubicBezTo>
                  <a:cubicBezTo>
                    <a:pt x="74" y="69"/>
                    <a:pt x="74" y="69"/>
                    <a:pt x="74" y="69"/>
                  </a:cubicBezTo>
                  <a:moveTo>
                    <a:pt x="64" y="72"/>
                  </a:moveTo>
                  <a:cubicBezTo>
                    <a:pt x="63" y="71"/>
                    <a:pt x="63" y="71"/>
                    <a:pt x="62" y="70"/>
                  </a:cubicBezTo>
                  <a:cubicBezTo>
                    <a:pt x="69" y="64"/>
                    <a:pt x="69" y="64"/>
                    <a:pt x="69" y="64"/>
                  </a:cubicBezTo>
                  <a:cubicBezTo>
                    <a:pt x="70" y="65"/>
                    <a:pt x="70" y="65"/>
                    <a:pt x="70" y="65"/>
                  </a:cubicBezTo>
                  <a:cubicBezTo>
                    <a:pt x="64" y="72"/>
                    <a:pt x="64" y="72"/>
                    <a:pt x="64" y="72"/>
                  </a:cubicBezTo>
                  <a:moveTo>
                    <a:pt x="87" y="68"/>
                  </a:moveTo>
                  <a:cubicBezTo>
                    <a:pt x="86" y="66"/>
                    <a:pt x="86" y="66"/>
                    <a:pt x="86" y="66"/>
                  </a:cubicBezTo>
                  <a:cubicBezTo>
                    <a:pt x="88" y="64"/>
                    <a:pt x="88" y="64"/>
                    <a:pt x="88" y="64"/>
                  </a:cubicBezTo>
                  <a:cubicBezTo>
                    <a:pt x="90" y="65"/>
                    <a:pt x="90" y="65"/>
                    <a:pt x="90" y="65"/>
                  </a:cubicBezTo>
                  <a:cubicBezTo>
                    <a:pt x="87" y="68"/>
                    <a:pt x="87" y="68"/>
                    <a:pt x="87" y="68"/>
                  </a:cubicBezTo>
                  <a:moveTo>
                    <a:pt x="42" y="91"/>
                  </a:moveTo>
                  <a:cubicBezTo>
                    <a:pt x="42" y="91"/>
                    <a:pt x="42" y="91"/>
                    <a:pt x="42" y="90"/>
                  </a:cubicBezTo>
                  <a:cubicBezTo>
                    <a:pt x="42" y="90"/>
                    <a:pt x="41" y="90"/>
                    <a:pt x="42" y="88"/>
                  </a:cubicBezTo>
                  <a:cubicBezTo>
                    <a:pt x="43" y="86"/>
                    <a:pt x="49" y="77"/>
                    <a:pt x="51" y="65"/>
                  </a:cubicBezTo>
                  <a:cubicBezTo>
                    <a:pt x="51" y="65"/>
                    <a:pt x="52" y="63"/>
                    <a:pt x="53" y="63"/>
                  </a:cubicBezTo>
                  <a:cubicBezTo>
                    <a:pt x="53" y="63"/>
                    <a:pt x="53" y="63"/>
                    <a:pt x="53" y="63"/>
                  </a:cubicBezTo>
                  <a:cubicBezTo>
                    <a:pt x="55" y="63"/>
                    <a:pt x="55" y="64"/>
                    <a:pt x="55" y="65"/>
                  </a:cubicBezTo>
                  <a:cubicBezTo>
                    <a:pt x="55" y="66"/>
                    <a:pt x="57" y="69"/>
                    <a:pt x="60" y="72"/>
                  </a:cubicBezTo>
                  <a:cubicBezTo>
                    <a:pt x="63" y="75"/>
                    <a:pt x="67" y="77"/>
                    <a:pt x="68" y="77"/>
                  </a:cubicBezTo>
                  <a:cubicBezTo>
                    <a:pt x="69" y="78"/>
                    <a:pt x="69" y="78"/>
                    <a:pt x="69" y="79"/>
                  </a:cubicBezTo>
                  <a:cubicBezTo>
                    <a:pt x="69" y="79"/>
                    <a:pt x="68" y="80"/>
                    <a:pt x="67" y="80"/>
                  </a:cubicBezTo>
                  <a:cubicBezTo>
                    <a:pt x="66" y="80"/>
                    <a:pt x="57" y="82"/>
                    <a:pt x="44" y="90"/>
                  </a:cubicBezTo>
                  <a:cubicBezTo>
                    <a:pt x="44" y="90"/>
                    <a:pt x="43" y="91"/>
                    <a:pt x="42" y="91"/>
                  </a:cubicBezTo>
                  <a:moveTo>
                    <a:pt x="92" y="67"/>
                  </a:moveTo>
                  <a:cubicBezTo>
                    <a:pt x="90" y="65"/>
                    <a:pt x="90" y="65"/>
                    <a:pt x="90" y="65"/>
                  </a:cubicBezTo>
                  <a:cubicBezTo>
                    <a:pt x="93" y="63"/>
                    <a:pt x="93" y="63"/>
                    <a:pt x="93" y="63"/>
                  </a:cubicBezTo>
                  <a:cubicBezTo>
                    <a:pt x="95" y="64"/>
                    <a:pt x="95" y="64"/>
                    <a:pt x="95" y="64"/>
                  </a:cubicBezTo>
                  <a:cubicBezTo>
                    <a:pt x="92" y="67"/>
                    <a:pt x="92" y="67"/>
                    <a:pt x="92" y="67"/>
                  </a:cubicBezTo>
                  <a:moveTo>
                    <a:pt x="80" y="67"/>
                  </a:moveTo>
                  <a:cubicBezTo>
                    <a:pt x="78" y="65"/>
                    <a:pt x="78" y="65"/>
                    <a:pt x="78" y="65"/>
                  </a:cubicBezTo>
                  <a:cubicBezTo>
                    <a:pt x="81" y="63"/>
                    <a:pt x="81" y="63"/>
                    <a:pt x="81" y="63"/>
                  </a:cubicBezTo>
                  <a:cubicBezTo>
                    <a:pt x="83" y="64"/>
                    <a:pt x="83" y="64"/>
                    <a:pt x="83" y="64"/>
                  </a:cubicBezTo>
                  <a:cubicBezTo>
                    <a:pt x="80" y="67"/>
                    <a:pt x="80" y="67"/>
                    <a:pt x="80" y="67"/>
                  </a:cubicBezTo>
                  <a:moveTo>
                    <a:pt x="97" y="66"/>
                  </a:moveTo>
                  <a:cubicBezTo>
                    <a:pt x="95" y="64"/>
                    <a:pt x="95" y="64"/>
                    <a:pt x="95" y="64"/>
                  </a:cubicBezTo>
                  <a:cubicBezTo>
                    <a:pt x="97" y="62"/>
                    <a:pt x="97" y="62"/>
                    <a:pt x="97" y="62"/>
                  </a:cubicBezTo>
                  <a:cubicBezTo>
                    <a:pt x="99" y="64"/>
                    <a:pt x="99" y="64"/>
                    <a:pt x="99" y="64"/>
                  </a:cubicBezTo>
                  <a:cubicBezTo>
                    <a:pt x="97" y="66"/>
                    <a:pt x="97" y="66"/>
                    <a:pt x="97" y="66"/>
                  </a:cubicBezTo>
                  <a:moveTo>
                    <a:pt x="72" y="67"/>
                  </a:moveTo>
                  <a:cubicBezTo>
                    <a:pt x="71" y="65"/>
                    <a:pt x="71" y="65"/>
                    <a:pt x="71" y="65"/>
                  </a:cubicBezTo>
                  <a:cubicBezTo>
                    <a:pt x="74" y="62"/>
                    <a:pt x="74" y="62"/>
                    <a:pt x="74" y="62"/>
                  </a:cubicBezTo>
                  <a:cubicBezTo>
                    <a:pt x="76" y="64"/>
                    <a:pt x="76" y="64"/>
                    <a:pt x="76" y="64"/>
                  </a:cubicBezTo>
                  <a:cubicBezTo>
                    <a:pt x="72" y="67"/>
                    <a:pt x="72" y="67"/>
                    <a:pt x="72" y="67"/>
                  </a:cubicBezTo>
                  <a:moveTo>
                    <a:pt x="62" y="70"/>
                  </a:moveTo>
                  <a:cubicBezTo>
                    <a:pt x="62" y="70"/>
                    <a:pt x="61" y="69"/>
                    <a:pt x="60" y="68"/>
                  </a:cubicBezTo>
                  <a:cubicBezTo>
                    <a:pt x="67" y="62"/>
                    <a:pt x="67" y="62"/>
                    <a:pt x="67" y="62"/>
                  </a:cubicBezTo>
                  <a:cubicBezTo>
                    <a:pt x="68" y="63"/>
                    <a:pt x="68" y="63"/>
                    <a:pt x="68" y="63"/>
                  </a:cubicBezTo>
                  <a:cubicBezTo>
                    <a:pt x="62" y="70"/>
                    <a:pt x="62" y="70"/>
                    <a:pt x="62" y="70"/>
                  </a:cubicBezTo>
                  <a:moveTo>
                    <a:pt x="104" y="68"/>
                  </a:moveTo>
                  <a:cubicBezTo>
                    <a:pt x="100" y="64"/>
                    <a:pt x="100" y="64"/>
                    <a:pt x="100" y="64"/>
                  </a:cubicBezTo>
                  <a:cubicBezTo>
                    <a:pt x="102" y="62"/>
                    <a:pt x="102" y="62"/>
                    <a:pt x="102" y="62"/>
                  </a:cubicBezTo>
                  <a:cubicBezTo>
                    <a:pt x="107" y="66"/>
                    <a:pt x="107" y="66"/>
                    <a:pt x="107" y="66"/>
                  </a:cubicBezTo>
                  <a:cubicBezTo>
                    <a:pt x="106" y="67"/>
                    <a:pt x="105" y="68"/>
                    <a:pt x="104" y="68"/>
                  </a:cubicBezTo>
                  <a:moveTo>
                    <a:pt x="85" y="66"/>
                  </a:moveTo>
                  <a:cubicBezTo>
                    <a:pt x="84" y="64"/>
                    <a:pt x="84" y="64"/>
                    <a:pt x="84" y="64"/>
                  </a:cubicBezTo>
                  <a:cubicBezTo>
                    <a:pt x="86" y="62"/>
                    <a:pt x="86" y="62"/>
                    <a:pt x="86" y="62"/>
                  </a:cubicBezTo>
                  <a:cubicBezTo>
                    <a:pt x="88" y="63"/>
                    <a:pt x="88" y="63"/>
                    <a:pt x="88" y="63"/>
                  </a:cubicBezTo>
                  <a:cubicBezTo>
                    <a:pt x="85" y="66"/>
                    <a:pt x="85" y="66"/>
                    <a:pt x="85" y="66"/>
                  </a:cubicBezTo>
                  <a:moveTo>
                    <a:pt x="90" y="65"/>
                  </a:moveTo>
                  <a:cubicBezTo>
                    <a:pt x="89" y="63"/>
                    <a:pt x="89" y="63"/>
                    <a:pt x="89" y="63"/>
                  </a:cubicBezTo>
                  <a:cubicBezTo>
                    <a:pt x="91" y="61"/>
                    <a:pt x="91" y="61"/>
                    <a:pt x="91" y="61"/>
                  </a:cubicBezTo>
                  <a:cubicBezTo>
                    <a:pt x="93" y="62"/>
                    <a:pt x="93" y="62"/>
                    <a:pt x="93" y="62"/>
                  </a:cubicBezTo>
                  <a:cubicBezTo>
                    <a:pt x="90" y="65"/>
                    <a:pt x="90" y="65"/>
                    <a:pt x="90" y="65"/>
                  </a:cubicBezTo>
                  <a:moveTo>
                    <a:pt x="78" y="65"/>
                  </a:moveTo>
                  <a:cubicBezTo>
                    <a:pt x="76" y="64"/>
                    <a:pt x="76" y="64"/>
                    <a:pt x="76" y="64"/>
                  </a:cubicBezTo>
                  <a:cubicBezTo>
                    <a:pt x="79" y="61"/>
                    <a:pt x="79" y="61"/>
                    <a:pt x="79" y="61"/>
                  </a:cubicBezTo>
                  <a:cubicBezTo>
                    <a:pt x="81" y="62"/>
                    <a:pt x="81" y="62"/>
                    <a:pt x="81" y="62"/>
                  </a:cubicBezTo>
                  <a:cubicBezTo>
                    <a:pt x="78" y="65"/>
                    <a:pt x="78" y="65"/>
                    <a:pt x="78" y="65"/>
                  </a:cubicBezTo>
                  <a:moveTo>
                    <a:pt x="95" y="64"/>
                  </a:moveTo>
                  <a:cubicBezTo>
                    <a:pt x="93" y="62"/>
                    <a:pt x="93" y="62"/>
                    <a:pt x="93" y="62"/>
                  </a:cubicBezTo>
                  <a:cubicBezTo>
                    <a:pt x="95" y="60"/>
                    <a:pt x="95" y="60"/>
                    <a:pt x="95" y="60"/>
                  </a:cubicBezTo>
                  <a:cubicBezTo>
                    <a:pt x="97" y="62"/>
                    <a:pt x="97" y="62"/>
                    <a:pt x="97" y="62"/>
                  </a:cubicBezTo>
                  <a:cubicBezTo>
                    <a:pt x="95" y="64"/>
                    <a:pt x="95" y="64"/>
                    <a:pt x="95" y="64"/>
                  </a:cubicBezTo>
                  <a:moveTo>
                    <a:pt x="70" y="65"/>
                  </a:moveTo>
                  <a:cubicBezTo>
                    <a:pt x="69" y="63"/>
                    <a:pt x="69" y="63"/>
                    <a:pt x="69" y="63"/>
                  </a:cubicBezTo>
                  <a:cubicBezTo>
                    <a:pt x="72" y="60"/>
                    <a:pt x="72" y="60"/>
                    <a:pt x="72" y="60"/>
                  </a:cubicBezTo>
                  <a:cubicBezTo>
                    <a:pt x="74" y="62"/>
                    <a:pt x="74" y="62"/>
                    <a:pt x="74" y="62"/>
                  </a:cubicBezTo>
                  <a:cubicBezTo>
                    <a:pt x="70" y="65"/>
                    <a:pt x="70" y="65"/>
                    <a:pt x="70" y="65"/>
                  </a:cubicBezTo>
                  <a:moveTo>
                    <a:pt x="60" y="68"/>
                  </a:moveTo>
                  <a:cubicBezTo>
                    <a:pt x="59" y="67"/>
                    <a:pt x="59" y="67"/>
                    <a:pt x="59" y="66"/>
                  </a:cubicBezTo>
                  <a:cubicBezTo>
                    <a:pt x="65" y="60"/>
                    <a:pt x="65" y="60"/>
                    <a:pt x="65" y="60"/>
                  </a:cubicBezTo>
                  <a:cubicBezTo>
                    <a:pt x="66" y="61"/>
                    <a:pt x="66" y="61"/>
                    <a:pt x="66" y="61"/>
                  </a:cubicBezTo>
                  <a:cubicBezTo>
                    <a:pt x="60" y="68"/>
                    <a:pt x="60" y="68"/>
                    <a:pt x="60" y="68"/>
                  </a:cubicBezTo>
                  <a:moveTo>
                    <a:pt x="99" y="63"/>
                  </a:moveTo>
                  <a:cubicBezTo>
                    <a:pt x="98" y="62"/>
                    <a:pt x="98" y="62"/>
                    <a:pt x="98" y="62"/>
                  </a:cubicBezTo>
                  <a:cubicBezTo>
                    <a:pt x="100" y="60"/>
                    <a:pt x="100" y="60"/>
                    <a:pt x="100" y="60"/>
                  </a:cubicBezTo>
                  <a:cubicBezTo>
                    <a:pt x="102" y="61"/>
                    <a:pt x="102" y="61"/>
                    <a:pt x="102" y="61"/>
                  </a:cubicBezTo>
                  <a:cubicBezTo>
                    <a:pt x="99" y="63"/>
                    <a:pt x="99" y="63"/>
                    <a:pt x="99" y="63"/>
                  </a:cubicBezTo>
                  <a:moveTo>
                    <a:pt x="83" y="64"/>
                  </a:moveTo>
                  <a:cubicBezTo>
                    <a:pt x="82" y="62"/>
                    <a:pt x="82" y="62"/>
                    <a:pt x="82" y="62"/>
                  </a:cubicBezTo>
                  <a:cubicBezTo>
                    <a:pt x="84" y="60"/>
                    <a:pt x="84" y="60"/>
                    <a:pt x="84" y="60"/>
                  </a:cubicBezTo>
                  <a:cubicBezTo>
                    <a:pt x="86" y="61"/>
                    <a:pt x="86" y="61"/>
                    <a:pt x="86" y="61"/>
                  </a:cubicBezTo>
                  <a:cubicBezTo>
                    <a:pt x="83" y="64"/>
                    <a:pt x="83" y="64"/>
                    <a:pt x="83" y="64"/>
                  </a:cubicBezTo>
                  <a:moveTo>
                    <a:pt x="107" y="66"/>
                  </a:moveTo>
                  <a:cubicBezTo>
                    <a:pt x="102" y="61"/>
                    <a:pt x="102" y="61"/>
                    <a:pt x="102" y="61"/>
                  </a:cubicBezTo>
                  <a:cubicBezTo>
                    <a:pt x="104" y="60"/>
                    <a:pt x="104" y="60"/>
                    <a:pt x="104" y="60"/>
                  </a:cubicBezTo>
                  <a:cubicBezTo>
                    <a:pt x="109" y="65"/>
                    <a:pt x="109" y="65"/>
                    <a:pt x="109" y="65"/>
                  </a:cubicBezTo>
                  <a:cubicBezTo>
                    <a:pt x="108" y="65"/>
                    <a:pt x="108" y="66"/>
                    <a:pt x="107" y="66"/>
                  </a:cubicBezTo>
                  <a:moveTo>
                    <a:pt x="88" y="63"/>
                  </a:moveTo>
                  <a:cubicBezTo>
                    <a:pt x="87" y="61"/>
                    <a:pt x="87" y="61"/>
                    <a:pt x="87" y="61"/>
                  </a:cubicBezTo>
                  <a:cubicBezTo>
                    <a:pt x="89" y="59"/>
                    <a:pt x="89" y="59"/>
                    <a:pt x="89" y="59"/>
                  </a:cubicBezTo>
                  <a:cubicBezTo>
                    <a:pt x="91" y="60"/>
                    <a:pt x="91" y="60"/>
                    <a:pt x="91" y="60"/>
                  </a:cubicBezTo>
                  <a:cubicBezTo>
                    <a:pt x="88" y="63"/>
                    <a:pt x="88" y="63"/>
                    <a:pt x="88" y="63"/>
                  </a:cubicBezTo>
                  <a:moveTo>
                    <a:pt x="76" y="63"/>
                  </a:moveTo>
                  <a:cubicBezTo>
                    <a:pt x="75" y="62"/>
                    <a:pt x="75" y="62"/>
                    <a:pt x="75" y="62"/>
                  </a:cubicBezTo>
                  <a:cubicBezTo>
                    <a:pt x="77" y="59"/>
                    <a:pt x="77" y="59"/>
                    <a:pt x="77" y="59"/>
                  </a:cubicBezTo>
                  <a:cubicBezTo>
                    <a:pt x="79" y="60"/>
                    <a:pt x="79" y="60"/>
                    <a:pt x="79" y="60"/>
                  </a:cubicBezTo>
                  <a:cubicBezTo>
                    <a:pt x="76" y="63"/>
                    <a:pt x="76" y="63"/>
                    <a:pt x="76" y="63"/>
                  </a:cubicBezTo>
                  <a:moveTo>
                    <a:pt x="93" y="62"/>
                  </a:moveTo>
                  <a:cubicBezTo>
                    <a:pt x="91" y="60"/>
                    <a:pt x="91" y="60"/>
                    <a:pt x="91" y="60"/>
                  </a:cubicBezTo>
                  <a:cubicBezTo>
                    <a:pt x="94" y="58"/>
                    <a:pt x="94" y="58"/>
                    <a:pt x="94" y="58"/>
                  </a:cubicBezTo>
                  <a:cubicBezTo>
                    <a:pt x="95" y="60"/>
                    <a:pt x="95" y="60"/>
                    <a:pt x="95" y="60"/>
                  </a:cubicBezTo>
                  <a:cubicBezTo>
                    <a:pt x="93" y="62"/>
                    <a:pt x="93" y="62"/>
                    <a:pt x="93" y="62"/>
                  </a:cubicBezTo>
                  <a:moveTo>
                    <a:pt x="69" y="63"/>
                  </a:moveTo>
                  <a:cubicBezTo>
                    <a:pt x="67" y="61"/>
                    <a:pt x="67" y="61"/>
                    <a:pt x="67" y="61"/>
                  </a:cubicBezTo>
                  <a:cubicBezTo>
                    <a:pt x="70" y="58"/>
                    <a:pt x="70" y="58"/>
                    <a:pt x="70" y="58"/>
                  </a:cubicBezTo>
                  <a:cubicBezTo>
                    <a:pt x="72" y="60"/>
                    <a:pt x="72" y="60"/>
                    <a:pt x="72" y="60"/>
                  </a:cubicBezTo>
                  <a:cubicBezTo>
                    <a:pt x="69" y="63"/>
                    <a:pt x="69" y="63"/>
                    <a:pt x="69" y="63"/>
                  </a:cubicBezTo>
                  <a:moveTo>
                    <a:pt x="58" y="65"/>
                  </a:moveTo>
                  <a:cubicBezTo>
                    <a:pt x="58" y="65"/>
                    <a:pt x="58" y="64"/>
                    <a:pt x="57" y="63"/>
                  </a:cubicBezTo>
                  <a:cubicBezTo>
                    <a:pt x="63" y="58"/>
                    <a:pt x="63" y="58"/>
                    <a:pt x="63" y="58"/>
                  </a:cubicBezTo>
                  <a:cubicBezTo>
                    <a:pt x="64" y="59"/>
                    <a:pt x="64" y="59"/>
                    <a:pt x="64" y="59"/>
                  </a:cubicBezTo>
                  <a:cubicBezTo>
                    <a:pt x="58" y="65"/>
                    <a:pt x="58" y="65"/>
                    <a:pt x="58" y="65"/>
                  </a:cubicBezTo>
                  <a:moveTo>
                    <a:pt x="97" y="62"/>
                  </a:moveTo>
                  <a:cubicBezTo>
                    <a:pt x="96" y="60"/>
                    <a:pt x="96" y="60"/>
                    <a:pt x="96" y="60"/>
                  </a:cubicBezTo>
                  <a:cubicBezTo>
                    <a:pt x="98" y="58"/>
                    <a:pt x="98" y="58"/>
                    <a:pt x="98" y="58"/>
                  </a:cubicBezTo>
                  <a:cubicBezTo>
                    <a:pt x="100" y="59"/>
                    <a:pt x="100" y="59"/>
                    <a:pt x="100" y="59"/>
                  </a:cubicBezTo>
                  <a:cubicBezTo>
                    <a:pt x="97" y="62"/>
                    <a:pt x="97" y="62"/>
                    <a:pt x="97" y="62"/>
                  </a:cubicBezTo>
                  <a:moveTo>
                    <a:pt x="81" y="62"/>
                  </a:moveTo>
                  <a:cubicBezTo>
                    <a:pt x="80" y="60"/>
                    <a:pt x="80" y="60"/>
                    <a:pt x="80" y="60"/>
                  </a:cubicBezTo>
                  <a:cubicBezTo>
                    <a:pt x="82" y="58"/>
                    <a:pt x="82" y="58"/>
                    <a:pt x="82" y="58"/>
                  </a:cubicBezTo>
                  <a:cubicBezTo>
                    <a:pt x="84" y="59"/>
                    <a:pt x="84" y="59"/>
                    <a:pt x="84" y="59"/>
                  </a:cubicBezTo>
                  <a:cubicBezTo>
                    <a:pt x="81" y="62"/>
                    <a:pt x="81" y="62"/>
                    <a:pt x="81" y="62"/>
                  </a:cubicBezTo>
                  <a:moveTo>
                    <a:pt x="102" y="61"/>
                  </a:moveTo>
                  <a:cubicBezTo>
                    <a:pt x="100" y="59"/>
                    <a:pt x="100" y="59"/>
                    <a:pt x="100" y="59"/>
                  </a:cubicBezTo>
                  <a:cubicBezTo>
                    <a:pt x="102" y="58"/>
                    <a:pt x="102" y="58"/>
                    <a:pt x="102" y="58"/>
                  </a:cubicBezTo>
                  <a:cubicBezTo>
                    <a:pt x="104" y="59"/>
                    <a:pt x="104" y="59"/>
                    <a:pt x="104" y="59"/>
                  </a:cubicBezTo>
                  <a:cubicBezTo>
                    <a:pt x="102" y="61"/>
                    <a:pt x="102" y="61"/>
                    <a:pt x="102" y="61"/>
                  </a:cubicBezTo>
                  <a:moveTo>
                    <a:pt x="109" y="64"/>
                  </a:moveTo>
                  <a:cubicBezTo>
                    <a:pt x="104" y="59"/>
                    <a:pt x="104" y="59"/>
                    <a:pt x="104" y="59"/>
                  </a:cubicBezTo>
                  <a:cubicBezTo>
                    <a:pt x="106" y="58"/>
                    <a:pt x="106" y="58"/>
                    <a:pt x="106" y="58"/>
                  </a:cubicBezTo>
                  <a:cubicBezTo>
                    <a:pt x="111" y="63"/>
                    <a:pt x="111" y="63"/>
                    <a:pt x="111" y="63"/>
                  </a:cubicBezTo>
                  <a:cubicBezTo>
                    <a:pt x="111" y="63"/>
                    <a:pt x="110" y="64"/>
                    <a:pt x="109" y="64"/>
                  </a:cubicBezTo>
                  <a:moveTo>
                    <a:pt x="86" y="61"/>
                  </a:moveTo>
                  <a:cubicBezTo>
                    <a:pt x="85" y="59"/>
                    <a:pt x="85" y="59"/>
                    <a:pt x="85" y="59"/>
                  </a:cubicBezTo>
                  <a:cubicBezTo>
                    <a:pt x="87" y="57"/>
                    <a:pt x="87" y="57"/>
                    <a:pt x="87" y="57"/>
                  </a:cubicBezTo>
                  <a:cubicBezTo>
                    <a:pt x="89" y="59"/>
                    <a:pt x="89" y="59"/>
                    <a:pt x="89" y="59"/>
                  </a:cubicBezTo>
                  <a:cubicBezTo>
                    <a:pt x="86" y="61"/>
                    <a:pt x="86" y="61"/>
                    <a:pt x="86" y="61"/>
                  </a:cubicBezTo>
                  <a:moveTo>
                    <a:pt x="74" y="61"/>
                  </a:moveTo>
                  <a:cubicBezTo>
                    <a:pt x="73" y="60"/>
                    <a:pt x="73" y="60"/>
                    <a:pt x="73" y="60"/>
                  </a:cubicBezTo>
                  <a:cubicBezTo>
                    <a:pt x="76" y="57"/>
                    <a:pt x="76" y="57"/>
                    <a:pt x="76" y="57"/>
                  </a:cubicBezTo>
                  <a:cubicBezTo>
                    <a:pt x="77" y="58"/>
                    <a:pt x="77" y="58"/>
                    <a:pt x="77" y="58"/>
                  </a:cubicBezTo>
                  <a:cubicBezTo>
                    <a:pt x="74" y="61"/>
                    <a:pt x="74" y="61"/>
                    <a:pt x="74" y="61"/>
                  </a:cubicBezTo>
                  <a:moveTo>
                    <a:pt x="91" y="60"/>
                  </a:moveTo>
                  <a:cubicBezTo>
                    <a:pt x="89" y="59"/>
                    <a:pt x="89" y="59"/>
                    <a:pt x="89" y="59"/>
                  </a:cubicBezTo>
                  <a:cubicBezTo>
                    <a:pt x="92" y="56"/>
                    <a:pt x="92" y="56"/>
                    <a:pt x="92" y="56"/>
                  </a:cubicBezTo>
                  <a:cubicBezTo>
                    <a:pt x="93" y="58"/>
                    <a:pt x="93" y="58"/>
                    <a:pt x="93" y="58"/>
                  </a:cubicBezTo>
                  <a:cubicBezTo>
                    <a:pt x="91" y="60"/>
                    <a:pt x="91" y="60"/>
                    <a:pt x="91" y="60"/>
                  </a:cubicBezTo>
                  <a:moveTo>
                    <a:pt x="67" y="61"/>
                  </a:moveTo>
                  <a:cubicBezTo>
                    <a:pt x="65" y="59"/>
                    <a:pt x="65" y="59"/>
                    <a:pt x="65" y="59"/>
                  </a:cubicBezTo>
                  <a:cubicBezTo>
                    <a:pt x="68" y="56"/>
                    <a:pt x="68" y="56"/>
                    <a:pt x="68" y="56"/>
                  </a:cubicBezTo>
                  <a:cubicBezTo>
                    <a:pt x="70" y="58"/>
                    <a:pt x="70" y="58"/>
                    <a:pt x="70" y="58"/>
                  </a:cubicBezTo>
                  <a:cubicBezTo>
                    <a:pt x="67" y="61"/>
                    <a:pt x="67" y="61"/>
                    <a:pt x="67" y="61"/>
                  </a:cubicBezTo>
                  <a:moveTo>
                    <a:pt x="57" y="63"/>
                  </a:moveTo>
                  <a:cubicBezTo>
                    <a:pt x="57" y="62"/>
                    <a:pt x="56" y="61"/>
                    <a:pt x="56" y="60"/>
                  </a:cubicBezTo>
                  <a:cubicBezTo>
                    <a:pt x="61" y="56"/>
                    <a:pt x="61" y="56"/>
                    <a:pt x="61" y="56"/>
                  </a:cubicBezTo>
                  <a:cubicBezTo>
                    <a:pt x="62" y="57"/>
                    <a:pt x="62" y="57"/>
                    <a:pt x="62" y="57"/>
                  </a:cubicBezTo>
                  <a:cubicBezTo>
                    <a:pt x="57" y="63"/>
                    <a:pt x="57" y="63"/>
                    <a:pt x="57" y="63"/>
                  </a:cubicBezTo>
                  <a:moveTo>
                    <a:pt x="95" y="60"/>
                  </a:moveTo>
                  <a:cubicBezTo>
                    <a:pt x="94" y="58"/>
                    <a:pt x="94" y="58"/>
                    <a:pt x="94" y="58"/>
                  </a:cubicBezTo>
                  <a:cubicBezTo>
                    <a:pt x="96" y="56"/>
                    <a:pt x="96" y="56"/>
                    <a:pt x="96" y="56"/>
                  </a:cubicBezTo>
                  <a:cubicBezTo>
                    <a:pt x="98" y="57"/>
                    <a:pt x="98" y="57"/>
                    <a:pt x="98" y="57"/>
                  </a:cubicBezTo>
                  <a:cubicBezTo>
                    <a:pt x="95" y="60"/>
                    <a:pt x="95" y="60"/>
                    <a:pt x="95" y="60"/>
                  </a:cubicBezTo>
                  <a:moveTo>
                    <a:pt x="79" y="60"/>
                  </a:moveTo>
                  <a:cubicBezTo>
                    <a:pt x="78" y="58"/>
                    <a:pt x="78" y="58"/>
                    <a:pt x="78" y="58"/>
                  </a:cubicBezTo>
                  <a:cubicBezTo>
                    <a:pt x="80" y="56"/>
                    <a:pt x="80" y="56"/>
                    <a:pt x="80" y="56"/>
                  </a:cubicBezTo>
                  <a:cubicBezTo>
                    <a:pt x="82" y="57"/>
                    <a:pt x="82" y="57"/>
                    <a:pt x="82" y="57"/>
                  </a:cubicBezTo>
                  <a:cubicBezTo>
                    <a:pt x="79" y="60"/>
                    <a:pt x="79" y="60"/>
                    <a:pt x="79" y="60"/>
                  </a:cubicBezTo>
                  <a:moveTo>
                    <a:pt x="100" y="59"/>
                  </a:moveTo>
                  <a:cubicBezTo>
                    <a:pt x="98" y="57"/>
                    <a:pt x="98" y="57"/>
                    <a:pt x="98" y="57"/>
                  </a:cubicBezTo>
                  <a:cubicBezTo>
                    <a:pt x="100" y="56"/>
                    <a:pt x="100" y="56"/>
                    <a:pt x="100" y="56"/>
                  </a:cubicBezTo>
                  <a:cubicBezTo>
                    <a:pt x="102" y="57"/>
                    <a:pt x="102" y="57"/>
                    <a:pt x="102" y="57"/>
                  </a:cubicBezTo>
                  <a:cubicBezTo>
                    <a:pt x="100" y="59"/>
                    <a:pt x="100" y="59"/>
                    <a:pt x="100" y="59"/>
                  </a:cubicBezTo>
                  <a:moveTo>
                    <a:pt x="104" y="59"/>
                  </a:moveTo>
                  <a:cubicBezTo>
                    <a:pt x="102" y="57"/>
                    <a:pt x="102" y="57"/>
                    <a:pt x="102" y="57"/>
                  </a:cubicBezTo>
                  <a:cubicBezTo>
                    <a:pt x="104" y="56"/>
                    <a:pt x="104" y="56"/>
                    <a:pt x="104" y="56"/>
                  </a:cubicBezTo>
                  <a:cubicBezTo>
                    <a:pt x="106" y="57"/>
                    <a:pt x="106" y="57"/>
                    <a:pt x="106" y="57"/>
                  </a:cubicBezTo>
                  <a:cubicBezTo>
                    <a:pt x="104" y="59"/>
                    <a:pt x="104" y="59"/>
                    <a:pt x="104" y="59"/>
                  </a:cubicBezTo>
                  <a:moveTo>
                    <a:pt x="112" y="63"/>
                  </a:moveTo>
                  <a:cubicBezTo>
                    <a:pt x="106" y="57"/>
                    <a:pt x="106" y="57"/>
                    <a:pt x="106" y="57"/>
                  </a:cubicBezTo>
                  <a:cubicBezTo>
                    <a:pt x="108" y="56"/>
                    <a:pt x="108" y="56"/>
                    <a:pt x="108" y="56"/>
                  </a:cubicBezTo>
                  <a:cubicBezTo>
                    <a:pt x="113" y="61"/>
                    <a:pt x="113" y="61"/>
                    <a:pt x="113" y="61"/>
                  </a:cubicBezTo>
                  <a:cubicBezTo>
                    <a:pt x="113" y="62"/>
                    <a:pt x="112" y="62"/>
                    <a:pt x="112" y="63"/>
                  </a:cubicBezTo>
                  <a:moveTo>
                    <a:pt x="84" y="59"/>
                  </a:moveTo>
                  <a:cubicBezTo>
                    <a:pt x="83" y="57"/>
                    <a:pt x="83" y="57"/>
                    <a:pt x="83" y="57"/>
                  </a:cubicBezTo>
                  <a:cubicBezTo>
                    <a:pt x="85" y="55"/>
                    <a:pt x="85" y="55"/>
                    <a:pt x="85" y="55"/>
                  </a:cubicBezTo>
                  <a:cubicBezTo>
                    <a:pt x="87" y="57"/>
                    <a:pt x="87" y="57"/>
                    <a:pt x="87" y="57"/>
                  </a:cubicBezTo>
                  <a:cubicBezTo>
                    <a:pt x="84" y="59"/>
                    <a:pt x="84" y="59"/>
                    <a:pt x="84" y="59"/>
                  </a:cubicBezTo>
                  <a:moveTo>
                    <a:pt x="72" y="59"/>
                  </a:moveTo>
                  <a:cubicBezTo>
                    <a:pt x="71" y="58"/>
                    <a:pt x="71" y="58"/>
                    <a:pt x="71" y="58"/>
                  </a:cubicBezTo>
                  <a:cubicBezTo>
                    <a:pt x="74" y="55"/>
                    <a:pt x="74" y="55"/>
                    <a:pt x="74" y="55"/>
                  </a:cubicBezTo>
                  <a:cubicBezTo>
                    <a:pt x="75" y="56"/>
                    <a:pt x="75" y="56"/>
                    <a:pt x="75" y="56"/>
                  </a:cubicBezTo>
                  <a:cubicBezTo>
                    <a:pt x="72" y="59"/>
                    <a:pt x="72" y="59"/>
                    <a:pt x="72" y="59"/>
                  </a:cubicBezTo>
                  <a:moveTo>
                    <a:pt x="89" y="58"/>
                  </a:moveTo>
                  <a:cubicBezTo>
                    <a:pt x="87" y="57"/>
                    <a:pt x="87" y="57"/>
                    <a:pt x="87" y="57"/>
                  </a:cubicBezTo>
                  <a:cubicBezTo>
                    <a:pt x="90" y="54"/>
                    <a:pt x="90" y="54"/>
                    <a:pt x="90" y="54"/>
                  </a:cubicBezTo>
                  <a:cubicBezTo>
                    <a:pt x="91" y="56"/>
                    <a:pt x="91" y="56"/>
                    <a:pt x="91" y="56"/>
                  </a:cubicBezTo>
                  <a:cubicBezTo>
                    <a:pt x="89" y="58"/>
                    <a:pt x="89" y="58"/>
                    <a:pt x="89" y="58"/>
                  </a:cubicBezTo>
                  <a:moveTo>
                    <a:pt x="65" y="59"/>
                  </a:moveTo>
                  <a:cubicBezTo>
                    <a:pt x="63" y="57"/>
                    <a:pt x="63" y="57"/>
                    <a:pt x="63" y="57"/>
                  </a:cubicBezTo>
                  <a:cubicBezTo>
                    <a:pt x="66" y="54"/>
                    <a:pt x="66" y="54"/>
                    <a:pt x="66" y="54"/>
                  </a:cubicBezTo>
                  <a:cubicBezTo>
                    <a:pt x="68" y="56"/>
                    <a:pt x="68" y="56"/>
                    <a:pt x="68" y="56"/>
                  </a:cubicBezTo>
                  <a:cubicBezTo>
                    <a:pt x="65" y="59"/>
                    <a:pt x="65" y="59"/>
                    <a:pt x="65" y="59"/>
                  </a:cubicBezTo>
                  <a:moveTo>
                    <a:pt x="56" y="60"/>
                  </a:moveTo>
                  <a:cubicBezTo>
                    <a:pt x="56" y="59"/>
                    <a:pt x="56" y="58"/>
                    <a:pt x="55" y="57"/>
                  </a:cubicBezTo>
                  <a:cubicBezTo>
                    <a:pt x="59" y="54"/>
                    <a:pt x="59" y="54"/>
                    <a:pt x="59" y="54"/>
                  </a:cubicBezTo>
                  <a:cubicBezTo>
                    <a:pt x="60" y="55"/>
                    <a:pt x="60" y="55"/>
                    <a:pt x="60" y="55"/>
                  </a:cubicBezTo>
                  <a:cubicBezTo>
                    <a:pt x="56" y="60"/>
                    <a:pt x="56" y="60"/>
                    <a:pt x="56" y="60"/>
                  </a:cubicBezTo>
                  <a:moveTo>
                    <a:pt x="94" y="58"/>
                  </a:moveTo>
                  <a:cubicBezTo>
                    <a:pt x="92" y="56"/>
                    <a:pt x="92" y="56"/>
                    <a:pt x="92" y="56"/>
                  </a:cubicBezTo>
                  <a:cubicBezTo>
                    <a:pt x="94" y="54"/>
                    <a:pt x="94" y="54"/>
                    <a:pt x="94" y="54"/>
                  </a:cubicBezTo>
                  <a:cubicBezTo>
                    <a:pt x="96" y="55"/>
                    <a:pt x="96" y="55"/>
                    <a:pt x="96" y="55"/>
                  </a:cubicBezTo>
                  <a:cubicBezTo>
                    <a:pt x="94" y="58"/>
                    <a:pt x="94" y="58"/>
                    <a:pt x="94" y="58"/>
                  </a:cubicBezTo>
                  <a:moveTo>
                    <a:pt x="77" y="58"/>
                  </a:moveTo>
                  <a:cubicBezTo>
                    <a:pt x="76" y="56"/>
                    <a:pt x="76" y="56"/>
                    <a:pt x="76" y="56"/>
                  </a:cubicBezTo>
                  <a:cubicBezTo>
                    <a:pt x="78" y="54"/>
                    <a:pt x="78" y="54"/>
                    <a:pt x="78" y="54"/>
                  </a:cubicBezTo>
                  <a:cubicBezTo>
                    <a:pt x="80" y="55"/>
                    <a:pt x="80" y="55"/>
                    <a:pt x="80" y="55"/>
                  </a:cubicBezTo>
                  <a:cubicBezTo>
                    <a:pt x="77" y="58"/>
                    <a:pt x="77" y="58"/>
                    <a:pt x="77" y="58"/>
                  </a:cubicBezTo>
                  <a:moveTo>
                    <a:pt x="114" y="61"/>
                  </a:moveTo>
                  <a:cubicBezTo>
                    <a:pt x="108" y="55"/>
                    <a:pt x="108" y="55"/>
                    <a:pt x="108" y="55"/>
                  </a:cubicBezTo>
                  <a:cubicBezTo>
                    <a:pt x="110" y="54"/>
                    <a:pt x="110" y="54"/>
                    <a:pt x="110" y="54"/>
                  </a:cubicBezTo>
                  <a:cubicBezTo>
                    <a:pt x="115" y="59"/>
                    <a:pt x="115" y="59"/>
                    <a:pt x="115" y="59"/>
                  </a:cubicBezTo>
                  <a:cubicBezTo>
                    <a:pt x="115" y="60"/>
                    <a:pt x="114" y="60"/>
                    <a:pt x="114" y="61"/>
                  </a:cubicBezTo>
                  <a:moveTo>
                    <a:pt x="98" y="57"/>
                  </a:moveTo>
                  <a:cubicBezTo>
                    <a:pt x="96" y="55"/>
                    <a:pt x="96" y="55"/>
                    <a:pt x="96" y="55"/>
                  </a:cubicBezTo>
                  <a:cubicBezTo>
                    <a:pt x="98" y="54"/>
                    <a:pt x="98" y="54"/>
                    <a:pt x="98" y="54"/>
                  </a:cubicBezTo>
                  <a:cubicBezTo>
                    <a:pt x="100" y="55"/>
                    <a:pt x="100" y="55"/>
                    <a:pt x="100" y="55"/>
                  </a:cubicBezTo>
                  <a:cubicBezTo>
                    <a:pt x="98" y="57"/>
                    <a:pt x="98" y="57"/>
                    <a:pt x="98" y="57"/>
                  </a:cubicBezTo>
                  <a:moveTo>
                    <a:pt x="102" y="57"/>
                  </a:moveTo>
                  <a:cubicBezTo>
                    <a:pt x="100" y="55"/>
                    <a:pt x="100" y="55"/>
                    <a:pt x="100" y="55"/>
                  </a:cubicBezTo>
                  <a:cubicBezTo>
                    <a:pt x="102" y="54"/>
                    <a:pt x="102" y="54"/>
                    <a:pt x="102" y="54"/>
                  </a:cubicBezTo>
                  <a:cubicBezTo>
                    <a:pt x="104" y="55"/>
                    <a:pt x="104" y="55"/>
                    <a:pt x="104" y="55"/>
                  </a:cubicBezTo>
                  <a:cubicBezTo>
                    <a:pt x="102" y="57"/>
                    <a:pt x="102" y="57"/>
                    <a:pt x="102" y="57"/>
                  </a:cubicBezTo>
                  <a:moveTo>
                    <a:pt x="106" y="57"/>
                  </a:moveTo>
                  <a:cubicBezTo>
                    <a:pt x="104" y="55"/>
                    <a:pt x="104" y="55"/>
                    <a:pt x="104" y="55"/>
                  </a:cubicBezTo>
                  <a:cubicBezTo>
                    <a:pt x="106" y="54"/>
                    <a:pt x="106" y="54"/>
                    <a:pt x="106" y="54"/>
                  </a:cubicBezTo>
                  <a:cubicBezTo>
                    <a:pt x="108" y="55"/>
                    <a:pt x="108" y="55"/>
                    <a:pt x="108" y="55"/>
                  </a:cubicBezTo>
                  <a:cubicBezTo>
                    <a:pt x="106" y="57"/>
                    <a:pt x="106" y="57"/>
                    <a:pt x="106" y="57"/>
                  </a:cubicBezTo>
                  <a:moveTo>
                    <a:pt x="82" y="57"/>
                  </a:moveTo>
                  <a:cubicBezTo>
                    <a:pt x="81" y="55"/>
                    <a:pt x="81" y="55"/>
                    <a:pt x="81" y="55"/>
                  </a:cubicBezTo>
                  <a:cubicBezTo>
                    <a:pt x="83" y="53"/>
                    <a:pt x="83" y="53"/>
                    <a:pt x="83" y="53"/>
                  </a:cubicBezTo>
                  <a:cubicBezTo>
                    <a:pt x="85" y="55"/>
                    <a:pt x="85" y="55"/>
                    <a:pt x="85" y="55"/>
                  </a:cubicBezTo>
                  <a:cubicBezTo>
                    <a:pt x="82" y="57"/>
                    <a:pt x="82" y="57"/>
                    <a:pt x="82" y="57"/>
                  </a:cubicBezTo>
                  <a:moveTo>
                    <a:pt x="70" y="57"/>
                  </a:moveTo>
                  <a:cubicBezTo>
                    <a:pt x="69" y="56"/>
                    <a:pt x="69" y="56"/>
                    <a:pt x="69" y="56"/>
                  </a:cubicBezTo>
                  <a:cubicBezTo>
                    <a:pt x="72" y="53"/>
                    <a:pt x="72" y="53"/>
                    <a:pt x="72" y="53"/>
                  </a:cubicBezTo>
                  <a:cubicBezTo>
                    <a:pt x="73" y="54"/>
                    <a:pt x="73" y="54"/>
                    <a:pt x="73" y="54"/>
                  </a:cubicBezTo>
                  <a:cubicBezTo>
                    <a:pt x="70" y="57"/>
                    <a:pt x="70" y="57"/>
                    <a:pt x="70" y="57"/>
                  </a:cubicBezTo>
                  <a:moveTo>
                    <a:pt x="87" y="56"/>
                  </a:moveTo>
                  <a:cubicBezTo>
                    <a:pt x="85" y="55"/>
                    <a:pt x="85" y="55"/>
                    <a:pt x="85" y="55"/>
                  </a:cubicBezTo>
                  <a:cubicBezTo>
                    <a:pt x="88" y="52"/>
                    <a:pt x="88" y="52"/>
                    <a:pt x="88" y="52"/>
                  </a:cubicBezTo>
                  <a:cubicBezTo>
                    <a:pt x="89" y="54"/>
                    <a:pt x="89" y="54"/>
                    <a:pt x="89" y="54"/>
                  </a:cubicBezTo>
                  <a:cubicBezTo>
                    <a:pt x="87" y="56"/>
                    <a:pt x="87" y="56"/>
                    <a:pt x="87" y="56"/>
                  </a:cubicBezTo>
                  <a:moveTo>
                    <a:pt x="63" y="57"/>
                  </a:moveTo>
                  <a:cubicBezTo>
                    <a:pt x="61" y="55"/>
                    <a:pt x="61" y="55"/>
                    <a:pt x="61" y="55"/>
                  </a:cubicBezTo>
                  <a:cubicBezTo>
                    <a:pt x="64" y="52"/>
                    <a:pt x="64" y="52"/>
                    <a:pt x="64" y="52"/>
                  </a:cubicBezTo>
                  <a:cubicBezTo>
                    <a:pt x="66" y="54"/>
                    <a:pt x="66" y="54"/>
                    <a:pt x="66" y="54"/>
                  </a:cubicBezTo>
                  <a:cubicBezTo>
                    <a:pt x="63" y="57"/>
                    <a:pt x="63" y="57"/>
                    <a:pt x="63" y="57"/>
                  </a:cubicBezTo>
                  <a:moveTo>
                    <a:pt x="115" y="59"/>
                  </a:moveTo>
                  <a:cubicBezTo>
                    <a:pt x="110" y="53"/>
                    <a:pt x="110" y="53"/>
                    <a:pt x="110" y="53"/>
                  </a:cubicBezTo>
                  <a:cubicBezTo>
                    <a:pt x="112" y="52"/>
                    <a:pt x="112" y="52"/>
                    <a:pt x="112" y="52"/>
                  </a:cubicBezTo>
                  <a:cubicBezTo>
                    <a:pt x="117" y="57"/>
                    <a:pt x="117" y="57"/>
                    <a:pt x="117" y="57"/>
                  </a:cubicBezTo>
                  <a:cubicBezTo>
                    <a:pt x="116" y="58"/>
                    <a:pt x="116" y="58"/>
                    <a:pt x="115" y="59"/>
                  </a:cubicBezTo>
                  <a:moveTo>
                    <a:pt x="55" y="57"/>
                  </a:moveTo>
                  <a:cubicBezTo>
                    <a:pt x="55" y="56"/>
                    <a:pt x="55" y="55"/>
                    <a:pt x="55" y="54"/>
                  </a:cubicBezTo>
                  <a:cubicBezTo>
                    <a:pt x="57" y="52"/>
                    <a:pt x="57" y="52"/>
                    <a:pt x="57" y="52"/>
                  </a:cubicBezTo>
                  <a:cubicBezTo>
                    <a:pt x="58" y="54"/>
                    <a:pt x="58" y="54"/>
                    <a:pt x="58" y="54"/>
                  </a:cubicBezTo>
                  <a:cubicBezTo>
                    <a:pt x="55" y="57"/>
                    <a:pt x="55" y="57"/>
                    <a:pt x="55" y="57"/>
                  </a:cubicBezTo>
                  <a:moveTo>
                    <a:pt x="92" y="56"/>
                  </a:moveTo>
                  <a:cubicBezTo>
                    <a:pt x="90" y="54"/>
                    <a:pt x="90" y="54"/>
                    <a:pt x="90" y="54"/>
                  </a:cubicBezTo>
                  <a:cubicBezTo>
                    <a:pt x="92" y="52"/>
                    <a:pt x="92" y="52"/>
                    <a:pt x="92" y="52"/>
                  </a:cubicBezTo>
                  <a:cubicBezTo>
                    <a:pt x="94" y="53"/>
                    <a:pt x="94" y="53"/>
                    <a:pt x="94" y="53"/>
                  </a:cubicBezTo>
                  <a:cubicBezTo>
                    <a:pt x="92" y="56"/>
                    <a:pt x="92" y="56"/>
                    <a:pt x="92" y="56"/>
                  </a:cubicBezTo>
                  <a:moveTo>
                    <a:pt x="76" y="56"/>
                  </a:moveTo>
                  <a:cubicBezTo>
                    <a:pt x="74" y="54"/>
                    <a:pt x="74" y="54"/>
                    <a:pt x="74" y="54"/>
                  </a:cubicBezTo>
                  <a:cubicBezTo>
                    <a:pt x="76" y="52"/>
                    <a:pt x="76" y="52"/>
                    <a:pt x="76" y="52"/>
                  </a:cubicBezTo>
                  <a:cubicBezTo>
                    <a:pt x="78" y="53"/>
                    <a:pt x="78" y="53"/>
                    <a:pt x="78" y="53"/>
                  </a:cubicBezTo>
                  <a:cubicBezTo>
                    <a:pt x="76" y="56"/>
                    <a:pt x="76" y="56"/>
                    <a:pt x="76" y="56"/>
                  </a:cubicBezTo>
                  <a:moveTo>
                    <a:pt x="96" y="55"/>
                  </a:moveTo>
                  <a:cubicBezTo>
                    <a:pt x="94" y="53"/>
                    <a:pt x="94" y="53"/>
                    <a:pt x="94" y="53"/>
                  </a:cubicBezTo>
                  <a:cubicBezTo>
                    <a:pt x="96" y="52"/>
                    <a:pt x="96" y="52"/>
                    <a:pt x="96" y="52"/>
                  </a:cubicBezTo>
                  <a:cubicBezTo>
                    <a:pt x="98" y="53"/>
                    <a:pt x="98" y="53"/>
                    <a:pt x="98" y="53"/>
                  </a:cubicBezTo>
                  <a:cubicBezTo>
                    <a:pt x="96" y="55"/>
                    <a:pt x="96" y="55"/>
                    <a:pt x="96" y="55"/>
                  </a:cubicBezTo>
                  <a:moveTo>
                    <a:pt x="108" y="55"/>
                  </a:moveTo>
                  <a:cubicBezTo>
                    <a:pt x="106" y="53"/>
                    <a:pt x="106" y="53"/>
                    <a:pt x="106" y="53"/>
                  </a:cubicBezTo>
                  <a:cubicBezTo>
                    <a:pt x="108" y="52"/>
                    <a:pt x="108" y="52"/>
                    <a:pt x="108" y="52"/>
                  </a:cubicBezTo>
                  <a:cubicBezTo>
                    <a:pt x="109" y="53"/>
                    <a:pt x="109" y="53"/>
                    <a:pt x="109" y="53"/>
                  </a:cubicBezTo>
                  <a:cubicBezTo>
                    <a:pt x="108" y="55"/>
                    <a:pt x="108" y="55"/>
                    <a:pt x="108" y="55"/>
                  </a:cubicBezTo>
                  <a:moveTo>
                    <a:pt x="100" y="55"/>
                  </a:moveTo>
                  <a:cubicBezTo>
                    <a:pt x="98" y="53"/>
                    <a:pt x="98" y="53"/>
                    <a:pt x="98" y="53"/>
                  </a:cubicBezTo>
                  <a:cubicBezTo>
                    <a:pt x="100" y="52"/>
                    <a:pt x="100" y="52"/>
                    <a:pt x="100" y="52"/>
                  </a:cubicBezTo>
                  <a:cubicBezTo>
                    <a:pt x="102" y="53"/>
                    <a:pt x="102" y="53"/>
                    <a:pt x="102" y="53"/>
                  </a:cubicBezTo>
                  <a:cubicBezTo>
                    <a:pt x="100" y="55"/>
                    <a:pt x="100" y="55"/>
                    <a:pt x="100" y="55"/>
                  </a:cubicBezTo>
                  <a:moveTo>
                    <a:pt x="104" y="55"/>
                  </a:moveTo>
                  <a:cubicBezTo>
                    <a:pt x="102" y="53"/>
                    <a:pt x="102" y="53"/>
                    <a:pt x="102" y="53"/>
                  </a:cubicBezTo>
                  <a:cubicBezTo>
                    <a:pt x="104" y="52"/>
                    <a:pt x="104" y="52"/>
                    <a:pt x="104" y="52"/>
                  </a:cubicBezTo>
                  <a:cubicBezTo>
                    <a:pt x="106" y="53"/>
                    <a:pt x="106" y="53"/>
                    <a:pt x="106" y="53"/>
                  </a:cubicBezTo>
                  <a:cubicBezTo>
                    <a:pt x="104" y="55"/>
                    <a:pt x="104" y="55"/>
                    <a:pt x="104" y="55"/>
                  </a:cubicBezTo>
                  <a:moveTo>
                    <a:pt x="80" y="55"/>
                  </a:moveTo>
                  <a:cubicBezTo>
                    <a:pt x="79" y="53"/>
                    <a:pt x="79" y="53"/>
                    <a:pt x="79" y="53"/>
                  </a:cubicBezTo>
                  <a:cubicBezTo>
                    <a:pt x="81" y="51"/>
                    <a:pt x="81" y="51"/>
                    <a:pt x="81" y="51"/>
                  </a:cubicBezTo>
                  <a:cubicBezTo>
                    <a:pt x="83" y="53"/>
                    <a:pt x="83" y="53"/>
                    <a:pt x="83" y="53"/>
                  </a:cubicBezTo>
                  <a:cubicBezTo>
                    <a:pt x="80" y="55"/>
                    <a:pt x="80" y="55"/>
                    <a:pt x="80" y="55"/>
                  </a:cubicBezTo>
                  <a:moveTo>
                    <a:pt x="68" y="55"/>
                  </a:moveTo>
                  <a:cubicBezTo>
                    <a:pt x="67" y="54"/>
                    <a:pt x="67" y="54"/>
                    <a:pt x="67" y="54"/>
                  </a:cubicBezTo>
                  <a:cubicBezTo>
                    <a:pt x="70" y="51"/>
                    <a:pt x="70" y="51"/>
                    <a:pt x="70" y="51"/>
                  </a:cubicBezTo>
                  <a:cubicBezTo>
                    <a:pt x="71" y="52"/>
                    <a:pt x="71" y="52"/>
                    <a:pt x="71" y="52"/>
                  </a:cubicBezTo>
                  <a:cubicBezTo>
                    <a:pt x="68" y="55"/>
                    <a:pt x="68" y="55"/>
                    <a:pt x="68" y="55"/>
                  </a:cubicBezTo>
                  <a:moveTo>
                    <a:pt x="85" y="54"/>
                  </a:moveTo>
                  <a:cubicBezTo>
                    <a:pt x="83" y="53"/>
                    <a:pt x="83" y="53"/>
                    <a:pt x="83" y="53"/>
                  </a:cubicBezTo>
                  <a:cubicBezTo>
                    <a:pt x="86" y="50"/>
                    <a:pt x="86" y="50"/>
                    <a:pt x="86" y="50"/>
                  </a:cubicBezTo>
                  <a:cubicBezTo>
                    <a:pt x="87" y="52"/>
                    <a:pt x="87" y="52"/>
                    <a:pt x="87" y="52"/>
                  </a:cubicBezTo>
                  <a:cubicBezTo>
                    <a:pt x="85" y="54"/>
                    <a:pt x="85" y="54"/>
                    <a:pt x="85" y="54"/>
                  </a:cubicBezTo>
                  <a:moveTo>
                    <a:pt x="55" y="53"/>
                  </a:moveTo>
                  <a:cubicBezTo>
                    <a:pt x="55" y="52"/>
                    <a:pt x="55" y="51"/>
                    <a:pt x="55" y="50"/>
                  </a:cubicBezTo>
                  <a:cubicBezTo>
                    <a:pt x="56" y="52"/>
                    <a:pt x="56" y="52"/>
                    <a:pt x="56" y="52"/>
                  </a:cubicBezTo>
                  <a:cubicBezTo>
                    <a:pt x="55" y="53"/>
                    <a:pt x="55" y="53"/>
                    <a:pt x="55" y="53"/>
                  </a:cubicBezTo>
                  <a:moveTo>
                    <a:pt x="61" y="55"/>
                  </a:moveTo>
                  <a:cubicBezTo>
                    <a:pt x="59" y="54"/>
                    <a:pt x="59" y="54"/>
                    <a:pt x="59" y="54"/>
                  </a:cubicBezTo>
                  <a:cubicBezTo>
                    <a:pt x="62" y="50"/>
                    <a:pt x="62" y="50"/>
                    <a:pt x="62" y="50"/>
                  </a:cubicBezTo>
                  <a:cubicBezTo>
                    <a:pt x="64" y="52"/>
                    <a:pt x="64" y="52"/>
                    <a:pt x="64" y="52"/>
                  </a:cubicBezTo>
                  <a:cubicBezTo>
                    <a:pt x="61" y="55"/>
                    <a:pt x="61" y="55"/>
                    <a:pt x="61" y="55"/>
                  </a:cubicBezTo>
                  <a:moveTo>
                    <a:pt x="110" y="53"/>
                  </a:moveTo>
                  <a:cubicBezTo>
                    <a:pt x="108" y="51"/>
                    <a:pt x="108" y="51"/>
                    <a:pt x="108" y="51"/>
                  </a:cubicBezTo>
                  <a:cubicBezTo>
                    <a:pt x="110" y="50"/>
                    <a:pt x="110" y="50"/>
                    <a:pt x="110" y="50"/>
                  </a:cubicBezTo>
                  <a:cubicBezTo>
                    <a:pt x="111" y="52"/>
                    <a:pt x="111" y="52"/>
                    <a:pt x="111" y="52"/>
                  </a:cubicBezTo>
                  <a:cubicBezTo>
                    <a:pt x="110" y="53"/>
                    <a:pt x="110" y="53"/>
                    <a:pt x="110" y="53"/>
                  </a:cubicBezTo>
                  <a:moveTo>
                    <a:pt x="90" y="54"/>
                  </a:moveTo>
                  <a:cubicBezTo>
                    <a:pt x="88" y="52"/>
                    <a:pt x="88" y="52"/>
                    <a:pt x="88" y="52"/>
                  </a:cubicBezTo>
                  <a:cubicBezTo>
                    <a:pt x="90" y="50"/>
                    <a:pt x="90" y="50"/>
                    <a:pt x="90" y="50"/>
                  </a:cubicBezTo>
                  <a:cubicBezTo>
                    <a:pt x="92" y="52"/>
                    <a:pt x="92" y="52"/>
                    <a:pt x="92" y="52"/>
                  </a:cubicBezTo>
                  <a:cubicBezTo>
                    <a:pt x="90" y="54"/>
                    <a:pt x="90" y="54"/>
                    <a:pt x="90" y="54"/>
                  </a:cubicBezTo>
                  <a:moveTo>
                    <a:pt x="74" y="54"/>
                  </a:moveTo>
                  <a:cubicBezTo>
                    <a:pt x="72" y="52"/>
                    <a:pt x="72" y="52"/>
                    <a:pt x="72" y="52"/>
                  </a:cubicBezTo>
                  <a:cubicBezTo>
                    <a:pt x="74" y="50"/>
                    <a:pt x="74" y="50"/>
                    <a:pt x="74" y="50"/>
                  </a:cubicBezTo>
                  <a:cubicBezTo>
                    <a:pt x="76" y="52"/>
                    <a:pt x="76" y="52"/>
                    <a:pt x="76" y="52"/>
                  </a:cubicBezTo>
                  <a:cubicBezTo>
                    <a:pt x="74" y="54"/>
                    <a:pt x="74" y="54"/>
                    <a:pt x="74" y="54"/>
                  </a:cubicBezTo>
                  <a:moveTo>
                    <a:pt x="106" y="53"/>
                  </a:moveTo>
                  <a:cubicBezTo>
                    <a:pt x="104" y="51"/>
                    <a:pt x="104" y="51"/>
                    <a:pt x="104" y="51"/>
                  </a:cubicBezTo>
                  <a:cubicBezTo>
                    <a:pt x="106" y="50"/>
                    <a:pt x="106" y="50"/>
                    <a:pt x="106" y="50"/>
                  </a:cubicBezTo>
                  <a:cubicBezTo>
                    <a:pt x="107" y="51"/>
                    <a:pt x="107" y="51"/>
                    <a:pt x="107" y="51"/>
                  </a:cubicBezTo>
                  <a:cubicBezTo>
                    <a:pt x="106" y="53"/>
                    <a:pt x="106" y="53"/>
                    <a:pt x="106" y="53"/>
                  </a:cubicBezTo>
                  <a:moveTo>
                    <a:pt x="94" y="53"/>
                  </a:moveTo>
                  <a:cubicBezTo>
                    <a:pt x="92" y="52"/>
                    <a:pt x="92" y="52"/>
                    <a:pt x="92" y="52"/>
                  </a:cubicBezTo>
                  <a:cubicBezTo>
                    <a:pt x="94" y="50"/>
                    <a:pt x="94" y="50"/>
                    <a:pt x="94" y="50"/>
                  </a:cubicBezTo>
                  <a:cubicBezTo>
                    <a:pt x="96" y="51"/>
                    <a:pt x="96" y="51"/>
                    <a:pt x="96" y="51"/>
                  </a:cubicBezTo>
                  <a:cubicBezTo>
                    <a:pt x="94" y="53"/>
                    <a:pt x="94" y="53"/>
                    <a:pt x="94" y="53"/>
                  </a:cubicBezTo>
                  <a:moveTo>
                    <a:pt x="98" y="53"/>
                  </a:moveTo>
                  <a:cubicBezTo>
                    <a:pt x="96" y="51"/>
                    <a:pt x="96" y="51"/>
                    <a:pt x="96" y="51"/>
                  </a:cubicBezTo>
                  <a:cubicBezTo>
                    <a:pt x="98" y="50"/>
                    <a:pt x="98" y="50"/>
                    <a:pt x="98" y="50"/>
                  </a:cubicBezTo>
                  <a:cubicBezTo>
                    <a:pt x="100" y="51"/>
                    <a:pt x="100" y="51"/>
                    <a:pt x="100" y="51"/>
                  </a:cubicBezTo>
                  <a:cubicBezTo>
                    <a:pt x="98" y="53"/>
                    <a:pt x="98" y="53"/>
                    <a:pt x="98" y="53"/>
                  </a:cubicBezTo>
                  <a:moveTo>
                    <a:pt x="102" y="53"/>
                  </a:moveTo>
                  <a:cubicBezTo>
                    <a:pt x="100" y="51"/>
                    <a:pt x="100" y="51"/>
                    <a:pt x="100" y="51"/>
                  </a:cubicBezTo>
                  <a:cubicBezTo>
                    <a:pt x="102" y="50"/>
                    <a:pt x="102" y="50"/>
                    <a:pt x="102" y="50"/>
                  </a:cubicBezTo>
                  <a:cubicBezTo>
                    <a:pt x="104" y="51"/>
                    <a:pt x="104" y="51"/>
                    <a:pt x="104" y="51"/>
                  </a:cubicBezTo>
                  <a:cubicBezTo>
                    <a:pt x="102" y="53"/>
                    <a:pt x="102" y="53"/>
                    <a:pt x="102" y="53"/>
                  </a:cubicBezTo>
                  <a:moveTo>
                    <a:pt x="117" y="57"/>
                  </a:moveTo>
                  <a:cubicBezTo>
                    <a:pt x="112" y="52"/>
                    <a:pt x="112" y="52"/>
                    <a:pt x="112" y="52"/>
                  </a:cubicBezTo>
                  <a:cubicBezTo>
                    <a:pt x="114" y="50"/>
                    <a:pt x="114" y="50"/>
                    <a:pt x="114" y="50"/>
                  </a:cubicBezTo>
                  <a:cubicBezTo>
                    <a:pt x="119" y="55"/>
                    <a:pt x="119" y="55"/>
                    <a:pt x="119" y="55"/>
                  </a:cubicBezTo>
                  <a:cubicBezTo>
                    <a:pt x="118" y="55"/>
                    <a:pt x="118" y="56"/>
                    <a:pt x="117" y="57"/>
                  </a:cubicBezTo>
                  <a:moveTo>
                    <a:pt x="78" y="53"/>
                  </a:moveTo>
                  <a:cubicBezTo>
                    <a:pt x="77" y="52"/>
                    <a:pt x="77" y="52"/>
                    <a:pt x="77" y="52"/>
                  </a:cubicBezTo>
                  <a:cubicBezTo>
                    <a:pt x="79" y="49"/>
                    <a:pt x="79" y="49"/>
                    <a:pt x="79" y="49"/>
                  </a:cubicBezTo>
                  <a:cubicBezTo>
                    <a:pt x="81" y="51"/>
                    <a:pt x="81" y="51"/>
                    <a:pt x="81" y="51"/>
                  </a:cubicBezTo>
                  <a:cubicBezTo>
                    <a:pt x="78" y="53"/>
                    <a:pt x="78" y="53"/>
                    <a:pt x="78" y="53"/>
                  </a:cubicBezTo>
                  <a:moveTo>
                    <a:pt x="66" y="53"/>
                  </a:moveTo>
                  <a:cubicBezTo>
                    <a:pt x="65" y="52"/>
                    <a:pt x="65" y="52"/>
                    <a:pt x="65" y="52"/>
                  </a:cubicBezTo>
                  <a:cubicBezTo>
                    <a:pt x="68" y="49"/>
                    <a:pt x="68" y="49"/>
                    <a:pt x="68" y="49"/>
                  </a:cubicBezTo>
                  <a:cubicBezTo>
                    <a:pt x="69" y="50"/>
                    <a:pt x="69" y="50"/>
                    <a:pt x="69" y="50"/>
                  </a:cubicBezTo>
                  <a:cubicBezTo>
                    <a:pt x="66" y="53"/>
                    <a:pt x="66" y="53"/>
                    <a:pt x="66" y="53"/>
                  </a:cubicBezTo>
                  <a:moveTo>
                    <a:pt x="83" y="52"/>
                  </a:moveTo>
                  <a:cubicBezTo>
                    <a:pt x="82" y="51"/>
                    <a:pt x="82" y="51"/>
                    <a:pt x="82" y="51"/>
                  </a:cubicBezTo>
                  <a:cubicBezTo>
                    <a:pt x="84" y="48"/>
                    <a:pt x="84" y="48"/>
                    <a:pt x="84" y="48"/>
                  </a:cubicBezTo>
                  <a:cubicBezTo>
                    <a:pt x="85" y="50"/>
                    <a:pt x="85" y="50"/>
                    <a:pt x="85" y="50"/>
                  </a:cubicBezTo>
                  <a:cubicBezTo>
                    <a:pt x="83" y="52"/>
                    <a:pt x="83" y="52"/>
                    <a:pt x="83" y="52"/>
                  </a:cubicBezTo>
                  <a:moveTo>
                    <a:pt x="59" y="53"/>
                  </a:moveTo>
                  <a:cubicBezTo>
                    <a:pt x="57" y="52"/>
                    <a:pt x="57" y="52"/>
                    <a:pt x="57" y="52"/>
                  </a:cubicBezTo>
                  <a:cubicBezTo>
                    <a:pt x="60" y="48"/>
                    <a:pt x="60" y="48"/>
                    <a:pt x="60" y="48"/>
                  </a:cubicBezTo>
                  <a:cubicBezTo>
                    <a:pt x="62" y="50"/>
                    <a:pt x="62" y="50"/>
                    <a:pt x="62" y="50"/>
                  </a:cubicBezTo>
                  <a:cubicBezTo>
                    <a:pt x="59" y="53"/>
                    <a:pt x="59" y="53"/>
                    <a:pt x="59" y="53"/>
                  </a:cubicBezTo>
                  <a:moveTo>
                    <a:pt x="108" y="51"/>
                  </a:moveTo>
                  <a:cubicBezTo>
                    <a:pt x="106" y="50"/>
                    <a:pt x="106" y="50"/>
                    <a:pt x="106" y="50"/>
                  </a:cubicBezTo>
                  <a:cubicBezTo>
                    <a:pt x="108" y="48"/>
                    <a:pt x="108" y="48"/>
                    <a:pt x="108" y="48"/>
                  </a:cubicBezTo>
                  <a:cubicBezTo>
                    <a:pt x="109" y="50"/>
                    <a:pt x="109" y="50"/>
                    <a:pt x="109" y="50"/>
                  </a:cubicBezTo>
                  <a:cubicBezTo>
                    <a:pt x="108" y="51"/>
                    <a:pt x="108" y="51"/>
                    <a:pt x="108" y="51"/>
                  </a:cubicBezTo>
                  <a:moveTo>
                    <a:pt x="88" y="52"/>
                  </a:moveTo>
                  <a:cubicBezTo>
                    <a:pt x="86" y="50"/>
                    <a:pt x="86" y="50"/>
                    <a:pt x="86" y="50"/>
                  </a:cubicBezTo>
                  <a:cubicBezTo>
                    <a:pt x="88" y="48"/>
                    <a:pt x="88" y="48"/>
                    <a:pt x="88" y="48"/>
                  </a:cubicBezTo>
                  <a:cubicBezTo>
                    <a:pt x="90" y="50"/>
                    <a:pt x="90" y="50"/>
                    <a:pt x="90" y="50"/>
                  </a:cubicBezTo>
                  <a:cubicBezTo>
                    <a:pt x="88" y="52"/>
                    <a:pt x="88" y="52"/>
                    <a:pt x="88" y="52"/>
                  </a:cubicBezTo>
                  <a:moveTo>
                    <a:pt x="72" y="52"/>
                  </a:moveTo>
                  <a:cubicBezTo>
                    <a:pt x="70" y="50"/>
                    <a:pt x="70" y="50"/>
                    <a:pt x="70" y="50"/>
                  </a:cubicBezTo>
                  <a:cubicBezTo>
                    <a:pt x="73" y="48"/>
                    <a:pt x="73" y="48"/>
                    <a:pt x="73" y="48"/>
                  </a:cubicBezTo>
                  <a:cubicBezTo>
                    <a:pt x="74" y="50"/>
                    <a:pt x="74" y="50"/>
                    <a:pt x="74" y="50"/>
                  </a:cubicBezTo>
                  <a:cubicBezTo>
                    <a:pt x="72" y="52"/>
                    <a:pt x="72" y="52"/>
                    <a:pt x="72" y="52"/>
                  </a:cubicBezTo>
                  <a:moveTo>
                    <a:pt x="92" y="51"/>
                  </a:moveTo>
                  <a:cubicBezTo>
                    <a:pt x="90" y="50"/>
                    <a:pt x="90" y="50"/>
                    <a:pt x="90" y="50"/>
                  </a:cubicBezTo>
                  <a:cubicBezTo>
                    <a:pt x="92" y="48"/>
                    <a:pt x="92" y="48"/>
                    <a:pt x="92" y="48"/>
                  </a:cubicBezTo>
                  <a:cubicBezTo>
                    <a:pt x="94" y="50"/>
                    <a:pt x="94" y="50"/>
                    <a:pt x="94" y="50"/>
                  </a:cubicBezTo>
                  <a:cubicBezTo>
                    <a:pt x="92" y="51"/>
                    <a:pt x="92" y="51"/>
                    <a:pt x="92" y="51"/>
                  </a:cubicBezTo>
                  <a:moveTo>
                    <a:pt x="104" y="51"/>
                  </a:moveTo>
                  <a:cubicBezTo>
                    <a:pt x="102" y="49"/>
                    <a:pt x="102" y="49"/>
                    <a:pt x="102" y="49"/>
                  </a:cubicBezTo>
                  <a:cubicBezTo>
                    <a:pt x="104" y="48"/>
                    <a:pt x="104" y="48"/>
                    <a:pt x="104" y="48"/>
                  </a:cubicBezTo>
                  <a:cubicBezTo>
                    <a:pt x="106" y="50"/>
                    <a:pt x="106" y="50"/>
                    <a:pt x="106" y="50"/>
                  </a:cubicBezTo>
                  <a:cubicBezTo>
                    <a:pt x="104" y="51"/>
                    <a:pt x="104" y="51"/>
                    <a:pt x="104" y="51"/>
                  </a:cubicBezTo>
                  <a:moveTo>
                    <a:pt x="96" y="51"/>
                  </a:moveTo>
                  <a:cubicBezTo>
                    <a:pt x="94" y="50"/>
                    <a:pt x="94" y="50"/>
                    <a:pt x="94" y="50"/>
                  </a:cubicBezTo>
                  <a:cubicBezTo>
                    <a:pt x="96" y="48"/>
                    <a:pt x="96" y="48"/>
                    <a:pt x="96" y="48"/>
                  </a:cubicBezTo>
                  <a:cubicBezTo>
                    <a:pt x="98" y="49"/>
                    <a:pt x="98" y="49"/>
                    <a:pt x="98" y="49"/>
                  </a:cubicBezTo>
                  <a:cubicBezTo>
                    <a:pt x="96" y="51"/>
                    <a:pt x="96" y="51"/>
                    <a:pt x="96" y="51"/>
                  </a:cubicBezTo>
                  <a:moveTo>
                    <a:pt x="100" y="51"/>
                  </a:moveTo>
                  <a:cubicBezTo>
                    <a:pt x="98" y="49"/>
                    <a:pt x="98" y="49"/>
                    <a:pt x="98" y="49"/>
                  </a:cubicBezTo>
                  <a:cubicBezTo>
                    <a:pt x="100" y="48"/>
                    <a:pt x="100" y="48"/>
                    <a:pt x="100" y="48"/>
                  </a:cubicBezTo>
                  <a:cubicBezTo>
                    <a:pt x="102" y="49"/>
                    <a:pt x="102" y="49"/>
                    <a:pt x="102" y="49"/>
                  </a:cubicBezTo>
                  <a:cubicBezTo>
                    <a:pt x="100" y="51"/>
                    <a:pt x="100" y="51"/>
                    <a:pt x="100" y="51"/>
                  </a:cubicBezTo>
                  <a:moveTo>
                    <a:pt x="112" y="51"/>
                  </a:moveTo>
                  <a:cubicBezTo>
                    <a:pt x="110" y="50"/>
                    <a:pt x="110" y="50"/>
                    <a:pt x="110" y="50"/>
                  </a:cubicBezTo>
                  <a:cubicBezTo>
                    <a:pt x="112" y="48"/>
                    <a:pt x="112" y="48"/>
                    <a:pt x="112" y="48"/>
                  </a:cubicBezTo>
                  <a:cubicBezTo>
                    <a:pt x="114" y="49"/>
                    <a:pt x="114" y="49"/>
                    <a:pt x="114" y="49"/>
                  </a:cubicBezTo>
                  <a:cubicBezTo>
                    <a:pt x="112" y="51"/>
                    <a:pt x="112" y="51"/>
                    <a:pt x="112" y="51"/>
                  </a:cubicBezTo>
                  <a:moveTo>
                    <a:pt x="119" y="54"/>
                  </a:moveTo>
                  <a:cubicBezTo>
                    <a:pt x="114" y="49"/>
                    <a:pt x="114" y="49"/>
                    <a:pt x="114" y="49"/>
                  </a:cubicBezTo>
                  <a:cubicBezTo>
                    <a:pt x="116" y="48"/>
                    <a:pt x="116" y="48"/>
                    <a:pt x="116" y="48"/>
                  </a:cubicBezTo>
                  <a:cubicBezTo>
                    <a:pt x="121" y="52"/>
                    <a:pt x="121" y="52"/>
                    <a:pt x="121" y="52"/>
                  </a:cubicBezTo>
                  <a:cubicBezTo>
                    <a:pt x="120" y="53"/>
                    <a:pt x="120" y="54"/>
                    <a:pt x="119" y="54"/>
                  </a:cubicBezTo>
                  <a:moveTo>
                    <a:pt x="76" y="51"/>
                  </a:moveTo>
                  <a:cubicBezTo>
                    <a:pt x="75" y="50"/>
                    <a:pt x="75" y="50"/>
                    <a:pt x="75" y="50"/>
                  </a:cubicBezTo>
                  <a:cubicBezTo>
                    <a:pt x="77" y="47"/>
                    <a:pt x="77" y="47"/>
                    <a:pt x="77" y="47"/>
                  </a:cubicBezTo>
                  <a:cubicBezTo>
                    <a:pt x="79" y="49"/>
                    <a:pt x="79" y="49"/>
                    <a:pt x="79" y="49"/>
                  </a:cubicBezTo>
                  <a:cubicBezTo>
                    <a:pt x="76" y="51"/>
                    <a:pt x="76" y="51"/>
                    <a:pt x="76" y="51"/>
                  </a:cubicBezTo>
                  <a:moveTo>
                    <a:pt x="64" y="51"/>
                  </a:moveTo>
                  <a:cubicBezTo>
                    <a:pt x="63" y="50"/>
                    <a:pt x="63" y="50"/>
                    <a:pt x="63" y="50"/>
                  </a:cubicBezTo>
                  <a:cubicBezTo>
                    <a:pt x="66" y="47"/>
                    <a:pt x="66" y="47"/>
                    <a:pt x="66" y="47"/>
                  </a:cubicBezTo>
                  <a:cubicBezTo>
                    <a:pt x="67" y="49"/>
                    <a:pt x="67" y="49"/>
                    <a:pt x="67" y="49"/>
                  </a:cubicBezTo>
                  <a:cubicBezTo>
                    <a:pt x="64" y="51"/>
                    <a:pt x="64" y="51"/>
                    <a:pt x="64" y="51"/>
                  </a:cubicBezTo>
                  <a:moveTo>
                    <a:pt x="81" y="50"/>
                  </a:moveTo>
                  <a:cubicBezTo>
                    <a:pt x="80" y="49"/>
                    <a:pt x="80" y="49"/>
                    <a:pt x="80" y="49"/>
                  </a:cubicBezTo>
                  <a:cubicBezTo>
                    <a:pt x="82" y="47"/>
                    <a:pt x="82" y="47"/>
                    <a:pt x="82" y="47"/>
                  </a:cubicBezTo>
                  <a:cubicBezTo>
                    <a:pt x="83" y="48"/>
                    <a:pt x="83" y="48"/>
                    <a:pt x="83" y="48"/>
                  </a:cubicBezTo>
                  <a:cubicBezTo>
                    <a:pt x="81" y="50"/>
                    <a:pt x="81" y="50"/>
                    <a:pt x="81" y="50"/>
                  </a:cubicBezTo>
                  <a:moveTo>
                    <a:pt x="57" y="51"/>
                  </a:moveTo>
                  <a:cubicBezTo>
                    <a:pt x="55" y="50"/>
                    <a:pt x="55" y="50"/>
                    <a:pt x="55" y="50"/>
                  </a:cubicBezTo>
                  <a:cubicBezTo>
                    <a:pt x="55" y="49"/>
                    <a:pt x="55" y="49"/>
                    <a:pt x="55" y="49"/>
                  </a:cubicBezTo>
                  <a:cubicBezTo>
                    <a:pt x="59" y="46"/>
                    <a:pt x="59" y="46"/>
                    <a:pt x="59" y="46"/>
                  </a:cubicBezTo>
                  <a:cubicBezTo>
                    <a:pt x="60" y="48"/>
                    <a:pt x="60" y="48"/>
                    <a:pt x="60" y="48"/>
                  </a:cubicBezTo>
                  <a:cubicBezTo>
                    <a:pt x="57" y="51"/>
                    <a:pt x="57" y="51"/>
                    <a:pt x="57" y="51"/>
                  </a:cubicBezTo>
                  <a:moveTo>
                    <a:pt x="106" y="49"/>
                  </a:moveTo>
                  <a:cubicBezTo>
                    <a:pt x="104" y="48"/>
                    <a:pt x="104" y="48"/>
                    <a:pt x="104" y="48"/>
                  </a:cubicBezTo>
                  <a:cubicBezTo>
                    <a:pt x="106" y="46"/>
                    <a:pt x="106" y="46"/>
                    <a:pt x="106" y="46"/>
                  </a:cubicBezTo>
                  <a:cubicBezTo>
                    <a:pt x="107" y="48"/>
                    <a:pt x="107" y="48"/>
                    <a:pt x="107" y="48"/>
                  </a:cubicBezTo>
                  <a:cubicBezTo>
                    <a:pt x="106" y="49"/>
                    <a:pt x="106" y="49"/>
                    <a:pt x="106" y="49"/>
                  </a:cubicBezTo>
                  <a:moveTo>
                    <a:pt x="86" y="50"/>
                  </a:moveTo>
                  <a:cubicBezTo>
                    <a:pt x="84" y="48"/>
                    <a:pt x="84" y="48"/>
                    <a:pt x="84" y="48"/>
                  </a:cubicBezTo>
                  <a:cubicBezTo>
                    <a:pt x="86" y="46"/>
                    <a:pt x="86" y="46"/>
                    <a:pt x="86" y="46"/>
                  </a:cubicBezTo>
                  <a:cubicBezTo>
                    <a:pt x="88" y="48"/>
                    <a:pt x="88" y="48"/>
                    <a:pt x="88" y="48"/>
                  </a:cubicBezTo>
                  <a:cubicBezTo>
                    <a:pt x="86" y="50"/>
                    <a:pt x="86" y="50"/>
                    <a:pt x="86" y="50"/>
                  </a:cubicBezTo>
                  <a:moveTo>
                    <a:pt x="70" y="50"/>
                  </a:moveTo>
                  <a:cubicBezTo>
                    <a:pt x="68" y="49"/>
                    <a:pt x="68" y="49"/>
                    <a:pt x="68" y="49"/>
                  </a:cubicBezTo>
                  <a:cubicBezTo>
                    <a:pt x="71" y="46"/>
                    <a:pt x="71" y="46"/>
                    <a:pt x="71" y="46"/>
                  </a:cubicBezTo>
                  <a:cubicBezTo>
                    <a:pt x="72" y="48"/>
                    <a:pt x="72" y="48"/>
                    <a:pt x="72" y="48"/>
                  </a:cubicBezTo>
                  <a:cubicBezTo>
                    <a:pt x="70" y="50"/>
                    <a:pt x="70" y="50"/>
                    <a:pt x="70" y="50"/>
                  </a:cubicBezTo>
                  <a:moveTo>
                    <a:pt x="102" y="49"/>
                  </a:moveTo>
                  <a:cubicBezTo>
                    <a:pt x="100" y="48"/>
                    <a:pt x="100" y="48"/>
                    <a:pt x="100" y="48"/>
                  </a:cubicBezTo>
                  <a:cubicBezTo>
                    <a:pt x="102" y="46"/>
                    <a:pt x="102" y="46"/>
                    <a:pt x="102" y="46"/>
                  </a:cubicBezTo>
                  <a:cubicBezTo>
                    <a:pt x="104" y="48"/>
                    <a:pt x="104" y="48"/>
                    <a:pt x="104" y="48"/>
                  </a:cubicBezTo>
                  <a:cubicBezTo>
                    <a:pt x="102" y="49"/>
                    <a:pt x="102" y="49"/>
                    <a:pt x="102" y="49"/>
                  </a:cubicBezTo>
                  <a:moveTo>
                    <a:pt x="90" y="49"/>
                  </a:moveTo>
                  <a:cubicBezTo>
                    <a:pt x="89" y="48"/>
                    <a:pt x="89" y="48"/>
                    <a:pt x="89" y="48"/>
                  </a:cubicBezTo>
                  <a:cubicBezTo>
                    <a:pt x="90" y="46"/>
                    <a:pt x="90" y="46"/>
                    <a:pt x="90" y="46"/>
                  </a:cubicBezTo>
                  <a:cubicBezTo>
                    <a:pt x="92" y="48"/>
                    <a:pt x="92" y="48"/>
                    <a:pt x="92" y="48"/>
                  </a:cubicBezTo>
                  <a:cubicBezTo>
                    <a:pt x="90" y="49"/>
                    <a:pt x="90" y="49"/>
                    <a:pt x="90" y="49"/>
                  </a:cubicBezTo>
                  <a:moveTo>
                    <a:pt x="94" y="49"/>
                  </a:moveTo>
                  <a:cubicBezTo>
                    <a:pt x="92" y="48"/>
                    <a:pt x="92" y="48"/>
                    <a:pt x="92" y="48"/>
                  </a:cubicBezTo>
                  <a:cubicBezTo>
                    <a:pt x="94" y="46"/>
                    <a:pt x="94" y="46"/>
                    <a:pt x="94" y="46"/>
                  </a:cubicBezTo>
                  <a:cubicBezTo>
                    <a:pt x="96" y="48"/>
                    <a:pt x="96" y="48"/>
                    <a:pt x="96" y="48"/>
                  </a:cubicBezTo>
                  <a:cubicBezTo>
                    <a:pt x="94" y="49"/>
                    <a:pt x="94" y="49"/>
                    <a:pt x="94" y="49"/>
                  </a:cubicBezTo>
                  <a:moveTo>
                    <a:pt x="98" y="49"/>
                  </a:moveTo>
                  <a:cubicBezTo>
                    <a:pt x="96" y="48"/>
                    <a:pt x="96" y="48"/>
                    <a:pt x="96" y="48"/>
                  </a:cubicBezTo>
                  <a:cubicBezTo>
                    <a:pt x="98" y="46"/>
                    <a:pt x="98" y="46"/>
                    <a:pt x="98" y="46"/>
                  </a:cubicBezTo>
                  <a:cubicBezTo>
                    <a:pt x="100" y="48"/>
                    <a:pt x="100" y="48"/>
                    <a:pt x="100" y="48"/>
                  </a:cubicBezTo>
                  <a:cubicBezTo>
                    <a:pt x="98" y="49"/>
                    <a:pt x="98" y="49"/>
                    <a:pt x="98" y="49"/>
                  </a:cubicBezTo>
                  <a:moveTo>
                    <a:pt x="110" y="49"/>
                  </a:moveTo>
                  <a:cubicBezTo>
                    <a:pt x="108" y="48"/>
                    <a:pt x="108" y="48"/>
                    <a:pt x="108" y="48"/>
                  </a:cubicBezTo>
                  <a:cubicBezTo>
                    <a:pt x="110" y="46"/>
                    <a:pt x="110" y="46"/>
                    <a:pt x="110" y="46"/>
                  </a:cubicBezTo>
                  <a:cubicBezTo>
                    <a:pt x="112" y="47"/>
                    <a:pt x="112" y="47"/>
                    <a:pt x="112" y="47"/>
                  </a:cubicBezTo>
                  <a:cubicBezTo>
                    <a:pt x="110" y="49"/>
                    <a:pt x="110" y="49"/>
                    <a:pt x="110" y="49"/>
                  </a:cubicBezTo>
                  <a:moveTo>
                    <a:pt x="114" y="49"/>
                  </a:moveTo>
                  <a:cubicBezTo>
                    <a:pt x="112" y="47"/>
                    <a:pt x="112" y="47"/>
                    <a:pt x="112" y="47"/>
                  </a:cubicBezTo>
                  <a:cubicBezTo>
                    <a:pt x="114" y="46"/>
                    <a:pt x="114" y="46"/>
                    <a:pt x="114" y="46"/>
                  </a:cubicBezTo>
                  <a:cubicBezTo>
                    <a:pt x="116" y="47"/>
                    <a:pt x="116" y="47"/>
                    <a:pt x="116" y="47"/>
                  </a:cubicBezTo>
                  <a:cubicBezTo>
                    <a:pt x="114" y="49"/>
                    <a:pt x="114" y="49"/>
                    <a:pt x="114" y="49"/>
                  </a:cubicBezTo>
                  <a:moveTo>
                    <a:pt x="121" y="52"/>
                  </a:moveTo>
                  <a:cubicBezTo>
                    <a:pt x="116" y="47"/>
                    <a:pt x="116" y="47"/>
                    <a:pt x="116" y="47"/>
                  </a:cubicBezTo>
                  <a:cubicBezTo>
                    <a:pt x="118" y="45"/>
                    <a:pt x="118" y="45"/>
                    <a:pt x="118" y="45"/>
                  </a:cubicBezTo>
                  <a:cubicBezTo>
                    <a:pt x="122" y="49"/>
                    <a:pt x="122" y="49"/>
                    <a:pt x="122" y="49"/>
                  </a:cubicBezTo>
                  <a:cubicBezTo>
                    <a:pt x="122" y="50"/>
                    <a:pt x="121" y="51"/>
                    <a:pt x="121" y="52"/>
                  </a:cubicBezTo>
                  <a:moveTo>
                    <a:pt x="74" y="49"/>
                  </a:moveTo>
                  <a:cubicBezTo>
                    <a:pt x="73" y="48"/>
                    <a:pt x="73" y="48"/>
                    <a:pt x="73" y="48"/>
                  </a:cubicBezTo>
                  <a:cubicBezTo>
                    <a:pt x="75" y="45"/>
                    <a:pt x="75" y="45"/>
                    <a:pt x="75" y="45"/>
                  </a:cubicBezTo>
                  <a:cubicBezTo>
                    <a:pt x="77" y="47"/>
                    <a:pt x="77" y="47"/>
                    <a:pt x="77" y="47"/>
                  </a:cubicBezTo>
                  <a:cubicBezTo>
                    <a:pt x="74" y="49"/>
                    <a:pt x="74" y="49"/>
                    <a:pt x="74" y="49"/>
                  </a:cubicBezTo>
                  <a:moveTo>
                    <a:pt x="62" y="49"/>
                  </a:moveTo>
                  <a:cubicBezTo>
                    <a:pt x="61" y="48"/>
                    <a:pt x="61" y="48"/>
                    <a:pt x="61" y="48"/>
                  </a:cubicBezTo>
                  <a:cubicBezTo>
                    <a:pt x="64" y="45"/>
                    <a:pt x="64" y="45"/>
                    <a:pt x="64" y="45"/>
                  </a:cubicBezTo>
                  <a:cubicBezTo>
                    <a:pt x="65" y="47"/>
                    <a:pt x="65" y="47"/>
                    <a:pt x="65" y="47"/>
                  </a:cubicBezTo>
                  <a:cubicBezTo>
                    <a:pt x="62" y="49"/>
                    <a:pt x="62" y="49"/>
                    <a:pt x="62" y="49"/>
                  </a:cubicBezTo>
                  <a:moveTo>
                    <a:pt x="79" y="48"/>
                  </a:moveTo>
                  <a:cubicBezTo>
                    <a:pt x="78" y="47"/>
                    <a:pt x="78" y="47"/>
                    <a:pt x="78" y="47"/>
                  </a:cubicBezTo>
                  <a:cubicBezTo>
                    <a:pt x="80" y="45"/>
                    <a:pt x="80" y="45"/>
                    <a:pt x="80" y="45"/>
                  </a:cubicBezTo>
                  <a:cubicBezTo>
                    <a:pt x="81" y="46"/>
                    <a:pt x="81" y="46"/>
                    <a:pt x="81" y="46"/>
                  </a:cubicBezTo>
                  <a:cubicBezTo>
                    <a:pt x="79" y="48"/>
                    <a:pt x="79" y="48"/>
                    <a:pt x="79" y="48"/>
                  </a:cubicBezTo>
                  <a:moveTo>
                    <a:pt x="55" y="49"/>
                  </a:moveTo>
                  <a:cubicBezTo>
                    <a:pt x="56" y="47"/>
                    <a:pt x="56" y="46"/>
                    <a:pt x="56" y="45"/>
                  </a:cubicBezTo>
                  <a:cubicBezTo>
                    <a:pt x="57" y="44"/>
                    <a:pt x="57" y="44"/>
                    <a:pt x="57" y="44"/>
                  </a:cubicBezTo>
                  <a:cubicBezTo>
                    <a:pt x="58" y="46"/>
                    <a:pt x="58" y="46"/>
                    <a:pt x="58" y="46"/>
                  </a:cubicBezTo>
                  <a:cubicBezTo>
                    <a:pt x="55" y="49"/>
                    <a:pt x="55" y="49"/>
                    <a:pt x="55" y="49"/>
                  </a:cubicBezTo>
                  <a:moveTo>
                    <a:pt x="104" y="47"/>
                  </a:moveTo>
                  <a:cubicBezTo>
                    <a:pt x="102" y="46"/>
                    <a:pt x="102" y="46"/>
                    <a:pt x="102" y="46"/>
                  </a:cubicBezTo>
                  <a:cubicBezTo>
                    <a:pt x="104" y="44"/>
                    <a:pt x="104" y="44"/>
                    <a:pt x="104" y="44"/>
                  </a:cubicBezTo>
                  <a:cubicBezTo>
                    <a:pt x="105" y="46"/>
                    <a:pt x="105" y="46"/>
                    <a:pt x="105" y="46"/>
                  </a:cubicBezTo>
                  <a:cubicBezTo>
                    <a:pt x="104" y="47"/>
                    <a:pt x="104" y="47"/>
                    <a:pt x="104" y="47"/>
                  </a:cubicBezTo>
                  <a:moveTo>
                    <a:pt x="84" y="48"/>
                  </a:moveTo>
                  <a:cubicBezTo>
                    <a:pt x="82" y="46"/>
                    <a:pt x="82" y="46"/>
                    <a:pt x="82" y="46"/>
                  </a:cubicBezTo>
                  <a:cubicBezTo>
                    <a:pt x="84" y="44"/>
                    <a:pt x="84" y="44"/>
                    <a:pt x="84" y="44"/>
                  </a:cubicBezTo>
                  <a:cubicBezTo>
                    <a:pt x="86" y="46"/>
                    <a:pt x="86" y="46"/>
                    <a:pt x="86" y="46"/>
                  </a:cubicBezTo>
                  <a:cubicBezTo>
                    <a:pt x="84" y="48"/>
                    <a:pt x="84" y="48"/>
                    <a:pt x="84" y="48"/>
                  </a:cubicBezTo>
                  <a:moveTo>
                    <a:pt x="68" y="48"/>
                  </a:moveTo>
                  <a:cubicBezTo>
                    <a:pt x="66" y="47"/>
                    <a:pt x="66" y="47"/>
                    <a:pt x="66" y="47"/>
                  </a:cubicBezTo>
                  <a:cubicBezTo>
                    <a:pt x="69" y="44"/>
                    <a:pt x="69" y="44"/>
                    <a:pt x="69" y="44"/>
                  </a:cubicBezTo>
                  <a:cubicBezTo>
                    <a:pt x="70" y="46"/>
                    <a:pt x="70" y="46"/>
                    <a:pt x="70" y="46"/>
                  </a:cubicBezTo>
                  <a:cubicBezTo>
                    <a:pt x="68" y="48"/>
                    <a:pt x="68" y="48"/>
                    <a:pt x="68" y="48"/>
                  </a:cubicBezTo>
                  <a:moveTo>
                    <a:pt x="88" y="47"/>
                  </a:moveTo>
                  <a:cubicBezTo>
                    <a:pt x="87" y="46"/>
                    <a:pt x="87" y="46"/>
                    <a:pt x="87" y="46"/>
                  </a:cubicBezTo>
                  <a:cubicBezTo>
                    <a:pt x="88" y="44"/>
                    <a:pt x="88" y="44"/>
                    <a:pt x="88" y="44"/>
                  </a:cubicBezTo>
                  <a:cubicBezTo>
                    <a:pt x="90" y="46"/>
                    <a:pt x="90" y="46"/>
                    <a:pt x="90" y="46"/>
                  </a:cubicBezTo>
                  <a:cubicBezTo>
                    <a:pt x="88" y="47"/>
                    <a:pt x="88" y="47"/>
                    <a:pt x="88" y="47"/>
                  </a:cubicBezTo>
                  <a:moveTo>
                    <a:pt x="100" y="47"/>
                  </a:moveTo>
                  <a:cubicBezTo>
                    <a:pt x="98" y="46"/>
                    <a:pt x="98" y="46"/>
                    <a:pt x="98" y="46"/>
                  </a:cubicBezTo>
                  <a:cubicBezTo>
                    <a:pt x="100" y="44"/>
                    <a:pt x="100" y="44"/>
                    <a:pt x="100" y="44"/>
                  </a:cubicBezTo>
                  <a:cubicBezTo>
                    <a:pt x="102" y="46"/>
                    <a:pt x="102" y="46"/>
                    <a:pt x="102" y="46"/>
                  </a:cubicBezTo>
                  <a:cubicBezTo>
                    <a:pt x="100" y="47"/>
                    <a:pt x="100" y="47"/>
                    <a:pt x="100" y="47"/>
                  </a:cubicBezTo>
                  <a:moveTo>
                    <a:pt x="92" y="47"/>
                  </a:moveTo>
                  <a:cubicBezTo>
                    <a:pt x="91" y="46"/>
                    <a:pt x="91" y="46"/>
                    <a:pt x="91" y="46"/>
                  </a:cubicBezTo>
                  <a:cubicBezTo>
                    <a:pt x="92" y="44"/>
                    <a:pt x="92" y="44"/>
                    <a:pt x="92" y="44"/>
                  </a:cubicBezTo>
                  <a:cubicBezTo>
                    <a:pt x="94" y="46"/>
                    <a:pt x="94" y="46"/>
                    <a:pt x="94" y="46"/>
                  </a:cubicBezTo>
                  <a:cubicBezTo>
                    <a:pt x="92" y="47"/>
                    <a:pt x="92" y="47"/>
                    <a:pt x="92" y="47"/>
                  </a:cubicBezTo>
                  <a:moveTo>
                    <a:pt x="56" y="44"/>
                  </a:moveTo>
                  <a:cubicBezTo>
                    <a:pt x="56" y="44"/>
                    <a:pt x="56" y="44"/>
                    <a:pt x="56" y="44"/>
                  </a:cubicBezTo>
                  <a:cubicBezTo>
                    <a:pt x="56" y="44"/>
                    <a:pt x="56" y="44"/>
                    <a:pt x="56" y="44"/>
                  </a:cubicBezTo>
                  <a:cubicBezTo>
                    <a:pt x="56" y="44"/>
                    <a:pt x="56" y="44"/>
                    <a:pt x="56" y="44"/>
                  </a:cubicBezTo>
                  <a:moveTo>
                    <a:pt x="96" y="47"/>
                  </a:moveTo>
                  <a:cubicBezTo>
                    <a:pt x="94" y="46"/>
                    <a:pt x="94" y="46"/>
                    <a:pt x="94" y="46"/>
                  </a:cubicBezTo>
                  <a:cubicBezTo>
                    <a:pt x="96" y="44"/>
                    <a:pt x="96" y="44"/>
                    <a:pt x="96" y="44"/>
                  </a:cubicBezTo>
                  <a:cubicBezTo>
                    <a:pt x="98" y="46"/>
                    <a:pt x="98" y="46"/>
                    <a:pt x="98" y="46"/>
                  </a:cubicBezTo>
                  <a:cubicBezTo>
                    <a:pt x="96" y="47"/>
                    <a:pt x="96" y="47"/>
                    <a:pt x="96" y="47"/>
                  </a:cubicBezTo>
                  <a:moveTo>
                    <a:pt x="108" y="47"/>
                  </a:moveTo>
                  <a:cubicBezTo>
                    <a:pt x="106" y="46"/>
                    <a:pt x="106" y="46"/>
                    <a:pt x="106" y="46"/>
                  </a:cubicBezTo>
                  <a:cubicBezTo>
                    <a:pt x="108" y="44"/>
                    <a:pt x="108" y="44"/>
                    <a:pt x="108" y="44"/>
                  </a:cubicBezTo>
                  <a:cubicBezTo>
                    <a:pt x="110" y="45"/>
                    <a:pt x="110" y="45"/>
                    <a:pt x="110" y="45"/>
                  </a:cubicBezTo>
                  <a:cubicBezTo>
                    <a:pt x="108" y="47"/>
                    <a:pt x="108" y="47"/>
                    <a:pt x="108" y="47"/>
                  </a:cubicBezTo>
                  <a:moveTo>
                    <a:pt x="112" y="47"/>
                  </a:moveTo>
                  <a:cubicBezTo>
                    <a:pt x="110" y="45"/>
                    <a:pt x="110" y="45"/>
                    <a:pt x="110" y="45"/>
                  </a:cubicBezTo>
                  <a:cubicBezTo>
                    <a:pt x="112" y="44"/>
                    <a:pt x="112" y="44"/>
                    <a:pt x="112" y="44"/>
                  </a:cubicBezTo>
                  <a:cubicBezTo>
                    <a:pt x="114" y="45"/>
                    <a:pt x="114" y="45"/>
                    <a:pt x="114" y="45"/>
                  </a:cubicBezTo>
                  <a:cubicBezTo>
                    <a:pt x="112" y="47"/>
                    <a:pt x="112" y="47"/>
                    <a:pt x="112" y="47"/>
                  </a:cubicBezTo>
                  <a:moveTo>
                    <a:pt x="116" y="47"/>
                  </a:moveTo>
                  <a:cubicBezTo>
                    <a:pt x="114" y="45"/>
                    <a:pt x="114" y="45"/>
                    <a:pt x="114" y="45"/>
                  </a:cubicBezTo>
                  <a:cubicBezTo>
                    <a:pt x="116" y="43"/>
                    <a:pt x="116" y="43"/>
                    <a:pt x="116" y="43"/>
                  </a:cubicBezTo>
                  <a:cubicBezTo>
                    <a:pt x="118" y="45"/>
                    <a:pt x="118" y="45"/>
                    <a:pt x="118" y="45"/>
                  </a:cubicBezTo>
                  <a:cubicBezTo>
                    <a:pt x="116" y="47"/>
                    <a:pt x="116" y="47"/>
                    <a:pt x="116" y="47"/>
                  </a:cubicBezTo>
                  <a:moveTo>
                    <a:pt x="73" y="47"/>
                  </a:moveTo>
                  <a:cubicBezTo>
                    <a:pt x="71" y="46"/>
                    <a:pt x="71" y="46"/>
                    <a:pt x="71" y="46"/>
                  </a:cubicBezTo>
                  <a:cubicBezTo>
                    <a:pt x="73" y="43"/>
                    <a:pt x="73" y="43"/>
                    <a:pt x="73" y="43"/>
                  </a:cubicBezTo>
                  <a:cubicBezTo>
                    <a:pt x="75" y="45"/>
                    <a:pt x="75" y="45"/>
                    <a:pt x="75" y="45"/>
                  </a:cubicBezTo>
                  <a:cubicBezTo>
                    <a:pt x="73" y="47"/>
                    <a:pt x="73" y="47"/>
                    <a:pt x="73" y="47"/>
                  </a:cubicBezTo>
                  <a:moveTo>
                    <a:pt x="60" y="48"/>
                  </a:moveTo>
                  <a:cubicBezTo>
                    <a:pt x="59" y="46"/>
                    <a:pt x="59" y="46"/>
                    <a:pt x="59" y="46"/>
                  </a:cubicBezTo>
                  <a:cubicBezTo>
                    <a:pt x="62" y="43"/>
                    <a:pt x="62" y="43"/>
                    <a:pt x="62" y="43"/>
                  </a:cubicBezTo>
                  <a:cubicBezTo>
                    <a:pt x="63" y="45"/>
                    <a:pt x="63" y="45"/>
                    <a:pt x="63" y="45"/>
                  </a:cubicBezTo>
                  <a:cubicBezTo>
                    <a:pt x="60" y="48"/>
                    <a:pt x="60" y="48"/>
                    <a:pt x="60" y="48"/>
                  </a:cubicBezTo>
                  <a:moveTo>
                    <a:pt x="77" y="46"/>
                  </a:moveTo>
                  <a:cubicBezTo>
                    <a:pt x="76" y="45"/>
                    <a:pt x="76" y="45"/>
                    <a:pt x="76" y="45"/>
                  </a:cubicBezTo>
                  <a:cubicBezTo>
                    <a:pt x="78" y="43"/>
                    <a:pt x="78" y="43"/>
                    <a:pt x="78" y="43"/>
                  </a:cubicBezTo>
                  <a:cubicBezTo>
                    <a:pt x="79" y="44"/>
                    <a:pt x="79" y="44"/>
                    <a:pt x="79" y="44"/>
                  </a:cubicBezTo>
                  <a:cubicBezTo>
                    <a:pt x="77" y="46"/>
                    <a:pt x="77" y="46"/>
                    <a:pt x="77" y="46"/>
                  </a:cubicBezTo>
                  <a:moveTo>
                    <a:pt x="123" y="49"/>
                  </a:moveTo>
                  <a:cubicBezTo>
                    <a:pt x="119" y="45"/>
                    <a:pt x="119" y="45"/>
                    <a:pt x="119" y="45"/>
                  </a:cubicBezTo>
                  <a:cubicBezTo>
                    <a:pt x="121" y="42"/>
                    <a:pt x="121" y="42"/>
                    <a:pt x="121" y="42"/>
                  </a:cubicBezTo>
                  <a:cubicBezTo>
                    <a:pt x="124" y="46"/>
                    <a:pt x="124" y="46"/>
                    <a:pt x="124" y="46"/>
                  </a:cubicBezTo>
                  <a:cubicBezTo>
                    <a:pt x="124" y="47"/>
                    <a:pt x="123" y="48"/>
                    <a:pt x="123" y="49"/>
                  </a:cubicBezTo>
                  <a:moveTo>
                    <a:pt x="102" y="45"/>
                  </a:moveTo>
                  <a:cubicBezTo>
                    <a:pt x="100" y="44"/>
                    <a:pt x="100" y="44"/>
                    <a:pt x="100" y="44"/>
                  </a:cubicBezTo>
                  <a:cubicBezTo>
                    <a:pt x="102" y="42"/>
                    <a:pt x="102" y="42"/>
                    <a:pt x="102" y="42"/>
                  </a:cubicBezTo>
                  <a:cubicBezTo>
                    <a:pt x="103" y="44"/>
                    <a:pt x="103" y="44"/>
                    <a:pt x="103" y="44"/>
                  </a:cubicBezTo>
                  <a:cubicBezTo>
                    <a:pt x="102" y="45"/>
                    <a:pt x="102" y="45"/>
                    <a:pt x="102" y="45"/>
                  </a:cubicBezTo>
                  <a:moveTo>
                    <a:pt x="82" y="46"/>
                  </a:moveTo>
                  <a:cubicBezTo>
                    <a:pt x="80" y="44"/>
                    <a:pt x="80" y="44"/>
                    <a:pt x="80" y="44"/>
                  </a:cubicBezTo>
                  <a:cubicBezTo>
                    <a:pt x="82" y="42"/>
                    <a:pt x="82" y="42"/>
                    <a:pt x="82" y="42"/>
                  </a:cubicBezTo>
                  <a:cubicBezTo>
                    <a:pt x="84" y="44"/>
                    <a:pt x="84" y="44"/>
                    <a:pt x="84" y="44"/>
                  </a:cubicBezTo>
                  <a:cubicBezTo>
                    <a:pt x="82" y="46"/>
                    <a:pt x="82" y="46"/>
                    <a:pt x="82" y="46"/>
                  </a:cubicBezTo>
                  <a:moveTo>
                    <a:pt x="66" y="46"/>
                  </a:moveTo>
                  <a:cubicBezTo>
                    <a:pt x="64" y="45"/>
                    <a:pt x="64" y="45"/>
                    <a:pt x="64" y="45"/>
                  </a:cubicBezTo>
                  <a:cubicBezTo>
                    <a:pt x="67" y="42"/>
                    <a:pt x="67" y="42"/>
                    <a:pt x="67" y="42"/>
                  </a:cubicBezTo>
                  <a:cubicBezTo>
                    <a:pt x="68" y="44"/>
                    <a:pt x="68" y="44"/>
                    <a:pt x="68" y="44"/>
                  </a:cubicBezTo>
                  <a:cubicBezTo>
                    <a:pt x="66" y="46"/>
                    <a:pt x="66" y="46"/>
                    <a:pt x="66" y="46"/>
                  </a:cubicBezTo>
                  <a:moveTo>
                    <a:pt x="98" y="45"/>
                  </a:moveTo>
                  <a:cubicBezTo>
                    <a:pt x="96" y="44"/>
                    <a:pt x="96" y="44"/>
                    <a:pt x="96" y="44"/>
                  </a:cubicBezTo>
                  <a:cubicBezTo>
                    <a:pt x="98" y="42"/>
                    <a:pt x="98" y="42"/>
                    <a:pt x="98" y="42"/>
                  </a:cubicBezTo>
                  <a:cubicBezTo>
                    <a:pt x="100" y="44"/>
                    <a:pt x="100" y="44"/>
                    <a:pt x="100" y="44"/>
                  </a:cubicBezTo>
                  <a:cubicBezTo>
                    <a:pt x="98" y="45"/>
                    <a:pt x="98" y="45"/>
                    <a:pt x="98" y="45"/>
                  </a:cubicBezTo>
                  <a:moveTo>
                    <a:pt x="86" y="45"/>
                  </a:moveTo>
                  <a:cubicBezTo>
                    <a:pt x="85" y="44"/>
                    <a:pt x="85" y="44"/>
                    <a:pt x="85" y="44"/>
                  </a:cubicBezTo>
                  <a:cubicBezTo>
                    <a:pt x="86" y="42"/>
                    <a:pt x="86" y="42"/>
                    <a:pt x="86" y="42"/>
                  </a:cubicBezTo>
                  <a:cubicBezTo>
                    <a:pt x="88" y="44"/>
                    <a:pt x="88" y="44"/>
                    <a:pt x="88" y="44"/>
                  </a:cubicBezTo>
                  <a:cubicBezTo>
                    <a:pt x="86" y="45"/>
                    <a:pt x="86" y="45"/>
                    <a:pt x="86" y="45"/>
                  </a:cubicBezTo>
                  <a:moveTo>
                    <a:pt x="90" y="45"/>
                  </a:moveTo>
                  <a:cubicBezTo>
                    <a:pt x="89" y="44"/>
                    <a:pt x="89" y="44"/>
                    <a:pt x="89" y="44"/>
                  </a:cubicBezTo>
                  <a:cubicBezTo>
                    <a:pt x="90" y="42"/>
                    <a:pt x="90" y="42"/>
                    <a:pt x="90" y="42"/>
                  </a:cubicBezTo>
                  <a:cubicBezTo>
                    <a:pt x="92" y="44"/>
                    <a:pt x="92" y="44"/>
                    <a:pt x="92" y="44"/>
                  </a:cubicBezTo>
                  <a:cubicBezTo>
                    <a:pt x="90" y="45"/>
                    <a:pt x="90" y="45"/>
                    <a:pt x="90" y="45"/>
                  </a:cubicBezTo>
                  <a:moveTo>
                    <a:pt x="94" y="45"/>
                  </a:moveTo>
                  <a:cubicBezTo>
                    <a:pt x="93" y="44"/>
                    <a:pt x="93" y="44"/>
                    <a:pt x="93" y="44"/>
                  </a:cubicBezTo>
                  <a:cubicBezTo>
                    <a:pt x="94" y="42"/>
                    <a:pt x="94" y="42"/>
                    <a:pt x="94" y="42"/>
                  </a:cubicBezTo>
                  <a:cubicBezTo>
                    <a:pt x="96" y="44"/>
                    <a:pt x="96" y="44"/>
                    <a:pt x="96" y="44"/>
                  </a:cubicBezTo>
                  <a:cubicBezTo>
                    <a:pt x="94" y="45"/>
                    <a:pt x="94" y="45"/>
                    <a:pt x="94" y="45"/>
                  </a:cubicBezTo>
                  <a:moveTo>
                    <a:pt x="106" y="45"/>
                  </a:moveTo>
                  <a:cubicBezTo>
                    <a:pt x="104" y="44"/>
                    <a:pt x="104" y="44"/>
                    <a:pt x="104" y="44"/>
                  </a:cubicBezTo>
                  <a:cubicBezTo>
                    <a:pt x="106" y="42"/>
                    <a:pt x="106" y="42"/>
                    <a:pt x="106" y="42"/>
                  </a:cubicBezTo>
                  <a:cubicBezTo>
                    <a:pt x="108" y="43"/>
                    <a:pt x="108" y="43"/>
                    <a:pt x="108" y="43"/>
                  </a:cubicBezTo>
                  <a:cubicBezTo>
                    <a:pt x="106" y="45"/>
                    <a:pt x="106" y="45"/>
                    <a:pt x="106" y="45"/>
                  </a:cubicBezTo>
                  <a:moveTo>
                    <a:pt x="110" y="45"/>
                  </a:moveTo>
                  <a:cubicBezTo>
                    <a:pt x="108" y="43"/>
                    <a:pt x="108" y="43"/>
                    <a:pt x="108" y="43"/>
                  </a:cubicBezTo>
                  <a:cubicBezTo>
                    <a:pt x="110" y="42"/>
                    <a:pt x="110" y="42"/>
                    <a:pt x="110" y="42"/>
                  </a:cubicBezTo>
                  <a:cubicBezTo>
                    <a:pt x="112" y="43"/>
                    <a:pt x="112" y="43"/>
                    <a:pt x="112" y="43"/>
                  </a:cubicBezTo>
                  <a:cubicBezTo>
                    <a:pt x="110" y="45"/>
                    <a:pt x="110" y="45"/>
                    <a:pt x="110" y="45"/>
                  </a:cubicBezTo>
                  <a:moveTo>
                    <a:pt x="114" y="45"/>
                  </a:moveTo>
                  <a:cubicBezTo>
                    <a:pt x="112" y="43"/>
                    <a:pt x="112" y="43"/>
                    <a:pt x="112" y="43"/>
                  </a:cubicBezTo>
                  <a:cubicBezTo>
                    <a:pt x="114" y="41"/>
                    <a:pt x="114" y="41"/>
                    <a:pt x="114" y="41"/>
                  </a:cubicBezTo>
                  <a:cubicBezTo>
                    <a:pt x="116" y="43"/>
                    <a:pt x="116" y="43"/>
                    <a:pt x="116" y="43"/>
                  </a:cubicBezTo>
                  <a:cubicBezTo>
                    <a:pt x="114" y="45"/>
                    <a:pt x="114" y="45"/>
                    <a:pt x="114" y="45"/>
                  </a:cubicBezTo>
                  <a:moveTo>
                    <a:pt x="71" y="45"/>
                  </a:moveTo>
                  <a:cubicBezTo>
                    <a:pt x="69" y="44"/>
                    <a:pt x="69" y="44"/>
                    <a:pt x="69" y="44"/>
                  </a:cubicBezTo>
                  <a:cubicBezTo>
                    <a:pt x="71" y="41"/>
                    <a:pt x="71" y="41"/>
                    <a:pt x="71" y="41"/>
                  </a:cubicBezTo>
                  <a:cubicBezTo>
                    <a:pt x="73" y="43"/>
                    <a:pt x="73" y="43"/>
                    <a:pt x="73" y="43"/>
                  </a:cubicBezTo>
                  <a:cubicBezTo>
                    <a:pt x="71" y="45"/>
                    <a:pt x="71" y="45"/>
                    <a:pt x="71" y="45"/>
                  </a:cubicBezTo>
                  <a:moveTo>
                    <a:pt x="59" y="46"/>
                  </a:moveTo>
                  <a:cubicBezTo>
                    <a:pt x="57" y="44"/>
                    <a:pt x="57" y="44"/>
                    <a:pt x="57" y="44"/>
                  </a:cubicBezTo>
                  <a:cubicBezTo>
                    <a:pt x="60" y="41"/>
                    <a:pt x="60" y="41"/>
                    <a:pt x="60" y="41"/>
                  </a:cubicBezTo>
                  <a:cubicBezTo>
                    <a:pt x="61" y="43"/>
                    <a:pt x="61" y="43"/>
                    <a:pt x="61" y="43"/>
                  </a:cubicBezTo>
                  <a:cubicBezTo>
                    <a:pt x="59" y="46"/>
                    <a:pt x="59" y="46"/>
                    <a:pt x="59" y="46"/>
                  </a:cubicBezTo>
                  <a:moveTo>
                    <a:pt x="75" y="44"/>
                  </a:moveTo>
                  <a:cubicBezTo>
                    <a:pt x="74" y="43"/>
                    <a:pt x="74" y="43"/>
                    <a:pt x="74" y="43"/>
                  </a:cubicBezTo>
                  <a:cubicBezTo>
                    <a:pt x="76" y="41"/>
                    <a:pt x="76" y="41"/>
                    <a:pt x="76" y="41"/>
                  </a:cubicBezTo>
                  <a:cubicBezTo>
                    <a:pt x="78" y="42"/>
                    <a:pt x="78" y="42"/>
                    <a:pt x="78" y="42"/>
                  </a:cubicBezTo>
                  <a:cubicBezTo>
                    <a:pt x="75" y="44"/>
                    <a:pt x="75" y="44"/>
                    <a:pt x="75" y="44"/>
                  </a:cubicBezTo>
                  <a:moveTo>
                    <a:pt x="118" y="45"/>
                  </a:moveTo>
                  <a:cubicBezTo>
                    <a:pt x="117" y="43"/>
                    <a:pt x="117" y="43"/>
                    <a:pt x="117" y="43"/>
                  </a:cubicBezTo>
                  <a:cubicBezTo>
                    <a:pt x="119" y="41"/>
                    <a:pt x="119" y="41"/>
                    <a:pt x="119" y="41"/>
                  </a:cubicBezTo>
                  <a:cubicBezTo>
                    <a:pt x="121" y="42"/>
                    <a:pt x="121" y="42"/>
                    <a:pt x="121" y="42"/>
                  </a:cubicBezTo>
                  <a:cubicBezTo>
                    <a:pt x="118" y="45"/>
                    <a:pt x="118" y="45"/>
                    <a:pt x="118" y="45"/>
                  </a:cubicBezTo>
                  <a:moveTo>
                    <a:pt x="124" y="45"/>
                  </a:moveTo>
                  <a:cubicBezTo>
                    <a:pt x="121" y="42"/>
                    <a:pt x="121" y="42"/>
                    <a:pt x="121" y="42"/>
                  </a:cubicBezTo>
                  <a:cubicBezTo>
                    <a:pt x="123" y="40"/>
                    <a:pt x="123" y="40"/>
                    <a:pt x="123" y="40"/>
                  </a:cubicBezTo>
                  <a:cubicBezTo>
                    <a:pt x="126" y="42"/>
                    <a:pt x="126" y="42"/>
                    <a:pt x="126" y="42"/>
                  </a:cubicBezTo>
                  <a:cubicBezTo>
                    <a:pt x="125" y="43"/>
                    <a:pt x="125" y="44"/>
                    <a:pt x="124" y="45"/>
                  </a:cubicBezTo>
                  <a:moveTo>
                    <a:pt x="100" y="43"/>
                  </a:moveTo>
                  <a:cubicBezTo>
                    <a:pt x="98" y="42"/>
                    <a:pt x="98" y="42"/>
                    <a:pt x="98" y="42"/>
                  </a:cubicBezTo>
                  <a:cubicBezTo>
                    <a:pt x="100" y="40"/>
                    <a:pt x="100" y="40"/>
                    <a:pt x="100" y="40"/>
                  </a:cubicBezTo>
                  <a:cubicBezTo>
                    <a:pt x="102" y="42"/>
                    <a:pt x="102" y="42"/>
                    <a:pt x="102" y="42"/>
                  </a:cubicBezTo>
                  <a:cubicBezTo>
                    <a:pt x="100" y="43"/>
                    <a:pt x="100" y="43"/>
                    <a:pt x="100" y="43"/>
                  </a:cubicBezTo>
                  <a:moveTo>
                    <a:pt x="80" y="44"/>
                  </a:moveTo>
                  <a:cubicBezTo>
                    <a:pt x="78" y="42"/>
                    <a:pt x="78" y="42"/>
                    <a:pt x="78" y="42"/>
                  </a:cubicBezTo>
                  <a:cubicBezTo>
                    <a:pt x="80" y="40"/>
                    <a:pt x="80" y="40"/>
                    <a:pt x="80" y="40"/>
                  </a:cubicBezTo>
                  <a:cubicBezTo>
                    <a:pt x="82" y="42"/>
                    <a:pt x="82" y="42"/>
                    <a:pt x="82" y="42"/>
                  </a:cubicBezTo>
                  <a:cubicBezTo>
                    <a:pt x="80" y="44"/>
                    <a:pt x="80" y="44"/>
                    <a:pt x="80" y="44"/>
                  </a:cubicBezTo>
                  <a:moveTo>
                    <a:pt x="64" y="44"/>
                  </a:moveTo>
                  <a:cubicBezTo>
                    <a:pt x="62" y="43"/>
                    <a:pt x="62" y="43"/>
                    <a:pt x="62" y="43"/>
                  </a:cubicBezTo>
                  <a:cubicBezTo>
                    <a:pt x="65" y="40"/>
                    <a:pt x="65" y="40"/>
                    <a:pt x="65" y="40"/>
                  </a:cubicBezTo>
                  <a:cubicBezTo>
                    <a:pt x="66" y="42"/>
                    <a:pt x="66" y="42"/>
                    <a:pt x="66" y="42"/>
                  </a:cubicBezTo>
                  <a:cubicBezTo>
                    <a:pt x="64" y="44"/>
                    <a:pt x="64" y="44"/>
                    <a:pt x="64" y="44"/>
                  </a:cubicBezTo>
                  <a:moveTo>
                    <a:pt x="84" y="43"/>
                  </a:moveTo>
                  <a:cubicBezTo>
                    <a:pt x="83" y="42"/>
                    <a:pt x="83" y="42"/>
                    <a:pt x="83" y="42"/>
                  </a:cubicBezTo>
                  <a:cubicBezTo>
                    <a:pt x="84" y="40"/>
                    <a:pt x="84" y="40"/>
                    <a:pt x="84" y="40"/>
                  </a:cubicBezTo>
                  <a:cubicBezTo>
                    <a:pt x="86" y="42"/>
                    <a:pt x="86" y="42"/>
                    <a:pt x="86" y="42"/>
                  </a:cubicBezTo>
                  <a:cubicBezTo>
                    <a:pt x="84" y="43"/>
                    <a:pt x="84" y="43"/>
                    <a:pt x="84" y="43"/>
                  </a:cubicBezTo>
                  <a:moveTo>
                    <a:pt x="96" y="43"/>
                  </a:moveTo>
                  <a:cubicBezTo>
                    <a:pt x="94" y="42"/>
                    <a:pt x="94" y="42"/>
                    <a:pt x="94" y="42"/>
                  </a:cubicBezTo>
                  <a:cubicBezTo>
                    <a:pt x="96" y="40"/>
                    <a:pt x="96" y="40"/>
                    <a:pt x="96" y="40"/>
                  </a:cubicBezTo>
                  <a:cubicBezTo>
                    <a:pt x="98" y="42"/>
                    <a:pt x="98" y="42"/>
                    <a:pt x="98" y="42"/>
                  </a:cubicBezTo>
                  <a:cubicBezTo>
                    <a:pt x="96" y="43"/>
                    <a:pt x="96" y="43"/>
                    <a:pt x="96" y="43"/>
                  </a:cubicBezTo>
                  <a:moveTo>
                    <a:pt x="88" y="43"/>
                  </a:moveTo>
                  <a:cubicBezTo>
                    <a:pt x="87" y="42"/>
                    <a:pt x="87" y="42"/>
                    <a:pt x="87" y="42"/>
                  </a:cubicBezTo>
                  <a:cubicBezTo>
                    <a:pt x="88" y="40"/>
                    <a:pt x="88" y="40"/>
                    <a:pt x="88" y="40"/>
                  </a:cubicBezTo>
                  <a:cubicBezTo>
                    <a:pt x="90" y="42"/>
                    <a:pt x="90" y="42"/>
                    <a:pt x="90" y="42"/>
                  </a:cubicBezTo>
                  <a:cubicBezTo>
                    <a:pt x="88" y="43"/>
                    <a:pt x="88" y="43"/>
                    <a:pt x="88" y="43"/>
                  </a:cubicBezTo>
                  <a:moveTo>
                    <a:pt x="92" y="43"/>
                  </a:moveTo>
                  <a:cubicBezTo>
                    <a:pt x="91" y="42"/>
                    <a:pt x="91" y="42"/>
                    <a:pt x="91" y="42"/>
                  </a:cubicBezTo>
                  <a:cubicBezTo>
                    <a:pt x="92" y="40"/>
                    <a:pt x="92" y="40"/>
                    <a:pt x="92" y="40"/>
                  </a:cubicBezTo>
                  <a:cubicBezTo>
                    <a:pt x="94" y="42"/>
                    <a:pt x="94" y="42"/>
                    <a:pt x="94" y="42"/>
                  </a:cubicBezTo>
                  <a:cubicBezTo>
                    <a:pt x="92" y="43"/>
                    <a:pt x="92" y="43"/>
                    <a:pt x="92" y="43"/>
                  </a:cubicBezTo>
                  <a:moveTo>
                    <a:pt x="104" y="43"/>
                  </a:moveTo>
                  <a:cubicBezTo>
                    <a:pt x="102" y="42"/>
                    <a:pt x="102" y="42"/>
                    <a:pt x="102" y="42"/>
                  </a:cubicBezTo>
                  <a:cubicBezTo>
                    <a:pt x="104" y="40"/>
                    <a:pt x="104" y="40"/>
                    <a:pt x="104" y="40"/>
                  </a:cubicBezTo>
                  <a:cubicBezTo>
                    <a:pt x="106" y="42"/>
                    <a:pt x="106" y="42"/>
                    <a:pt x="106" y="42"/>
                  </a:cubicBezTo>
                  <a:cubicBezTo>
                    <a:pt x="104" y="43"/>
                    <a:pt x="104" y="43"/>
                    <a:pt x="104" y="43"/>
                  </a:cubicBezTo>
                  <a:moveTo>
                    <a:pt x="108" y="43"/>
                  </a:moveTo>
                  <a:cubicBezTo>
                    <a:pt x="106" y="42"/>
                    <a:pt x="106" y="42"/>
                    <a:pt x="106" y="42"/>
                  </a:cubicBezTo>
                  <a:cubicBezTo>
                    <a:pt x="108" y="40"/>
                    <a:pt x="108" y="40"/>
                    <a:pt x="108" y="40"/>
                  </a:cubicBezTo>
                  <a:cubicBezTo>
                    <a:pt x="110" y="41"/>
                    <a:pt x="110" y="41"/>
                    <a:pt x="110" y="41"/>
                  </a:cubicBezTo>
                  <a:cubicBezTo>
                    <a:pt x="108" y="43"/>
                    <a:pt x="108" y="43"/>
                    <a:pt x="108" y="43"/>
                  </a:cubicBezTo>
                  <a:moveTo>
                    <a:pt x="112" y="43"/>
                  </a:moveTo>
                  <a:cubicBezTo>
                    <a:pt x="110" y="41"/>
                    <a:pt x="110" y="41"/>
                    <a:pt x="110" y="41"/>
                  </a:cubicBezTo>
                  <a:cubicBezTo>
                    <a:pt x="112" y="39"/>
                    <a:pt x="112" y="39"/>
                    <a:pt x="112" y="39"/>
                  </a:cubicBezTo>
                  <a:cubicBezTo>
                    <a:pt x="114" y="41"/>
                    <a:pt x="114" y="41"/>
                    <a:pt x="114" y="41"/>
                  </a:cubicBezTo>
                  <a:cubicBezTo>
                    <a:pt x="112" y="43"/>
                    <a:pt x="112" y="43"/>
                    <a:pt x="112" y="43"/>
                  </a:cubicBezTo>
                  <a:moveTo>
                    <a:pt x="69" y="43"/>
                  </a:moveTo>
                  <a:cubicBezTo>
                    <a:pt x="67" y="42"/>
                    <a:pt x="67" y="42"/>
                    <a:pt x="67" y="42"/>
                  </a:cubicBezTo>
                  <a:cubicBezTo>
                    <a:pt x="69" y="39"/>
                    <a:pt x="69" y="39"/>
                    <a:pt x="69" y="39"/>
                  </a:cubicBezTo>
                  <a:cubicBezTo>
                    <a:pt x="71" y="41"/>
                    <a:pt x="71" y="41"/>
                    <a:pt x="71" y="41"/>
                  </a:cubicBezTo>
                  <a:cubicBezTo>
                    <a:pt x="69" y="43"/>
                    <a:pt x="69" y="43"/>
                    <a:pt x="69" y="43"/>
                  </a:cubicBezTo>
                  <a:moveTo>
                    <a:pt x="57" y="44"/>
                  </a:moveTo>
                  <a:cubicBezTo>
                    <a:pt x="56" y="43"/>
                    <a:pt x="56" y="43"/>
                    <a:pt x="56" y="43"/>
                  </a:cubicBezTo>
                  <a:cubicBezTo>
                    <a:pt x="57" y="42"/>
                    <a:pt x="57" y="40"/>
                    <a:pt x="58" y="39"/>
                  </a:cubicBezTo>
                  <a:cubicBezTo>
                    <a:pt x="60" y="41"/>
                    <a:pt x="60" y="41"/>
                    <a:pt x="60" y="41"/>
                  </a:cubicBezTo>
                  <a:cubicBezTo>
                    <a:pt x="57" y="44"/>
                    <a:pt x="57" y="44"/>
                    <a:pt x="57" y="44"/>
                  </a:cubicBezTo>
                  <a:moveTo>
                    <a:pt x="73" y="43"/>
                  </a:moveTo>
                  <a:cubicBezTo>
                    <a:pt x="72" y="41"/>
                    <a:pt x="72" y="41"/>
                    <a:pt x="72" y="41"/>
                  </a:cubicBezTo>
                  <a:cubicBezTo>
                    <a:pt x="74" y="39"/>
                    <a:pt x="74" y="39"/>
                    <a:pt x="74" y="39"/>
                  </a:cubicBezTo>
                  <a:cubicBezTo>
                    <a:pt x="76" y="40"/>
                    <a:pt x="76" y="40"/>
                    <a:pt x="76" y="40"/>
                  </a:cubicBezTo>
                  <a:cubicBezTo>
                    <a:pt x="73" y="43"/>
                    <a:pt x="73" y="43"/>
                    <a:pt x="73" y="43"/>
                  </a:cubicBezTo>
                  <a:moveTo>
                    <a:pt x="116" y="43"/>
                  </a:moveTo>
                  <a:cubicBezTo>
                    <a:pt x="115" y="41"/>
                    <a:pt x="115" y="41"/>
                    <a:pt x="115" y="41"/>
                  </a:cubicBezTo>
                  <a:cubicBezTo>
                    <a:pt x="117" y="39"/>
                    <a:pt x="117" y="39"/>
                    <a:pt x="117" y="39"/>
                  </a:cubicBezTo>
                  <a:cubicBezTo>
                    <a:pt x="119" y="40"/>
                    <a:pt x="119" y="40"/>
                    <a:pt x="119" y="40"/>
                  </a:cubicBezTo>
                  <a:cubicBezTo>
                    <a:pt x="116" y="43"/>
                    <a:pt x="116" y="43"/>
                    <a:pt x="116" y="43"/>
                  </a:cubicBezTo>
                  <a:moveTo>
                    <a:pt x="121" y="42"/>
                  </a:moveTo>
                  <a:cubicBezTo>
                    <a:pt x="119" y="40"/>
                    <a:pt x="119" y="40"/>
                    <a:pt x="119" y="40"/>
                  </a:cubicBezTo>
                  <a:cubicBezTo>
                    <a:pt x="121" y="38"/>
                    <a:pt x="121" y="38"/>
                    <a:pt x="121" y="38"/>
                  </a:cubicBezTo>
                  <a:cubicBezTo>
                    <a:pt x="123" y="40"/>
                    <a:pt x="123" y="40"/>
                    <a:pt x="123" y="40"/>
                  </a:cubicBezTo>
                  <a:cubicBezTo>
                    <a:pt x="121" y="42"/>
                    <a:pt x="121" y="42"/>
                    <a:pt x="121" y="42"/>
                  </a:cubicBezTo>
                  <a:moveTo>
                    <a:pt x="98" y="41"/>
                  </a:moveTo>
                  <a:cubicBezTo>
                    <a:pt x="96" y="40"/>
                    <a:pt x="96" y="40"/>
                    <a:pt x="96" y="40"/>
                  </a:cubicBezTo>
                  <a:cubicBezTo>
                    <a:pt x="98" y="38"/>
                    <a:pt x="98" y="38"/>
                    <a:pt x="98" y="38"/>
                  </a:cubicBezTo>
                  <a:cubicBezTo>
                    <a:pt x="100" y="40"/>
                    <a:pt x="100" y="40"/>
                    <a:pt x="100" y="40"/>
                  </a:cubicBezTo>
                  <a:cubicBezTo>
                    <a:pt x="98" y="41"/>
                    <a:pt x="98" y="41"/>
                    <a:pt x="98" y="41"/>
                  </a:cubicBezTo>
                  <a:moveTo>
                    <a:pt x="78" y="42"/>
                  </a:moveTo>
                  <a:cubicBezTo>
                    <a:pt x="76" y="40"/>
                    <a:pt x="76" y="40"/>
                    <a:pt x="76" y="40"/>
                  </a:cubicBezTo>
                  <a:cubicBezTo>
                    <a:pt x="78" y="38"/>
                    <a:pt x="78" y="38"/>
                    <a:pt x="78" y="38"/>
                  </a:cubicBezTo>
                  <a:cubicBezTo>
                    <a:pt x="80" y="40"/>
                    <a:pt x="80" y="40"/>
                    <a:pt x="80" y="40"/>
                  </a:cubicBezTo>
                  <a:cubicBezTo>
                    <a:pt x="78" y="42"/>
                    <a:pt x="78" y="42"/>
                    <a:pt x="78" y="42"/>
                  </a:cubicBezTo>
                  <a:moveTo>
                    <a:pt x="62" y="42"/>
                  </a:moveTo>
                  <a:cubicBezTo>
                    <a:pt x="60" y="41"/>
                    <a:pt x="60" y="41"/>
                    <a:pt x="60" y="41"/>
                  </a:cubicBezTo>
                  <a:cubicBezTo>
                    <a:pt x="63" y="38"/>
                    <a:pt x="63" y="38"/>
                    <a:pt x="63" y="38"/>
                  </a:cubicBezTo>
                  <a:cubicBezTo>
                    <a:pt x="64" y="40"/>
                    <a:pt x="64" y="40"/>
                    <a:pt x="64" y="40"/>
                  </a:cubicBezTo>
                  <a:cubicBezTo>
                    <a:pt x="62" y="42"/>
                    <a:pt x="62" y="42"/>
                    <a:pt x="62" y="42"/>
                  </a:cubicBezTo>
                  <a:moveTo>
                    <a:pt x="94" y="41"/>
                  </a:moveTo>
                  <a:cubicBezTo>
                    <a:pt x="93" y="40"/>
                    <a:pt x="93" y="40"/>
                    <a:pt x="93" y="40"/>
                  </a:cubicBezTo>
                  <a:cubicBezTo>
                    <a:pt x="94" y="38"/>
                    <a:pt x="94" y="38"/>
                    <a:pt x="94" y="38"/>
                  </a:cubicBezTo>
                  <a:cubicBezTo>
                    <a:pt x="96" y="40"/>
                    <a:pt x="96" y="40"/>
                    <a:pt x="96" y="40"/>
                  </a:cubicBezTo>
                  <a:cubicBezTo>
                    <a:pt x="94" y="41"/>
                    <a:pt x="94" y="41"/>
                    <a:pt x="94" y="41"/>
                  </a:cubicBezTo>
                  <a:moveTo>
                    <a:pt x="82" y="41"/>
                  </a:moveTo>
                  <a:cubicBezTo>
                    <a:pt x="81" y="40"/>
                    <a:pt x="81" y="40"/>
                    <a:pt x="81" y="40"/>
                  </a:cubicBezTo>
                  <a:cubicBezTo>
                    <a:pt x="82" y="38"/>
                    <a:pt x="82" y="38"/>
                    <a:pt x="82" y="38"/>
                  </a:cubicBezTo>
                  <a:cubicBezTo>
                    <a:pt x="84" y="40"/>
                    <a:pt x="84" y="40"/>
                    <a:pt x="84" y="40"/>
                  </a:cubicBezTo>
                  <a:cubicBezTo>
                    <a:pt x="82" y="41"/>
                    <a:pt x="82" y="41"/>
                    <a:pt x="82" y="41"/>
                  </a:cubicBezTo>
                  <a:moveTo>
                    <a:pt x="86" y="41"/>
                  </a:moveTo>
                  <a:cubicBezTo>
                    <a:pt x="85" y="40"/>
                    <a:pt x="85" y="40"/>
                    <a:pt x="85" y="40"/>
                  </a:cubicBezTo>
                  <a:cubicBezTo>
                    <a:pt x="86" y="38"/>
                    <a:pt x="86" y="38"/>
                    <a:pt x="86" y="38"/>
                  </a:cubicBezTo>
                  <a:cubicBezTo>
                    <a:pt x="88" y="40"/>
                    <a:pt x="88" y="40"/>
                    <a:pt x="88" y="40"/>
                  </a:cubicBezTo>
                  <a:cubicBezTo>
                    <a:pt x="86" y="41"/>
                    <a:pt x="86" y="41"/>
                    <a:pt x="86" y="41"/>
                  </a:cubicBezTo>
                  <a:moveTo>
                    <a:pt x="90" y="41"/>
                  </a:moveTo>
                  <a:cubicBezTo>
                    <a:pt x="89" y="40"/>
                    <a:pt x="89" y="40"/>
                    <a:pt x="89" y="40"/>
                  </a:cubicBezTo>
                  <a:cubicBezTo>
                    <a:pt x="90" y="38"/>
                    <a:pt x="90" y="38"/>
                    <a:pt x="90" y="38"/>
                  </a:cubicBezTo>
                  <a:cubicBezTo>
                    <a:pt x="92" y="40"/>
                    <a:pt x="92" y="40"/>
                    <a:pt x="92" y="40"/>
                  </a:cubicBezTo>
                  <a:cubicBezTo>
                    <a:pt x="90" y="41"/>
                    <a:pt x="90" y="41"/>
                    <a:pt x="90" y="41"/>
                  </a:cubicBezTo>
                  <a:moveTo>
                    <a:pt x="102" y="41"/>
                  </a:moveTo>
                  <a:cubicBezTo>
                    <a:pt x="100" y="40"/>
                    <a:pt x="100" y="40"/>
                    <a:pt x="100" y="40"/>
                  </a:cubicBezTo>
                  <a:cubicBezTo>
                    <a:pt x="102" y="38"/>
                    <a:pt x="102" y="38"/>
                    <a:pt x="102" y="38"/>
                  </a:cubicBezTo>
                  <a:cubicBezTo>
                    <a:pt x="104" y="40"/>
                    <a:pt x="104" y="40"/>
                    <a:pt x="104" y="40"/>
                  </a:cubicBezTo>
                  <a:cubicBezTo>
                    <a:pt x="102" y="41"/>
                    <a:pt x="102" y="41"/>
                    <a:pt x="102" y="41"/>
                  </a:cubicBezTo>
                  <a:moveTo>
                    <a:pt x="106" y="41"/>
                  </a:moveTo>
                  <a:cubicBezTo>
                    <a:pt x="104" y="40"/>
                    <a:pt x="104" y="40"/>
                    <a:pt x="104" y="40"/>
                  </a:cubicBezTo>
                  <a:cubicBezTo>
                    <a:pt x="106" y="38"/>
                    <a:pt x="106" y="38"/>
                    <a:pt x="106" y="38"/>
                  </a:cubicBezTo>
                  <a:cubicBezTo>
                    <a:pt x="108" y="39"/>
                    <a:pt x="108" y="39"/>
                    <a:pt x="108" y="39"/>
                  </a:cubicBezTo>
                  <a:cubicBezTo>
                    <a:pt x="106" y="41"/>
                    <a:pt x="106" y="41"/>
                    <a:pt x="106" y="41"/>
                  </a:cubicBezTo>
                  <a:moveTo>
                    <a:pt x="110" y="41"/>
                  </a:moveTo>
                  <a:cubicBezTo>
                    <a:pt x="108" y="39"/>
                    <a:pt x="108" y="39"/>
                    <a:pt x="108" y="39"/>
                  </a:cubicBezTo>
                  <a:cubicBezTo>
                    <a:pt x="110" y="37"/>
                    <a:pt x="110" y="37"/>
                    <a:pt x="110" y="37"/>
                  </a:cubicBezTo>
                  <a:cubicBezTo>
                    <a:pt x="112" y="39"/>
                    <a:pt x="112" y="39"/>
                    <a:pt x="112" y="39"/>
                  </a:cubicBezTo>
                  <a:cubicBezTo>
                    <a:pt x="110" y="41"/>
                    <a:pt x="110" y="41"/>
                    <a:pt x="110" y="41"/>
                  </a:cubicBezTo>
                  <a:moveTo>
                    <a:pt x="67" y="41"/>
                  </a:moveTo>
                  <a:cubicBezTo>
                    <a:pt x="65" y="40"/>
                    <a:pt x="65" y="40"/>
                    <a:pt x="65" y="40"/>
                  </a:cubicBezTo>
                  <a:cubicBezTo>
                    <a:pt x="67" y="37"/>
                    <a:pt x="67" y="37"/>
                    <a:pt x="67" y="37"/>
                  </a:cubicBezTo>
                  <a:cubicBezTo>
                    <a:pt x="69" y="39"/>
                    <a:pt x="69" y="39"/>
                    <a:pt x="69" y="39"/>
                  </a:cubicBezTo>
                  <a:cubicBezTo>
                    <a:pt x="67" y="41"/>
                    <a:pt x="67" y="41"/>
                    <a:pt x="67" y="41"/>
                  </a:cubicBezTo>
                  <a:moveTo>
                    <a:pt x="126" y="42"/>
                  </a:moveTo>
                  <a:cubicBezTo>
                    <a:pt x="124" y="40"/>
                    <a:pt x="124" y="40"/>
                    <a:pt x="124" y="40"/>
                  </a:cubicBezTo>
                  <a:cubicBezTo>
                    <a:pt x="126" y="37"/>
                    <a:pt x="126" y="37"/>
                    <a:pt x="126" y="37"/>
                  </a:cubicBezTo>
                  <a:cubicBezTo>
                    <a:pt x="127" y="38"/>
                    <a:pt x="127" y="38"/>
                    <a:pt x="127" y="38"/>
                  </a:cubicBezTo>
                  <a:cubicBezTo>
                    <a:pt x="127" y="40"/>
                    <a:pt x="126" y="41"/>
                    <a:pt x="126" y="42"/>
                  </a:cubicBezTo>
                  <a:moveTo>
                    <a:pt x="71" y="41"/>
                  </a:moveTo>
                  <a:cubicBezTo>
                    <a:pt x="70" y="39"/>
                    <a:pt x="70" y="39"/>
                    <a:pt x="70" y="39"/>
                  </a:cubicBezTo>
                  <a:cubicBezTo>
                    <a:pt x="72" y="37"/>
                    <a:pt x="72" y="37"/>
                    <a:pt x="72" y="37"/>
                  </a:cubicBezTo>
                  <a:cubicBezTo>
                    <a:pt x="74" y="38"/>
                    <a:pt x="74" y="38"/>
                    <a:pt x="74" y="38"/>
                  </a:cubicBezTo>
                  <a:cubicBezTo>
                    <a:pt x="71" y="41"/>
                    <a:pt x="71" y="41"/>
                    <a:pt x="71" y="41"/>
                  </a:cubicBezTo>
                  <a:moveTo>
                    <a:pt x="114" y="41"/>
                  </a:moveTo>
                  <a:cubicBezTo>
                    <a:pt x="113" y="39"/>
                    <a:pt x="113" y="39"/>
                    <a:pt x="113" y="39"/>
                  </a:cubicBezTo>
                  <a:cubicBezTo>
                    <a:pt x="115" y="37"/>
                    <a:pt x="115" y="37"/>
                    <a:pt x="115" y="37"/>
                  </a:cubicBezTo>
                  <a:cubicBezTo>
                    <a:pt x="117" y="38"/>
                    <a:pt x="117" y="38"/>
                    <a:pt x="117" y="38"/>
                  </a:cubicBezTo>
                  <a:cubicBezTo>
                    <a:pt x="114" y="41"/>
                    <a:pt x="114" y="41"/>
                    <a:pt x="114" y="41"/>
                  </a:cubicBezTo>
                  <a:moveTo>
                    <a:pt x="119" y="40"/>
                  </a:moveTo>
                  <a:cubicBezTo>
                    <a:pt x="117" y="38"/>
                    <a:pt x="117" y="38"/>
                    <a:pt x="117" y="38"/>
                  </a:cubicBezTo>
                  <a:cubicBezTo>
                    <a:pt x="119" y="36"/>
                    <a:pt x="119" y="36"/>
                    <a:pt x="119" y="36"/>
                  </a:cubicBezTo>
                  <a:cubicBezTo>
                    <a:pt x="121" y="38"/>
                    <a:pt x="121" y="38"/>
                    <a:pt x="121" y="38"/>
                  </a:cubicBezTo>
                  <a:cubicBezTo>
                    <a:pt x="119" y="40"/>
                    <a:pt x="119" y="40"/>
                    <a:pt x="119" y="40"/>
                  </a:cubicBezTo>
                  <a:moveTo>
                    <a:pt x="127" y="37"/>
                  </a:moveTo>
                  <a:cubicBezTo>
                    <a:pt x="127" y="37"/>
                    <a:pt x="127" y="37"/>
                    <a:pt x="127" y="37"/>
                  </a:cubicBezTo>
                  <a:cubicBezTo>
                    <a:pt x="127" y="36"/>
                    <a:pt x="127" y="36"/>
                    <a:pt x="127" y="36"/>
                  </a:cubicBezTo>
                  <a:cubicBezTo>
                    <a:pt x="127" y="37"/>
                    <a:pt x="127" y="37"/>
                    <a:pt x="127" y="37"/>
                  </a:cubicBezTo>
                  <a:moveTo>
                    <a:pt x="96" y="39"/>
                  </a:moveTo>
                  <a:cubicBezTo>
                    <a:pt x="94" y="38"/>
                    <a:pt x="94" y="38"/>
                    <a:pt x="94" y="38"/>
                  </a:cubicBezTo>
                  <a:cubicBezTo>
                    <a:pt x="96" y="36"/>
                    <a:pt x="96" y="36"/>
                    <a:pt x="96" y="36"/>
                  </a:cubicBezTo>
                  <a:cubicBezTo>
                    <a:pt x="98" y="38"/>
                    <a:pt x="98" y="38"/>
                    <a:pt x="98" y="38"/>
                  </a:cubicBezTo>
                  <a:cubicBezTo>
                    <a:pt x="96" y="39"/>
                    <a:pt x="96" y="39"/>
                    <a:pt x="96" y="39"/>
                  </a:cubicBezTo>
                  <a:moveTo>
                    <a:pt x="76" y="40"/>
                  </a:moveTo>
                  <a:cubicBezTo>
                    <a:pt x="74" y="38"/>
                    <a:pt x="74" y="38"/>
                    <a:pt x="74" y="38"/>
                  </a:cubicBezTo>
                  <a:cubicBezTo>
                    <a:pt x="76" y="36"/>
                    <a:pt x="76" y="36"/>
                    <a:pt x="76" y="36"/>
                  </a:cubicBezTo>
                  <a:cubicBezTo>
                    <a:pt x="78" y="38"/>
                    <a:pt x="78" y="38"/>
                    <a:pt x="78" y="38"/>
                  </a:cubicBezTo>
                  <a:cubicBezTo>
                    <a:pt x="76" y="40"/>
                    <a:pt x="76" y="40"/>
                    <a:pt x="76" y="40"/>
                  </a:cubicBezTo>
                  <a:moveTo>
                    <a:pt x="80" y="39"/>
                  </a:moveTo>
                  <a:cubicBezTo>
                    <a:pt x="79" y="38"/>
                    <a:pt x="79" y="38"/>
                    <a:pt x="79" y="38"/>
                  </a:cubicBezTo>
                  <a:cubicBezTo>
                    <a:pt x="80" y="36"/>
                    <a:pt x="80" y="36"/>
                    <a:pt x="80" y="36"/>
                  </a:cubicBezTo>
                  <a:cubicBezTo>
                    <a:pt x="82" y="38"/>
                    <a:pt x="82" y="38"/>
                    <a:pt x="82" y="38"/>
                  </a:cubicBezTo>
                  <a:cubicBezTo>
                    <a:pt x="80" y="39"/>
                    <a:pt x="80" y="39"/>
                    <a:pt x="80" y="39"/>
                  </a:cubicBezTo>
                  <a:moveTo>
                    <a:pt x="92" y="39"/>
                  </a:moveTo>
                  <a:cubicBezTo>
                    <a:pt x="91" y="38"/>
                    <a:pt x="91" y="38"/>
                    <a:pt x="91" y="38"/>
                  </a:cubicBezTo>
                  <a:cubicBezTo>
                    <a:pt x="92" y="36"/>
                    <a:pt x="92" y="36"/>
                    <a:pt x="92" y="36"/>
                  </a:cubicBezTo>
                  <a:cubicBezTo>
                    <a:pt x="94" y="38"/>
                    <a:pt x="94" y="38"/>
                    <a:pt x="94" y="38"/>
                  </a:cubicBezTo>
                  <a:cubicBezTo>
                    <a:pt x="92" y="39"/>
                    <a:pt x="92" y="39"/>
                    <a:pt x="92" y="39"/>
                  </a:cubicBezTo>
                  <a:moveTo>
                    <a:pt x="84" y="39"/>
                  </a:moveTo>
                  <a:cubicBezTo>
                    <a:pt x="83" y="38"/>
                    <a:pt x="83" y="38"/>
                    <a:pt x="83" y="38"/>
                  </a:cubicBezTo>
                  <a:cubicBezTo>
                    <a:pt x="84" y="36"/>
                    <a:pt x="84" y="36"/>
                    <a:pt x="84" y="36"/>
                  </a:cubicBezTo>
                  <a:cubicBezTo>
                    <a:pt x="86" y="38"/>
                    <a:pt x="86" y="38"/>
                    <a:pt x="86" y="38"/>
                  </a:cubicBezTo>
                  <a:cubicBezTo>
                    <a:pt x="84" y="39"/>
                    <a:pt x="84" y="39"/>
                    <a:pt x="84" y="39"/>
                  </a:cubicBezTo>
                  <a:moveTo>
                    <a:pt x="88" y="39"/>
                  </a:moveTo>
                  <a:cubicBezTo>
                    <a:pt x="87" y="38"/>
                    <a:pt x="87" y="38"/>
                    <a:pt x="87" y="38"/>
                  </a:cubicBezTo>
                  <a:cubicBezTo>
                    <a:pt x="88" y="36"/>
                    <a:pt x="88" y="36"/>
                    <a:pt x="88" y="36"/>
                  </a:cubicBezTo>
                  <a:cubicBezTo>
                    <a:pt x="90" y="38"/>
                    <a:pt x="90" y="38"/>
                    <a:pt x="90" y="38"/>
                  </a:cubicBezTo>
                  <a:cubicBezTo>
                    <a:pt x="88" y="39"/>
                    <a:pt x="88" y="39"/>
                    <a:pt x="88" y="39"/>
                  </a:cubicBezTo>
                  <a:moveTo>
                    <a:pt x="100" y="39"/>
                  </a:moveTo>
                  <a:cubicBezTo>
                    <a:pt x="98" y="38"/>
                    <a:pt x="98" y="38"/>
                    <a:pt x="98" y="38"/>
                  </a:cubicBezTo>
                  <a:cubicBezTo>
                    <a:pt x="100" y="36"/>
                    <a:pt x="100" y="36"/>
                    <a:pt x="100" y="36"/>
                  </a:cubicBezTo>
                  <a:cubicBezTo>
                    <a:pt x="102" y="38"/>
                    <a:pt x="102" y="38"/>
                    <a:pt x="102" y="38"/>
                  </a:cubicBezTo>
                  <a:cubicBezTo>
                    <a:pt x="100" y="39"/>
                    <a:pt x="100" y="39"/>
                    <a:pt x="100" y="39"/>
                  </a:cubicBezTo>
                  <a:moveTo>
                    <a:pt x="104" y="39"/>
                  </a:moveTo>
                  <a:cubicBezTo>
                    <a:pt x="102" y="38"/>
                    <a:pt x="102" y="38"/>
                    <a:pt x="102" y="38"/>
                  </a:cubicBezTo>
                  <a:cubicBezTo>
                    <a:pt x="104" y="36"/>
                    <a:pt x="104" y="36"/>
                    <a:pt x="104" y="36"/>
                  </a:cubicBezTo>
                  <a:cubicBezTo>
                    <a:pt x="106" y="38"/>
                    <a:pt x="106" y="38"/>
                    <a:pt x="106" y="38"/>
                  </a:cubicBezTo>
                  <a:cubicBezTo>
                    <a:pt x="104" y="39"/>
                    <a:pt x="104" y="39"/>
                    <a:pt x="104" y="39"/>
                  </a:cubicBezTo>
                  <a:moveTo>
                    <a:pt x="108" y="39"/>
                  </a:moveTo>
                  <a:cubicBezTo>
                    <a:pt x="106" y="38"/>
                    <a:pt x="106" y="38"/>
                    <a:pt x="106" y="38"/>
                  </a:cubicBezTo>
                  <a:cubicBezTo>
                    <a:pt x="108" y="36"/>
                    <a:pt x="108" y="36"/>
                    <a:pt x="108" y="36"/>
                  </a:cubicBezTo>
                  <a:cubicBezTo>
                    <a:pt x="110" y="37"/>
                    <a:pt x="110" y="37"/>
                    <a:pt x="110" y="37"/>
                  </a:cubicBezTo>
                  <a:cubicBezTo>
                    <a:pt x="108" y="39"/>
                    <a:pt x="108" y="39"/>
                    <a:pt x="108" y="39"/>
                  </a:cubicBezTo>
                  <a:moveTo>
                    <a:pt x="65" y="39"/>
                  </a:moveTo>
                  <a:cubicBezTo>
                    <a:pt x="63" y="38"/>
                    <a:pt x="63" y="38"/>
                    <a:pt x="63" y="38"/>
                  </a:cubicBezTo>
                  <a:cubicBezTo>
                    <a:pt x="65" y="35"/>
                    <a:pt x="65" y="35"/>
                    <a:pt x="65" y="35"/>
                  </a:cubicBezTo>
                  <a:cubicBezTo>
                    <a:pt x="67" y="37"/>
                    <a:pt x="67" y="37"/>
                    <a:pt x="67" y="37"/>
                  </a:cubicBezTo>
                  <a:cubicBezTo>
                    <a:pt x="65" y="39"/>
                    <a:pt x="65" y="39"/>
                    <a:pt x="65" y="39"/>
                  </a:cubicBezTo>
                  <a:moveTo>
                    <a:pt x="123" y="40"/>
                  </a:moveTo>
                  <a:cubicBezTo>
                    <a:pt x="122" y="38"/>
                    <a:pt x="122" y="38"/>
                    <a:pt x="122" y="38"/>
                  </a:cubicBezTo>
                  <a:cubicBezTo>
                    <a:pt x="124" y="35"/>
                    <a:pt x="124" y="35"/>
                    <a:pt x="124" y="35"/>
                  </a:cubicBezTo>
                  <a:cubicBezTo>
                    <a:pt x="126" y="37"/>
                    <a:pt x="126" y="37"/>
                    <a:pt x="126" y="37"/>
                  </a:cubicBezTo>
                  <a:cubicBezTo>
                    <a:pt x="123" y="40"/>
                    <a:pt x="123" y="40"/>
                    <a:pt x="123" y="40"/>
                  </a:cubicBezTo>
                  <a:moveTo>
                    <a:pt x="60" y="40"/>
                  </a:moveTo>
                  <a:cubicBezTo>
                    <a:pt x="58" y="38"/>
                    <a:pt x="58" y="38"/>
                    <a:pt x="58" y="38"/>
                  </a:cubicBezTo>
                  <a:cubicBezTo>
                    <a:pt x="58" y="38"/>
                    <a:pt x="58" y="38"/>
                    <a:pt x="58" y="38"/>
                  </a:cubicBezTo>
                  <a:cubicBezTo>
                    <a:pt x="58" y="37"/>
                    <a:pt x="59" y="36"/>
                    <a:pt x="59" y="35"/>
                  </a:cubicBezTo>
                  <a:cubicBezTo>
                    <a:pt x="62" y="38"/>
                    <a:pt x="62" y="38"/>
                    <a:pt x="62" y="38"/>
                  </a:cubicBezTo>
                  <a:cubicBezTo>
                    <a:pt x="60" y="40"/>
                    <a:pt x="60" y="40"/>
                    <a:pt x="60" y="40"/>
                  </a:cubicBezTo>
                  <a:moveTo>
                    <a:pt x="69" y="39"/>
                  </a:moveTo>
                  <a:cubicBezTo>
                    <a:pt x="68" y="37"/>
                    <a:pt x="68" y="37"/>
                    <a:pt x="68" y="37"/>
                  </a:cubicBezTo>
                  <a:cubicBezTo>
                    <a:pt x="70" y="35"/>
                    <a:pt x="70" y="35"/>
                    <a:pt x="70" y="35"/>
                  </a:cubicBezTo>
                  <a:cubicBezTo>
                    <a:pt x="72" y="36"/>
                    <a:pt x="72" y="36"/>
                    <a:pt x="72" y="36"/>
                  </a:cubicBezTo>
                  <a:cubicBezTo>
                    <a:pt x="69" y="39"/>
                    <a:pt x="69" y="39"/>
                    <a:pt x="69" y="39"/>
                  </a:cubicBezTo>
                  <a:moveTo>
                    <a:pt x="112" y="39"/>
                  </a:moveTo>
                  <a:cubicBezTo>
                    <a:pt x="111" y="37"/>
                    <a:pt x="111" y="37"/>
                    <a:pt x="111" y="37"/>
                  </a:cubicBezTo>
                  <a:cubicBezTo>
                    <a:pt x="113" y="35"/>
                    <a:pt x="113" y="35"/>
                    <a:pt x="113" y="35"/>
                  </a:cubicBezTo>
                  <a:cubicBezTo>
                    <a:pt x="115" y="36"/>
                    <a:pt x="115" y="36"/>
                    <a:pt x="115" y="36"/>
                  </a:cubicBezTo>
                  <a:cubicBezTo>
                    <a:pt x="112" y="39"/>
                    <a:pt x="112" y="39"/>
                    <a:pt x="112" y="39"/>
                  </a:cubicBezTo>
                  <a:moveTo>
                    <a:pt x="117" y="38"/>
                  </a:moveTo>
                  <a:cubicBezTo>
                    <a:pt x="116" y="36"/>
                    <a:pt x="116" y="36"/>
                    <a:pt x="116" y="36"/>
                  </a:cubicBezTo>
                  <a:cubicBezTo>
                    <a:pt x="117" y="34"/>
                    <a:pt x="117" y="34"/>
                    <a:pt x="117" y="34"/>
                  </a:cubicBezTo>
                  <a:cubicBezTo>
                    <a:pt x="119" y="36"/>
                    <a:pt x="119" y="36"/>
                    <a:pt x="119" y="36"/>
                  </a:cubicBezTo>
                  <a:cubicBezTo>
                    <a:pt x="117" y="38"/>
                    <a:pt x="117" y="38"/>
                    <a:pt x="117" y="38"/>
                  </a:cubicBezTo>
                  <a:moveTo>
                    <a:pt x="94" y="37"/>
                  </a:moveTo>
                  <a:cubicBezTo>
                    <a:pt x="92" y="36"/>
                    <a:pt x="92" y="36"/>
                    <a:pt x="92" y="36"/>
                  </a:cubicBezTo>
                  <a:cubicBezTo>
                    <a:pt x="94" y="34"/>
                    <a:pt x="94" y="34"/>
                    <a:pt x="94" y="34"/>
                  </a:cubicBezTo>
                  <a:cubicBezTo>
                    <a:pt x="96" y="36"/>
                    <a:pt x="96" y="36"/>
                    <a:pt x="96" y="36"/>
                  </a:cubicBezTo>
                  <a:cubicBezTo>
                    <a:pt x="94" y="37"/>
                    <a:pt x="94" y="37"/>
                    <a:pt x="94" y="37"/>
                  </a:cubicBezTo>
                  <a:moveTo>
                    <a:pt x="74" y="38"/>
                  </a:moveTo>
                  <a:cubicBezTo>
                    <a:pt x="72" y="36"/>
                    <a:pt x="72" y="36"/>
                    <a:pt x="72" y="36"/>
                  </a:cubicBezTo>
                  <a:cubicBezTo>
                    <a:pt x="74" y="34"/>
                    <a:pt x="74" y="34"/>
                    <a:pt x="74" y="34"/>
                  </a:cubicBezTo>
                  <a:cubicBezTo>
                    <a:pt x="76" y="36"/>
                    <a:pt x="76" y="36"/>
                    <a:pt x="76" y="36"/>
                  </a:cubicBezTo>
                  <a:cubicBezTo>
                    <a:pt x="74" y="38"/>
                    <a:pt x="74" y="38"/>
                    <a:pt x="74" y="38"/>
                  </a:cubicBezTo>
                  <a:moveTo>
                    <a:pt x="90" y="37"/>
                  </a:moveTo>
                  <a:cubicBezTo>
                    <a:pt x="89" y="36"/>
                    <a:pt x="89" y="36"/>
                    <a:pt x="89" y="36"/>
                  </a:cubicBezTo>
                  <a:cubicBezTo>
                    <a:pt x="90" y="34"/>
                    <a:pt x="90" y="34"/>
                    <a:pt x="90" y="34"/>
                  </a:cubicBezTo>
                  <a:cubicBezTo>
                    <a:pt x="92" y="36"/>
                    <a:pt x="92" y="36"/>
                    <a:pt x="92" y="36"/>
                  </a:cubicBezTo>
                  <a:cubicBezTo>
                    <a:pt x="90" y="37"/>
                    <a:pt x="90" y="37"/>
                    <a:pt x="90" y="37"/>
                  </a:cubicBezTo>
                  <a:moveTo>
                    <a:pt x="78" y="37"/>
                  </a:moveTo>
                  <a:cubicBezTo>
                    <a:pt x="77" y="36"/>
                    <a:pt x="77" y="36"/>
                    <a:pt x="77" y="36"/>
                  </a:cubicBezTo>
                  <a:cubicBezTo>
                    <a:pt x="78" y="34"/>
                    <a:pt x="78" y="34"/>
                    <a:pt x="78" y="34"/>
                  </a:cubicBezTo>
                  <a:cubicBezTo>
                    <a:pt x="80" y="36"/>
                    <a:pt x="80" y="36"/>
                    <a:pt x="80" y="36"/>
                  </a:cubicBezTo>
                  <a:cubicBezTo>
                    <a:pt x="78" y="37"/>
                    <a:pt x="78" y="37"/>
                    <a:pt x="78" y="37"/>
                  </a:cubicBezTo>
                  <a:moveTo>
                    <a:pt x="82" y="37"/>
                  </a:moveTo>
                  <a:cubicBezTo>
                    <a:pt x="81" y="36"/>
                    <a:pt x="81" y="36"/>
                    <a:pt x="81" y="36"/>
                  </a:cubicBezTo>
                  <a:cubicBezTo>
                    <a:pt x="82" y="34"/>
                    <a:pt x="82" y="34"/>
                    <a:pt x="82" y="34"/>
                  </a:cubicBezTo>
                  <a:cubicBezTo>
                    <a:pt x="84" y="36"/>
                    <a:pt x="84" y="36"/>
                    <a:pt x="84" y="36"/>
                  </a:cubicBezTo>
                  <a:cubicBezTo>
                    <a:pt x="82" y="37"/>
                    <a:pt x="82" y="37"/>
                    <a:pt x="82" y="37"/>
                  </a:cubicBezTo>
                  <a:moveTo>
                    <a:pt x="86" y="37"/>
                  </a:moveTo>
                  <a:cubicBezTo>
                    <a:pt x="85" y="36"/>
                    <a:pt x="85" y="36"/>
                    <a:pt x="85" y="36"/>
                  </a:cubicBezTo>
                  <a:cubicBezTo>
                    <a:pt x="86" y="34"/>
                    <a:pt x="86" y="34"/>
                    <a:pt x="86" y="34"/>
                  </a:cubicBezTo>
                  <a:cubicBezTo>
                    <a:pt x="88" y="36"/>
                    <a:pt x="88" y="36"/>
                    <a:pt x="88" y="36"/>
                  </a:cubicBezTo>
                  <a:cubicBezTo>
                    <a:pt x="86" y="37"/>
                    <a:pt x="86" y="37"/>
                    <a:pt x="86" y="37"/>
                  </a:cubicBezTo>
                  <a:moveTo>
                    <a:pt x="98" y="38"/>
                  </a:moveTo>
                  <a:cubicBezTo>
                    <a:pt x="96" y="36"/>
                    <a:pt x="96" y="36"/>
                    <a:pt x="96" y="36"/>
                  </a:cubicBezTo>
                  <a:cubicBezTo>
                    <a:pt x="98" y="34"/>
                    <a:pt x="98" y="34"/>
                    <a:pt x="98" y="34"/>
                  </a:cubicBezTo>
                  <a:cubicBezTo>
                    <a:pt x="100" y="36"/>
                    <a:pt x="100" y="36"/>
                    <a:pt x="100" y="36"/>
                  </a:cubicBezTo>
                  <a:cubicBezTo>
                    <a:pt x="98" y="38"/>
                    <a:pt x="98" y="38"/>
                    <a:pt x="98" y="38"/>
                  </a:cubicBezTo>
                  <a:moveTo>
                    <a:pt x="102" y="37"/>
                  </a:moveTo>
                  <a:cubicBezTo>
                    <a:pt x="100" y="36"/>
                    <a:pt x="100" y="36"/>
                    <a:pt x="100" y="36"/>
                  </a:cubicBezTo>
                  <a:cubicBezTo>
                    <a:pt x="102" y="34"/>
                    <a:pt x="102" y="34"/>
                    <a:pt x="102" y="34"/>
                  </a:cubicBezTo>
                  <a:cubicBezTo>
                    <a:pt x="104" y="36"/>
                    <a:pt x="104" y="36"/>
                    <a:pt x="104" y="36"/>
                  </a:cubicBezTo>
                  <a:cubicBezTo>
                    <a:pt x="102" y="37"/>
                    <a:pt x="102" y="37"/>
                    <a:pt x="102" y="37"/>
                  </a:cubicBezTo>
                  <a:moveTo>
                    <a:pt x="106" y="37"/>
                  </a:moveTo>
                  <a:cubicBezTo>
                    <a:pt x="104" y="36"/>
                    <a:pt x="104" y="36"/>
                    <a:pt x="104" y="36"/>
                  </a:cubicBezTo>
                  <a:cubicBezTo>
                    <a:pt x="106" y="34"/>
                    <a:pt x="106" y="34"/>
                    <a:pt x="106" y="34"/>
                  </a:cubicBezTo>
                  <a:cubicBezTo>
                    <a:pt x="108" y="35"/>
                    <a:pt x="108" y="35"/>
                    <a:pt x="108" y="35"/>
                  </a:cubicBezTo>
                  <a:cubicBezTo>
                    <a:pt x="106" y="37"/>
                    <a:pt x="106" y="37"/>
                    <a:pt x="106" y="37"/>
                  </a:cubicBezTo>
                  <a:moveTo>
                    <a:pt x="121" y="38"/>
                  </a:moveTo>
                  <a:cubicBezTo>
                    <a:pt x="120" y="36"/>
                    <a:pt x="120" y="36"/>
                    <a:pt x="120" y="36"/>
                  </a:cubicBezTo>
                  <a:cubicBezTo>
                    <a:pt x="122" y="33"/>
                    <a:pt x="122" y="33"/>
                    <a:pt x="122" y="33"/>
                  </a:cubicBezTo>
                  <a:cubicBezTo>
                    <a:pt x="124" y="35"/>
                    <a:pt x="124" y="35"/>
                    <a:pt x="124" y="35"/>
                  </a:cubicBezTo>
                  <a:cubicBezTo>
                    <a:pt x="121" y="38"/>
                    <a:pt x="121" y="38"/>
                    <a:pt x="121" y="38"/>
                  </a:cubicBezTo>
                  <a:moveTo>
                    <a:pt x="67" y="37"/>
                  </a:moveTo>
                  <a:cubicBezTo>
                    <a:pt x="66" y="35"/>
                    <a:pt x="66" y="35"/>
                    <a:pt x="66" y="35"/>
                  </a:cubicBezTo>
                  <a:cubicBezTo>
                    <a:pt x="68" y="33"/>
                    <a:pt x="68" y="33"/>
                    <a:pt x="68" y="33"/>
                  </a:cubicBezTo>
                  <a:cubicBezTo>
                    <a:pt x="70" y="34"/>
                    <a:pt x="70" y="34"/>
                    <a:pt x="70" y="34"/>
                  </a:cubicBezTo>
                  <a:cubicBezTo>
                    <a:pt x="67" y="37"/>
                    <a:pt x="67" y="37"/>
                    <a:pt x="67" y="37"/>
                  </a:cubicBezTo>
                  <a:moveTo>
                    <a:pt x="110" y="37"/>
                  </a:moveTo>
                  <a:cubicBezTo>
                    <a:pt x="109" y="35"/>
                    <a:pt x="109" y="35"/>
                    <a:pt x="109" y="35"/>
                  </a:cubicBezTo>
                  <a:cubicBezTo>
                    <a:pt x="111" y="33"/>
                    <a:pt x="111" y="33"/>
                    <a:pt x="111" y="33"/>
                  </a:cubicBezTo>
                  <a:cubicBezTo>
                    <a:pt x="113" y="34"/>
                    <a:pt x="113" y="34"/>
                    <a:pt x="113" y="34"/>
                  </a:cubicBezTo>
                  <a:cubicBezTo>
                    <a:pt x="110" y="37"/>
                    <a:pt x="110" y="37"/>
                    <a:pt x="110" y="37"/>
                  </a:cubicBezTo>
                  <a:moveTo>
                    <a:pt x="115" y="36"/>
                  </a:moveTo>
                  <a:cubicBezTo>
                    <a:pt x="114" y="34"/>
                    <a:pt x="114" y="34"/>
                    <a:pt x="114" y="34"/>
                  </a:cubicBezTo>
                  <a:cubicBezTo>
                    <a:pt x="116" y="32"/>
                    <a:pt x="116" y="32"/>
                    <a:pt x="116" y="32"/>
                  </a:cubicBezTo>
                  <a:cubicBezTo>
                    <a:pt x="117" y="34"/>
                    <a:pt x="117" y="34"/>
                    <a:pt x="117" y="34"/>
                  </a:cubicBezTo>
                  <a:cubicBezTo>
                    <a:pt x="115" y="36"/>
                    <a:pt x="115" y="36"/>
                    <a:pt x="115" y="36"/>
                  </a:cubicBezTo>
                  <a:moveTo>
                    <a:pt x="92" y="35"/>
                  </a:moveTo>
                  <a:cubicBezTo>
                    <a:pt x="91" y="34"/>
                    <a:pt x="91" y="34"/>
                    <a:pt x="91" y="34"/>
                  </a:cubicBezTo>
                  <a:cubicBezTo>
                    <a:pt x="92" y="32"/>
                    <a:pt x="92" y="32"/>
                    <a:pt x="92" y="32"/>
                  </a:cubicBezTo>
                  <a:cubicBezTo>
                    <a:pt x="94" y="34"/>
                    <a:pt x="94" y="34"/>
                    <a:pt x="94" y="34"/>
                  </a:cubicBezTo>
                  <a:cubicBezTo>
                    <a:pt x="92" y="35"/>
                    <a:pt x="92" y="35"/>
                    <a:pt x="92" y="35"/>
                  </a:cubicBezTo>
                  <a:moveTo>
                    <a:pt x="72" y="36"/>
                  </a:moveTo>
                  <a:cubicBezTo>
                    <a:pt x="70" y="34"/>
                    <a:pt x="70" y="34"/>
                    <a:pt x="70" y="34"/>
                  </a:cubicBezTo>
                  <a:cubicBezTo>
                    <a:pt x="72" y="32"/>
                    <a:pt x="72" y="32"/>
                    <a:pt x="72" y="32"/>
                  </a:cubicBezTo>
                  <a:cubicBezTo>
                    <a:pt x="74" y="34"/>
                    <a:pt x="74" y="34"/>
                    <a:pt x="74" y="34"/>
                  </a:cubicBezTo>
                  <a:cubicBezTo>
                    <a:pt x="72" y="36"/>
                    <a:pt x="72" y="36"/>
                    <a:pt x="72" y="36"/>
                  </a:cubicBezTo>
                  <a:moveTo>
                    <a:pt x="76" y="36"/>
                  </a:moveTo>
                  <a:cubicBezTo>
                    <a:pt x="75" y="34"/>
                    <a:pt x="75" y="34"/>
                    <a:pt x="75" y="34"/>
                  </a:cubicBezTo>
                  <a:cubicBezTo>
                    <a:pt x="76" y="32"/>
                    <a:pt x="76" y="32"/>
                    <a:pt x="76" y="32"/>
                  </a:cubicBezTo>
                  <a:cubicBezTo>
                    <a:pt x="78" y="34"/>
                    <a:pt x="78" y="34"/>
                    <a:pt x="78" y="34"/>
                  </a:cubicBezTo>
                  <a:cubicBezTo>
                    <a:pt x="76" y="36"/>
                    <a:pt x="76" y="36"/>
                    <a:pt x="76" y="36"/>
                  </a:cubicBezTo>
                  <a:moveTo>
                    <a:pt x="88" y="35"/>
                  </a:moveTo>
                  <a:cubicBezTo>
                    <a:pt x="87" y="34"/>
                    <a:pt x="87" y="34"/>
                    <a:pt x="87" y="34"/>
                  </a:cubicBezTo>
                  <a:cubicBezTo>
                    <a:pt x="88" y="32"/>
                    <a:pt x="88" y="32"/>
                    <a:pt x="88" y="32"/>
                  </a:cubicBezTo>
                  <a:cubicBezTo>
                    <a:pt x="90" y="34"/>
                    <a:pt x="90" y="34"/>
                    <a:pt x="90" y="34"/>
                  </a:cubicBezTo>
                  <a:cubicBezTo>
                    <a:pt x="88" y="35"/>
                    <a:pt x="88" y="35"/>
                    <a:pt x="88" y="35"/>
                  </a:cubicBezTo>
                  <a:moveTo>
                    <a:pt x="80" y="35"/>
                  </a:moveTo>
                  <a:cubicBezTo>
                    <a:pt x="79" y="34"/>
                    <a:pt x="79" y="34"/>
                    <a:pt x="79" y="34"/>
                  </a:cubicBezTo>
                  <a:cubicBezTo>
                    <a:pt x="80" y="32"/>
                    <a:pt x="80" y="32"/>
                    <a:pt x="80" y="32"/>
                  </a:cubicBezTo>
                  <a:cubicBezTo>
                    <a:pt x="82" y="34"/>
                    <a:pt x="82" y="34"/>
                    <a:pt x="82" y="34"/>
                  </a:cubicBezTo>
                  <a:cubicBezTo>
                    <a:pt x="80" y="35"/>
                    <a:pt x="80" y="35"/>
                    <a:pt x="80" y="35"/>
                  </a:cubicBezTo>
                  <a:moveTo>
                    <a:pt x="84" y="35"/>
                  </a:moveTo>
                  <a:cubicBezTo>
                    <a:pt x="83" y="34"/>
                    <a:pt x="83" y="34"/>
                    <a:pt x="83" y="34"/>
                  </a:cubicBezTo>
                  <a:cubicBezTo>
                    <a:pt x="84" y="32"/>
                    <a:pt x="84" y="32"/>
                    <a:pt x="84" y="32"/>
                  </a:cubicBezTo>
                  <a:cubicBezTo>
                    <a:pt x="86" y="34"/>
                    <a:pt x="86" y="34"/>
                    <a:pt x="86" y="34"/>
                  </a:cubicBezTo>
                  <a:cubicBezTo>
                    <a:pt x="84" y="35"/>
                    <a:pt x="84" y="35"/>
                    <a:pt x="84" y="35"/>
                  </a:cubicBezTo>
                  <a:moveTo>
                    <a:pt x="126" y="36"/>
                  </a:moveTo>
                  <a:cubicBezTo>
                    <a:pt x="125" y="35"/>
                    <a:pt x="125" y="35"/>
                    <a:pt x="125" y="35"/>
                  </a:cubicBezTo>
                  <a:cubicBezTo>
                    <a:pt x="128" y="32"/>
                    <a:pt x="128" y="32"/>
                    <a:pt x="128" y="32"/>
                  </a:cubicBezTo>
                  <a:cubicBezTo>
                    <a:pt x="128" y="32"/>
                    <a:pt x="128" y="32"/>
                    <a:pt x="128" y="32"/>
                  </a:cubicBezTo>
                  <a:cubicBezTo>
                    <a:pt x="128" y="33"/>
                    <a:pt x="128" y="34"/>
                    <a:pt x="127" y="35"/>
                  </a:cubicBezTo>
                  <a:cubicBezTo>
                    <a:pt x="126" y="36"/>
                    <a:pt x="126" y="36"/>
                    <a:pt x="126" y="36"/>
                  </a:cubicBezTo>
                  <a:moveTo>
                    <a:pt x="96" y="36"/>
                  </a:moveTo>
                  <a:cubicBezTo>
                    <a:pt x="94" y="34"/>
                    <a:pt x="94" y="34"/>
                    <a:pt x="94" y="34"/>
                  </a:cubicBezTo>
                  <a:cubicBezTo>
                    <a:pt x="96" y="32"/>
                    <a:pt x="96" y="32"/>
                    <a:pt x="96" y="32"/>
                  </a:cubicBezTo>
                  <a:cubicBezTo>
                    <a:pt x="98" y="34"/>
                    <a:pt x="98" y="34"/>
                    <a:pt x="98" y="34"/>
                  </a:cubicBezTo>
                  <a:cubicBezTo>
                    <a:pt x="96" y="36"/>
                    <a:pt x="96" y="36"/>
                    <a:pt x="96" y="36"/>
                  </a:cubicBezTo>
                  <a:moveTo>
                    <a:pt x="100" y="35"/>
                  </a:moveTo>
                  <a:cubicBezTo>
                    <a:pt x="99" y="34"/>
                    <a:pt x="99" y="34"/>
                    <a:pt x="99" y="34"/>
                  </a:cubicBezTo>
                  <a:cubicBezTo>
                    <a:pt x="100" y="32"/>
                    <a:pt x="100" y="32"/>
                    <a:pt x="100" y="32"/>
                  </a:cubicBezTo>
                  <a:cubicBezTo>
                    <a:pt x="102" y="34"/>
                    <a:pt x="102" y="34"/>
                    <a:pt x="102" y="34"/>
                  </a:cubicBezTo>
                  <a:cubicBezTo>
                    <a:pt x="100" y="35"/>
                    <a:pt x="100" y="35"/>
                    <a:pt x="100" y="35"/>
                  </a:cubicBezTo>
                  <a:moveTo>
                    <a:pt x="104" y="35"/>
                  </a:moveTo>
                  <a:cubicBezTo>
                    <a:pt x="103" y="34"/>
                    <a:pt x="103" y="34"/>
                    <a:pt x="103" y="34"/>
                  </a:cubicBezTo>
                  <a:cubicBezTo>
                    <a:pt x="105" y="32"/>
                    <a:pt x="105" y="32"/>
                    <a:pt x="105" y="32"/>
                  </a:cubicBezTo>
                  <a:cubicBezTo>
                    <a:pt x="106" y="33"/>
                    <a:pt x="106" y="33"/>
                    <a:pt x="106" y="33"/>
                  </a:cubicBezTo>
                  <a:cubicBezTo>
                    <a:pt x="104" y="35"/>
                    <a:pt x="104" y="35"/>
                    <a:pt x="104" y="35"/>
                  </a:cubicBezTo>
                  <a:moveTo>
                    <a:pt x="119" y="36"/>
                  </a:moveTo>
                  <a:cubicBezTo>
                    <a:pt x="118" y="34"/>
                    <a:pt x="118" y="34"/>
                    <a:pt x="118" y="34"/>
                  </a:cubicBezTo>
                  <a:cubicBezTo>
                    <a:pt x="121" y="31"/>
                    <a:pt x="121" y="31"/>
                    <a:pt x="121" y="31"/>
                  </a:cubicBezTo>
                  <a:cubicBezTo>
                    <a:pt x="122" y="33"/>
                    <a:pt x="122" y="33"/>
                    <a:pt x="122" y="33"/>
                  </a:cubicBezTo>
                  <a:cubicBezTo>
                    <a:pt x="119" y="36"/>
                    <a:pt x="119" y="36"/>
                    <a:pt x="119" y="36"/>
                  </a:cubicBezTo>
                  <a:moveTo>
                    <a:pt x="63" y="37"/>
                  </a:moveTo>
                  <a:cubicBezTo>
                    <a:pt x="60" y="34"/>
                    <a:pt x="60" y="34"/>
                    <a:pt x="60" y="34"/>
                  </a:cubicBezTo>
                  <a:cubicBezTo>
                    <a:pt x="60" y="33"/>
                    <a:pt x="61" y="32"/>
                    <a:pt x="61" y="31"/>
                  </a:cubicBezTo>
                  <a:cubicBezTo>
                    <a:pt x="65" y="35"/>
                    <a:pt x="65" y="35"/>
                    <a:pt x="65" y="35"/>
                  </a:cubicBezTo>
                  <a:cubicBezTo>
                    <a:pt x="63" y="37"/>
                    <a:pt x="63" y="37"/>
                    <a:pt x="63" y="37"/>
                  </a:cubicBezTo>
                  <a:moveTo>
                    <a:pt x="108" y="35"/>
                  </a:moveTo>
                  <a:cubicBezTo>
                    <a:pt x="107" y="33"/>
                    <a:pt x="107" y="33"/>
                    <a:pt x="107" y="33"/>
                  </a:cubicBezTo>
                  <a:cubicBezTo>
                    <a:pt x="109" y="31"/>
                    <a:pt x="109" y="31"/>
                    <a:pt x="109" y="31"/>
                  </a:cubicBezTo>
                  <a:cubicBezTo>
                    <a:pt x="111" y="32"/>
                    <a:pt x="111" y="32"/>
                    <a:pt x="111" y="32"/>
                  </a:cubicBezTo>
                  <a:cubicBezTo>
                    <a:pt x="108" y="35"/>
                    <a:pt x="108" y="35"/>
                    <a:pt x="108" y="35"/>
                  </a:cubicBezTo>
                  <a:moveTo>
                    <a:pt x="113" y="34"/>
                  </a:moveTo>
                  <a:cubicBezTo>
                    <a:pt x="112" y="32"/>
                    <a:pt x="112" y="32"/>
                    <a:pt x="112" y="32"/>
                  </a:cubicBezTo>
                  <a:cubicBezTo>
                    <a:pt x="114" y="30"/>
                    <a:pt x="114" y="30"/>
                    <a:pt x="114" y="30"/>
                  </a:cubicBezTo>
                  <a:cubicBezTo>
                    <a:pt x="115" y="32"/>
                    <a:pt x="115" y="32"/>
                    <a:pt x="115" y="32"/>
                  </a:cubicBezTo>
                  <a:cubicBezTo>
                    <a:pt x="113" y="34"/>
                    <a:pt x="113" y="34"/>
                    <a:pt x="113" y="34"/>
                  </a:cubicBezTo>
                  <a:moveTo>
                    <a:pt x="90" y="34"/>
                  </a:moveTo>
                  <a:cubicBezTo>
                    <a:pt x="89" y="32"/>
                    <a:pt x="89" y="32"/>
                    <a:pt x="89" y="32"/>
                  </a:cubicBezTo>
                  <a:cubicBezTo>
                    <a:pt x="90" y="30"/>
                    <a:pt x="90" y="30"/>
                    <a:pt x="90" y="30"/>
                  </a:cubicBezTo>
                  <a:cubicBezTo>
                    <a:pt x="92" y="32"/>
                    <a:pt x="92" y="32"/>
                    <a:pt x="92" y="32"/>
                  </a:cubicBezTo>
                  <a:cubicBezTo>
                    <a:pt x="90" y="34"/>
                    <a:pt x="90" y="34"/>
                    <a:pt x="90" y="34"/>
                  </a:cubicBezTo>
                  <a:moveTo>
                    <a:pt x="70" y="34"/>
                  </a:moveTo>
                  <a:cubicBezTo>
                    <a:pt x="68" y="32"/>
                    <a:pt x="68" y="32"/>
                    <a:pt x="68" y="32"/>
                  </a:cubicBezTo>
                  <a:cubicBezTo>
                    <a:pt x="71" y="30"/>
                    <a:pt x="71" y="30"/>
                    <a:pt x="71" y="30"/>
                  </a:cubicBezTo>
                  <a:cubicBezTo>
                    <a:pt x="72" y="32"/>
                    <a:pt x="72" y="32"/>
                    <a:pt x="72" y="32"/>
                  </a:cubicBezTo>
                  <a:cubicBezTo>
                    <a:pt x="70" y="34"/>
                    <a:pt x="70" y="34"/>
                    <a:pt x="70" y="34"/>
                  </a:cubicBezTo>
                  <a:moveTo>
                    <a:pt x="74" y="34"/>
                  </a:moveTo>
                  <a:cubicBezTo>
                    <a:pt x="73" y="32"/>
                    <a:pt x="73" y="32"/>
                    <a:pt x="73" y="32"/>
                  </a:cubicBezTo>
                  <a:cubicBezTo>
                    <a:pt x="74" y="30"/>
                    <a:pt x="74" y="30"/>
                    <a:pt x="74" y="30"/>
                  </a:cubicBezTo>
                  <a:cubicBezTo>
                    <a:pt x="76" y="32"/>
                    <a:pt x="76" y="32"/>
                    <a:pt x="76" y="32"/>
                  </a:cubicBezTo>
                  <a:cubicBezTo>
                    <a:pt x="74" y="34"/>
                    <a:pt x="74" y="34"/>
                    <a:pt x="74" y="34"/>
                  </a:cubicBezTo>
                  <a:moveTo>
                    <a:pt x="86" y="33"/>
                  </a:moveTo>
                  <a:cubicBezTo>
                    <a:pt x="85" y="32"/>
                    <a:pt x="85" y="32"/>
                    <a:pt x="85" y="32"/>
                  </a:cubicBezTo>
                  <a:cubicBezTo>
                    <a:pt x="86" y="30"/>
                    <a:pt x="86" y="30"/>
                    <a:pt x="86" y="30"/>
                  </a:cubicBezTo>
                  <a:cubicBezTo>
                    <a:pt x="88" y="32"/>
                    <a:pt x="88" y="32"/>
                    <a:pt x="88" y="32"/>
                  </a:cubicBezTo>
                  <a:cubicBezTo>
                    <a:pt x="86" y="33"/>
                    <a:pt x="86" y="33"/>
                    <a:pt x="86" y="33"/>
                  </a:cubicBezTo>
                  <a:moveTo>
                    <a:pt x="78" y="34"/>
                  </a:moveTo>
                  <a:cubicBezTo>
                    <a:pt x="77" y="32"/>
                    <a:pt x="77" y="32"/>
                    <a:pt x="77" y="32"/>
                  </a:cubicBezTo>
                  <a:cubicBezTo>
                    <a:pt x="78" y="30"/>
                    <a:pt x="78" y="30"/>
                    <a:pt x="78" y="30"/>
                  </a:cubicBezTo>
                  <a:cubicBezTo>
                    <a:pt x="80" y="32"/>
                    <a:pt x="80" y="32"/>
                    <a:pt x="80" y="32"/>
                  </a:cubicBezTo>
                  <a:cubicBezTo>
                    <a:pt x="78" y="34"/>
                    <a:pt x="78" y="34"/>
                    <a:pt x="78" y="34"/>
                  </a:cubicBezTo>
                  <a:moveTo>
                    <a:pt x="82" y="33"/>
                  </a:moveTo>
                  <a:cubicBezTo>
                    <a:pt x="81" y="32"/>
                    <a:pt x="81" y="32"/>
                    <a:pt x="81" y="32"/>
                  </a:cubicBezTo>
                  <a:cubicBezTo>
                    <a:pt x="82" y="30"/>
                    <a:pt x="82" y="30"/>
                    <a:pt x="82" y="30"/>
                  </a:cubicBezTo>
                  <a:cubicBezTo>
                    <a:pt x="84" y="32"/>
                    <a:pt x="84" y="32"/>
                    <a:pt x="84" y="32"/>
                  </a:cubicBezTo>
                  <a:cubicBezTo>
                    <a:pt x="82" y="33"/>
                    <a:pt x="82" y="33"/>
                    <a:pt x="82" y="33"/>
                  </a:cubicBezTo>
                  <a:moveTo>
                    <a:pt x="124" y="35"/>
                  </a:moveTo>
                  <a:cubicBezTo>
                    <a:pt x="123" y="33"/>
                    <a:pt x="123" y="33"/>
                    <a:pt x="123" y="33"/>
                  </a:cubicBezTo>
                  <a:cubicBezTo>
                    <a:pt x="126" y="30"/>
                    <a:pt x="126" y="30"/>
                    <a:pt x="126" y="30"/>
                  </a:cubicBezTo>
                  <a:cubicBezTo>
                    <a:pt x="127" y="32"/>
                    <a:pt x="127" y="32"/>
                    <a:pt x="127" y="32"/>
                  </a:cubicBezTo>
                  <a:cubicBezTo>
                    <a:pt x="124" y="35"/>
                    <a:pt x="124" y="35"/>
                    <a:pt x="124" y="35"/>
                  </a:cubicBezTo>
                  <a:moveTo>
                    <a:pt x="94" y="34"/>
                  </a:moveTo>
                  <a:cubicBezTo>
                    <a:pt x="92" y="32"/>
                    <a:pt x="92" y="32"/>
                    <a:pt x="92" y="32"/>
                  </a:cubicBezTo>
                  <a:cubicBezTo>
                    <a:pt x="94" y="30"/>
                    <a:pt x="94" y="30"/>
                    <a:pt x="94" y="30"/>
                  </a:cubicBezTo>
                  <a:cubicBezTo>
                    <a:pt x="96" y="32"/>
                    <a:pt x="96" y="32"/>
                    <a:pt x="96" y="32"/>
                  </a:cubicBezTo>
                  <a:cubicBezTo>
                    <a:pt x="94" y="34"/>
                    <a:pt x="94" y="34"/>
                    <a:pt x="94" y="34"/>
                  </a:cubicBezTo>
                  <a:moveTo>
                    <a:pt x="98" y="33"/>
                  </a:moveTo>
                  <a:cubicBezTo>
                    <a:pt x="97" y="32"/>
                    <a:pt x="97" y="32"/>
                    <a:pt x="97" y="32"/>
                  </a:cubicBezTo>
                  <a:cubicBezTo>
                    <a:pt x="98" y="30"/>
                    <a:pt x="98" y="30"/>
                    <a:pt x="98" y="30"/>
                  </a:cubicBezTo>
                  <a:cubicBezTo>
                    <a:pt x="100" y="32"/>
                    <a:pt x="100" y="32"/>
                    <a:pt x="100" y="32"/>
                  </a:cubicBezTo>
                  <a:cubicBezTo>
                    <a:pt x="98" y="33"/>
                    <a:pt x="98" y="33"/>
                    <a:pt x="98" y="33"/>
                  </a:cubicBezTo>
                  <a:moveTo>
                    <a:pt x="102" y="33"/>
                  </a:moveTo>
                  <a:cubicBezTo>
                    <a:pt x="101" y="32"/>
                    <a:pt x="101" y="32"/>
                    <a:pt x="101" y="32"/>
                  </a:cubicBezTo>
                  <a:cubicBezTo>
                    <a:pt x="103" y="30"/>
                    <a:pt x="103" y="30"/>
                    <a:pt x="103" y="30"/>
                  </a:cubicBezTo>
                  <a:cubicBezTo>
                    <a:pt x="104" y="31"/>
                    <a:pt x="104" y="31"/>
                    <a:pt x="104" y="31"/>
                  </a:cubicBezTo>
                  <a:cubicBezTo>
                    <a:pt x="102" y="33"/>
                    <a:pt x="102" y="33"/>
                    <a:pt x="102" y="33"/>
                  </a:cubicBezTo>
                  <a:moveTo>
                    <a:pt x="117" y="34"/>
                  </a:moveTo>
                  <a:cubicBezTo>
                    <a:pt x="116" y="32"/>
                    <a:pt x="116" y="32"/>
                    <a:pt x="116" y="32"/>
                  </a:cubicBezTo>
                  <a:cubicBezTo>
                    <a:pt x="119" y="29"/>
                    <a:pt x="119" y="29"/>
                    <a:pt x="119" y="29"/>
                  </a:cubicBezTo>
                  <a:cubicBezTo>
                    <a:pt x="120" y="31"/>
                    <a:pt x="120" y="31"/>
                    <a:pt x="120" y="31"/>
                  </a:cubicBezTo>
                  <a:cubicBezTo>
                    <a:pt x="117" y="34"/>
                    <a:pt x="117" y="34"/>
                    <a:pt x="117" y="34"/>
                  </a:cubicBezTo>
                  <a:moveTo>
                    <a:pt x="106" y="33"/>
                  </a:moveTo>
                  <a:cubicBezTo>
                    <a:pt x="105" y="31"/>
                    <a:pt x="105" y="31"/>
                    <a:pt x="105" y="31"/>
                  </a:cubicBezTo>
                  <a:cubicBezTo>
                    <a:pt x="107" y="29"/>
                    <a:pt x="107" y="29"/>
                    <a:pt x="107" y="29"/>
                  </a:cubicBezTo>
                  <a:cubicBezTo>
                    <a:pt x="109" y="30"/>
                    <a:pt x="109" y="30"/>
                    <a:pt x="109" y="30"/>
                  </a:cubicBezTo>
                  <a:cubicBezTo>
                    <a:pt x="106" y="33"/>
                    <a:pt x="106" y="33"/>
                    <a:pt x="106" y="33"/>
                  </a:cubicBezTo>
                  <a:moveTo>
                    <a:pt x="111" y="32"/>
                  </a:moveTo>
                  <a:cubicBezTo>
                    <a:pt x="110" y="30"/>
                    <a:pt x="110" y="30"/>
                    <a:pt x="110" y="30"/>
                  </a:cubicBezTo>
                  <a:cubicBezTo>
                    <a:pt x="112" y="28"/>
                    <a:pt x="112" y="28"/>
                    <a:pt x="112" y="28"/>
                  </a:cubicBezTo>
                  <a:cubicBezTo>
                    <a:pt x="113" y="30"/>
                    <a:pt x="113" y="30"/>
                    <a:pt x="113" y="30"/>
                  </a:cubicBezTo>
                  <a:cubicBezTo>
                    <a:pt x="111" y="32"/>
                    <a:pt x="111" y="32"/>
                    <a:pt x="111" y="32"/>
                  </a:cubicBezTo>
                  <a:moveTo>
                    <a:pt x="88" y="32"/>
                  </a:moveTo>
                  <a:cubicBezTo>
                    <a:pt x="87" y="30"/>
                    <a:pt x="87" y="30"/>
                    <a:pt x="87" y="30"/>
                  </a:cubicBezTo>
                  <a:cubicBezTo>
                    <a:pt x="88" y="28"/>
                    <a:pt x="88" y="28"/>
                    <a:pt x="88" y="28"/>
                  </a:cubicBezTo>
                  <a:cubicBezTo>
                    <a:pt x="90" y="30"/>
                    <a:pt x="90" y="30"/>
                    <a:pt x="90" y="30"/>
                  </a:cubicBezTo>
                  <a:cubicBezTo>
                    <a:pt x="88" y="32"/>
                    <a:pt x="88" y="32"/>
                    <a:pt x="88" y="32"/>
                  </a:cubicBezTo>
                  <a:moveTo>
                    <a:pt x="84" y="31"/>
                  </a:moveTo>
                  <a:cubicBezTo>
                    <a:pt x="83" y="30"/>
                    <a:pt x="83" y="30"/>
                    <a:pt x="83" y="30"/>
                  </a:cubicBezTo>
                  <a:cubicBezTo>
                    <a:pt x="84" y="28"/>
                    <a:pt x="84" y="28"/>
                    <a:pt x="84" y="28"/>
                  </a:cubicBezTo>
                  <a:cubicBezTo>
                    <a:pt x="86" y="30"/>
                    <a:pt x="86" y="30"/>
                    <a:pt x="86" y="30"/>
                  </a:cubicBezTo>
                  <a:cubicBezTo>
                    <a:pt x="84" y="31"/>
                    <a:pt x="84" y="31"/>
                    <a:pt x="84" y="31"/>
                  </a:cubicBezTo>
                  <a:moveTo>
                    <a:pt x="72" y="32"/>
                  </a:moveTo>
                  <a:cubicBezTo>
                    <a:pt x="71" y="30"/>
                    <a:pt x="71" y="30"/>
                    <a:pt x="71" y="30"/>
                  </a:cubicBezTo>
                  <a:cubicBezTo>
                    <a:pt x="73" y="28"/>
                    <a:pt x="73" y="28"/>
                    <a:pt x="73" y="28"/>
                  </a:cubicBezTo>
                  <a:cubicBezTo>
                    <a:pt x="74" y="30"/>
                    <a:pt x="74" y="30"/>
                    <a:pt x="74" y="30"/>
                  </a:cubicBezTo>
                  <a:cubicBezTo>
                    <a:pt x="72" y="32"/>
                    <a:pt x="72" y="32"/>
                    <a:pt x="72" y="32"/>
                  </a:cubicBezTo>
                  <a:moveTo>
                    <a:pt x="76" y="32"/>
                  </a:moveTo>
                  <a:cubicBezTo>
                    <a:pt x="75" y="30"/>
                    <a:pt x="75" y="30"/>
                    <a:pt x="75" y="30"/>
                  </a:cubicBezTo>
                  <a:cubicBezTo>
                    <a:pt x="76" y="28"/>
                    <a:pt x="76" y="28"/>
                    <a:pt x="76" y="28"/>
                  </a:cubicBezTo>
                  <a:cubicBezTo>
                    <a:pt x="78" y="30"/>
                    <a:pt x="78" y="30"/>
                    <a:pt x="78" y="30"/>
                  </a:cubicBezTo>
                  <a:cubicBezTo>
                    <a:pt x="76" y="32"/>
                    <a:pt x="76" y="32"/>
                    <a:pt x="76" y="32"/>
                  </a:cubicBezTo>
                  <a:moveTo>
                    <a:pt x="80" y="32"/>
                  </a:moveTo>
                  <a:cubicBezTo>
                    <a:pt x="79" y="30"/>
                    <a:pt x="79" y="30"/>
                    <a:pt x="79" y="30"/>
                  </a:cubicBezTo>
                  <a:cubicBezTo>
                    <a:pt x="80" y="28"/>
                    <a:pt x="80" y="28"/>
                    <a:pt x="80" y="28"/>
                  </a:cubicBezTo>
                  <a:cubicBezTo>
                    <a:pt x="82" y="30"/>
                    <a:pt x="82" y="30"/>
                    <a:pt x="82" y="30"/>
                  </a:cubicBezTo>
                  <a:cubicBezTo>
                    <a:pt x="80" y="32"/>
                    <a:pt x="80" y="32"/>
                    <a:pt x="80" y="32"/>
                  </a:cubicBezTo>
                  <a:moveTo>
                    <a:pt x="122" y="33"/>
                  </a:moveTo>
                  <a:cubicBezTo>
                    <a:pt x="121" y="31"/>
                    <a:pt x="121" y="31"/>
                    <a:pt x="121" y="31"/>
                  </a:cubicBezTo>
                  <a:cubicBezTo>
                    <a:pt x="124" y="28"/>
                    <a:pt x="124" y="28"/>
                    <a:pt x="124" y="28"/>
                  </a:cubicBezTo>
                  <a:cubicBezTo>
                    <a:pt x="125" y="30"/>
                    <a:pt x="125" y="30"/>
                    <a:pt x="125" y="30"/>
                  </a:cubicBezTo>
                  <a:cubicBezTo>
                    <a:pt x="122" y="33"/>
                    <a:pt x="122" y="33"/>
                    <a:pt x="122" y="33"/>
                  </a:cubicBezTo>
                  <a:moveTo>
                    <a:pt x="92" y="32"/>
                  </a:moveTo>
                  <a:cubicBezTo>
                    <a:pt x="90" y="30"/>
                    <a:pt x="90" y="30"/>
                    <a:pt x="90" y="30"/>
                  </a:cubicBezTo>
                  <a:cubicBezTo>
                    <a:pt x="92" y="28"/>
                    <a:pt x="92" y="28"/>
                    <a:pt x="92" y="28"/>
                  </a:cubicBezTo>
                  <a:cubicBezTo>
                    <a:pt x="94" y="30"/>
                    <a:pt x="94" y="30"/>
                    <a:pt x="94" y="30"/>
                  </a:cubicBezTo>
                  <a:cubicBezTo>
                    <a:pt x="92" y="32"/>
                    <a:pt x="92" y="32"/>
                    <a:pt x="92" y="32"/>
                  </a:cubicBezTo>
                  <a:moveTo>
                    <a:pt x="128" y="31"/>
                  </a:moveTo>
                  <a:cubicBezTo>
                    <a:pt x="126" y="30"/>
                    <a:pt x="126" y="30"/>
                    <a:pt x="126" y="30"/>
                  </a:cubicBezTo>
                  <a:cubicBezTo>
                    <a:pt x="128" y="28"/>
                    <a:pt x="128" y="28"/>
                    <a:pt x="128" y="28"/>
                  </a:cubicBezTo>
                  <a:cubicBezTo>
                    <a:pt x="128" y="29"/>
                    <a:pt x="128" y="30"/>
                    <a:pt x="128" y="31"/>
                  </a:cubicBezTo>
                  <a:cubicBezTo>
                    <a:pt x="128" y="31"/>
                    <a:pt x="128" y="31"/>
                    <a:pt x="128" y="31"/>
                  </a:cubicBezTo>
                  <a:moveTo>
                    <a:pt x="96" y="31"/>
                  </a:moveTo>
                  <a:cubicBezTo>
                    <a:pt x="95" y="30"/>
                    <a:pt x="95" y="30"/>
                    <a:pt x="95" y="30"/>
                  </a:cubicBezTo>
                  <a:cubicBezTo>
                    <a:pt x="96" y="28"/>
                    <a:pt x="96" y="28"/>
                    <a:pt x="96" y="28"/>
                  </a:cubicBezTo>
                  <a:cubicBezTo>
                    <a:pt x="98" y="30"/>
                    <a:pt x="98" y="30"/>
                    <a:pt x="98" y="30"/>
                  </a:cubicBezTo>
                  <a:cubicBezTo>
                    <a:pt x="96" y="31"/>
                    <a:pt x="96" y="31"/>
                    <a:pt x="96" y="31"/>
                  </a:cubicBezTo>
                  <a:moveTo>
                    <a:pt x="65" y="35"/>
                  </a:moveTo>
                  <a:cubicBezTo>
                    <a:pt x="61" y="31"/>
                    <a:pt x="61" y="31"/>
                    <a:pt x="61" y="31"/>
                  </a:cubicBezTo>
                  <a:cubicBezTo>
                    <a:pt x="62" y="30"/>
                    <a:pt x="63" y="29"/>
                    <a:pt x="63" y="28"/>
                  </a:cubicBezTo>
                  <a:cubicBezTo>
                    <a:pt x="68" y="32"/>
                    <a:pt x="68" y="32"/>
                    <a:pt x="68" y="32"/>
                  </a:cubicBezTo>
                  <a:cubicBezTo>
                    <a:pt x="65" y="35"/>
                    <a:pt x="65" y="35"/>
                    <a:pt x="65" y="35"/>
                  </a:cubicBezTo>
                  <a:moveTo>
                    <a:pt x="100" y="31"/>
                  </a:moveTo>
                  <a:cubicBezTo>
                    <a:pt x="99" y="30"/>
                    <a:pt x="99" y="30"/>
                    <a:pt x="99" y="30"/>
                  </a:cubicBezTo>
                  <a:cubicBezTo>
                    <a:pt x="101" y="28"/>
                    <a:pt x="101" y="28"/>
                    <a:pt x="101" y="28"/>
                  </a:cubicBezTo>
                  <a:cubicBezTo>
                    <a:pt x="102" y="29"/>
                    <a:pt x="102" y="29"/>
                    <a:pt x="102" y="29"/>
                  </a:cubicBezTo>
                  <a:cubicBezTo>
                    <a:pt x="100" y="31"/>
                    <a:pt x="100" y="31"/>
                    <a:pt x="100" y="31"/>
                  </a:cubicBezTo>
                  <a:moveTo>
                    <a:pt x="116" y="32"/>
                  </a:moveTo>
                  <a:cubicBezTo>
                    <a:pt x="114" y="30"/>
                    <a:pt x="114" y="30"/>
                    <a:pt x="114" y="30"/>
                  </a:cubicBezTo>
                  <a:cubicBezTo>
                    <a:pt x="117" y="27"/>
                    <a:pt x="117" y="27"/>
                    <a:pt x="117" y="27"/>
                  </a:cubicBezTo>
                  <a:cubicBezTo>
                    <a:pt x="118" y="29"/>
                    <a:pt x="118" y="29"/>
                    <a:pt x="118" y="29"/>
                  </a:cubicBezTo>
                  <a:cubicBezTo>
                    <a:pt x="116" y="32"/>
                    <a:pt x="116" y="32"/>
                    <a:pt x="116" y="32"/>
                  </a:cubicBezTo>
                  <a:moveTo>
                    <a:pt x="105" y="31"/>
                  </a:moveTo>
                  <a:cubicBezTo>
                    <a:pt x="103" y="29"/>
                    <a:pt x="103" y="29"/>
                    <a:pt x="103" y="29"/>
                  </a:cubicBezTo>
                  <a:cubicBezTo>
                    <a:pt x="105" y="27"/>
                    <a:pt x="105" y="27"/>
                    <a:pt x="105" y="27"/>
                  </a:cubicBezTo>
                  <a:cubicBezTo>
                    <a:pt x="107" y="28"/>
                    <a:pt x="107" y="28"/>
                    <a:pt x="107" y="28"/>
                  </a:cubicBezTo>
                  <a:cubicBezTo>
                    <a:pt x="105" y="31"/>
                    <a:pt x="105" y="31"/>
                    <a:pt x="105" y="31"/>
                  </a:cubicBezTo>
                  <a:moveTo>
                    <a:pt x="109" y="30"/>
                  </a:moveTo>
                  <a:cubicBezTo>
                    <a:pt x="108" y="28"/>
                    <a:pt x="108" y="28"/>
                    <a:pt x="108" y="28"/>
                  </a:cubicBezTo>
                  <a:cubicBezTo>
                    <a:pt x="110" y="26"/>
                    <a:pt x="110" y="26"/>
                    <a:pt x="110" y="26"/>
                  </a:cubicBezTo>
                  <a:cubicBezTo>
                    <a:pt x="111" y="28"/>
                    <a:pt x="111" y="28"/>
                    <a:pt x="111" y="28"/>
                  </a:cubicBezTo>
                  <a:cubicBezTo>
                    <a:pt x="109" y="30"/>
                    <a:pt x="109" y="30"/>
                    <a:pt x="109" y="30"/>
                  </a:cubicBezTo>
                  <a:moveTo>
                    <a:pt x="86" y="30"/>
                  </a:moveTo>
                  <a:cubicBezTo>
                    <a:pt x="85" y="28"/>
                    <a:pt x="85" y="28"/>
                    <a:pt x="85" y="28"/>
                  </a:cubicBezTo>
                  <a:cubicBezTo>
                    <a:pt x="86" y="26"/>
                    <a:pt x="86" y="26"/>
                    <a:pt x="86" y="26"/>
                  </a:cubicBezTo>
                  <a:cubicBezTo>
                    <a:pt x="88" y="28"/>
                    <a:pt x="88" y="28"/>
                    <a:pt x="88" y="28"/>
                  </a:cubicBezTo>
                  <a:cubicBezTo>
                    <a:pt x="86" y="30"/>
                    <a:pt x="86" y="30"/>
                    <a:pt x="86" y="30"/>
                  </a:cubicBezTo>
                  <a:moveTo>
                    <a:pt x="82" y="30"/>
                  </a:moveTo>
                  <a:cubicBezTo>
                    <a:pt x="81" y="28"/>
                    <a:pt x="81" y="28"/>
                    <a:pt x="81" y="28"/>
                  </a:cubicBezTo>
                  <a:cubicBezTo>
                    <a:pt x="82" y="26"/>
                    <a:pt x="82" y="26"/>
                    <a:pt x="82" y="26"/>
                  </a:cubicBezTo>
                  <a:cubicBezTo>
                    <a:pt x="84" y="28"/>
                    <a:pt x="84" y="28"/>
                    <a:pt x="84" y="28"/>
                  </a:cubicBezTo>
                  <a:cubicBezTo>
                    <a:pt x="82" y="30"/>
                    <a:pt x="82" y="30"/>
                    <a:pt x="82" y="30"/>
                  </a:cubicBezTo>
                  <a:moveTo>
                    <a:pt x="74" y="30"/>
                  </a:moveTo>
                  <a:cubicBezTo>
                    <a:pt x="73" y="28"/>
                    <a:pt x="73" y="28"/>
                    <a:pt x="73" y="28"/>
                  </a:cubicBezTo>
                  <a:cubicBezTo>
                    <a:pt x="75" y="26"/>
                    <a:pt x="75" y="26"/>
                    <a:pt x="75" y="26"/>
                  </a:cubicBezTo>
                  <a:cubicBezTo>
                    <a:pt x="76" y="28"/>
                    <a:pt x="76" y="28"/>
                    <a:pt x="76" y="28"/>
                  </a:cubicBezTo>
                  <a:cubicBezTo>
                    <a:pt x="74" y="30"/>
                    <a:pt x="74" y="30"/>
                    <a:pt x="74" y="30"/>
                  </a:cubicBezTo>
                  <a:moveTo>
                    <a:pt x="78" y="30"/>
                  </a:moveTo>
                  <a:cubicBezTo>
                    <a:pt x="77" y="28"/>
                    <a:pt x="77" y="28"/>
                    <a:pt x="77" y="28"/>
                  </a:cubicBezTo>
                  <a:cubicBezTo>
                    <a:pt x="78" y="26"/>
                    <a:pt x="78" y="26"/>
                    <a:pt x="78" y="26"/>
                  </a:cubicBezTo>
                  <a:cubicBezTo>
                    <a:pt x="80" y="28"/>
                    <a:pt x="80" y="28"/>
                    <a:pt x="80" y="28"/>
                  </a:cubicBezTo>
                  <a:cubicBezTo>
                    <a:pt x="78" y="30"/>
                    <a:pt x="78" y="30"/>
                    <a:pt x="78" y="30"/>
                  </a:cubicBezTo>
                  <a:moveTo>
                    <a:pt x="121" y="31"/>
                  </a:moveTo>
                  <a:cubicBezTo>
                    <a:pt x="119" y="29"/>
                    <a:pt x="119" y="29"/>
                    <a:pt x="119" y="29"/>
                  </a:cubicBezTo>
                  <a:cubicBezTo>
                    <a:pt x="122" y="26"/>
                    <a:pt x="122" y="26"/>
                    <a:pt x="122" y="26"/>
                  </a:cubicBezTo>
                  <a:cubicBezTo>
                    <a:pt x="123" y="28"/>
                    <a:pt x="123" y="28"/>
                    <a:pt x="123" y="28"/>
                  </a:cubicBezTo>
                  <a:cubicBezTo>
                    <a:pt x="121" y="31"/>
                    <a:pt x="121" y="31"/>
                    <a:pt x="121" y="31"/>
                  </a:cubicBezTo>
                  <a:moveTo>
                    <a:pt x="90" y="30"/>
                  </a:moveTo>
                  <a:cubicBezTo>
                    <a:pt x="88" y="28"/>
                    <a:pt x="88" y="28"/>
                    <a:pt x="88" y="28"/>
                  </a:cubicBezTo>
                  <a:cubicBezTo>
                    <a:pt x="90" y="26"/>
                    <a:pt x="90" y="26"/>
                    <a:pt x="90" y="26"/>
                  </a:cubicBezTo>
                  <a:cubicBezTo>
                    <a:pt x="92" y="28"/>
                    <a:pt x="92" y="28"/>
                    <a:pt x="92" y="28"/>
                  </a:cubicBezTo>
                  <a:cubicBezTo>
                    <a:pt x="90" y="30"/>
                    <a:pt x="90" y="30"/>
                    <a:pt x="90" y="30"/>
                  </a:cubicBezTo>
                  <a:moveTo>
                    <a:pt x="94" y="29"/>
                  </a:moveTo>
                  <a:cubicBezTo>
                    <a:pt x="93" y="28"/>
                    <a:pt x="93" y="28"/>
                    <a:pt x="93" y="28"/>
                  </a:cubicBezTo>
                  <a:cubicBezTo>
                    <a:pt x="94" y="26"/>
                    <a:pt x="94" y="26"/>
                    <a:pt x="94" y="26"/>
                  </a:cubicBezTo>
                  <a:cubicBezTo>
                    <a:pt x="96" y="28"/>
                    <a:pt x="96" y="28"/>
                    <a:pt x="96" y="28"/>
                  </a:cubicBezTo>
                  <a:cubicBezTo>
                    <a:pt x="94" y="29"/>
                    <a:pt x="94" y="29"/>
                    <a:pt x="94" y="29"/>
                  </a:cubicBezTo>
                  <a:moveTo>
                    <a:pt x="98" y="29"/>
                  </a:moveTo>
                  <a:cubicBezTo>
                    <a:pt x="97" y="28"/>
                    <a:pt x="97" y="28"/>
                    <a:pt x="97" y="28"/>
                  </a:cubicBezTo>
                  <a:cubicBezTo>
                    <a:pt x="99" y="26"/>
                    <a:pt x="99" y="26"/>
                    <a:pt x="99" y="26"/>
                  </a:cubicBezTo>
                  <a:cubicBezTo>
                    <a:pt x="100" y="27"/>
                    <a:pt x="100" y="27"/>
                    <a:pt x="100" y="27"/>
                  </a:cubicBezTo>
                  <a:cubicBezTo>
                    <a:pt x="98" y="29"/>
                    <a:pt x="98" y="29"/>
                    <a:pt x="98" y="29"/>
                  </a:cubicBezTo>
                  <a:moveTo>
                    <a:pt x="114" y="30"/>
                  </a:moveTo>
                  <a:cubicBezTo>
                    <a:pt x="112" y="28"/>
                    <a:pt x="112" y="28"/>
                    <a:pt x="112" y="28"/>
                  </a:cubicBezTo>
                  <a:cubicBezTo>
                    <a:pt x="115" y="25"/>
                    <a:pt x="115" y="25"/>
                    <a:pt x="115" y="25"/>
                  </a:cubicBezTo>
                  <a:cubicBezTo>
                    <a:pt x="116" y="27"/>
                    <a:pt x="116" y="27"/>
                    <a:pt x="116" y="27"/>
                  </a:cubicBezTo>
                  <a:cubicBezTo>
                    <a:pt x="114" y="30"/>
                    <a:pt x="114" y="30"/>
                    <a:pt x="114" y="30"/>
                  </a:cubicBezTo>
                  <a:moveTo>
                    <a:pt x="68" y="32"/>
                  </a:moveTo>
                  <a:cubicBezTo>
                    <a:pt x="63" y="27"/>
                    <a:pt x="63" y="27"/>
                    <a:pt x="63" y="27"/>
                  </a:cubicBezTo>
                  <a:cubicBezTo>
                    <a:pt x="64" y="27"/>
                    <a:pt x="65" y="26"/>
                    <a:pt x="65" y="25"/>
                  </a:cubicBezTo>
                  <a:cubicBezTo>
                    <a:pt x="70" y="30"/>
                    <a:pt x="70" y="30"/>
                    <a:pt x="70" y="30"/>
                  </a:cubicBezTo>
                  <a:cubicBezTo>
                    <a:pt x="68" y="32"/>
                    <a:pt x="68" y="32"/>
                    <a:pt x="68" y="32"/>
                  </a:cubicBezTo>
                  <a:moveTo>
                    <a:pt x="103" y="29"/>
                  </a:moveTo>
                  <a:cubicBezTo>
                    <a:pt x="101" y="27"/>
                    <a:pt x="101" y="27"/>
                    <a:pt x="101" y="27"/>
                  </a:cubicBezTo>
                  <a:cubicBezTo>
                    <a:pt x="103" y="25"/>
                    <a:pt x="103" y="25"/>
                    <a:pt x="103" y="25"/>
                  </a:cubicBezTo>
                  <a:cubicBezTo>
                    <a:pt x="105" y="26"/>
                    <a:pt x="105" y="26"/>
                    <a:pt x="105" y="26"/>
                  </a:cubicBezTo>
                  <a:cubicBezTo>
                    <a:pt x="103" y="29"/>
                    <a:pt x="103" y="29"/>
                    <a:pt x="103" y="29"/>
                  </a:cubicBezTo>
                  <a:moveTo>
                    <a:pt x="126" y="29"/>
                  </a:moveTo>
                  <a:cubicBezTo>
                    <a:pt x="124" y="28"/>
                    <a:pt x="124" y="28"/>
                    <a:pt x="124" y="28"/>
                  </a:cubicBezTo>
                  <a:cubicBezTo>
                    <a:pt x="127" y="25"/>
                    <a:pt x="127" y="25"/>
                    <a:pt x="127" y="25"/>
                  </a:cubicBezTo>
                  <a:cubicBezTo>
                    <a:pt x="127" y="26"/>
                    <a:pt x="127" y="27"/>
                    <a:pt x="128" y="27"/>
                  </a:cubicBezTo>
                  <a:cubicBezTo>
                    <a:pt x="126" y="29"/>
                    <a:pt x="126" y="29"/>
                    <a:pt x="126" y="29"/>
                  </a:cubicBezTo>
                  <a:moveTo>
                    <a:pt x="107" y="28"/>
                  </a:moveTo>
                  <a:cubicBezTo>
                    <a:pt x="106" y="26"/>
                    <a:pt x="106" y="26"/>
                    <a:pt x="106" y="26"/>
                  </a:cubicBezTo>
                  <a:cubicBezTo>
                    <a:pt x="108" y="25"/>
                    <a:pt x="108" y="25"/>
                    <a:pt x="108" y="25"/>
                  </a:cubicBezTo>
                  <a:cubicBezTo>
                    <a:pt x="109" y="26"/>
                    <a:pt x="109" y="26"/>
                    <a:pt x="109" y="26"/>
                  </a:cubicBezTo>
                  <a:cubicBezTo>
                    <a:pt x="107" y="28"/>
                    <a:pt x="107" y="28"/>
                    <a:pt x="107" y="28"/>
                  </a:cubicBezTo>
                  <a:moveTo>
                    <a:pt x="84" y="28"/>
                  </a:moveTo>
                  <a:cubicBezTo>
                    <a:pt x="83" y="26"/>
                    <a:pt x="83" y="26"/>
                    <a:pt x="83" y="26"/>
                  </a:cubicBezTo>
                  <a:cubicBezTo>
                    <a:pt x="84" y="24"/>
                    <a:pt x="84" y="24"/>
                    <a:pt x="84" y="24"/>
                  </a:cubicBezTo>
                  <a:cubicBezTo>
                    <a:pt x="86" y="26"/>
                    <a:pt x="86" y="26"/>
                    <a:pt x="86" y="26"/>
                  </a:cubicBezTo>
                  <a:cubicBezTo>
                    <a:pt x="84" y="28"/>
                    <a:pt x="84" y="28"/>
                    <a:pt x="84" y="28"/>
                  </a:cubicBezTo>
                  <a:moveTo>
                    <a:pt x="80" y="28"/>
                  </a:moveTo>
                  <a:cubicBezTo>
                    <a:pt x="79" y="26"/>
                    <a:pt x="79" y="26"/>
                    <a:pt x="79" y="26"/>
                  </a:cubicBezTo>
                  <a:cubicBezTo>
                    <a:pt x="80" y="24"/>
                    <a:pt x="80" y="24"/>
                    <a:pt x="80" y="24"/>
                  </a:cubicBezTo>
                  <a:cubicBezTo>
                    <a:pt x="82" y="26"/>
                    <a:pt x="82" y="26"/>
                    <a:pt x="82" y="26"/>
                  </a:cubicBezTo>
                  <a:cubicBezTo>
                    <a:pt x="80" y="28"/>
                    <a:pt x="80" y="28"/>
                    <a:pt x="80" y="28"/>
                  </a:cubicBezTo>
                  <a:moveTo>
                    <a:pt x="76" y="28"/>
                  </a:moveTo>
                  <a:cubicBezTo>
                    <a:pt x="75" y="26"/>
                    <a:pt x="75" y="26"/>
                    <a:pt x="75" y="26"/>
                  </a:cubicBezTo>
                  <a:cubicBezTo>
                    <a:pt x="77" y="24"/>
                    <a:pt x="77" y="24"/>
                    <a:pt x="77" y="24"/>
                  </a:cubicBezTo>
                  <a:cubicBezTo>
                    <a:pt x="78" y="26"/>
                    <a:pt x="78" y="26"/>
                    <a:pt x="78" y="26"/>
                  </a:cubicBezTo>
                  <a:cubicBezTo>
                    <a:pt x="76" y="28"/>
                    <a:pt x="76" y="28"/>
                    <a:pt x="76" y="28"/>
                  </a:cubicBezTo>
                  <a:moveTo>
                    <a:pt x="119" y="29"/>
                  </a:moveTo>
                  <a:cubicBezTo>
                    <a:pt x="117" y="27"/>
                    <a:pt x="117" y="27"/>
                    <a:pt x="117" y="27"/>
                  </a:cubicBezTo>
                  <a:cubicBezTo>
                    <a:pt x="120" y="24"/>
                    <a:pt x="120" y="24"/>
                    <a:pt x="120" y="24"/>
                  </a:cubicBezTo>
                  <a:cubicBezTo>
                    <a:pt x="121" y="26"/>
                    <a:pt x="121" y="26"/>
                    <a:pt x="121" y="26"/>
                  </a:cubicBezTo>
                  <a:cubicBezTo>
                    <a:pt x="119" y="29"/>
                    <a:pt x="119" y="29"/>
                    <a:pt x="119" y="29"/>
                  </a:cubicBezTo>
                  <a:moveTo>
                    <a:pt x="88" y="28"/>
                  </a:moveTo>
                  <a:cubicBezTo>
                    <a:pt x="87" y="26"/>
                    <a:pt x="87" y="26"/>
                    <a:pt x="87" y="26"/>
                  </a:cubicBezTo>
                  <a:cubicBezTo>
                    <a:pt x="88" y="24"/>
                    <a:pt x="88" y="24"/>
                    <a:pt x="88" y="24"/>
                  </a:cubicBezTo>
                  <a:cubicBezTo>
                    <a:pt x="90" y="26"/>
                    <a:pt x="90" y="26"/>
                    <a:pt x="90" y="26"/>
                  </a:cubicBezTo>
                  <a:cubicBezTo>
                    <a:pt x="88" y="28"/>
                    <a:pt x="88" y="28"/>
                    <a:pt x="88" y="28"/>
                  </a:cubicBezTo>
                  <a:moveTo>
                    <a:pt x="92" y="27"/>
                  </a:moveTo>
                  <a:cubicBezTo>
                    <a:pt x="91" y="26"/>
                    <a:pt x="91" y="26"/>
                    <a:pt x="91" y="26"/>
                  </a:cubicBezTo>
                  <a:cubicBezTo>
                    <a:pt x="92" y="24"/>
                    <a:pt x="92" y="24"/>
                    <a:pt x="92" y="24"/>
                  </a:cubicBezTo>
                  <a:cubicBezTo>
                    <a:pt x="94" y="26"/>
                    <a:pt x="94" y="26"/>
                    <a:pt x="94" y="26"/>
                  </a:cubicBezTo>
                  <a:cubicBezTo>
                    <a:pt x="92" y="27"/>
                    <a:pt x="92" y="27"/>
                    <a:pt x="92" y="27"/>
                  </a:cubicBezTo>
                  <a:moveTo>
                    <a:pt x="96" y="27"/>
                  </a:moveTo>
                  <a:cubicBezTo>
                    <a:pt x="95" y="26"/>
                    <a:pt x="95" y="26"/>
                    <a:pt x="95" y="26"/>
                  </a:cubicBezTo>
                  <a:cubicBezTo>
                    <a:pt x="97" y="24"/>
                    <a:pt x="97" y="24"/>
                    <a:pt x="97" y="24"/>
                  </a:cubicBezTo>
                  <a:cubicBezTo>
                    <a:pt x="98" y="25"/>
                    <a:pt x="98" y="25"/>
                    <a:pt x="98" y="25"/>
                  </a:cubicBezTo>
                  <a:cubicBezTo>
                    <a:pt x="96" y="27"/>
                    <a:pt x="96" y="27"/>
                    <a:pt x="96" y="27"/>
                  </a:cubicBezTo>
                  <a:moveTo>
                    <a:pt x="112" y="28"/>
                  </a:moveTo>
                  <a:cubicBezTo>
                    <a:pt x="110" y="26"/>
                    <a:pt x="110" y="26"/>
                    <a:pt x="110" y="26"/>
                  </a:cubicBezTo>
                  <a:cubicBezTo>
                    <a:pt x="113" y="23"/>
                    <a:pt x="113" y="23"/>
                    <a:pt x="113" y="23"/>
                  </a:cubicBezTo>
                  <a:cubicBezTo>
                    <a:pt x="114" y="25"/>
                    <a:pt x="114" y="25"/>
                    <a:pt x="114" y="25"/>
                  </a:cubicBezTo>
                  <a:cubicBezTo>
                    <a:pt x="112" y="28"/>
                    <a:pt x="112" y="28"/>
                    <a:pt x="112" y="28"/>
                  </a:cubicBezTo>
                  <a:moveTo>
                    <a:pt x="101" y="27"/>
                  </a:moveTo>
                  <a:cubicBezTo>
                    <a:pt x="99" y="25"/>
                    <a:pt x="99" y="25"/>
                    <a:pt x="99" y="25"/>
                  </a:cubicBezTo>
                  <a:cubicBezTo>
                    <a:pt x="101" y="23"/>
                    <a:pt x="101" y="23"/>
                    <a:pt x="101" y="23"/>
                  </a:cubicBezTo>
                  <a:cubicBezTo>
                    <a:pt x="103" y="24"/>
                    <a:pt x="103" y="24"/>
                    <a:pt x="103" y="24"/>
                  </a:cubicBezTo>
                  <a:cubicBezTo>
                    <a:pt x="101" y="27"/>
                    <a:pt x="101" y="27"/>
                    <a:pt x="101" y="27"/>
                  </a:cubicBezTo>
                  <a:moveTo>
                    <a:pt x="71" y="30"/>
                  </a:moveTo>
                  <a:cubicBezTo>
                    <a:pt x="65" y="25"/>
                    <a:pt x="65" y="25"/>
                    <a:pt x="65" y="25"/>
                  </a:cubicBezTo>
                  <a:cubicBezTo>
                    <a:pt x="66" y="24"/>
                    <a:pt x="66" y="23"/>
                    <a:pt x="67" y="23"/>
                  </a:cubicBezTo>
                  <a:cubicBezTo>
                    <a:pt x="72" y="28"/>
                    <a:pt x="72" y="28"/>
                    <a:pt x="72" y="28"/>
                  </a:cubicBezTo>
                  <a:cubicBezTo>
                    <a:pt x="71" y="30"/>
                    <a:pt x="71" y="30"/>
                    <a:pt x="71" y="30"/>
                  </a:cubicBezTo>
                  <a:moveTo>
                    <a:pt x="105" y="26"/>
                  </a:moveTo>
                  <a:cubicBezTo>
                    <a:pt x="104" y="24"/>
                    <a:pt x="104" y="24"/>
                    <a:pt x="104" y="24"/>
                  </a:cubicBezTo>
                  <a:cubicBezTo>
                    <a:pt x="106" y="23"/>
                    <a:pt x="106" y="23"/>
                    <a:pt x="106" y="23"/>
                  </a:cubicBezTo>
                  <a:cubicBezTo>
                    <a:pt x="107" y="24"/>
                    <a:pt x="107" y="24"/>
                    <a:pt x="107" y="24"/>
                  </a:cubicBezTo>
                  <a:cubicBezTo>
                    <a:pt x="105" y="26"/>
                    <a:pt x="105" y="26"/>
                    <a:pt x="105" y="26"/>
                  </a:cubicBezTo>
                  <a:moveTo>
                    <a:pt x="82" y="26"/>
                  </a:moveTo>
                  <a:cubicBezTo>
                    <a:pt x="81" y="24"/>
                    <a:pt x="81" y="24"/>
                    <a:pt x="81" y="24"/>
                  </a:cubicBezTo>
                  <a:cubicBezTo>
                    <a:pt x="82" y="22"/>
                    <a:pt x="82" y="22"/>
                    <a:pt x="82" y="22"/>
                  </a:cubicBezTo>
                  <a:cubicBezTo>
                    <a:pt x="84" y="24"/>
                    <a:pt x="84" y="24"/>
                    <a:pt x="84" y="24"/>
                  </a:cubicBezTo>
                  <a:cubicBezTo>
                    <a:pt x="82" y="26"/>
                    <a:pt x="82" y="26"/>
                    <a:pt x="82" y="26"/>
                  </a:cubicBezTo>
                  <a:moveTo>
                    <a:pt x="78" y="26"/>
                  </a:moveTo>
                  <a:cubicBezTo>
                    <a:pt x="77" y="24"/>
                    <a:pt x="77" y="24"/>
                    <a:pt x="77" y="24"/>
                  </a:cubicBezTo>
                  <a:cubicBezTo>
                    <a:pt x="78" y="22"/>
                    <a:pt x="78" y="22"/>
                    <a:pt x="78" y="22"/>
                  </a:cubicBezTo>
                  <a:cubicBezTo>
                    <a:pt x="80" y="24"/>
                    <a:pt x="80" y="24"/>
                    <a:pt x="80" y="24"/>
                  </a:cubicBezTo>
                  <a:cubicBezTo>
                    <a:pt x="78" y="26"/>
                    <a:pt x="78" y="26"/>
                    <a:pt x="78" y="26"/>
                  </a:cubicBezTo>
                  <a:moveTo>
                    <a:pt x="117" y="27"/>
                  </a:moveTo>
                  <a:cubicBezTo>
                    <a:pt x="115" y="25"/>
                    <a:pt x="115" y="25"/>
                    <a:pt x="115" y="25"/>
                  </a:cubicBezTo>
                  <a:cubicBezTo>
                    <a:pt x="118" y="22"/>
                    <a:pt x="118" y="22"/>
                    <a:pt x="118" y="22"/>
                  </a:cubicBezTo>
                  <a:cubicBezTo>
                    <a:pt x="119" y="24"/>
                    <a:pt x="119" y="24"/>
                    <a:pt x="119" y="24"/>
                  </a:cubicBezTo>
                  <a:cubicBezTo>
                    <a:pt x="117" y="27"/>
                    <a:pt x="117" y="27"/>
                    <a:pt x="117" y="27"/>
                  </a:cubicBezTo>
                  <a:moveTo>
                    <a:pt x="86" y="26"/>
                  </a:moveTo>
                  <a:cubicBezTo>
                    <a:pt x="85" y="24"/>
                    <a:pt x="85" y="24"/>
                    <a:pt x="85" y="24"/>
                  </a:cubicBezTo>
                  <a:cubicBezTo>
                    <a:pt x="86" y="22"/>
                    <a:pt x="86" y="22"/>
                    <a:pt x="86" y="22"/>
                  </a:cubicBezTo>
                  <a:cubicBezTo>
                    <a:pt x="88" y="24"/>
                    <a:pt x="88" y="24"/>
                    <a:pt x="88" y="24"/>
                  </a:cubicBezTo>
                  <a:cubicBezTo>
                    <a:pt x="86" y="26"/>
                    <a:pt x="86" y="26"/>
                    <a:pt x="86" y="26"/>
                  </a:cubicBezTo>
                  <a:moveTo>
                    <a:pt x="90" y="25"/>
                  </a:moveTo>
                  <a:cubicBezTo>
                    <a:pt x="89" y="24"/>
                    <a:pt x="89" y="24"/>
                    <a:pt x="89" y="24"/>
                  </a:cubicBezTo>
                  <a:cubicBezTo>
                    <a:pt x="90" y="22"/>
                    <a:pt x="90" y="22"/>
                    <a:pt x="90" y="22"/>
                  </a:cubicBezTo>
                  <a:cubicBezTo>
                    <a:pt x="92" y="24"/>
                    <a:pt x="92" y="24"/>
                    <a:pt x="92" y="24"/>
                  </a:cubicBezTo>
                  <a:cubicBezTo>
                    <a:pt x="90" y="25"/>
                    <a:pt x="90" y="25"/>
                    <a:pt x="90" y="25"/>
                  </a:cubicBezTo>
                  <a:moveTo>
                    <a:pt x="94" y="25"/>
                  </a:moveTo>
                  <a:cubicBezTo>
                    <a:pt x="93" y="24"/>
                    <a:pt x="93" y="24"/>
                    <a:pt x="93" y="24"/>
                  </a:cubicBezTo>
                  <a:cubicBezTo>
                    <a:pt x="95" y="22"/>
                    <a:pt x="95" y="22"/>
                    <a:pt x="95" y="22"/>
                  </a:cubicBezTo>
                  <a:cubicBezTo>
                    <a:pt x="96" y="23"/>
                    <a:pt x="96" y="23"/>
                    <a:pt x="96" y="23"/>
                  </a:cubicBezTo>
                  <a:cubicBezTo>
                    <a:pt x="94" y="25"/>
                    <a:pt x="94" y="25"/>
                    <a:pt x="94" y="25"/>
                  </a:cubicBezTo>
                  <a:moveTo>
                    <a:pt x="124" y="28"/>
                  </a:moveTo>
                  <a:cubicBezTo>
                    <a:pt x="122" y="26"/>
                    <a:pt x="122" y="26"/>
                    <a:pt x="122" y="26"/>
                  </a:cubicBezTo>
                  <a:cubicBezTo>
                    <a:pt x="126" y="22"/>
                    <a:pt x="126" y="22"/>
                    <a:pt x="126" y="22"/>
                  </a:cubicBezTo>
                  <a:cubicBezTo>
                    <a:pt x="127" y="22"/>
                    <a:pt x="127" y="23"/>
                    <a:pt x="127" y="24"/>
                  </a:cubicBezTo>
                  <a:cubicBezTo>
                    <a:pt x="124" y="28"/>
                    <a:pt x="124" y="28"/>
                    <a:pt x="124" y="28"/>
                  </a:cubicBezTo>
                  <a:moveTo>
                    <a:pt x="110" y="26"/>
                  </a:moveTo>
                  <a:cubicBezTo>
                    <a:pt x="108" y="24"/>
                    <a:pt x="108" y="24"/>
                    <a:pt x="108" y="24"/>
                  </a:cubicBezTo>
                  <a:cubicBezTo>
                    <a:pt x="111" y="21"/>
                    <a:pt x="111" y="21"/>
                    <a:pt x="111" y="21"/>
                  </a:cubicBezTo>
                  <a:cubicBezTo>
                    <a:pt x="112" y="23"/>
                    <a:pt x="112" y="23"/>
                    <a:pt x="112" y="23"/>
                  </a:cubicBezTo>
                  <a:cubicBezTo>
                    <a:pt x="110" y="26"/>
                    <a:pt x="110" y="26"/>
                    <a:pt x="110" y="26"/>
                  </a:cubicBezTo>
                  <a:moveTo>
                    <a:pt x="99" y="25"/>
                  </a:moveTo>
                  <a:cubicBezTo>
                    <a:pt x="97" y="23"/>
                    <a:pt x="97" y="23"/>
                    <a:pt x="97" y="23"/>
                  </a:cubicBezTo>
                  <a:cubicBezTo>
                    <a:pt x="100" y="21"/>
                    <a:pt x="100" y="21"/>
                    <a:pt x="100" y="21"/>
                  </a:cubicBezTo>
                  <a:cubicBezTo>
                    <a:pt x="101" y="23"/>
                    <a:pt x="101" y="23"/>
                    <a:pt x="101" y="23"/>
                  </a:cubicBezTo>
                  <a:cubicBezTo>
                    <a:pt x="99" y="25"/>
                    <a:pt x="99" y="25"/>
                    <a:pt x="99" y="25"/>
                  </a:cubicBezTo>
                  <a:moveTo>
                    <a:pt x="103" y="24"/>
                  </a:moveTo>
                  <a:cubicBezTo>
                    <a:pt x="102" y="23"/>
                    <a:pt x="102" y="23"/>
                    <a:pt x="102" y="23"/>
                  </a:cubicBezTo>
                  <a:cubicBezTo>
                    <a:pt x="104" y="21"/>
                    <a:pt x="104" y="21"/>
                    <a:pt x="104" y="21"/>
                  </a:cubicBezTo>
                  <a:cubicBezTo>
                    <a:pt x="105" y="22"/>
                    <a:pt x="105" y="22"/>
                    <a:pt x="105" y="22"/>
                  </a:cubicBezTo>
                  <a:cubicBezTo>
                    <a:pt x="103" y="24"/>
                    <a:pt x="103" y="24"/>
                    <a:pt x="103" y="24"/>
                  </a:cubicBezTo>
                  <a:moveTo>
                    <a:pt x="80" y="24"/>
                  </a:moveTo>
                  <a:cubicBezTo>
                    <a:pt x="79" y="22"/>
                    <a:pt x="79" y="22"/>
                    <a:pt x="79" y="22"/>
                  </a:cubicBezTo>
                  <a:cubicBezTo>
                    <a:pt x="80" y="21"/>
                    <a:pt x="80" y="21"/>
                    <a:pt x="80" y="21"/>
                  </a:cubicBezTo>
                  <a:cubicBezTo>
                    <a:pt x="82" y="22"/>
                    <a:pt x="82" y="22"/>
                    <a:pt x="82" y="22"/>
                  </a:cubicBezTo>
                  <a:cubicBezTo>
                    <a:pt x="80" y="24"/>
                    <a:pt x="80" y="24"/>
                    <a:pt x="80" y="24"/>
                  </a:cubicBezTo>
                  <a:moveTo>
                    <a:pt x="73" y="28"/>
                  </a:moveTo>
                  <a:cubicBezTo>
                    <a:pt x="67" y="22"/>
                    <a:pt x="67" y="22"/>
                    <a:pt x="67" y="22"/>
                  </a:cubicBezTo>
                  <a:cubicBezTo>
                    <a:pt x="68" y="22"/>
                    <a:pt x="68" y="21"/>
                    <a:pt x="69" y="21"/>
                  </a:cubicBezTo>
                  <a:cubicBezTo>
                    <a:pt x="74" y="26"/>
                    <a:pt x="74" y="26"/>
                    <a:pt x="74" y="26"/>
                  </a:cubicBezTo>
                  <a:cubicBezTo>
                    <a:pt x="73" y="28"/>
                    <a:pt x="73" y="28"/>
                    <a:pt x="73" y="28"/>
                  </a:cubicBezTo>
                  <a:moveTo>
                    <a:pt x="115" y="25"/>
                  </a:moveTo>
                  <a:cubicBezTo>
                    <a:pt x="113" y="23"/>
                    <a:pt x="113" y="23"/>
                    <a:pt x="113" y="23"/>
                  </a:cubicBezTo>
                  <a:cubicBezTo>
                    <a:pt x="116" y="20"/>
                    <a:pt x="116" y="20"/>
                    <a:pt x="116" y="20"/>
                  </a:cubicBezTo>
                  <a:cubicBezTo>
                    <a:pt x="117" y="22"/>
                    <a:pt x="117" y="22"/>
                    <a:pt x="117" y="22"/>
                  </a:cubicBezTo>
                  <a:cubicBezTo>
                    <a:pt x="115" y="25"/>
                    <a:pt x="115" y="25"/>
                    <a:pt x="115" y="25"/>
                  </a:cubicBezTo>
                  <a:moveTo>
                    <a:pt x="84" y="24"/>
                  </a:moveTo>
                  <a:cubicBezTo>
                    <a:pt x="83" y="22"/>
                    <a:pt x="83" y="22"/>
                    <a:pt x="83" y="22"/>
                  </a:cubicBezTo>
                  <a:cubicBezTo>
                    <a:pt x="84" y="20"/>
                    <a:pt x="84" y="20"/>
                    <a:pt x="84" y="20"/>
                  </a:cubicBezTo>
                  <a:cubicBezTo>
                    <a:pt x="86" y="22"/>
                    <a:pt x="86" y="22"/>
                    <a:pt x="86" y="22"/>
                  </a:cubicBezTo>
                  <a:cubicBezTo>
                    <a:pt x="84" y="24"/>
                    <a:pt x="84" y="24"/>
                    <a:pt x="84" y="24"/>
                  </a:cubicBezTo>
                  <a:moveTo>
                    <a:pt x="88" y="24"/>
                  </a:moveTo>
                  <a:cubicBezTo>
                    <a:pt x="87" y="22"/>
                    <a:pt x="87" y="22"/>
                    <a:pt x="87" y="22"/>
                  </a:cubicBezTo>
                  <a:cubicBezTo>
                    <a:pt x="88" y="20"/>
                    <a:pt x="88" y="20"/>
                    <a:pt x="88" y="20"/>
                  </a:cubicBezTo>
                  <a:cubicBezTo>
                    <a:pt x="90" y="22"/>
                    <a:pt x="90" y="22"/>
                    <a:pt x="90" y="22"/>
                  </a:cubicBezTo>
                  <a:cubicBezTo>
                    <a:pt x="88" y="24"/>
                    <a:pt x="88" y="24"/>
                    <a:pt x="88" y="24"/>
                  </a:cubicBezTo>
                  <a:moveTo>
                    <a:pt x="92" y="23"/>
                  </a:moveTo>
                  <a:cubicBezTo>
                    <a:pt x="91" y="22"/>
                    <a:pt x="91" y="22"/>
                    <a:pt x="91" y="22"/>
                  </a:cubicBezTo>
                  <a:cubicBezTo>
                    <a:pt x="93" y="20"/>
                    <a:pt x="93" y="20"/>
                    <a:pt x="93" y="20"/>
                  </a:cubicBezTo>
                  <a:cubicBezTo>
                    <a:pt x="94" y="21"/>
                    <a:pt x="94" y="21"/>
                    <a:pt x="94" y="21"/>
                  </a:cubicBezTo>
                  <a:cubicBezTo>
                    <a:pt x="92" y="23"/>
                    <a:pt x="92" y="23"/>
                    <a:pt x="92" y="23"/>
                  </a:cubicBezTo>
                  <a:moveTo>
                    <a:pt x="108" y="24"/>
                  </a:moveTo>
                  <a:cubicBezTo>
                    <a:pt x="106" y="22"/>
                    <a:pt x="106" y="22"/>
                    <a:pt x="106" y="22"/>
                  </a:cubicBezTo>
                  <a:cubicBezTo>
                    <a:pt x="109" y="20"/>
                    <a:pt x="109" y="20"/>
                    <a:pt x="109" y="20"/>
                  </a:cubicBezTo>
                  <a:cubicBezTo>
                    <a:pt x="110" y="21"/>
                    <a:pt x="110" y="21"/>
                    <a:pt x="110" y="21"/>
                  </a:cubicBezTo>
                  <a:cubicBezTo>
                    <a:pt x="108" y="24"/>
                    <a:pt x="108" y="24"/>
                    <a:pt x="108" y="24"/>
                  </a:cubicBezTo>
                  <a:moveTo>
                    <a:pt x="97" y="23"/>
                  </a:moveTo>
                  <a:cubicBezTo>
                    <a:pt x="95" y="21"/>
                    <a:pt x="95" y="21"/>
                    <a:pt x="95" y="21"/>
                  </a:cubicBezTo>
                  <a:cubicBezTo>
                    <a:pt x="98" y="19"/>
                    <a:pt x="98" y="19"/>
                    <a:pt x="98" y="19"/>
                  </a:cubicBezTo>
                  <a:cubicBezTo>
                    <a:pt x="99" y="21"/>
                    <a:pt x="99" y="21"/>
                    <a:pt x="99" y="21"/>
                  </a:cubicBezTo>
                  <a:cubicBezTo>
                    <a:pt x="97" y="23"/>
                    <a:pt x="97" y="23"/>
                    <a:pt x="97" y="23"/>
                  </a:cubicBezTo>
                  <a:moveTo>
                    <a:pt x="122" y="26"/>
                  </a:moveTo>
                  <a:cubicBezTo>
                    <a:pt x="120" y="24"/>
                    <a:pt x="120" y="24"/>
                    <a:pt x="120" y="24"/>
                  </a:cubicBezTo>
                  <a:cubicBezTo>
                    <a:pt x="125" y="19"/>
                    <a:pt x="125" y="19"/>
                    <a:pt x="125" y="19"/>
                  </a:cubicBezTo>
                  <a:cubicBezTo>
                    <a:pt x="125" y="20"/>
                    <a:pt x="126" y="20"/>
                    <a:pt x="126" y="21"/>
                  </a:cubicBezTo>
                  <a:cubicBezTo>
                    <a:pt x="122" y="26"/>
                    <a:pt x="122" y="26"/>
                    <a:pt x="122" y="26"/>
                  </a:cubicBezTo>
                  <a:moveTo>
                    <a:pt x="101" y="22"/>
                  </a:moveTo>
                  <a:cubicBezTo>
                    <a:pt x="100" y="21"/>
                    <a:pt x="100" y="21"/>
                    <a:pt x="100" y="21"/>
                  </a:cubicBezTo>
                  <a:cubicBezTo>
                    <a:pt x="102" y="19"/>
                    <a:pt x="102" y="19"/>
                    <a:pt x="102" y="19"/>
                  </a:cubicBezTo>
                  <a:cubicBezTo>
                    <a:pt x="103" y="20"/>
                    <a:pt x="103" y="20"/>
                    <a:pt x="103" y="20"/>
                  </a:cubicBezTo>
                  <a:cubicBezTo>
                    <a:pt x="101" y="22"/>
                    <a:pt x="101" y="22"/>
                    <a:pt x="101" y="22"/>
                  </a:cubicBezTo>
                  <a:moveTo>
                    <a:pt x="75" y="26"/>
                  </a:moveTo>
                  <a:cubicBezTo>
                    <a:pt x="69" y="20"/>
                    <a:pt x="69" y="20"/>
                    <a:pt x="69" y="20"/>
                  </a:cubicBezTo>
                  <a:cubicBezTo>
                    <a:pt x="70" y="20"/>
                    <a:pt x="70" y="19"/>
                    <a:pt x="71" y="18"/>
                  </a:cubicBezTo>
                  <a:cubicBezTo>
                    <a:pt x="76" y="24"/>
                    <a:pt x="76" y="24"/>
                    <a:pt x="76" y="24"/>
                  </a:cubicBezTo>
                  <a:cubicBezTo>
                    <a:pt x="75" y="26"/>
                    <a:pt x="75" y="26"/>
                    <a:pt x="75" y="26"/>
                  </a:cubicBezTo>
                  <a:moveTo>
                    <a:pt x="113" y="23"/>
                  </a:moveTo>
                  <a:cubicBezTo>
                    <a:pt x="111" y="21"/>
                    <a:pt x="111" y="21"/>
                    <a:pt x="111" y="21"/>
                  </a:cubicBezTo>
                  <a:cubicBezTo>
                    <a:pt x="114" y="18"/>
                    <a:pt x="114" y="18"/>
                    <a:pt x="114" y="18"/>
                  </a:cubicBezTo>
                  <a:cubicBezTo>
                    <a:pt x="115" y="20"/>
                    <a:pt x="115" y="20"/>
                    <a:pt x="115" y="20"/>
                  </a:cubicBezTo>
                  <a:cubicBezTo>
                    <a:pt x="113" y="23"/>
                    <a:pt x="113" y="23"/>
                    <a:pt x="113" y="23"/>
                  </a:cubicBezTo>
                  <a:moveTo>
                    <a:pt x="82" y="22"/>
                  </a:moveTo>
                  <a:cubicBezTo>
                    <a:pt x="81" y="20"/>
                    <a:pt x="81" y="20"/>
                    <a:pt x="81" y="20"/>
                  </a:cubicBezTo>
                  <a:cubicBezTo>
                    <a:pt x="83" y="18"/>
                    <a:pt x="83" y="18"/>
                    <a:pt x="83" y="18"/>
                  </a:cubicBezTo>
                  <a:cubicBezTo>
                    <a:pt x="84" y="20"/>
                    <a:pt x="84" y="20"/>
                    <a:pt x="84" y="20"/>
                  </a:cubicBezTo>
                  <a:cubicBezTo>
                    <a:pt x="82" y="22"/>
                    <a:pt x="82" y="22"/>
                    <a:pt x="82" y="22"/>
                  </a:cubicBezTo>
                  <a:moveTo>
                    <a:pt x="86" y="22"/>
                  </a:moveTo>
                  <a:cubicBezTo>
                    <a:pt x="85" y="20"/>
                    <a:pt x="85" y="20"/>
                    <a:pt x="85" y="20"/>
                  </a:cubicBezTo>
                  <a:cubicBezTo>
                    <a:pt x="87" y="18"/>
                    <a:pt x="87" y="18"/>
                    <a:pt x="87" y="18"/>
                  </a:cubicBezTo>
                  <a:cubicBezTo>
                    <a:pt x="88" y="20"/>
                    <a:pt x="88" y="20"/>
                    <a:pt x="88" y="20"/>
                  </a:cubicBezTo>
                  <a:cubicBezTo>
                    <a:pt x="86" y="22"/>
                    <a:pt x="86" y="22"/>
                    <a:pt x="86" y="22"/>
                  </a:cubicBezTo>
                  <a:moveTo>
                    <a:pt x="90" y="21"/>
                  </a:moveTo>
                  <a:cubicBezTo>
                    <a:pt x="89" y="20"/>
                    <a:pt x="89" y="20"/>
                    <a:pt x="89" y="20"/>
                  </a:cubicBezTo>
                  <a:cubicBezTo>
                    <a:pt x="91" y="18"/>
                    <a:pt x="91" y="18"/>
                    <a:pt x="91" y="18"/>
                  </a:cubicBezTo>
                  <a:cubicBezTo>
                    <a:pt x="92" y="19"/>
                    <a:pt x="92" y="19"/>
                    <a:pt x="92" y="19"/>
                  </a:cubicBezTo>
                  <a:cubicBezTo>
                    <a:pt x="90" y="21"/>
                    <a:pt x="90" y="21"/>
                    <a:pt x="90" y="21"/>
                  </a:cubicBezTo>
                  <a:moveTo>
                    <a:pt x="106" y="22"/>
                  </a:moveTo>
                  <a:cubicBezTo>
                    <a:pt x="104" y="20"/>
                    <a:pt x="104" y="20"/>
                    <a:pt x="104" y="20"/>
                  </a:cubicBezTo>
                  <a:cubicBezTo>
                    <a:pt x="107" y="18"/>
                    <a:pt x="107" y="18"/>
                    <a:pt x="107" y="18"/>
                  </a:cubicBezTo>
                  <a:cubicBezTo>
                    <a:pt x="108" y="19"/>
                    <a:pt x="108" y="19"/>
                    <a:pt x="108" y="19"/>
                  </a:cubicBezTo>
                  <a:cubicBezTo>
                    <a:pt x="106" y="22"/>
                    <a:pt x="106" y="22"/>
                    <a:pt x="106" y="22"/>
                  </a:cubicBezTo>
                  <a:moveTo>
                    <a:pt x="95" y="21"/>
                  </a:moveTo>
                  <a:cubicBezTo>
                    <a:pt x="93" y="19"/>
                    <a:pt x="93" y="19"/>
                    <a:pt x="93" y="19"/>
                  </a:cubicBezTo>
                  <a:cubicBezTo>
                    <a:pt x="96" y="17"/>
                    <a:pt x="96" y="17"/>
                    <a:pt x="96" y="17"/>
                  </a:cubicBezTo>
                  <a:cubicBezTo>
                    <a:pt x="97" y="19"/>
                    <a:pt x="97" y="19"/>
                    <a:pt x="97" y="19"/>
                  </a:cubicBezTo>
                  <a:cubicBezTo>
                    <a:pt x="95" y="21"/>
                    <a:pt x="95" y="21"/>
                    <a:pt x="95" y="21"/>
                  </a:cubicBezTo>
                  <a:moveTo>
                    <a:pt x="100" y="20"/>
                  </a:moveTo>
                  <a:cubicBezTo>
                    <a:pt x="98" y="19"/>
                    <a:pt x="98" y="19"/>
                    <a:pt x="98" y="19"/>
                  </a:cubicBezTo>
                  <a:cubicBezTo>
                    <a:pt x="100" y="17"/>
                    <a:pt x="100" y="17"/>
                    <a:pt x="100" y="17"/>
                  </a:cubicBezTo>
                  <a:cubicBezTo>
                    <a:pt x="101" y="18"/>
                    <a:pt x="101" y="18"/>
                    <a:pt x="101" y="18"/>
                  </a:cubicBezTo>
                  <a:cubicBezTo>
                    <a:pt x="100" y="20"/>
                    <a:pt x="100" y="20"/>
                    <a:pt x="100" y="20"/>
                  </a:cubicBezTo>
                  <a:moveTo>
                    <a:pt x="77" y="24"/>
                  </a:moveTo>
                  <a:cubicBezTo>
                    <a:pt x="71" y="18"/>
                    <a:pt x="71" y="18"/>
                    <a:pt x="71" y="18"/>
                  </a:cubicBezTo>
                  <a:cubicBezTo>
                    <a:pt x="72" y="18"/>
                    <a:pt x="72" y="17"/>
                    <a:pt x="73" y="17"/>
                  </a:cubicBezTo>
                  <a:cubicBezTo>
                    <a:pt x="78" y="22"/>
                    <a:pt x="78" y="22"/>
                    <a:pt x="78" y="22"/>
                  </a:cubicBezTo>
                  <a:cubicBezTo>
                    <a:pt x="77" y="24"/>
                    <a:pt x="77" y="24"/>
                    <a:pt x="77" y="24"/>
                  </a:cubicBezTo>
                  <a:moveTo>
                    <a:pt x="120" y="24"/>
                  </a:moveTo>
                  <a:cubicBezTo>
                    <a:pt x="118" y="22"/>
                    <a:pt x="118" y="22"/>
                    <a:pt x="118" y="22"/>
                  </a:cubicBezTo>
                  <a:cubicBezTo>
                    <a:pt x="124" y="16"/>
                    <a:pt x="124" y="16"/>
                    <a:pt x="124" y="16"/>
                  </a:cubicBezTo>
                  <a:cubicBezTo>
                    <a:pt x="124" y="17"/>
                    <a:pt x="124" y="18"/>
                    <a:pt x="125" y="18"/>
                  </a:cubicBezTo>
                  <a:cubicBezTo>
                    <a:pt x="120" y="24"/>
                    <a:pt x="120" y="24"/>
                    <a:pt x="120" y="24"/>
                  </a:cubicBezTo>
                  <a:moveTo>
                    <a:pt x="111" y="21"/>
                  </a:moveTo>
                  <a:cubicBezTo>
                    <a:pt x="109" y="19"/>
                    <a:pt x="109" y="19"/>
                    <a:pt x="109" y="19"/>
                  </a:cubicBezTo>
                  <a:cubicBezTo>
                    <a:pt x="112" y="16"/>
                    <a:pt x="112" y="16"/>
                    <a:pt x="112" y="16"/>
                  </a:cubicBezTo>
                  <a:cubicBezTo>
                    <a:pt x="113" y="18"/>
                    <a:pt x="113" y="18"/>
                    <a:pt x="113" y="18"/>
                  </a:cubicBezTo>
                  <a:cubicBezTo>
                    <a:pt x="111" y="21"/>
                    <a:pt x="111" y="21"/>
                    <a:pt x="111" y="21"/>
                  </a:cubicBezTo>
                  <a:moveTo>
                    <a:pt x="84" y="20"/>
                  </a:moveTo>
                  <a:cubicBezTo>
                    <a:pt x="83" y="18"/>
                    <a:pt x="83" y="18"/>
                    <a:pt x="83" y="18"/>
                  </a:cubicBezTo>
                  <a:cubicBezTo>
                    <a:pt x="85" y="16"/>
                    <a:pt x="85" y="16"/>
                    <a:pt x="85" y="16"/>
                  </a:cubicBezTo>
                  <a:cubicBezTo>
                    <a:pt x="86" y="18"/>
                    <a:pt x="86" y="18"/>
                    <a:pt x="86" y="18"/>
                  </a:cubicBezTo>
                  <a:cubicBezTo>
                    <a:pt x="84" y="20"/>
                    <a:pt x="84" y="20"/>
                    <a:pt x="84" y="20"/>
                  </a:cubicBezTo>
                  <a:moveTo>
                    <a:pt x="88" y="20"/>
                  </a:moveTo>
                  <a:cubicBezTo>
                    <a:pt x="87" y="18"/>
                    <a:pt x="87" y="18"/>
                    <a:pt x="87" y="18"/>
                  </a:cubicBezTo>
                  <a:cubicBezTo>
                    <a:pt x="89" y="16"/>
                    <a:pt x="89" y="16"/>
                    <a:pt x="89" y="16"/>
                  </a:cubicBezTo>
                  <a:cubicBezTo>
                    <a:pt x="90" y="18"/>
                    <a:pt x="90" y="18"/>
                    <a:pt x="90" y="18"/>
                  </a:cubicBezTo>
                  <a:cubicBezTo>
                    <a:pt x="88" y="20"/>
                    <a:pt x="88" y="20"/>
                    <a:pt x="88" y="20"/>
                  </a:cubicBezTo>
                  <a:moveTo>
                    <a:pt x="104" y="20"/>
                  </a:moveTo>
                  <a:cubicBezTo>
                    <a:pt x="102" y="18"/>
                    <a:pt x="102" y="18"/>
                    <a:pt x="102" y="18"/>
                  </a:cubicBezTo>
                  <a:cubicBezTo>
                    <a:pt x="105" y="16"/>
                    <a:pt x="105" y="16"/>
                    <a:pt x="105" y="16"/>
                  </a:cubicBezTo>
                  <a:cubicBezTo>
                    <a:pt x="106" y="17"/>
                    <a:pt x="106" y="17"/>
                    <a:pt x="106" y="17"/>
                  </a:cubicBezTo>
                  <a:cubicBezTo>
                    <a:pt x="104" y="20"/>
                    <a:pt x="104" y="20"/>
                    <a:pt x="104" y="20"/>
                  </a:cubicBezTo>
                  <a:moveTo>
                    <a:pt x="93" y="19"/>
                  </a:moveTo>
                  <a:cubicBezTo>
                    <a:pt x="91" y="18"/>
                    <a:pt x="91" y="18"/>
                    <a:pt x="91" y="18"/>
                  </a:cubicBezTo>
                  <a:cubicBezTo>
                    <a:pt x="94" y="15"/>
                    <a:pt x="94" y="15"/>
                    <a:pt x="94" y="15"/>
                  </a:cubicBezTo>
                  <a:cubicBezTo>
                    <a:pt x="95" y="17"/>
                    <a:pt x="95" y="17"/>
                    <a:pt x="95" y="17"/>
                  </a:cubicBezTo>
                  <a:cubicBezTo>
                    <a:pt x="93" y="19"/>
                    <a:pt x="93" y="19"/>
                    <a:pt x="93" y="19"/>
                  </a:cubicBezTo>
                  <a:moveTo>
                    <a:pt x="78" y="22"/>
                  </a:moveTo>
                  <a:cubicBezTo>
                    <a:pt x="73" y="16"/>
                    <a:pt x="73" y="16"/>
                    <a:pt x="73" y="16"/>
                  </a:cubicBezTo>
                  <a:cubicBezTo>
                    <a:pt x="74" y="16"/>
                    <a:pt x="74" y="15"/>
                    <a:pt x="75" y="15"/>
                  </a:cubicBezTo>
                  <a:cubicBezTo>
                    <a:pt x="80" y="20"/>
                    <a:pt x="80" y="20"/>
                    <a:pt x="80" y="20"/>
                  </a:cubicBezTo>
                  <a:cubicBezTo>
                    <a:pt x="78" y="22"/>
                    <a:pt x="78" y="22"/>
                    <a:pt x="78" y="22"/>
                  </a:cubicBezTo>
                  <a:moveTo>
                    <a:pt x="98" y="18"/>
                  </a:moveTo>
                  <a:cubicBezTo>
                    <a:pt x="96" y="17"/>
                    <a:pt x="96" y="17"/>
                    <a:pt x="96" y="17"/>
                  </a:cubicBezTo>
                  <a:cubicBezTo>
                    <a:pt x="98" y="15"/>
                    <a:pt x="98" y="15"/>
                    <a:pt x="98" y="15"/>
                  </a:cubicBezTo>
                  <a:cubicBezTo>
                    <a:pt x="99" y="16"/>
                    <a:pt x="99" y="16"/>
                    <a:pt x="99" y="16"/>
                  </a:cubicBezTo>
                  <a:cubicBezTo>
                    <a:pt x="98" y="18"/>
                    <a:pt x="98" y="18"/>
                    <a:pt x="98" y="18"/>
                  </a:cubicBezTo>
                  <a:moveTo>
                    <a:pt x="109" y="19"/>
                  </a:moveTo>
                  <a:cubicBezTo>
                    <a:pt x="107" y="17"/>
                    <a:pt x="107" y="17"/>
                    <a:pt x="107" y="17"/>
                  </a:cubicBezTo>
                  <a:cubicBezTo>
                    <a:pt x="110" y="14"/>
                    <a:pt x="110" y="14"/>
                    <a:pt x="110" y="14"/>
                  </a:cubicBezTo>
                  <a:cubicBezTo>
                    <a:pt x="112" y="16"/>
                    <a:pt x="112" y="16"/>
                    <a:pt x="112" y="16"/>
                  </a:cubicBezTo>
                  <a:cubicBezTo>
                    <a:pt x="109" y="19"/>
                    <a:pt x="109" y="19"/>
                    <a:pt x="109" y="19"/>
                  </a:cubicBezTo>
                  <a:moveTo>
                    <a:pt x="118" y="22"/>
                  </a:moveTo>
                  <a:cubicBezTo>
                    <a:pt x="116" y="20"/>
                    <a:pt x="116" y="20"/>
                    <a:pt x="116" y="20"/>
                  </a:cubicBezTo>
                  <a:cubicBezTo>
                    <a:pt x="122" y="14"/>
                    <a:pt x="122" y="14"/>
                    <a:pt x="122" y="14"/>
                  </a:cubicBezTo>
                  <a:cubicBezTo>
                    <a:pt x="122" y="15"/>
                    <a:pt x="123" y="15"/>
                    <a:pt x="123" y="16"/>
                  </a:cubicBezTo>
                  <a:cubicBezTo>
                    <a:pt x="118" y="22"/>
                    <a:pt x="118" y="22"/>
                    <a:pt x="118" y="22"/>
                  </a:cubicBezTo>
                  <a:moveTo>
                    <a:pt x="87" y="18"/>
                  </a:moveTo>
                  <a:cubicBezTo>
                    <a:pt x="85" y="16"/>
                    <a:pt x="85" y="16"/>
                    <a:pt x="85" y="16"/>
                  </a:cubicBezTo>
                  <a:cubicBezTo>
                    <a:pt x="87" y="14"/>
                    <a:pt x="87" y="14"/>
                    <a:pt x="87" y="14"/>
                  </a:cubicBezTo>
                  <a:cubicBezTo>
                    <a:pt x="89" y="16"/>
                    <a:pt x="89" y="16"/>
                    <a:pt x="89" y="16"/>
                  </a:cubicBezTo>
                  <a:cubicBezTo>
                    <a:pt x="87" y="18"/>
                    <a:pt x="87" y="18"/>
                    <a:pt x="87" y="18"/>
                  </a:cubicBezTo>
                  <a:moveTo>
                    <a:pt x="102" y="18"/>
                  </a:moveTo>
                  <a:cubicBezTo>
                    <a:pt x="100" y="16"/>
                    <a:pt x="100" y="16"/>
                    <a:pt x="100" y="16"/>
                  </a:cubicBezTo>
                  <a:cubicBezTo>
                    <a:pt x="103" y="14"/>
                    <a:pt x="103" y="14"/>
                    <a:pt x="103" y="14"/>
                  </a:cubicBezTo>
                  <a:cubicBezTo>
                    <a:pt x="105" y="15"/>
                    <a:pt x="105" y="15"/>
                    <a:pt x="105" y="15"/>
                  </a:cubicBezTo>
                  <a:cubicBezTo>
                    <a:pt x="102" y="18"/>
                    <a:pt x="102" y="18"/>
                    <a:pt x="102" y="18"/>
                  </a:cubicBezTo>
                  <a:moveTo>
                    <a:pt x="91" y="17"/>
                  </a:moveTo>
                  <a:cubicBezTo>
                    <a:pt x="89" y="16"/>
                    <a:pt x="89" y="16"/>
                    <a:pt x="89" y="16"/>
                  </a:cubicBezTo>
                  <a:cubicBezTo>
                    <a:pt x="92" y="13"/>
                    <a:pt x="92" y="13"/>
                    <a:pt x="92" y="13"/>
                  </a:cubicBezTo>
                  <a:cubicBezTo>
                    <a:pt x="93" y="15"/>
                    <a:pt x="93" y="15"/>
                    <a:pt x="93" y="15"/>
                  </a:cubicBezTo>
                  <a:cubicBezTo>
                    <a:pt x="91" y="17"/>
                    <a:pt x="91" y="17"/>
                    <a:pt x="91" y="17"/>
                  </a:cubicBezTo>
                  <a:moveTo>
                    <a:pt x="80" y="20"/>
                  </a:moveTo>
                  <a:cubicBezTo>
                    <a:pt x="75" y="15"/>
                    <a:pt x="75" y="15"/>
                    <a:pt x="75" y="15"/>
                  </a:cubicBezTo>
                  <a:cubicBezTo>
                    <a:pt x="76" y="14"/>
                    <a:pt x="76" y="13"/>
                    <a:pt x="77" y="13"/>
                  </a:cubicBezTo>
                  <a:cubicBezTo>
                    <a:pt x="82" y="18"/>
                    <a:pt x="82" y="18"/>
                    <a:pt x="82" y="18"/>
                  </a:cubicBezTo>
                  <a:cubicBezTo>
                    <a:pt x="80" y="20"/>
                    <a:pt x="80" y="20"/>
                    <a:pt x="80" y="20"/>
                  </a:cubicBezTo>
                  <a:moveTo>
                    <a:pt x="96" y="16"/>
                  </a:moveTo>
                  <a:cubicBezTo>
                    <a:pt x="94" y="15"/>
                    <a:pt x="94" y="15"/>
                    <a:pt x="94" y="15"/>
                  </a:cubicBezTo>
                  <a:cubicBezTo>
                    <a:pt x="96" y="13"/>
                    <a:pt x="96" y="13"/>
                    <a:pt x="96" y="13"/>
                  </a:cubicBezTo>
                  <a:cubicBezTo>
                    <a:pt x="98" y="14"/>
                    <a:pt x="98" y="14"/>
                    <a:pt x="98" y="14"/>
                  </a:cubicBezTo>
                  <a:cubicBezTo>
                    <a:pt x="96" y="16"/>
                    <a:pt x="96" y="16"/>
                    <a:pt x="96" y="16"/>
                  </a:cubicBezTo>
                  <a:moveTo>
                    <a:pt x="107" y="17"/>
                  </a:moveTo>
                  <a:cubicBezTo>
                    <a:pt x="105" y="15"/>
                    <a:pt x="105" y="15"/>
                    <a:pt x="105" y="15"/>
                  </a:cubicBezTo>
                  <a:cubicBezTo>
                    <a:pt x="108" y="12"/>
                    <a:pt x="108" y="12"/>
                    <a:pt x="108" y="12"/>
                  </a:cubicBezTo>
                  <a:cubicBezTo>
                    <a:pt x="110" y="14"/>
                    <a:pt x="110" y="14"/>
                    <a:pt x="110" y="14"/>
                  </a:cubicBezTo>
                  <a:cubicBezTo>
                    <a:pt x="107" y="17"/>
                    <a:pt x="107" y="17"/>
                    <a:pt x="107" y="17"/>
                  </a:cubicBezTo>
                  <a:moveTo>
                    <a:pt x="116" y="20"/>
                  </a:moveTo>
                  <a:cubicBezTo>
                    <a:pt x="114" y="18"/>
                    <a:pt x="114" y="18"/>
                    <a:pt x="114" y="18"/>
                  </a:cubicBezTo>
                  <a:cubicBezTo>
                    <a:pt x="120" y="12"/>
                    <a:pt x="120" y="12"/>
                    <a:pt x="120" y="12"/>
                  </a:cubicBezTo>
                  <a:cubicBezTo>
                    <a:pt x="121" y="13"/>
                    <a:pt x="121" y="13"/>
                    <a:pt x="122" y="14"/>
                  </a:cubicBezTo>
                  <a:cubicBezTo>
                    <a:pt x="116" y="20"/>
                    <a:pt x="116" y="20"/>
                    <a:pt x="116" y="20"/>
                  </a:cubicBezTo>
                  <a:moveTo>
                    <a:pt x="100" y="16"/>
                  </a:moveTo>
                  <a:cubicBezTo>
                    <a:pt x="98" y="14"/>
                    <a:pt x="98" y="14"/>
                    <a:pt x="98" y="14"/>
                  </a:cubicBezTo>
                  <a:cubicBezTo>
                    <a:pt x="101" y="12"/>
                    <a:pt x="101" y="12"/>
                    <a:pt x="101" y="12"/>
                  </a:cubicBezTo>
                  <a:cubicBezTo>
                    <a:pt x="103" y="13"/>
                    <a:pt x="103" y="13"/>
                    <a:pt x="103" y="13"/>
                  </a:cubicBezTo>
                  <a:cubicBezTo>
                    <a:pt x="100" y="16"/>
                    <a:pt x="100" y="16"/>
                    <a:pt x="100" y="16"/>
                  </a:cubicBezTo>
                  <a:moveTo>
                    <a:pt x="83" y="18"/>
                  </a:moveTo>
                  <a:cubicBezTo>
                    <a:pt x="77" y="13"/>
                    <a:pt x="77" y="13"/>
                    <a:pt x="77" y="13"/>
                  </a:cubicBezTo>
                  <a:cubicBezTo>
                    <a:pt x="78" y="12"/>
                    <a:pt x="79" y="12"/>
                    <a:pt x="79" y="11"/>
                  </a:cubicBezTo>
                  <a:cubicBezTo>
                    <a:pt x="84" y="16"/>
                    <a:pt x="84" y="16"/>
                    <a:pt x="84" y="16"/>
                  </a:cubicBezTo>
                  <a:cubicBezTo>
                    <a:pt x="83" y="18"/>
                    <a:pt x="83" y="18"/>
                    <a:pt x="83" y="18"/>
                  </a:cubicBezTo>
                  <a:moveTo>
                    <a:pt x="89" y="15"/>
                  </a:moveTo>
                  <a:cubicBezTo>
                    <a:pt x="87" y="14"/>
                    <a:pt x="87" y="14"/>
                    <a:pt x="87" y="14"/>
                  </a:cubicBezTo>
                  <a:cubicBezTo>
                    <a:pt x="90" y="11"/>
                    <a:pt x="90" y="11"/>
                    <a:pt x="90" y="11"/>
                  </a:cubicBezTo>
                  <a:cubicBezTo>
                    <a:pt x="91" y="13"/>
                    <a:pt x="91" y="13"/>
                    <a:pt x="91" y="13"/>
                  </a:cubicBezTo>
                  <a:cubicBezTo>
                    <a:pt x="89" y="15"/>
                    <a:pt x="89" y="15"/>
                    <a:pt x="89" y="15"/>
                  </a:cubicBezTo>
                  <a:moveTo>
                    <a:pt x="94" y="14"/>
                  </a:moveTo>
                  <a:cubicBezTo>
                    <a:pt x="92" y="13"/>
                    <a:pt x="92" y="13"/>
                    <a:pt x="92" y="13"/>
                  </a:cubicBezTo>
                  <a:cubicBezTo>
                    <a:pt x="94" y="11"/>
                    <a:pt x="94" y="11"/>
                    <a:pt x="94" y="11"/>
                  </a:cubicBezTo>
                  <a:cubicBezTo>
                    <a:pt x="96" y="12"/>
                    <a:pt x="96" y="12"/>
                    <a:pt x="96" y="12"/>
                  </a:cubicBezTo>
                  <a:cubicBezTo>
                    <a:pt x="94" y="14"/>
                    <a:pt x="94" y="14"/>
                    <a:pt x="94" y="14"/>
                  </a:cubicBezTo>
                  <a:moveTo>
                    <a:pt x="105" y="15"/>
                  </a:moveTo>
                  <a:cubicBezTo>
                    <a:pt x="103" y="13"/>
                    <a:pt x="103" y="13"/>
                    <a:pt x="103" y="13"/>
                  </a:cubicBezTo>
                  <a:cubicBezTo>
                    <a:pt x="106" y="11"/>
                    <a:pt x="106" y="11"/>
                    <a:pt x="106" y="11"/>
                  </a:cubicBezTo>
                  <a:cubicBezTo>
                    <a:pt x="108" y="12"/>
                    <a:pt x="108" y="12"/>
                    <a:pt x="108" y="12"/>
                  </a:cubicBezTo>
                  <a:cubicBezTo>
                    <a:pt x="105" y="15"/>
                    <a:pt x="105" y="15"/>
                    <a:pt x="105" y="15"/>
                  </a:cubicBezTo>
                  <a:moveTo>
                    <a:pt x="114" y="18"/>
                  </a:moveTo>
                  <a:cubicBezTo>
                    <a:pt x="112" y="16"/>
                    <a:pt x="112" y="16"/>
                    <a:pt x="112" y="16"/>
                  </a:cubicBezTo>
                  <a:cubicBezTo>
                    <a:pt x="118" y="10"/>
                    <a:pt x="118" y="10"/>
                    <a:pt x="118" y="10"/>
                  </a:cubicBezTo>
                  <a:cubicBezTo>
                    <a:pt x="119" y="11"/>
                    <a:pt x="119" y="11"/>
                    <a:pt x="120" y="12"/>
                  </a:cubicBezTo>
                  <a:cubicBezTo>
                    <a:pt x="114" y="18"/>
                    <a:pt x="114" y="18"/>
                    <a:pt x="114" y="18"/>
                  </a:cubicBezTo>
                  <a:moveTo>
                    <a:pt x="98" y="14"/>
                  </a:moveTo>
                  <a:cubicBezTo>
                    <a:pt x="96" y="12"/>
                    <a:pt x="96" y="12"/>
                    <a:pt x="96" y="12"/>
                  </a:cubicBezTo>
                  <a:cubicBezTo>
                    <a:pt x="99" y="10"/>
                    <a:pt x="99" y="10"/>
                    <a:pt x="99" y="10"/>
                  </a:cubicBezTo>
                  <a:cubicBezTo>
                    <a:pt x="101" y="11"/>
                    <a:pt x="101" y="11"/>
                    <a:pt x="101" y="11"/>
                  </a:cubicBezTo>
                  <a:cubicBezTo>
                    <a:pt x="98" y="14"/>
                    <a:pt x="98" y="14"/>
                    <a:pt x="98" y="14"/>
                  </a:cubicBezTo>
                  <a:moveTo>
                    <a:pt x="85" y="16"/>
                  </a:moveTo>
                  <a:cubicBezTo>
                    <a:pt x="80" y="11"/>
                    <a:pt x="80" y="11"/>
                    <a:pt x="80" y="11"/>
                  </a:cubicBezTo>
                  <a:cubicBezTo>
                    <a:pt x="81" y="10"/>
                    <a:pt x="82" y="10"/>
                    <a:pt x="82" y="9"/>
                  </a:cubicBezTo>
                  <a:cubicBezTo>
                    <a:pt x="87" y="14"/>
                    <a:pt x="87" y="14"/>
                    <a:pt x="87" y="14"/>
                  </a:cubicBezTo>
                  <a:cubicBezTo>
                    <a:pt x="85" y="16"/>
                    <a:pt x="85" y="16"/>
                    <a:pt x="85" y="16"/>
                  </a:cubicBezTo>
                  <a:moveTo>
                    <a:pt x="92" y="12"/>
                  </a:moveTo>
                  <a:cubicBezTo>
                    <a:pt x="90" y="11"/>
                    <a:pt x="90" y="11"/>
                    <a:pt x="90" y="11"/>
                  </a:cubicBezTo>
                  <a:cubicBezTo>
                    <a:pt x="92" y="9"/>
                    <a:pt x="92" y="9"/>
                    <a:pt x="92" y="9"/>
                  </a:cubicBezTo>
                  <a:cubicBezTo>
                    <a:pt x="94" y="10"/>
                    <a:pt x="94" y="10"/>
                    <a:pt x="94" y="10"/>
                  </a:cubicBezTo>
                  <a:cubicBezTo>
                    <a:pt x="92" y="12"/>
                    <a:pt x="92" y="12"/>
                    <a:pt x="92" y="12"/>
                  </a:cubicBezTo>
                  <a:moveTo>
                    <a:pt x="103" y="13"/>
                  </a:moveTo>
                  <a:cubicBezTo>
                    <a:pt x="101" y="11"/>
                    <a:pt x="101" y="11"/>
                    <a:pt x="101" y="11"/>
                  </a:cubicBezTo>
                  <a:cubicBezTo>
                    <a:pt x="104" y="9"/>
                    <a:pt x="104" y="9"/>
                    <a:pt x="104" y="9"/>
                  </a:cubicBezTo>
                  <a:cubicBezTo>
                    <a:pt x="106" y="10"/>
                    <a:pt x="106" y="10"/>
                    <a:pt x="106" y="10"/>
                  </a:cubicBezTo>
                  <a:cubicBezTo>
                    <a:pt x="103" y="13"/>
                    <a:pt x="103" y="13"/>
                    <a:pt x="103" y="13"/>
                  </a:cubicBezTo>
                  <a:moveTo>
                    <a:pt x="112" y="16"/>
                  </a:moveTo>
                  <a:cubicBezTo>
                    <a:pt x="110" y="14"/>
                    <a:pt x="110" y="14"/>
                    <a:pt x="110" y="14"/>
                  </a:cubicBezTo>
                  <a:cubicBezTo>
                    <a:pt x="116" y="9"/>
                    <a:pt x="116" y="9"/>
                    <a:pt x="116" y="9"/>
                  </a:cubicBezTo>
                  <a:cubicBezTo>
                    <a:pt x="116" y="9"/>
                    <a:pt x="117" y="9"/>
                    <a:pt x="118" y="10"/>
                  </a:cubicBezTo>
                  <a:cubicBezTo>
                    <a:pt x="112" y="16"/>
                    <a:pt x="112" y="16"/>
                    <a:pt x="112" y="16"/>
                  </a:cubicBezTo>
                  <a:moveTo>
                    <a:pt x="96" y="12"/>
                  </a:moveTo>
                  <a:cubicBezTo>
                    <a:pt x="94" y="10"/>
                    <a:pt x="94" y="10"/>
                    <a:pt x="94" y="10"/>
                  </a:cubicBezTo>
                  <a:cubicBezTo>
                    <a:pt x="97" y="8"/>
                    <a:pt x="97" y="8"/>
                    <a:pt x="97" y="8"/>
                  </a:cubicBezTo>
                  <a:cubicBezTo>
                    <a:pt x="99" y="9"/>
                    <a:pt x="99" y="9"/>
                    <a:pt x="99" y="9"/>
                  </a:cubicBezTo>
                  <a:cubicBezTo>
                    <a:pt x="96" y="12"/>
                    <a:pt x="96" y="12"/>
                    <a:pt x="96" y="12"/>
                  </a:cubicBezTo>
                  <a:moveTo>
                    <a:pt x="87" y="13"/>
                  </a:moveTo>
                  <a:cubicBezTo>
                    <a:pt x="83" y="9"/>
                    <a:pt x="83" y="9"/>
                    <a:pt x="83" y="9"/>
                  </a:cubicBezTo>
                  <a:cubicBezTo>
                    <a:pt x="84" y="8"/>
                    <a:pt x="85" y="8"/>
                    <a:pt x="86" y="7"/>
                  </a:cubicBezTo>
                  <a:cubicBezTo>
                    <a:pt x="89" y="11"/>
                    <a:pt x="89" y="11"/>
                    <a:pt x="89" y="11"/>
                  </a:cubicBezTo>
                  <a:cubicBezTo>
                    <a:pt x="87" y="13"/>
                    <a:pt x="87" y="13"/>
                    <a:pt x="87" y="13"/>
                  </a:cubicBezTo>
                  <a:moveTo>
                    <a:pt x="110" y="14"/>
                  </a:moveTo>
                  <a:cubicBezTo>
                    <a:pt x="108" y="12"/>
                    <a:pt x="108" y="12"/>
                    <a:pt x="108" y="12"/>
                  </a:cubicBezTo>
                  <a:cubicBezTo>
                    <a:pt x="113" y="7"/>
                    <a:pt x="113" y="7"/>
                    <a:pt x="113" y="7"/>
                  </a:cubicBezTo>
                  <a:cubicBezTo>
                    <a:pt x="114" y="7"/>
                    <a:pt x="115" y="8"/>
                    <a:pt x="115" y="8"/>
                  </a:cubicBezTo>
                  <a:cubicBezTo>
                    <a:pt x="110" y="14"/>
                    <a:pt x="110" y="14"/>
                    <a:pt x="110" y="14"/>
                  </a:cubicBezTo>
                  <a:moveTo>
                    <a:pt x="101" y="11"/>
                  </a:moveTo>
                  <a:cubicBezTo>
                    <a:pt x="99" y="9"/>
                    <a:pt x="99" y="9"/>
                    <a:pt x="99" y="9"/>
                  </a:cubicBezTo>
                  <a:cubicBezTo>
                    <a:pt x="102" y="7"/>
                    <a:pt x="102" y="7"/>
                    <a:pt x="102" y="7"/>
                  </a:cubicBezTo>
                  <a:cubicBezTo>
                    <a:pt x="104" y="8"/>
                    <a:pt x="104" y="8"/>
                    <a:pt x="104" y="8"/>
                  </a:cubicBezTo>
                  <a:cubicBezTo>
                    <a:pt x="101" y="11"/>
                    <a:pt x="101" y="11"/>
                    <a:pt x="101" y="11"/>
                  </a:cubicBezTo>
                  <a:moveTo>
                    <a:pt x="90" y="10"/>
                  </a:moveTo>
                  <a:cubicBezTo>
                    <a:pt x="86" y="7"/>
                    <a:pt x="86" y="7"/>
                    <a:pt x="86" y="7"/>
                  </a:cubicBezTo>
                  <a:cubicBezTo>
                    <a:pt x="87" y="7"/>
                    <a:pt x="88" y="6"/>
                    <a:pt x="89" y="6"/>
                  </a:cubicBezTo>
                  <a:cubicBezTo>
                    <a:pt x="92" y="9"/>
                    <a:pt x="92" y="9"/>
                    <a:pt x="92" y="9"/>
                  </a:cubicBezTo>
                  <a:cubicBezTo>
                    <a:pt x="90" y="10"/>
                    <a:pt x="90" y="10"/>
                    <a:pt x="90" y="10"/>
                  </a:cubicBezTo>
                  <a:moveTo>
                    <a:pt x="94" y="10"/>
                  </a:moveTo>
                  <a:cubicBezTo>
                    <a:pt x="92" y="9"/>
                    <a:pt x="92" y="9"/>
                    <a:pt x="92" y="9"/>
                  </a:cubicBezTo>
                  <a:cubicBezTo>
                    <a:pt x="95" y="6"/>
                    <a:pt x="95" y="6"/>
                    <a:pt x="95" y="6"/>
                  </a:cubicBezTo>
                  <a:cubicBezTo>
                    <a:pt x="97" y="7"/>
                    <a:pt x="97" y="7"/>
                    <a:pt x="97" y="7"/>
                  </a:cubicBezTo>
                  <a:cubicBezTo>
                    <a:pt x="94" y="10"/>
                    <a:pt x="94" y="10"/>
                    <a:pt x="94" y="10"/>
                  </a:cubicBezTo>
                  <a:moveTo>
                    <a:pt x="108" y="12"/>
                  </a:moveTo>
                  <a:cubicBezTo>
                    <a:pt x="106" y="10"/>
                    <a:pt x="106" y="10"/>
                    <a:pt x="106" y="10"/>
                  </a:cubicBezTo>
                  <a:cubicBezTo>
                    <a:pt x="111" y="6"/>
                    <a:pt x="111" y="6"/>
                    <a:pt x="111" y="6"/>
                  </a:cubicBezTo>
                  <a:cubicBezTo>
                    <a:pt x="112" y="6"/>
                    <a:pt x="112" y="6"/>
                    <a:pt x="113" y="7"/>
                  </a:cubicBezTo>
                  <a:cubicBezTo>
                    <a:pt x="108" y="12"/>
                    <a:pt x="108" y="12"/>
                    <a:pt x="108" y="12"/>
                  </a:cubicBezTo>
                  <a:moveTo>
                    <a:pt x="106" y="10"/>
                  </a:moveTo>
                  <a:cubicBezTo>
                    <a:pt x="104" y="8"/>
                    <a:pt x="104" y="8"/>
                    <a:pt x="104" y="8"/>
                  </a:cubicBezTo>
                  <a:cubicBezTo>
                    <a:pt x="108" y="5"/>
                    <a:pt x="108" y="5"/>
                    <a:pt x="108" y="5"/>
                  </a:cubicBezTo>
                  <a:cubicBezTo>
                    <a:pt x="109" y="5"/>
                    <a:pt x="110" y="5"/>
                    <a:pt x="110" y="6"/>
                  </a:cubicBezTo>
                  <a:cubicBezTo>
                    <a:pt x="106" y="10"/>
                    <a:pt x="106" y="10"/>
                    <a:pt x="106" y="10"/>
                  </a:cubicBezTo>
                  <a:moveTo>
                    <a:pt x="99" y="9"/>
                  </a:moveTo>
                  <a:cubicBezTo>
                    <a:pt x="97" y="7"/>
                    <a:pt x="97" y="7"/>
                    <a:pt x="97" y="7"/>
                  </a:cubicBezTo>
                  <a:cubicBezTo>
                    <a:pt x="100" y="5"/>
                    <a:pt x="100" y="5"/>
                    <a:pt x="100" y="5"/>
                  </a:cubicBezTo>
                  <a:cubicBezTo>
                    <a:pt x="102" y="6"/>
                    <a:pt x="102" y="6"/>
                    <a:pt x="102" y="6"/>
                  </a:cubicBezTo>
                  <a:cubicBezTo>
                    <a:pt x="99" y="9"/>
                    <a:pt x="99" y="9"/>
                    <a:pt x="99" y="9"/>
                  </a:cubicBezTo>
                  <a:moveTo>
                    <a:pt x="104" y="8"/>
                  </a:moveTo>
                  <a:cubicBezTo>
                    <a:pt x="102" y="6"/>
                    <a:pt x="102" y="6"/>
                    <a:pt x="102" y="6"/>
                  </a:cubicBezTo>
                  <a:cubicBezTo>
                    <a:pt x="105" y="4"/>
                    <a:pt x="105" y="4"/>
                    <a:pt x="105" y="4"/>
                  </a:cubicBezTo>
                  <a:cubicBezTo>
                    <a:pt x="106" y="4"/>
                    <a:pt x="107" y="4"/>
                    <a:pt x="107" y="5"/>
                  </a:cubicBezTo>
                  <a:cubicBezTo>
                    <a:pt x="104" y="8"/>
                    <a:pt x="104" y="8"/>
                    <a:pt x="104" y="8"/>
                  </a:cubicBezTo>
                  <a:moveTo>
                    <a:pt x="102" y="6"/>
                  </a:moveTo>
                  <a:cubicBezTo>
                    <a:pt x="100" y="4"/>
                    <a:pt x="100" y="4"/>
                    <a:pt x="100" y="4"/>
                  </a:cubicBezTo>
                  <a:cubicBezTo>
                    <a:pt x="101" y="4"/>
                    <a:pt x="101" y="4"/>
                    <a:pt x="101" y="4"/>
                  </a:cubicBezTo>
                  <a:cubicBezTo>
                    <a:pt x="102" y="4"/>
                    <a:pt x="103" y="4"/>
                    <a:pt x="104" y="4"/>
                  </a:cubicBezTo>
                  <a:cubicBezTo>
                    <a:pt x="102" y="6"/>
                    <a:pt x="102" y="6"/>
                    <a:pt x="102" y="6"/>
                  </a:cubicBezTo>
                  <a:moveTo>
                    <a:pt x="92" y="8"/>
                  </a:moveTo>
                  <a:cubicBezTo>
                    <a:pt x="90" y="6"/>
                    <a:pt x="90" y="6"/>
                    <a:pt x="90" y="6"/>
                  </a:cubicBezTo>
                  <a:cubicBezTo>
                    <a:pt x="90" y="6"/>
                    <a:pt x="90" y="6"/>
                    <a:pt x="90" y="6"/>
                  </a:cubicBezTo>
                  <a:cubicBezTo>
                    <a:pt x="92" y="5"/>
                    <a:pt x="96" y="4"/>
                    <a:pt x="100" y="4"/>
                  </a:cubicBezTo>
                  <a:cubicBezTo>
                    <a:pt x="100" y="4"/>
                    <a:pt x="100" y="4"/>
                    <a:pt x="101" y="4"/>
                  </a:cubicBezTo>
                  <a:cubicBezTo>
                    <a:pt x="100" y="4"/>
                    <a:pt x="100" y="4"/>
                    <a:pt x="100" y="4"/>
                  </a:cubicBezTo>
                  <a:cubicBezTo>
                    <a:pt x="100" y="4"/>
                    <a:pt x="100" y="4"/>
                    <a:pt x="100" y="4"/>
                  </a:cubicBezTo>
                  <a:cubicBezTo>
                    <a:pt x="99" y="4"/>
                    <a:pt x="99" y="4"/>
                    <a:pt x="99" y="4"/>
                  </a:cubicBezTo>
                  <a:cubicBezTo>
                    <a:pt x="100" y="4"/>
                    <a:pt x="100" y="4"/>
                    <a:pt x="100" y="4"/>
                  </a:cubicBezTo>
                  <a:cubicBezTo>
                    <a:pt x="97" y="7"/>
                    <a:pt x="97" y="7"/>
                    <a:pt x="97" y="7"/>
                  </a:cubicBezTo>
                  <a:cubicBezTo>
                    <a:pt x="95" y="5"/>
                    <a:pt x="95" y="5"/>
                    <a:pt x="95" y="5"/>
                  </a:cubicBezTo>
                  <a:cubicBezTo>
                    <a:pt x="97" y="4"/>
                    <a:pt x="97" y="4"/>
                    <a:pt x="97" y="4"/>
                  </a:cubicBezTo>
                  <a:cubicBezTo>
                    <a:pt x="96" y="4"/>
                    <a:pt x="96" y="4"/>
                    <a:pt x="96" y="4"/>
                  </a:cubicBezTo>
                  <a:cubicBezTo>
                    <a:pt x="95" y="5"/>
                    <a:pt x="95" y="5"/>
                    <a:pt x="95" y="5"/>
                  </a:cubicBezTo>
                  <a:cubicBezTo>
                    <a:pt x="94" y="4"/>
                    <a:pt x="94" y="4"/>
                    <a:pt x="94" y="4"/>
                  </a:cubicBezTo>
                  <a:cubicBezTo>
                    <a:pt x="94" y="4"/>
                    <a:pt x="94" y="4"/>
                    <a:pt x="94" y="4"/>
                  </a:cubicBezTo>
                  <a:cubicBezTo>
                    <a:pt x="95" y="5"/>
                    <a:pt x="95" y="5"/>
                    <a:pt x="95" y="5"/>
                  </a:cubicBezTo>
                  <a:cubicBezTo>
                    <a:pt x="92" y="8"/>
                    <a:pt x="92" y="8"/>
                    <a:pt x="92" y="8"/>
                  </a:cubicBezTo>
                  <a:moveTo>
                    <a:pt x="101" y="0"/>
                  </a:moveTo>
                  <a:cubicBezTo>
                    <a:pt x="85" y="0"/>
                    <a:pt x="71" y="14"/>
                    <a:pt x="67" y="18"/>
                  </a:cubicBezTo>
                  <a:cubicBezTo>
                    <a:pt x="56" y="29"/>
                    <a:pt x="53" y="43"/>
                    <a:pt x="49" y="62"/>
                  </a:cubicBezTo>
                  <a:cubicBezTo>
                    <a:pt x="46" y="81"/>
                    <a:pt x="35" y="92"/>
                    <a:pt x="35" y="92"/>
                  </a:cubicBezTo>
                  <a:cubicBezTo>
                    <a:pt x="35" y="92"/>
                    <a:pt x="34" y="92"/>
                    <a:pt x="34" y="92"/>
                  </a:cubicBezTo>
                  <a:cubicBezTo>
                    <a:pt x="34" y="92"/>
                    <a:pt x="34" y="92"/>
                    <a:pt x="34" y="92"/>
                  </a:cubicBezTo>
                  <a:cubicBezTo>
                    <a:pt x="33" y="92"/>
                    <a:pt x="32" y="94"/>
                    <a:pt x="32" y="94"/>
                  </a:cubicBezTo>
                  <a:cubicBezTo>
                    <a:pt x="32" y="94"/>
                    <a:pt x="32" y="94"/>
                    <a:pt x="32" y="94"/>
                  </a:cubicBezTo>
                  <a:cubicBezTo>
                    <a:pt x="6" y="120"/>
                    <a:pt x="6" y="120"/>
                    <a:pt x="6" y="120"/>
                  </a:cubicBezTo>
                  <a:cubicBezTo>
                    <a:pt x="3" y="121"/>
                    <a:pt x="3" y="121"/>
                    <a:pt x="3" y="121"/>
                  </a:cubicBezTo>
                  <a:cubicBezTo>
                    <a:pt x="3" y="121"/>
                    <a:pt x="0" y="123"/>
                    <a:pt x="1" y="124"/>
                  </a:cubicBezTo>
                  <a:cubicBezTo>
                    <a:pt x="1" y="125"/>
                    <a:pt x="2" y="126"/>
                    <a:pt x="2" y="127"/>
                  </a:cubicBezTo>
                  <a:cubicBezTo>
                    <a:pt x="3" y="127"/>
                    <a:pt x="5" y="129"/>
                    <a:pt x="5" y="129"/>
                  </a:cubicBezTo>
                  <a:cubicBezTo>
                    <a:pt x="5" y="129"/>
                    <a:pt x="7" y="131"/>
                    <a:pt x="8" y="131"/>
                  </a:cubicBezTo>
                  <a:cubicBezTo>
                    <a:pt x="9" y="131"/>
                    <a:pt x="10" y="130"/>
                    <a:pt x="11" y="129"/>
                  </a:cubicBezTo>
                  <a:cubicBezTo>
                    <a:pt x="12" y="127"/>
                    <a:pt x="12" y="126"/>
                    <a:pt x="12" y="126"/>
                  </a:cubicBezTo>
                  <a:cubicBezTo>
                    <a:pt x="38" y="100"/>
                    <a:pt x="38" y="100"/>
                    <a:pt x="38" y="100"/>
                  </a:cubicBezTo>
                  <a:cubicBezTo>
                    <a:pt x="38" y="100"/>
                    <a:pt x="38" y="100"/>
                    <a:pt x="38" y="100"/>
                  </a:cubicBezTo>
                  <a:cubicBezTo>
                    <a:pt x="38" y="100"/>
                    <a:pt x="38" y="100"/>
                    <a:pt x="38" y="100"/>
                  </a:cubicBezTo>
                  <a:cubicBezTo>
                    <a:pt x="39" y="100"/>
                    <a:pt x="40" y="98"/>
                    <a:pt x="40" y="98"/>
                  </a:cubicBezTo>
                  <a:cubicBezTo>
                    <a:pt x="40" y="98"/>
                    <a:pt x="40" y="98"/>
                    <a:pt x="40" y="98"/>
                  </a:cubicBezTo>
                  <a:cubicBezTo>
                    <a:pt x="40" y="97"/>
                    <a:pt x="40" y="97"/>
                    <a:pt x="40" y="97"/>
                  </a:cubicBezTo>
                  <a:cubicBezTo>
                    <a:pt x="48" y="89"/>
                    <a:pt x="61" y="85"/>
                    <a:pt x="67" y="83"/>
                  </a:cubicBezTo>
                  <a:cubicBezTo>
                    <a:pt x="72" y="81"/>
                    <a:pt x="76" y="82"/>
                    <a:pt x="88" y="79"/>
                  </a:cubicBezTo>
                  <a:cubicBezTo>
                    <a:pt x="100" y="76"/>
                    <a:pt x="111" y="67"/>
                    <a:pt x="113" y="65"/>
                  </a:cubicBezTo>
                  <a:cubicBezTo>
                    <a:pt x="116" y="63"/>
                    <a:pt x="146" y="33"/>
                    <a:pt x="123" y="10"/>
                  </a:cubicBezTo>
                  <a:cubicBezTo>
                    <a:pt x="116" y="3"/>
                    <a:pt x="108" y="0"/>
                    <a:pt x="101" y="0"/>
                  </a:cubicBezTo>
                </a:path>
              </a:pathLst>
            </a:custGeom>
            <a:solidFill>
              <a:srgbClr val="FFFFFF"/>
            </a:solidFill>
            <a:ln w="9525">
              <a:noFill/>
            </a:ln>
          </p:spPr>
          <p:txBody>
            <a:bodyPr/>
            <a:p>
              <a:endParaRPr lang="zh-CN" altLang="en-US"/>
            </a:p>
          </p:txBody>
        </p:sp>
        <p:sp>
          <p:nvSpPr>
            <p:cNvPr id="5554" name="Freeform 438"/>
            <p:cNvSpPr>
              <a:spLocks noEditPoints="1"/>
            </p:cNvSpPr>
            <p:nvPr/>
          </p:nvSpPr>
          <p:spPr>
            <a:xfrm>
              <a:off x="9594850" y="3616325"/>
              <a:ext cx="142875" cy="138113"/>
            </a:xfrm>
            <a:custGeom>
              <a:avLst/>
              <a:gdLst/>
              <a:ahLst/>
              <a:cxnLst>
                <a:cxn ang="0">
                  <a:pos x="63917" y="7465"/>
                </a:cxn>
                <a:cxn ang="0">
                  <a:pos x="78957" y="3732"/>
                </a:cxn>
                <a:cxn ang="0">
                  <a:pos x="112796" y="14931"/>
                </a:cxn>
                <a:cxn ang="0">
                  <a:pos x="139115" y="70922"/>
                </a:cxn>
                <a:cxn ang="0">
                  <a:pos x="97756" y="14931"/>
                </a:cxn>
                <a:cxn ang="0">
                  <a:pos x="63917" y="7465"/>
                </a:cxn>
                <a:cxn ang="0">
                  <a:pos x="139115" y="70922"/>
                </a:cxn>
                <a:cxn ang="0">
                  <a:pos x="139115" y="70922"/>
                </a:cxn>
                <a:cxn ang="0">
                  <a:pos x="105276" y="126914"/>
                </a:cxn>
                <a:cxn ang="0">
                  <a:pos x="105276" y="126914"/>
                </a:cxn>
                <a:cxn ang="0">
                  <a:pos x="93996" y="126914"/>
                </a:cxn>
                <a:cxn ang="0">
                  <a:pos x="71437" y="119449"/>
                </a:cxn>
                <a:cxn ang="0">
                  <a:pos x="30078" y="78388"/>
                </a:cxn>
                <a:cxn ang="0">
                  <a:pos x="11279" y="67190"/>
                </a:cxn>
                <a:cxn ang="0">
                  <a:pos x="7519" y="67190"/>
                </a:cxn>
                <a:cxn ang="0">
                  <a:pos x="11279" y="67190"/>
                </a:cxn>
                <a:cxn ang="0">
                  <a:pos x="22559" y="78388"/>
                </a:cxn>
                <a:cxn ang="0">
                  <a:pos x="71437" y="123181"/>
                </a:cxn>
                <a:cxn ang="0">
                  <a:pos x="90236" y="130647"/>
                </a:cxn>
                <a:cxn ang="0">
                  <a:pos x="101516" y="126914"/>
                </a:cxn>
                <a:cxn ang="0">
                  <a:pos x="75197" y="134380"/>
                </a:cxn>
                <a:cxn ang="0">
                  <a:pos x="37598" y="123181"/>
                </a:cxn>
                <a:cxn ang="0">
                  <a:pos x="7519" y="67190"/>
                </a:cxn>
                <a:cxn ang="0">
                  <a:pos x="18799" y="29862"/>
                </a:cxn>
                <a:cxn ang="0">
                  <a:pos x="63917" y="3732"/>
                </a:cxn>
                <a:cxn ang="0">
                  <a:pos x="63917" y="7465"/>
                </a:cxn>
                <a:cxn ang="0">
                  <a:pos x="78957" y="0"/>
                </a:cxn>
                <a:cxn ang="0">
                  <a:pos x="63917" y="0"/>
                </a:cxn>
                <a:cxn ang="0">
                  <a:pos x="63917" y="0"/>
                </a:cxn>
                <a:cxn ang="0">
                  <a:pos x="15039" y="29862"/>
                </a:cxn>
                <a:cxn ang="0">
                  <a:pos x="3759" y="67190"/>
                </a:cxn>
                <a:cxn ang="0">
                  <a:pos x="33838" y="126914"/>
                </a:cxn>
                <a:cxn ang="0">
                  <a:pos x="75197" y="138113"/>
                </a:cxn>
                <a:cxn ang="0">
                  <a:pos x="105276" y="130647"/>
                </a:cxn>
                <a:cxn ang="0">
                  <a:pos x="142875" y="74655"/>
                </a:cxn>
                <a:cxn ang="0">
                  <a:pos x="142875" y="74655"/>
                </a:cxn>
                <a:cxn ang="0">
                  <a:pos x="112796" y="11198"/>
                </a:cxn>
                <a:cxn ang="0">
                  <a:pos x="78957" y="0"/>
                </a:cxn>
              </a:cxnLst>
              <a:pathLst>
                <a:path w="38" h="37">
                  <a:moveTo>
                    <a:pt x="17" y="2"/>
                  </a:moveTo>
                  <a:cubicBezTo>
                    <a:pt x="17" y="2"/>
                    <a:pt x="19" y="1"/>
                    <a:pt x="21" y="1"/>
                  </a:cubicBezTo>
                  <a:cubicBezTo>
                    <a:pt x="23" y="1"/>
                    <a:pt x="26" y="1"/>
                    <a:pt x="30" y="4"/>
                  </a:cubicBezTo>
                  <a:cubicBezTo>
                    <a:pt x="36" y="8"/>
                    <a:pt x="37" y="15"/>
                    <a:pt x="37" y="19"/>
                  </a:cubicBezTo>
                  <a:cubicBezTo>
                    <a:pt x="37" y="18"/>
                    <a:pt x="36" y="11"/>
                    <a:pt x="26" y="4"/>
                  </a:cubicBezTo>
                  <a:cubicBezTo>
                    <a:pt x="26" y="4"/>
                    <a:pt x="21" y="2"/>
                    <a:pt x="17" y="2"/>
                  </a:cubicBezTo>
                  <a:cubicBezTo>
                    <a:pt x="17" y="2"/>
                    <a:pt x="32" y="5"/>
                    <a:pt x="37" y="19"/>
                  </a:cubicBezTo>
                  <a:cubicBezTo>
                    <a:pt x="37" y="19"/>
                    <a:pt x="37" y="19"/>
                    <a:pt x="37" y="19"/>
                  </a:cubicBezTo>
                  <a:cubicBezTo>
                    <a:pt x="37" y="19"/>
                    <a:pt x="36" y="29"/>
                    <a:pt x="28" y="34"/>
                  </a:cubicBezTo>
                  <a:cubicBezTo>
                    <a:pt x="28" y="34"/>
                    <a:pt x="28" y="34"/>
                    <a:pt x="28" y="34"/>
                  </a:cubicBezTo>
                  <a:cubicBezTo>
                    <a:pt x="27" y="34"/>
                    <a:pt x="26" y="34"/>
                    <a:pt x="25" y="34"/>
                  </a:cubicBezTo>
                  <a:cubicBezTo>
                    <a:pt x="22" y="34"/>
                    <a:pt x="20" y="32"/>
                    <a:pt x="19" y="32"/>
                  </a:cubicBezTo>
                  <a:cubicBezTo>
                    <a:pt x="17" y="31"/>
                    <a:pt x="11" y="25"/>
                    <a:pt x="8" y="21"/>
                  </a:cubicBezTo>
                  <a:cubicBezTo>
                    <a:pt x="5" y="19"/>
                    <a:pt x="4" y="18"/>
                    <a:pt x="3" y="18"/>
                  </a:cubicBezTo>
                  <a:cubicBezTo>
                    <a:pt x="3" y="18"/>
                    <a:pt x="2" y="18"/>
                    <a:pt x="2" y="18"/>
                  </a:cubicBezTo>
                  <a:cubicBezTo>
                    <a:pt x="3" y="18"/>
                    <a:pt x="3" y="18"/>
                    <a:pt x="3" y="18"/>
                  </a:cubicBezTo>
                  <a:cubicBezTo>
                    <a:pt x="4" y="18"/>
                    <a:pt x="5" y="20"/>
                    <a:pt x="6" y="21"/>
                  </a:cubicBezTo>
                  <a:cubicBezTo>
                    <a:pt x="8" y="23"/>
                    <a:pt x="14" y="30"/>
                    <a:pt x="19" y="33"/>
                  </a:cubicBezTo>
                  <a:cubicBezTo>
                    <a:pt x="20" y="34"/>
                    <a:pt x="22" y="35"/>
                    <a:pt x="24" y="35"/>
                  </a:cubicBezTo>
                  <a:cubicBezTo>
                    <a:pt x="25" y="35"/>
                    <a:pt x="27" y="34"/>
                    <a:pt x="27" y="34"/>
                  </a:cubicBezTo>
                  <a:cubicBezTo>
                    <a:pt x="27" y="34"/>
                    <a:pt x="24" y="36"/>
                    <a:pt x="20" y="36"/>
                  </a:cubicBezTo>
                  <a:cubicBezTo>
                    <a:pt x="17" y="36"/>
                    <a:pt x="14" y="35"/>
                    <a:pt x="10" y="33"/>
                  </a:cubicBezTo>
                  <a:cubicBezTo>
                    <a:pt x="1" y="27"/>
                    <a:pt x="2" y="18"/>
                    <a:pt x="2" y="18"/>
                  </a:cubicBezTo>
                  <a:cubicBezTo>
                    <a:pt x="2" y="18"/>
                    <a:pt x="2" y="13"/>
                    <a:pt x="5" y="8"/>
                  </a:cubicBezTo>
                  <a:cubicBezTo>
                    <a:pt x="8" y="4"/>
                    <a:pt x="14" y="1"/>
                    <a:pt x="17" y="1"/>
                  </a:cubicBezTo>
                  <a:cubicBezTo>
                    <a:pt x="17" y="1"/>
                    <a:pt x="17" y="1"/>
                    <a:pt x="17" y="2"/>
                  </a:cubicBezTo>
                  <a:moveTo>
                    <a:pt x="21" y="0"/>
                  </a:moveTo>
                  <a:cubicBezTo>
                    <a:pt x="19" y="0"/>
                    <a:pt x="18" y="0"/>
                    <a:pt x="17" y="0"/>
                  </a:cubicBezTo>
                  <a:cubicBezTo>
                    <a:pt x="17" y="0"/>
                    <a:pt x="17" y="0"/>
                    <a:pt x="17" y="0"/>
                  </a:cubicBezTo>
                  <a:cubicBezTo>
                    <a:pt x="14" y="0"/>
                    <a:pt x="8" y="3"/>
                    <a:pt x="4" y="8"/>
                  </a:cubicBezTo>
                  <a:cubicBezTo>
                    <a:pt x="1" y="12"/>
                    <a:pt x="1" y="17"/>
                    <a:pt x="1" y="18"/>
                  </a:cubicBezTo>
                  <a:cubicBezTo>
                    <a:pt x="1" y="20"/>
                    <a:pt x="0" y="28"/>
                    <a:pt x="9" y="34"/>
                  </a:cubicBezTo>
                  <a:cubicBezTo>
                    <a:pt x="13" y="36"/>
                    <a:pt x="16" y="37"/>
                    <a:pt x="20" y="37"/>
                  </a:cubicBezTo>
                  <a:cubicBezTo>
                    <a:pt x="25" y="37"/>
                    <a:pt x="28" y="35"/>
                    <a:pt x="28" y="35"/>
                  </a:cubicBezTo>
                  <a:cubicBezTo>
                    <a:pt x="37" y="30"/>
                    <a:pt x="38" y="20"/>
                    <a:pt x="38" y="20"/>
                  </a:cubicBezTo>
                  <a:cubicBezTo>
                    <a:pt x="38" y="20"/>
                    <a:pt x="38" y="20"/>
                    <a:pt x="38" y="20"/>
                  </a:cubicBezTo>
                  <a:cubicBezTo>
                    <a:pt x="38" y="17"/>
                    <a:pt x="38" y="8"/>
                    <a:pt x="30" y="3"/>
                  </a:cubicBezTo>
                  <a:cubicBezTo>
                    <a:pt x="27" y="1"/>
                    <a:pt x="24" y="0"/>
                    <a:pt x="21" y="0"/>
                  </a:cubicBezTo>
                </a:path>
              </a:pathLst>
            </a:custGeom>
            <a:solidFill>
              <a:srgbClr val="FFFFFF"/>
            </a:solidFill>
            <a:ln w="9525">
              <a:noFill/>
            </a:ln>
          </p:spPr>
          <p:txBody>
            <a:bodyPr/>
            <a:p>
              <a:endParaRPr lang="zh-CN" altLang="en-US"/>
            </a:p>
          </p:txBody>
        </p:sp>
        <p:sp>
          <p:nvSpPr>
            <p:cNvPr id="5555" name="Freeform 439"/>
            <p:cNvSpPr>
              <a:spLocks noEditPoints="1"/>
            </p:cNvSpPr>
            <p:nvPr/>
          </p:nvSpPr>
          <p:spPr>
            <a:xfrm>
              <a:off x="7626350" y="2254250"/>
              <a:ext cx="484187" cy="481013"/>
            </a:xfrm>
            <a:custGeom>
              <a:avLst/>
              <a:gdLst/>
              <a:ahLst/>
              <a:cxnLst>
                <a:cxn ang="0">
                  <a:pos x="258983" y="458465"/>
                </a:cxn>
                <a:cxn ang="0">
                  <a:pos x="255230" y="432160"/>
                </a:cxn>
                <a:cxn ang="0">
                  <a:pos x="225203" y="443433"/>
                </a:cxn>
                <a:cxn ang="0">
                  <a:pos x="165149" y="443433"/>
                </a:cxn>
                <a:cxn ang="0">
                  <a:pos x="352818" y="420886"/>
                </a:cxn>
                <a:cxn ang="0">
                  <a:pos x="112601" y="413370"/>
                </a:cxn>
                <a:cxn ang="0">
                  <a:pos x="277750" y="432160"/>
                </a:cxn>
                <a:cxn ang="0">
                  <a:pos x="157642" y="420886"/>
                </a:cxn>
                <a:cxn ang="0">
                  <a:pos x="349065" y="387065"/>
                </a:cxn>
                <a:cxn ang="0">
                  <a:pos x="135121" y="413370"/>
                </a:cxn>
                <a:cxn ang="0">
                  <a:pos x="90081" y="394580"/>
                </a:cxn>
                <a:cxn ang="0">
                  <a:pos x="412872" y="372033"/>
                </a:cxn>
                <a:cxn ang="0">
                  <a:pos x="202682" y="349486"/>
                </a:cxn>
                <a:cxn ang="0">
                  <a:pos x="258983" y="387065"/>
                </a:cxn>
                <a:cxn ang="0">
                  <a:pos x="131368" y="379549"/>
                </a:cxn>
                <a:cxn ang="0">
                  <a:pos x="379092" y="338212"/>
                </a:cxn>
                <a:cxn ang="0">
                  <a:pos x="105094" y="368275"/>
                </a:cxn>
                <a:cxn ang="0">
                  <a:pos x="60054" y="353243"/>
                </a:cxn>
                <a:cxn ang="0">
                  <a:pos x="439146" y="330696"/>
                </a:cxn>
                <a:cxn ang="0">
                  <a:pos x="255230" y="308148"/>
                </a:cxn>
                <a:cxn ang="0">
                  <a:pos x="168902" y="338212"/>
                </a:cxn>
                <a:cxn ang="0">
                  <a:pos x="356571" y="285601"/>
                </a:cxn>
                <a:cxn ang="0">
                  <a:pos x="123861" y="326938"/>
                </a:cxn>
                <a:cxn ang="0">
                  <a:pos x="67560" y="323180"/>
                </a:cxn>
                <a:cxn ang="0">
                  <a:pos x="427886" y="293117"/>
                </a:cxn>
                <a:cxn ang="0">
                  <a:pos x="37533" y="289359"/>
                </a:cxn>
                <a:cxn ang="0">
                  <a:pos x="86327" y="278085"/>
                </a:cxn>
                <a:cxn ang="0">
                  <a:pos x="41287" y="229232"/>
                </a:cxn>
                <a:cxn ang="0">
                  <a:pos x="153888" y="251780"/>
                </a:cxn>
                <a:cxn ang="0">
                  <a:pos x="195176" y="281843"/>
                </a:cxn>
                <a:cxn ang="0">
                  <a:pos x="386598" y="225474"/>
                </a:cxn>
                <a:cxn ang="0">
                  <a:pos x="236463" y="251780"/>
                </a:cxn>
                <a:cxn ang="0">
                  <a:pos x="442899" y="248022"/>
                </a:cxn>
                <a:cxn ang="0">
                  <a:pos x="30027" y="225474"/>
                </a:cxn>
                <a:cxn ang="0">
                  <a:pos x="442899" y="180379"/>
                </a:cxn>
                <a:cxn ang="0">
                  <a:pos x="63807" y="180379"/>
                </a:cxn>
                <a:cxn ang="0">
                  <a:pos x="101341" y="225474"/>
                </a:cxn>
                <a:cxn ang="0">
                  <a:pos x="142628" y="199169"/>
                </a:cxn>
                <a:cxn ang="0">
                  <a:pos x="292764" y="217959"/>
                </a:cxn>
                <a:cxn ang="0">
                  <a:pos x="352818" y="214201"/>
                </a:cxn>
                <a:cxn ang="0">
                  <a:pos x="41287" y="176621"/>
                </a:cxn>
                <a:cxn ang="0">
                  <a:pos x="412872" y="131526"/>
                </a:cxn>
                <a:cxn ang="0">
                  <a:pos x="101341" y="157832"/>
                </a:cxn>
                <a:cxn ang="0">
                  <a:pos x="198929" y="165348"/>
                </a:cxn>
                <a:cxn ang="0">
                  <a:pos x="367831" y="116495"/>
                </a:cxn>
                <a:cxn ang="0">
                  <a:pos x="262737" y="165348"/>
                </a:cxn>
                <a:cxn ang="0">
                  <a:pos x="412872" y="101463"/>
                </a:cxn>
                <a:cxn ang="0">
                  <a:pos x="82574" y="112737"/>
                </a:cxn>
                <a:cxn ang="0">
                  <a:pos x="105094" y="120253"/>
                </a:cxn>
                <a:cxn ang="0">
                  <a:pos x="157642" y="82674"/>
                </a:cxn>
                <a:cxn ang="0">
                  <a:pos x="352818" y="82674"/>
                </a:cxn>
                <a:cxn ang="0">
                  <a:pos x="289010" y="112737"/>
                </a:cxn>
                <a:cxn ang="0">
                  <a:pos x="390352" y="82674"/>
                </a:cxn>
                <a:cxn ang="0">
                  <a:pos x="120108" y="60126"/>
                </a:cxn>
                <a:cxn ang="0">
                  <a:pos x="371585" y="75158"/>
                </a:cxn>
                <a:cxn ang="0">
                  <a:pos x="367831" y="56368"/>
                </a:cxn>
                <a:cxn ang="0">
                  <a:pos x="198929" y="37579"/>
                </a:cxn>
                <a:cxn ang="0">
                  <a:pos x="304024" y="41337"/>
                </a:cxn>
                <a:cxn ang="0">
                  <a:pos x="319037" y="41337"/>
                </a:cxn>
                <a:cxn ang="0">
                  <a:pos x="191422" y="22547"/>
                </a:cxn>
                <a:cxn ang="0">
                  <a:pos x="243970" y="26305"/>
                </a:cxn>
                <a:cxn ang="0">
                  <a:pos x="243970" y="0"/>
                </a:cxn>
              </a:cxnLst>
              <a:pathLst>
                <a:path w="129" h="128">
                  <a:moveTo>
                    <a:pt x="61" y="123"/>
                  </a:moveTo>
                  <a:cubicBezTo>
                    <a:pt x="61" y="123"/>
                    <a:pt x="60" y="123"/>
                    <a:pt x="60" y="123"/>
                  </a:cubicBezTo>
                  <a:cubicBezTo>
                    <a:pt x="58" y="123"/>
                    <a:pt x="55" y="123"/>
                    <a:pt x="55" y="122"/>
                  </a:cubicBezTo>
                  <a:cubicBezTo>
                    <a:pt x="55" y="122"/>
                    <a:pt x="57" y="121"/>
                    <a:pt x="59" y="121"/>
                  </a:cubicBezTo>
                  <a:cubicBezTo>
                    <a:pt x="60" y="121"/>
                    <a:pt x="60" y="121"/>
                    <a:pt x="60" y="121"/>
                  </a:cubicBezTo>
                  <a:cubicBezTo>
                    <a:pt x="63" y="121"/>
                    <a:pt x="65" y="122"/>
                    <a:pt x="65" y="122"/>
                  </a:cubicBezTo>
                  <a:cubicBezTo>
                    <a:pt x="65" y="123"/>
                    <a:pt x="63" y="123"/>
                    <a:pt x="61" y="123"/>
                  </a:cubicBezTo>
                  <a:moveTo>
                    <a:pt x="71" y="123"/>
                  </a:moveTo>
                  <a:cubicBezTo>
                    <a:pt x="70" y="123"/>
                    <a:pt x="69" y="123"/>
                    <a:pt x="69" y="122"/>
                  </a:cubicBezTo>
                  <a:cubicBezTo>
                    <a:pt x="69" y="122"/>
                    <a:pt x="71" y="121"/>
                    <a:pt x="74" y="121"/>
                  </a:cubicBezTo>
                  <a:cubicBezTo>
                    <a:pt x="75" y="121"/>
                    <a:pt x="76" y="121"/>
                    <a:pt x="77" y="121"/>
                  </a:cubicBezTo>
                  <a:cubicBezTo>
                    <a:pt x="78" y="121"/>
                    <a:pt x="79" y="121"/>
                    <a:pt x="79" y="121"/>
                  </a:cubicBezTo>
                  <a:cubicBezTo>
                    <a:pt x="79" y="122"/>
                    <a:pt x="77" y="122"/>
                    <a:pt x="74" y="123"/>
                  </a:cubicBezTo>
                  <a:cubicBezTo>
                    <a:pt x="73" y="123"/>
                    <a:pt x="72" y="123"/>
                    <a:pt x="71" y="123"/>
                  </a:cubicBezTo>
                  <a:moveTo>
                    <a:pt x="68" y="121"/>
                  </a:moveTo>
                  <a:cubicBezTo>
                    <a:pt x="68" y="121"/>
                    <a:pt x="68" y="121"/>
                    <a:pt x="68" y="121"/>
                  </a:cubicBezTo>
                  <a:cubicBezTo>
                    <a:pt x="65" y="121"/>
                    <a:pt x="62" y="120"/>
                    <a:pt x="62" y="118"/>
                  </a:cubicBezTo>
                  <a:cubicBezTo>
                    <a:pt x="62" y="116"/>
                    <a:pt x="65" y="115"/>
                    <a:pt x="68" y="115"/>
                  </a:cubicBezTo>
                  <a:cubicBezTo>
                    <a:pt x="68" y="115"/>
                    <a:pt x="68" y="115"/>
                    <a:pt x="68" y="115"/>
                  </a:cubicBezTo>
                  <a:cubicBezTo>
                    <a:pt x="71" y="115"/>
                    <a:pt x="73" y="117"/>
                    <a:pt x="73" y="118"/>
                  </a:cubicBezTo>
                  <a:cubicBezTo>
                    <a:pt x="73" y="120"/>
                    <a:pt x="71" y="121"/>
                    <a:pt x="68" y="121"/>
                  </a:cubicBezTo>
                  <a:moveTo>
                    <a:pt x="55" y="121"/>
                  </a:moveTo>
                  <a:cubicBezTo>
                    <a:pt x="55" y="121"/>
                    <a:pt x="54" y="121"/>
                    <a:pt x="53" y="120"/>
                  </a:cubicBezTo>
                  <a:cubicBezTo>
                    <a:pt x="50" y="120"/>
                    <a:pt x="48" y="118"/>
                    <a:pt x="48" y="116"/>
                  </a:cubicBezTo>
                  <a:cubicBezTo>
                    <a:pt x="49" y="115"/>
                    <a:pt x="51" y="114"/>
                    <a:pt x="53" y="114"/>
                  </a:cubicBezTo>
                  <a:cubicBezTo>
                    <a:pt x="53" y="114"/>
                    <a:pt x="54" y="114"/>
                    <a:pt x="55" y="114"/>
                  </a:cubicBezTo>
                  <a:cubicBezTo>
                    <a:pt x="58" y="115"/>
                    <a:pt x="60" y="117"/>
                    <a:pt x="60" y="118"/>
                  </a:cubicBezTo>
                  <a:cubicBezTo>
                    <a:pt x="59" y="120"/>
                    <a:pt x="57" y="121"/>
                    <a:pt x="55" y="121"/>
                  </a:cubicBezTo>
                  <a:moveTo>
                    <a:pt x="80" y="120"/>
                  </a:moveTo>
                  <a:cubicBezTo>
                    <a:pt x="79" y="120"/>
                    <a:pt x="78" y="119"/>
                    <a:pt x="77" y="118"/>
                  </a:cubicBezTo>
                  <a:cubicBezTo>
                    <a:pt x="77" y="117"/>
                    <a:pt x="79" y="115"/>
                    <a:pt x="82" y="114"/>
                  </a:cubicBezTo>
                  <a:cubicBezTo>
                    <a:pt x="83" y="114"/>
                    <a:pt x="84" y="114"/>
                    <a:pt x="85" y="114"/>
                  </a:cubicBezTo>
                  <a:cubicBezTo>
                    <a:pt x="86" y="114"/>
                    <a:pt x="88" y="114"/>
                    <a:pt x="88" y="115"/>
                  </a:cubicBezTo>
                  <a:cubicBezTo>
                    <a:pt x="88" y="116"/>
                    <a:pt x="86" y="118"/>
                    <a:pt x="83" y="119"/>
                  </a:cubicBezTo>
                  <a:cubicBezTo>
                    <a:pt x="82" y="120"/>
                    <a:pt x="81" y="120"/>
                    <a:pt x="80" y="120"/>
                  </a:cubicBezTo>
                  <a:moveTo>
                    <a:pt x="44" y="118"/>
                  </a:moveTo>
                  <a:cubicBezTo>
                    <a:pt x="42" y="118"/>
                    <a:pt x="41" y="118"/>
                    <a:pt x="39" y="117"/>
                  </a:cubicBezTo>
                  <a:cubicBezTo>
                    <a:pt x="37" y="115"/>
                    <a:pt x="35" y="113"/>
                    <a:pt x="36" y="112"/>
                  </a:cubicBezTo>
                  <a:cubicBezTo>
                    <a:pt x="36" y="111"/>
                    <a:pt x="36" y="111"/>
                    <a:pt x="37" y="111"/>
                  </a:cubicBezTo>
                  <a:cubicBezTo>
                    <a:pt x="38" y="111"/>
                    <a:pt x="40" y="112"/>
                    <a:pt x="42" y="113"/>
                  </a:cubicBezTo>
                  <a:cubicBezTo>
                    <a:pt x="44" y="114"/>
                    <a:pt x="46" y="117"/>
                    <a:pt x="45" y="118"/>
                  </a:cubicBezTo>
                  <a:cubicBezTo>
                    <a:pt x="45" y="118"/>
                    <a:pt x="44" y="118"/>
                    <a:pt x="44" y="118"/>
                  </a:cubicBezTo>
                  <a:moveTo>
                    <a:pt x="91" y="116"/>
                  </a:moveTo>
                  <a:cubicBezTo>
                    <a:pt x="91" y="116"/>
                    <a:pt x="90" y="116"/>
                    <a:pt x="90" y="115"/>
                  </a:cubicBezTo>
                  <a:cubicBezTo>
                    <a:pt x="90" y="115"/>
                    <a:pt x="91" y="113"/>
                    <a:pt x="94" y="112"/>
                  </a:cubicBezTo>
                  <a:cubicBezTo>
                    <a:pt x="95" y="111"/>
                    <a:pt x="96" y="111"/>
                    <a:pt x="97" y="111"/>
                  </a:cubicBezTo>
                  <a:cubicBezTo>
                    <a:pt x="98" y="111"/>
                    <a:pt x="98" y="111"/>
                    <a:pt x="99" y="111"/>
                  </a:cubicBezTo>
                  <a:cubicBezTo>
                    <a:pt x="99" y="112"/>
                    <a:pt x="98" y="114"/>
                    <a:pt x="95" y="115"/>
                  </a:cubicBezTo>
                  <a:cubicBezTo>
                    <a:pt x="94" y="116"/>
                    <a:pt x="92" y="116"/>
                    <a:pt x="91" y="116"/>
                  </a:cubicBezTo>
                  <a:moveTo>
                    <a:pt x="33" y="114"/>
                  </a:moveTo>
                  <a:cubicBezTo>
                    <a:pt x="33" y="114"/>
                    <a:pt x="31" y="113"/>
                    <a:pt x="29" y="112"/>
                  </a:cubicBezTo>
                  <a:cubicBezTo>
                    <a:pt x="27" y="110"/>
                    <a:pt x="26" y="109"/>
                    <a:pt x="26" y="108"/>
                  </a:cubicBezTo>
                  <a:cubicBezTo>
                    <a:pt x="26" y="108"/>
                    <a:pt x="26" y="108"/>
                    <a:pt x="26" y="108"/>
                  </a:cubicBezTo>
                  <a:cubicBezTo>
                    <a:pt x="27" y="108"/>
                    <a:pt x="29" y="109"/>
                    <a:pt x="30" y="110"/>
                  </a:cubicBezTo>
                  <a:cubicBezTo>
                    <a:pt x="32" y="112"/>
                    <a:pt x="34" y="113"/>
                    <a:pt x="34" y="114"/>
                  </a:cubicBezTo>
                  <a:cubicBezTo>
                    <a:pt x="34" y="114"/>
                    <a:pt x="33" y="114"/>
                    <a:pt x="33" y="114"/>
                  </a:cubicBezTo>
                  <a:moveTo>
                    <a:pt x="74" y="115"/>
                  </a:moveTo>
                  <a:cubicBezTo>
                    <a:pt x="72" y="115"/>
                    <a:pt x="70" y="114"/>
                    <a:pt x="70" y="112"/>
                  </a:cubicBezTo>
                  <a:cubicBezTo>
                    <a:pt x="68" y="110"/>
                    <a:pt x="70" y="107"/>
                    <a:pt x="74" y="105"/>
                  </a:cubicBezTo>
                  <a:cubicBezTo>
                    <a:pt x="75" y="105"/>
                    <a:pt x="76" y="105"/>
                    <a:pt x="76" y="105"/>
                  </a:cubicBezTo>
                  <a:cubicBezTo>
                    <a:pt x="79" y="105"/>
                    <a:pt x="81" y="106"/>
                    <a:pt x="81" y="107"/>
                  </a:cubicBezTo>
                  <a:cubicBezTo>
                    <a:pt x="82" y="110"/>
                    <a:pt x="81" y="113"/>
                    <a:pt x="77" y="115"/>
                  </a:cubicBezTo>
                  <a:cubicBezTo>
                    <a:pt x="76" y="115"/>
                    <a:pt x="75" y="115"/>
                    <a:pt x="74" y="115"/>
                  </a:cubicBezTo>
                  <a:moveTo>
                    <a:pt x="61" y="115"/>
                  </a:moveTo>
                  <a:cubicBezTo>
                    <a:pt x="57" y="115"/>
                    <a:pt x="54" y="112"/>
                    <a:pt x="54" y="110"/>
                  </a:cubicBezTo>
                  <a:cubicBezTo>
                    <a:pt x="54" y="107"/>
                    <a:pt x="57" y="105"/>
                    <a:pt x="61" y="105"/>
                  </a:cubicBezTo>
                  <a:cubicBezTo>
                    <a:pt x="61" y="105"/>
                    <a:pt x="61" y="105"/>
                    <a:pt x="61" y="105"/>
                  </a:cubicBezTo>
                  <a:cubicBezTo>
                    <a:pt x="64" y="105"/>
                    <a:pt x="67" y="107"/>
                    <a:pt x="67" y="110"/>
                  </a:cubicBezTo>
                  <a:cubicBezTo>
                    <a:pt x="67" y="112"/>
                    <a:pt x="64" y="114"/>
                    <a:pt x="61" y="115"/>
                  </a:cubicBezTo>
                  <a:cubicBezTo>
                    <a:pt x="61" y="115"/>
                    <a:pt x="61" y="115"/>
                    <a:pt x="61" y="115"/>
                  </a:cubicBezTo>
                  <a:moveTo>
                    <a:pt x="46" y="113"/>
                  </a:moveTo>
                  <a:cubicBezTo>
                    <a:pt x="45" y="113"/>
                    <a:pt x="44" y="112"/>
                    <a:pt x="42" y="112"/>
                  </a:cubicBezTo>
                  <a:cubicBezTo>
                    <a:pt x="39" y="111"/>
                    <a:pt x="37" y="108"/>
                    <a:pt x="38" y="106"/>
                  </a:cubicBezTo>
                  <a:cubicBezTo>
                    <a:pt x="39" y="104"/>
                    <a:pt x="40" y="103"/>
                    <a:pt x="42" y="103"/>
                  </a:cubicBezTo>
                  <a:cubicBezTo>
                    <a:pt x="43" y="103"/>
                    <a:pt x="44" y="104"/>
                    <a:pt x="46" y="104"/>
                  </a:cubicBezTo>
                  <a:cubicBezTo>
                    <a:pt x="49" y="105"/>
                    <a:pt x="51" y="108"/>
                    <a:pt x="50" y="110"/>
                  </a:cubicBezTo>
                  <a:cubicBezTo>
                    <a:pt x="49" y="112"/>
                    <a:pt x="48" y="113"/>
                    <a:pt x="46" y="113"/>
                  </a:cubicBezTo>
                  <a:moveTo>
                    <a:pt x="89" y="112"/>
                  </a:moveTo>
                  <a:cubicBezTo>
                    <a:pt x="88" y="112"/>
                    <a:pt x="87" y="112"/>
                    <a:pt x="86" y="111"/>
                  </a:cubicBezTo>
                  <a:cubicBezTo>
                    <a:pt x="85" y="109"/>
                    <a:pt x="86" y="106"/>
                    <a:pt x="89" y="104"/>
                  </a:cubicBezTo>
                  <a:cubicBezTo>
                    <a:pt x="91" y="103"/>
                    <a:pt x="92" y="103"/>
                    <a:pt x="93" y="103"/>
                  </a:cubicBezTo>
                  <a:cubicBezTo>
                    <a:pt x="95" y="103"/>
                    <a:pt x="96" y="103"/>
                    <a:pt x="97" y="104"/>
                  </a:cubicBezTo>
                  <a:cubicBezTo>
                    <a:pt x="98" y="106"/>
                    <a:pt x="96" y="109"/>
                    <a:pt x="94" y="111"/>
                  </a:cubicBezTo>
                  <a:cubicBezTo>
                    <a:pt x="92" y="112"/>
                    <a:pt x="91" y="112"/>
                    <a:pt x="89" y="112"/>
                  </a:cubicBezTo>
                  <a:moveTo>
                    <a:pt x="34" y="110"/>
                  </a:moveTo>
                  <a:cubicBezTo>
                    <a:pt x="33" y="110"/>
                    <a:pt x="31" y="110"/>
                    <a:pt x="30" y="108"/>
                  </a:cubicBezTo>
                  <a:cubicBezTo>
                    <a:pt x="27" y="106"/>
                    <a:pt x="26" y="104"/>
                    <a:pt x="27" y="102"/>
                  </a:cubicBezTo>
                  <a:cubicBezTo>
                    <a:pt x="28" y="102"/>
                    <a:pt x="28" y="102"/>
                    <a:pt x="29" y="102"/>
                  </a:cubicBezTo>
                  <a:cubicBezTo>
                    <a:pt x="30" y="102"/>
                    <a:pt x="32" y="102"/>
                    <a:pt x="34" y="104"/>
                  </a:cubicBezTo>
                  <a:cubicBezTo>
                    <a:pt x="36" y="106"/>
                    <a:pt x="37" y="108"/>
                    <a:pt x="36" y="110"/>
                  </a:cubicBezTo>
                  <a:cubicBezTo>
                    <a:pt x="36" y="110"/>
                    <a:pt x="35" y="110"/>
                    <a:pt x="34" y="110"/>
                  </a:cubicBezTo>
                  <a:moveTo>
                    <a:pt x="100" y="108"/>
                  </a:moveTo>
                  <a:cubicBezTo>
                    <a:pt x="100" y="108"/>
                    <a:pt x="99" y="108"/>
                    <a:pt x="99" y="108"/>
                  </a:cubicBezTo>
                  <a:cubicBezTo>
                    <a:pt x="98" y="106"/>
                    <a:pt x="99" y="104"/>
                    <a:pt x="101" y="102"/>
                  </a:cubicBezTo>
                  <a:cubicBezTo>
                    <a:pt x="103" y="101"/>
                    <a:pt x="104" y="100"/>
                    <a:pt x="106" y="100"/>
                  </a:cubicBezTo>
                  <a:cubicBezTo>
                    <a:pt x="106" y="100"/>
                    <a:pt x="107" y="100"/>
                    <a:pt x="107" y="101"/>
                  </a:cubicBezTo>
                  <a:cubicBezTo>
                    <a:pt x="108" y="102"/>
                    <a:pt x="107" y="104"/>
                    <a:pt x="105" y="106"/>
                  </a:cubicBezTo>
                  <a:cubicBezTo>
                    <a:pt x="103" y="108"/>
                    <a:pt x="102" y="108"/>
                    <a:pt x="100" y="108"/>
                  </a:cubicBezTo>
                  <a:moveTo>
                    <a:pt x="24" y="105"/>
                  </a:moveTo>
                  <a:cubicBezTo>
                    <a:pt x="23" y="105"/>
                    <a:pt x="22" y="104"/>
                    <a:pt x="20" y="102"/>
                  </a:cubicBezTo>
                  <a:cubicBezTo>
                    <a:pt x="18" y="100"/>
                    <a:pt x="17" y="98"/>
                    <a:pt x="18" y="97"/>
                  </a:cubicBezTo>
                  <a:cubicBezTo>
                    <a:pt x="18" y="97"/>
                    <a:pt x="18" y="97"/>
                    <a:pt x="18" y="97"/>
                  </a:cubicBezTo>
                  <a:cubicBezTo>
                    <a:pt x="19" y="97"/>
                    <a:pt x="21" y="98"/>
                    <a:pt x="22" y="100"/>
                  </a:cubicBezTo>
                  <a:cubicBezTo>
                    <a:pt x="24" y="102"/>
                    <a:pt x="25" y="104"/>
                    <a:pt x="24" y="105"/>
                  </a:cubicBezTo>
                  <a:cubicBezTo>
                    <a:pt x="24" y="105"/>
                    <a:pt x="24" y="105"/>
                    <a:pt x="24" y="105"/>
                  </a:cubicBezTo>
                  <a:moveTo>
                    <a:pt x="109" y="103"/>
                  </a:moveTo>
                  <a:cubicBezTo>
                    <a:pt x="109" y="103"/>
                    <a:pt x="108" y="103"/>
                    <a:pt x="108" y="103"/>
                  </a:cubicBezTo>
                  <a:cubicBezTo>
                    <a:pt x="108" y="103"/>
                    <a:pt x="109" y="101"/>
                    <a:pt x="110" y="99"/>
                  </a:cubicBezTo>
                  <a:cubicBezTo>
                    <a:pt x="112" y="98"/>
                    <a:pt x="113" y="96"/>
                    <a:pt x="113" y="96"/>
                  </a:cubicBezTo>
                  <a:cubicBezTo>
                    <a:pt x="113" y="96"/>
                    <a:pt x="113" y="96"/>
                    <a:pt x="113" y="96"/>
                  </a:cubicBezTo>
                  <a:cubicBezTo>
                    <a:pt x="114" y="97"/>
                    <a:pt x="113" y="98"/>
                    <a:pt x="111" y="100"/>
                  </a:cubicBezTo>
                  <a:cubicBezTo>
                    <a:pt x="110" y="102"/>
                    <a:pt x="109" y="103"/>
                    <a:pt x="109" y="103"/>
                  </a:cubicBezTo>
                  <a:moveTo>
                    <a:pt x="53" y="104"/>
                  </a:moveTo>
                  <a:cubicBezTo>
                    <a:pt x="52" y="104"/>
                    <a:pt x="52" y="104"/>
                    <a:pt x="51" y="104"/>
                  </a:cubicBezTo>
                  <a:cubicBezTo>
                    <a:pt x="47" y="103"/>
                    <a:pt x="45" y="99"/>
                    <a:pt x="46" y="96"/>
                  </a:cubicBezTo>
                  <a:cubicBezTo>
                    <a:pt x="46" y="94"/>
                    <a:pt x="49" y="93"/>
                    <a:pt x="52" y="93"/>
                  </a:cubicBezTo>
                  <a:cubicBezTo>
                    <a:pt x="52" y="93"/>
                    <a:pt x="53" y="93"/>
                    <a:pt x="54" y="93"/>
                  </a:cubicBezTo>
                  <a:cubicBezTo>
                    <a:pt x="58" y="94"/>
                    <a:pt x="60" y="97"/>
                    <a:pt x="59" y="100"/>
                  </a:cubicBezTo>
                  <a:cubicBezTo>
                    <a:pt x="58" y="103"/>
                    <a:pt x="56" y="104"/>
                    <a:pt x="53" y="104"/>
                  </a:cubicBezTo>
                  <a:moveTo>
                    <a:pt x="69" y="103"/>
                  </a:moveTo>
                  <a:cubicBezTo>
                    <a:pt x="69" y="103"/>
                    <a:pt x="69" y="103"/>
                    <a:pt x="68" y="103"/>
                  </a:cubicBezTo>
                  <a:cubicBezTo>
                    <a:pt x="65" y="103"/>
                    <a:pt x="62" y="100"/>
                    <a:pt x="62" y="97"/>
                  </a:cubicBezTo>
                  <a:cubicBezTo>
                    <a:pt x="62" y="94"/>
                    <a:pt x="65" y="92"/>
                    <a:pt x="69" y="92"/>
                  </a:cubicBezTo>
                  <a:cubicBezTo>
                    <a:pt x="69" y="92"/>
                    <a:pt x="69" y="92"/>
                    <a:pt x="69" y="92"/>
                  </a:cubicBezTo>
                  <a:cubicBezTo>
                    <a:pt x="73" y="93"/>
                    <a:pt x="76" y="95"/>
                    <a:pt x="75" y="98"/>
                  </a:cubicBezTo>
                  <a:cubicBezTo>
                    <a:pt x="75" y="101"/>
                    <a:pt x="72" y="103"/>
                    <a:pt x="69" y="103"/>
                  </a:cubicBezTo>
                  <a:moveTo>
                    <a:pt x="84" y="104"/>
                  </a:moveTo>
                  <a:cubicBezTo>
                    <a:pt x="82" y="104"/>
                    <a:pt x="80" y="103"/>
                    <a:pt x="79" y="101"/>
                  </a:cubicBezTo>
                  <a:cubicBezTo>
                    <a:pt x="77" y="99"/>
                    <a:pt x="78" y="95"/>
                    <a:pt x="81" y="93"/>
                  </a:cubicBezTo>
                  <a:cubicBezTo>
                    <a:pt x="83" y="92"/>
                    <a:pt x="84" y="92"/>
                    <a:pt x="85" y="92"/>
                  </a:cubicBezTo>
                  <a:cubicBezTo>
                    <a:pt x="87" y="92"/>
                    <a:pt x="89" y="93"/>
                    <a:pt x="90" y="94"/>
                  </a:cubicBezTo>
                  <a:cubicBezTo>
                    <a:pt x="92" y="97"/>
                    <a:pt x="91" y="101"/>
                    <a:pt x="88" y="103"/>
                  </a:cubicBezTo>
                  <a:cubicBezTo>
                    <a:pt x="86" y="103"/>
                    <a:pt x="85" y="104"/>
                    <a:pt x="84" y="104"/>
                  </a:cubicBezTo>
                  <a:moveTo>
                    <a:pt x="39" y="102"/>
                  </a:moveTo>
                  <a:cubicBezTo>
                    <a:pt x="38" y="102"/>
                    <a:pt x="36" y="102"/>
                    <a:pt x="35" y="101"/>
                  </a:cubicBezTo>
                  <a:cubicBezTo>
                    <a:pt x="32" y="99"/>
                    <a:pt x="31" y="96"/>
                    <a:pt x="32" y="93"/>
                  </a:cubicBezTo>
                  <a:cubicBezTo>
                    <a:pt x="33" y="92"/>
                    <a:pt x="34" y="92"/>
                    <a:pt x="36" y="92"/>
                  </a:cubicBezTo>
                  <a:cubicBezTo>
                    <a:pt x="37" y="92"/>
                    <a:pt x="39" y="92"/>
                    <a:pt x="40" y="93"/>
                  </a:cubicBezTo>
                  <a:cubicBezTo>
                    <a:pt x="43" y="95"/>
                    <a:pt x="44" y="99"/>
                    <a:pt x="43" y="101"/>
                  </a:cubicBezTo>
                  <a:cubicBezTo>
                    <a:pt x="42" y="102"/>
                    <a:pt x="40" y="102"/>
                    <a:pt x="39" y="102"/>
                  </a:cubicBezTo>
                  <a:moveTo>
                    <a:pt x="98" y="101"/>
                  </a:moveTo>
                  <a:cubicBezTo>
                    <a:pt x="97" y="101"/>
                    <a:pt x="96" y="101"/>
                    <a:pt x="95" y="100"/>
                  </a:cubicBezTo>
                  <a:cubicBezTo>
                    <a:pt x="93" y="99"/>
                    <a:pt x="93" y="95"/>
                    <a:pt x="96" y="92"/>
                  </a:cubicBezTo>
                  <a:cubicBezTo>
                    <a:pt x="97" y="91"/>
                    <a:pt x="99" y="90"/>
                    <a:pt x="101" y="90"/>
                  </a:cubicBezTo>
                  <a:cubicBezTo>
                    <a:pt x="102" y="90"/>
                    <a:pt x="103" y="90"/>
                    <a:pt x="103" y="91"/>
                  </a:cubicBezTo>
                  <a:cubicBezTo>
                    <a:pt x="105" y="92"/>
                    <a:pt x="105" y="96"/>
                    <a:pt x="103" y="99"/>
                  </a:cubicBezTo>
                  <a:cubicBezTo>
                    <a:pt x="102" y="100"/>
                    <a:pt x="100" y="101"/>
                    <a:pt x="98" y="101"/>
                  </a:cubicBezTo>
                  <a:moveTo>
                    <a:pt x="26" y="99"/>
                  </a:moveTo>
                  <a:cubicBezTo>
                    <a:pt x="25" y="99"/>
                    <a:pt x="23" y="98"/>
                    <a:pt x="21" y="96"/>
                  </a:cubicBezTo>
                  <a:cubicBezTo>
                    <a:pt x="19" y="93"/>
                    <a:pt x="19" y="90"/>
                    <a:pt x="20" y="89"/>
                  </a:cubicBezTo>
                  <a:cubicBezTo>
                    <a:pt x="21" y="89"/>
                    <a:pt x="21" y="88"/>
                    <a:pt x="22" y="88"/>
                  </a:cubicBezTo>
                  <a:cubicBezTo>
                    <a:pt x="24" y="88"/>
                    <a:pt x="25" y="89"/>
                    <a:pt x="27" y="91"/>
                  </a:cubicBezTo>
                  <a:cubicBezTo>
                    <a:pt x="29" y="93"/>
                    <a:pt x="30" y="97"/>
                    <a:pt x="28" y="98"/>
                  </a:cubicBezTo>
                  <a:cubicBezTo>
                    <a:pt x="28" y="98"/>
                    <a:pt x="27" y="99"/>
                    <a:pt x="26" y="99"/>
                  </a:cubicBezTo>
                  <a:moveTo>
                    <a:pt x="109" y="98"/>
                  </a:moveTo>
                  <a:cubicBezTo>
                    <a:pt x="109" y="98"/>
                    <a:pt x="108" y="98"/>
                    <a:pt x="108" y="98"/>
                  </a:cubicBezTo>
                  <a:cubicBezTo>
                    <a:pt x="106" y="97"/>
                    <a:pt x="106" y="94"/>
                    <a:pt x="108" y="91"/>
                  </a:cubicBezTo>
                  <a:cubicBezTo>
                    <a:pt x="109" y="89"/>
                    <a:pt x="111" y="88"/>
                    <a:pt x="113" y="88"/>
                  </a:cubicBezTo>
                  <a:cubicBezTo>
                    <a:pt x="113" y="88"/>
                    <a:pt x="113" y="88"/>
                    <a:pt x="114" y="88"/>
                  </a:cubicBezTo>
                  <a:cubicBezTo>
                    <a:pt x="115" y="89"/>
                    <a:pt x="115" y="92"/>
                    <a:pt x="114" y="95"/>
                  </a:cubicBezTo>
                  <a:cubicBezTo>
                    <a:pt x="112" y="97"/>
                    <a:pt x="110" y="98"/>
                    <a:pt x="109" y="98"/>
                  </a:cubicBezTo>
                  <a:moveTo>
                    <a:pt x="16" y="94"/>
                  </a:moveTo>
                  <a:cubicBezTo>
                    <a:pt x="15" y="94"/>
                    <a:pt x="14" y="92"/>
                    <a:pt x="13" y="90"/>
                  </a:cubicBezTo>
                  <a:cubicBezTo>
                    <a:pt x="12" y="87"/>
                    <a:pt x="11" y="85"/>
                    <a:pt x="12" y="85"/>
                  </a:cubicBezTo>
                  <a:cubicBezTo>
                    <a:pt x="12" y="85"/>
                    <a:pt x="12" y="85"/>
                    <a:pt x="12" y="85"/>
                  </a:cubicBezTo>
                  <a:cubicBezTo>
                    <a:pt x="13" y="85"/>
                    <a:pt x="15" y="86"/>
                    <a:pt x="16" y="89"/>
                  </a:cubicBezTo>
                  <a:cubicBezTo>
                    <a:pt x="17" y="91"/>
                    <a:pt x="17" y="94"/>
                    <a:pt x="16" y="94"/>
                  </a:cubicBezTo>
                  <a:cubicBezTo>
                    <a:pt x="16" y="94"/>
                    <a:pt x="16" y="94"/>
                    <a:pt x="16" y="94"/>
                  </a:cubicBezTo>
                  <a:moveTo>
                    <a:pt x="116" y="92"/>
                  </a:moveTo>
                  <a:cubicBezTo>
                    <a:pt x="116" y="92"/>
                    <a:pt x="116" y="92"/>
                    <a:pt x="116" y="92"/>
                  </a:cubicBezTo>
                  <a:cubicBezTo>
                    <a:pt x="115" y="92"/>
                    <a:pt x="116" y="90"/>
                    <a:pt x="117" y="88"/>
                  </a:cubicBezTo>
                  <a:cubicBezTo>
                    <a:pt x="118" y="86"/>
                    <a:pt x="119" y="84"/>
                    <a:pt x="119" y="84"/>
                  </a:cubicBezTo>
                  <a:cubicBezTo>
                    <a:pt x="119" y="84"/>
                    <a:pt x="120" y="84"/>
                    <a:pt x="120" y="84"/>
                  </a:cubicBezTo>
                  <a:cubicBezTo>
                    <a:pt x="120" y="84"/>
                    <a:pt x="120" y="86"/>
                    <a:pt x="119" y="88"/>
                  </a:cubicBezTo>
                  <a:cubicBezTo>
                    <a:pt x="118" y="90"/>
                    <a:pt x="117" y="92"/>
                    <a:pt x="116" y="92"/>
                  </a:cubicBezTo>
                  <a:moveTo>
                    <a:pt x="61" y="92"/>
                  </a:moveTo>
                  <a:cubicBezTo>
                    <a:pt x="59" y="92"/>
                    <a:pt x="56" y="90"/>
                    <a:pt x="55" y="87"/>
                  </a:cubicBezTo>
                  <a:cubicBezTo>
                    <a:pt x="54" y="84"/>
                    <a:pt x="55" y="80"/>
                    <a:pt x="59" y="78"/>
                  </a:cubicBezTo>
                  <a:cubicBezTo>
                    <a:pt x="60" y="78"/>
                    <a:pt x="60" y="78"/>
                    <a:pt x="61" y="78"/>
                  </a:cubicBezTo>
                  <a:cubicBezTo>
                    <a:pt x="64" y="78"/>
                    <a:pt x="67" y="79"/>
                    <a:pt x="68" y="82"/>
                  </a:cubicBezTo>
                  <a:cubicBezTo>
                    <a:pt x="69" y="85"/>
                    <a:pt x="68" y="89"/>
                    <a:pt x="64" y="91"/>
                  </a:cubicBezTo>
                  <a:cubicBezTo>
                    <a:pt x="63" y="91"/>
                    <a:pt x="62" y="92"/>
                    <a:pt x="61" y="92"/>
                  </a:cubicBezTo>
                  <a:moveTo>
                    <a:pt x="45" y="90"/>
                  </a:moveTo>
                  <a:cubicBezTo>
                    <a:pt x="42" y="90"/>
                    <a:pt x="40" y="88"/>
                    <a:pt x="39" y="86"/>
                  </a:cubicBezTo>
                  <a:cubicBezTo>
                    <a:pt x="37" y="82"/>
                    <a:pt x="39" y="78"/>
                    <a:pt x="42" y="77"/>
                  </a:cubicBezTo>
                  <a:cubicBezTo>
                    <a:pt x="43" y="77"/>
                    <a:pt x="44" y="77"/>
                    <a:pt x="44" y="77"/>
                  </a:cubicBezTo>
                  <a:cubicBezTo>
                    <a:pt x="47" y="77"/>
                    <a:pt x="49" y="78"/>
                    <a:pt x="50" y="81"/>
                  </a:cubicBezTo>
                  <a:cubicBezTo>
                    <a:pt x="52" y="84"/>
                    <a:pt x="50" y="88"/>
                    <a:pt x="47" y="89"/>
                  </a:cubicBezTo>
                  <a:cubicBezTo>
                    <a:pt x="46" y="90"/>
                    <a:pt x="46" y="90"/>
                    <a:pt x="45" y="90"/>
                  </a:cubicBezTo>
                  <a:moveTo>
                    <a:pt x="79" y="91"/>
                  </a:moveTo>
                  <a:cubicBezTo>
                    <a:pt x="75" y="91"/>
                    <a:pt x="72" y="87"/>
                    <a:pt x="72" y="83"/>
                  </a:cubicBezTo>
                  <a:cubicBezTo>
                    <a:pt x="72" y="80"/>
                    <a:pt x="75" y="76"/>
                    <a:pt x="79" y="76"/>
                  </a:cubicBezTo>
                  <a:cubicBezTo>
                    <a:pt x="83" y="76"/>
                    <a:pt x="86" y="80"/>
                    <a:pt x="86" y="83"/>
                  </a:cubicBezTo>
                  <a:cubicBezTo>
                    <a:pt x="86" y="87"/>
                    <a:pt x="83" y="91"/>
                    <a:pt x="79" y="91"/>
                  </a:cubicBezTo>
                  <a:moveTo>
                    <a:pt x="94" y="89"/>
                  </a:moveTo>
                  <a:cubicBezTo>
                    <a:pt x="93" y="89"/>
                    <a:pt x="92" y="89"/>
                    <a:pt x="91" y="88"/>
                  </a:cubicBezTo>
                  <a:cubicBezTo>
                    <a:pt x="89" y="87"/>
                    <a:pt x="88" y="83"/>
                    <a:pt x="90" y="80"/>
                  </a:cubicBezTo>
                  <a:cubicBezTo>
                    <a:pt x="91" y="77"/>
                    <a:pt x="93" y="76"/>
                    <a:pt x="95" y="76"/>
                  </a:cubicBezTo>
                  <a:cubicBezTo>
                    <a:pt x="96" y="76"/>
                    <a:pt x="97" y="76"/>
                    <a:pt x="98" y="77"/>
                  </a:cubicBezTo>
                  <a:cubicBezTo>
                    <a:pt x="101" y="78"/>
                    <a:pt x="102" y="82"/>
                    <a:pt x="100" y="86"/>
                  </a:cubicBezTo>
                  <a:cubicBezTo>
                    <a:pt x="99" y="88"/>
                    <a:pt x="96" y="89"/>
                    <a:pt x="94" y="89"/>
                  </a:cubicBezTo>
                  <a:moveTo>
                    <a:pt x="30" y="88"/>
                  </a:moveTo>
                  <a:cubicBezTo>
                    <a:pt x="28" y="88"/>
                    <a:pt x="26" y="87"/>
                    <a:pt x="25" y="85"/>
                  </a:cubicBezTo>
                  <a:cubicBezTo>
                    <a:pt x="23" y="82"/>
                    <a:pt x="24" y="78"/>
                    <a:pt x="26" y="77"/>
                  </a:cubicBezTo>
                  <a:cubicBezTo>
                    <a:pt x="27" y="76"/>
                    <a:pt x="28" y="76"/>
                    <a:pt x="29" y="76"/>
                  </a:cubicBezTo>
                  <a:cubicBezTo>
                    <a:pt x="31" y="76"/>
                    <a:pt x="33" y="77"/>
                    <a:pt x="34" y="79"/>
                  </a:cubicBezTo>
                  <a:cubicBezTo>
                    <a:pt x="36" y="82"/>
                    <a:pt x="35" y="86"/>
                    <a:pt x="33" y="87"/>
                  </a:cubicBezTo>
                  <a:cubicBezTo>
                    <a:pt x="32" y="88"/>
                    <a:pt x="31" y="88"/>
                    <a:pt x="30" y="88"/>
                  </a:cubicBezTo>
                  <a:moveTo>
                    <a:pt x="106" y="88"/>
                  </a:moveTo>
                  <a:cubicBezTo>
                    <a:pt x="106" y="88"/>
                    <a:pt x="105" y="87"/>
                    <a:pt x="104" y="87"/>
                  </a:cubicBezTo>
                  <a:cubicBezTo>
                    <a:pt x="102" y="86"/>
                    <a:pt x="102" y="82"/>
                    <a:pt x="104" y="79"/>
                  </a:cubicBezTo>
                  <a:cubicBezTo>
                    <a:pt x="105" y="77"/>
                    <a:pt x="107" y="76"/>
                    <a:pt x="109" y="76"/>
                  </a:cubicBezTo>
                  <a:cubicBezTo>
                    <a:pt x="110" y="76"/>
                    <a:pt x="110" y="76"/>
                    <a:pt x="111" y="76"/>
                  </a:cubicBezTo>
                  <a:cubicBezTo>
                    <a:pt x="113" y="77"/>
                    <a:pt x="113" y="81"/>
                    <a:pt x="112" y="84"/>
                  </a:cubicBezTo>
                  <a:cubicBezTo>
                    <a:pt x="110" y="86"/>
                    <a:pt x="108" y="88"/>
                    <a:pt x="106" y="88"/>
                  </a:cubicBezTo>
                  <a:moveTo>
                    <a:pt x="18" y="86"/>
                  </a:moveTo>
                  <a:cubicBezTo>
                    <a:pt x="16" y="86"/>
                    <a:pt x="14" y="84"/>
                    <a:pt x="13" y="81"/>
                  </a:cubicBezTo>
                  <a:cubicBezTo>
                    <a:pt x="12" y="78"/>
                    <a:pt x="13" y="75"/>
                    <a:pt x="15" y="74"/>
                  </a:cubicBezTo>
                  <a:cubicBezTo>
                    <a:pt x="15" y="74"/>
                    <a:pt x="15" y="74"/>
                    <a:pt x="15" y="74"/>
                  </a:cubicBezTo>
                  <a:cubicBezTo>
                    <a:pt x="17" y="74"/>
                    <a:pt x="19" y="76"/>
                    <a:pt x="20" y="79"/>
                  </a:cubicBezTo>
                  <a:cubicBezTo>
                    <a:pt x="21" y="83"/>
                    <a:pt x="20" y="86"/>
                    <a:pt x="19" y="86"/>
                  </a:cubicBezTo>
                  <a:cubicBezTo>
                    <a:pt x="18" y="86"/>
                    <a:pt x="18" y="86"/>
                    <a:pt x="18" y="86"/>
                  </a:cubicBezTo>
                  <a:moveTo>
                    <a:pt x="116" y="85"/>
                  </a:moveTo>
                  <a:cubicBezTo>
                    <a:pt x="116" y="85"/>
                    <a:pt x="116" y="85"/>
                    <a:pt x="116" y="85"/>
                  </a:cubicBezTo>
                  <a:cubicBezTo>
                    <a:pt x="114" y="84"/>
                    <a:pt x="113" y="81"/>
                    <a:pt x="114" y="78"/>
                  </a:cubicBezTo>
                  <a:cubicBezTo>
                    <a:pt x="115" y="76"/>
                    <a:pt x="117" y="74"/>
                    <a:pt x="118" y="74"/>
                  </a:cubicBezTo>
                  <a:cubicBezTo>
                    <a:pt x="119" y="74"/>
                    <a:pt x="119" y="74"/>
                    <a:pt x="119" y="74"/>
                  </a:cubicBezTo>
                  <a:cubicBezTo>
                    <a:pt x="121" y="74"/>
                    <a:pt x="121" y="77"/>
                    <a:pt x="120" y="80"/>
                  </a:cubicBezTo>
                  <a:cubicBezTo>
                    <a:pt x="120" y="83"/>
                    <a:pt x="118" y="85"/>
                    <a:pt x="116" y="85"/>
                  </a:cubicBezTo>
                  <a:moveTo>
                    <a:pt x="10" y="82"/>
                  </a:moveTo>
                  <a:cubicBezTo>
                    <a:pt x="9" y="82"/>
                    <a:pt x="8" y="80"/>
                    <a:pt x="7" y="78"/>
                  </a:cubicBezTo>
                  <a:cubicBezTo>
                    <a:pt x="6" y="75"/>
                    <a:pt x="6" y="73"/>
                    <a:pt x="7" y="73"/>
                  </a:cubicBezTo>
                  <a:cubicBezTo>
                    <a:pt x="7" y="73"/>
                    <a:pt x="7" y="73"/>
                    <a:pt x="7" y="73"/>
                  </a:cubicBezTo>
                  <a:cubicBezTo>
                    <a:pt x="8" y="73"/>
                    <a:pt x="9" y="74"/>
                    <a:pt x="10" y="77"/>
                  </a:cubicBezTo>
                  <a:cubicBezTo>
                    <a:pt x="11" y="79"/>
                    <a:pt x="11" y="82"/>
                    <a:pt x="10" y="82"/>
                  </a:cubicBezTo>
                  <a:cubicBezTo>
                    <a:pt x="10" y="82"/>
                    <a:pt x="10" y="82"/>
                    <a:pt x="10" y="82"/>
                  </a:cubicBezTo>
                  <a:moveTo>
                    <a:pt x="6" y="70"/>
                  </a:moveTo>
                  <a:cubicBezTo>
                    <a:pt x="6" y="70"/>
                    <a:pt x="6" y="70"/>
                    <a:pt x="6" y="70"/>
                  </a:cubicBezTo>
                  <a:cubicBezTo>
                    <a:pt x="6" y="70"/>
                    <a:pt x="5" y="68"/>
                    <a:pt x="5" y="66"/>
                  </a:cubicBezTo>
                  <a:cubicBezTo>
                    <a:pt x="5" y="64"/>
                    <a:pt x="6" y="62"/>
                    <a:pt x="6" y="62"/>
                  </a:cubicBezTo>
                  <a:cubicBezTo>
                    <a:pt x="6" y="62"/>
                    <a:pt x="7" y="64"/>
                    <a:pt x="7" y="66"/>
                  </a:cubicBezTo>
                  <a:cubicBezTo>
                    <a:pt x="7" y="68"/>
                    <a:pt x="6" y="70"/>
                    <a:pt x="6" y="70"/>
                  </a:cubicBezTo>
                  <a:moveTo>
                    <a:pt x="23" y="74"/>
                  </a:moveTo>
                  <a:cubicBezTo>
                    <a:pt x="21" y="74"/>
                    <a:pt x="18" y="73"/>
                    <a:pt x="17" y="70"/>
                  </a:cubicBezTo>
                  <a:cubicBezTo>
                    <a:pt x="16" y="67"/>
                    <a:pt x="17" y="63"/>
                    <a:pt x="19" y="62"/>
                  </a:cubicBezTo>
                  <a:cubicBezTo>
                    <a:pt x="20" y="62"/>
                    <a:pt x="20" y="62"/>
                    <a:pt x="21" y="62"/>
                  </a:cubicBezTo>
                  <a:cubicBezTo>
                    <a:pt x="23" y="62"/>
                    <a:pt x="25" y="63"/>
                    <a:pt x="27" y="66"/>
                  </a:cubicBezTo>
                  <a:cubicBezTo>
                    <a:pt x="28" y="69"/>
                    <a:pt x="27" y="73"/>
                    <a:pt x="25" y="74"/>
                  </a:cubicBezTo>
                  <a:cubicBezTo>
                    <a:pt x="24" y="74"/>
                    <a:pt x="23" y="74"/>
                    <a:pt x="23" y="74"/>
                  </a:cubicBezTo>
                  <a:moveTo>
                    <a:pt x="12" y="74"/>
                  </a:moveTo>
                  <a:cubicBezTo>
                    <a:pt x="11" y="74"/>
                    <a:pt x="9" y="71"/>
                    <a:pt x="9" y="68"/>
                  </a:cubicBezTo>
                  <a:cubicBezTo>
                    <a:pt x="8" y="65"/>
                    <a:pt x="9" y="62"/>
                    <a:pt x="11" y="61"/>
                  </a:cubicBezTo>
                  <a:cubicBezTo>
                    <a:pt x="11" y="61"/>
                    <a:pt x="11" y="61"/>
                    <a:pt x="11" y="61"/>
                  </a:cubicBezTo>
                  <a:cubicBezTo>
                    <a:pt x="12" y="61"/>
                    <a:pt x="14" y="64"/>
                    <a:pt x="14" y="67"/>
                  </a:cubicBezTo>
                  <a:cubicBezTo>
                    <a:pt x="15" y="71"/>
                    <a:pt x="14" y="74"/>
                    <a:pt x="12" y="74"/>
                  </a:cubicBezTo>
                  <a:cubicBezTo>
                    <a:pt x="12" y="74"/>
                    <a:pt x="12" y="74"/>
                    <a:pt x="12" y="74"/>
                  </a:cubicBezTo>
                  <a:moveTo>
                    <a:pt x="36" y="74"/>
                  </a:moveTo>
                  <a:cubicBezTo>
                    <a:pt x="32" y="74"/>
                    <a:pt x="30" y="72"/>
                    <a:pt x="30" y="68"/>
                  </a:cubicBezTo>
                  <a:cubicBezTo>
                    <a:pt x="29" y="64"/>
                    <a:pt x="32" y="61"/>
                    <a:pt x="35" y="61"/>
                  </a:cubicBezTo>
                  <a:cubicBezTo>
                    <a:pt x="35" y="61"/>
                    <a:pt x="35" y="61"/>
                    <a:pt x="35" y="61"/>
                  </a:cubicBezTo>
                  <a:cubicBezTo>
                    <a:pt x="39" y="61"/>
                    <a:pt x="41" y="64"/>
                    <a:pt x="41" y="67"/>
                  </a:cubicBezTo>
                  <a:cubicBezTo>
                    <a:pt x="42" y="71"/>
                    <a:pt x="39" y="74"/>
                    <a:pt x="36" y="74"/>
                  </a:cubicBezTo>
                  <a:cubicBezTo>
                    <a:pt x="36" y="74"/>
                    <a:pt x="36" y="74"/>
                    <a:pt x="36" y="74"/>
                  </a:cubicBezTo>
                  <a:moveTo>
                    <a:pt x="122" y="71"/>
                  </a:moveTo>
                  <a:cubicBezTo>
                    <a:pt x="122" y="71"/>
                    <a:pt x="122" y="71"/>
                    <a:pt x="122" y="71"/>
                  </a:cubicBezTo>
                  <a:cubicBezTo>
                    <a:pt x="121" y="71"/>
                    <a:pt x="120" y="69"/>
                    <a:pt x="120" y="66"/>
                  </a:cubicBezTo>
                  <a:cubicBezTo>
                    <a:pt x="120" y="63"/>
                    <a:pt x="121" y="61"/>
                    <a:pt x="122" y="61"/>
                  </a:cubicBezTo>
                  <a:cubicBezTo>
                    <a:pt x="123" y="61"/>
                    <a:pt x="124" y="63"/>
                    <a:pt x="124" y="66"/>
                  </a:cubicBezTo>
                  <a:cubicBezTo>
                    <a:pt x="124" y="69"/>
                    <a:pt x="123" y="71"/>
                    <a:pt x="122" y="71"/>
                  </a:cubicBezTo>
                  <a:moveTo>
                    <a:pt x="52" y="75"/>
                  </a:moveTo>
                  <a:cubicBezTo>
                    <a:pt x="48" y="75"/>
                    <a:pt x="45" y="71"/>
                    <a:pt x="45" y="68"/>
                  </a:cubicBezTo>
                  <a:cubicBezTo>
                    <a:pt x="45" y="64"/>
                    <a:pt x="48" y="60"/>
                    <a:pt x="52" y="60"/>
                  </a:cubicBezTo>
                  <a:cubicBezTo>
                    <a:pt x="56" y="60"/>
                    <a:pt x="59" y="64"/>
                    <a:pt x="59" y="68"/>
                  </a:cubicBezTo>
                  <a:cubicBezTo>
                    <a:pt x="59" y="71"/>
                    <a:pt x="56" y="75"/>
                    <a:pt x="52" y="75"/>
                  </a:cubicBezTo>
                  <a:moveTo>
                    <a:pt x="102" y="74"/>
                  </a:moveTo>
                  <a:cubicBezTo>
                    <a:pt x="101" y="74"/>
                    <a:pt x="101" y="74"/>
                    <a:pt x="101" y="74"/>
                  </a:cubicBezTo>
                  <a:cubicBezTo>
                    <a:pt x="98" y="73"/>
                    <a:pt x="95" y="70"/>
                    <a:pt x="96" y="66"/>
                  </a:cubicBezTo>
                  <a:cubicBezTo>
                    <a:pt x="96" y="63"/>
                    <a:pt x="99" y="60"/>
                    <a:pt x="102" y="60"/>
                  </a:cubicBezTo>
                  <a:cubicBezTo>
                    <a:pt x="102" y="60"/>
                    <a:pt x="102" y="60"/>
                    <a:pt x="103" y="60"/>
                  </a:cubicBezTo>
                  <a:cubicBezTo>
                    <a:pt x="106" y="61"/>
                    <a:pt x="108" y="64"/>
                    <a:pt x="108" y="68"/>
                  </a:cubicBezTo>
                  <a:cubicBezTo>
                    <a:pt x="107" y="71"/>
                    <a:pt x="105" y="74"/>
                    <a:pt x="102" y="74"/>
                  </a:cubicBezTo>
                  <a:moveTo>
                    <a:pt x="87" y="74"/>
                  </a:moveTo>
                  <a:cubicBezTo>
                    <a:pt x="83" y="74"/>
                    <a:pt x="80" y="71"/>
                    <a:pt x="80" y="67"/>
                  </a:cubicBezTo>
                  <a:cubicBezTo>
                    <a:pt x="80" y="63"/>
                    <a:pt x="83" y="60"/>
                    <a:pt x="87" y="60"/>
                  </a:cubicBezTo>
                  <a:cubicBezTo>
                    <a:pt x="91" y="60"/>
                    <a:pt x="94" y="63"/>
                    <a:pt x="94" y="67"/>
                  </a:cubicBezTo>
                  <a:cubicBezTo>
                    <a:pt x="94" y="71"/>
                    <a:pt x="91" y="74"/>
                    <a:pt x="87" y="74"/>
                  </a:cubicBezTo>
                  <a:moveTo>
                    <a:pt x="70" y="75"/>
                  </a:moveTo>
                  <a:cubicBezTo>
                    <a:pt x="66" y="75"/>
                    <a:pt x="63" y="71"/>
                    <a:pt x="63" y="67"/>
                  </a:cubicBezTo>
                  <a:cubicBezTo>
                    <a:pt x="63" y="63"/>
                    <a:pt x="66" y="60"/>
                    <a:pt x="70" y="60"/>
                  </a:cubicBezTo>
                  <a:cubicBezTo>
                    <a:pt x="74" y="60"/>
                    <a:pt x="77" y="63"/>
                    <a:pt x="77" y="67"/>
                  </a:cubicBezTo>
                  <a:cubicBezTo>
                    <a:pt x="77" y="71"/>
                    <a:pt x="74" y="75"/>
                    <a:pt x="70" y="75"/>
                  </a:cubicBezTo>
                  <a:moveTo>
                    <a:pt x="113" y="72"/>
                  </a:moveTo>
                  <a:cubicBezTo>
                    <a:pt x="113" y="72"/>
                    <a:pt x="113" y="72"/>
                    <a:pt x="113" y="72"/>
                  </a:cubicBezTo>
                  <a:cubicBezTo>
                    <a:pt x="111" y="72"/>
                    <a:pt x="109" y="69"/>
                    <a:pt x="109" y="66"/>
                  </a:cubicBezTo>
                  <a:cubicBezTo>
                    <a:pt x="110" y="63"/>
                    <a:pt x="112" y="60"/>
                    <a:pt x="114" y="60"/>
                  </a:cubicBezTo>
                  <a:cubicBezTo>
                    <a:pt x="114" y="60"/>
                    <a:pt x="114" y="60"/>
                    <a:pt x="114" y="60"/>
                  </a:cubicBezTo>
                  <a:cubicBezTo>
                    <a:pt x="116" y="60"/>
                    <a:pt x="118" y="63"/>
                    <a:pt x="118" y="66"/>
                  </a:cubicBezTo>
                  <a:cubicBezTo>
                    <a:pt x="118" y="70"/>
                    <a:pt x="116" y="72"/>
                    <a:pt x="113" y="72"/>
                  </a:cubicBezTo>
                  <a:moveTo>
                    <a:pt x="123" y="59"/>
                  </a:moveTo>
                  <a:cubicBezTo>
                    <a:pt x="123" y="59"/>
                    <a:pt x="123" y="57"/>
                    <a:pt x="123" y="55"/>
                  </a:cubicBezTo>
                  <a:cubicBezTo>
                    <a:pt x="122" y="53"/>
                    <a:pt x="122" y="52"/>
                    <a:pt x="122" y="52"/>
                  </a:cubicBezTo>
                  <a:cubicBezTo>
                    <a:pt x="122" y="52"/>
                    <a:pt x="122" y="52"/>
                    <a:pt x="122" y="52"/>
                  </a:cubicBezTo>
                  <a:cubicBezTo>
                    <a:pt x="123" y="52"/>
                    <a:pt x="123" y="53"/>
                    <a:pt x="123" y="55"/>
                  </a:cubicBezTo>
                  <a:cubicBezTo>
                    <a:pt x="124" y="57"/>
                    <a:pt x="124" y="59"/>
                    <a:pt x="123" y="59"/>
                  </a:cubicBezTo>
                  <a:cubicBezTo>
                    <a:pt x="123" y="59"/>
                    <a:pt x="123" y="59"/>
                    <a:pt x="123" y="59"/>
                  </a:cubicBezTo>
                  <a:moveTo>
                    <a:pt x="8" y="60"/>
                  </a:moveTo>
                  <a:cubicBezTo>
                    <a:pt x="8" y="60"/>
                    <a:pt x="8" y="60"/>
                    <a:pt x="8" y="60"/>
                  </a:cubicBezTo>
                  <a:cubicBezTo>
                    <a:pt x="7" y="59"/>
                    <a:pt x="6" y="57"/>
                    <a:pt x="7" y="54"/>
                  </a:cubicBezTo>
                  <a:cubicBezTo>
                    <a:pt x="8" y="52"/>
                    <a:pt x="9" y="50"/>
                    <a:pt x="10" y="50"/>
                  </a:cubicBezTo>
                  <a:cubicBezTo>
                    <a:pt x="10" y="50"/>
                    <a:pt x="10" y="50"/>
                    <a:pt x="10" y="50"/>
                  </a:cubicBezTo>
                  <a:cubicBezTo>
                    <a:pt x="11" y="50"/>
                    <a:pt x="11" y="52"/>
                    <a:pt x="10" y="55"/>
                  </a:cubicBezTo>
                  <a:cubicBezTo>
                    <a:pt x="10" y="58"/>
                    <a:pt x="9" y="60"/>
                    <a:pt x="8" y="60"/>
                  </a:cubicBezTo>
                  <a:moveTo>
                    <a:pt x="119" y="60"/>
                  </a:moveTo>
                  <a:cubicBezTo>
                    <a:pt x="117" y="60"/>
                    <a:pt x="115" y="58"/>
                    <a:pt x="115" y="55"/>
                  </a:cubicBezTo>
                  <a:cubicBezTo>
                    <a:pt x="115" y="51"/>
                    <a:pt x="116" y="49"/>
                    <a:pt x="118" y="48"/>
                  </a:cubicBezTo>
                  <a:cubicBezTo>
                    <a:pt x="118" y="48"/>
                    <a:pt x="118" y="48"/>
                    <a:pt x="118" y="48"/>
                  </a:cubicBezTo>
                  <a:cubicBezTo>
                    <a:pt x="120" y="48"/>
                    <a:pt x="121" y="51"/>
                    <a:pt x="121" y="54"/>
                  </a:cubicBezTo>
                  <a:cubicBezTo>
                    <a:pt x="122" y="57"/>
                    <a:pt x="121" y="60"/>
                    <a:pt x="119" y="60"/>
                  </a:cubicBezTo>
                  <a:cubicBezTo>
                    <a:pt x="119" y="60"/>
                    <a:pt x="119" y="60"/>
                    <a:pt x="119" y="60"/>
                  </a:cubicBezTo>
                  <a:moveTo>
                    <a:pt x="16" y="61"/>
                  </a:moveTo>
                  <a:cubicBezTo>
                    <a:pt x="16" y="61"/>
                    <a:pt x="15" y="61"/>
                    <a:pt x="15" y="61"/>
                  </a:cubicBezTo>
                  <a:cubicBezTo>
                    <a:pt x="13" y="60"/>
                    <a:pt x="12" y="57"/>
                    <a:pt x="12" y="54"/>
                  </a:cubicBezTo>
                  <a:cubicBezTo>
                    <a:pt x="13" y="50"/>
                    <a:pt x="15" y="48"/>
                    <a:pt x="17" y="48"/>
                  </a:cubicBezTo>
                  <a:cubicBezTo>
                    <a:pt x="17" y="48"/>
                    <a:pt x="17" y="48"/>
                    <a:pt x="17" y="48"/>
                  </a:cubicBezTo>
                  <a:cubicBezTo>
                    <a:pt x="19" y="48"/>
                    <a:pt x="21" y="51"/>
                    <a:pt x="20" y="55"/>
                  </a:cubicBezTo>
                  <a:cubicBezTo>
                    <a:pt x="20" y="58"/>
                    <a:pt x="18" y="61"/>
                    <a:pt x="16" y="61"/>
                  </a:cubicBezTo>
                  <a:moveTo>
                    <a:pt x="27" y="60"/>
                  </a:moveTo>
                  <a:cubicBezTo>
                    <a:pt x="26" y="60"/>
                    <a:pt x="26" y="60"/>
                    <a:pt x="25" y="59"/>
                  </a:cubicBezTo>
                  <a:cubicBezTo>
                    <a:pt x="22" y="58"/>
                    <a:pt x="21" y="54"/>
                    <a:pt x="22" y="51"/>
                  </a:cubicBezTo>
                  <a:cubicBezTo>
                    <a:pt x="23" y="48"/>
                    <a:pt x="26" y="47"/>
                    <a:pt x="28" y="47"/>
                  </a:cubicBezTo>
                  <a:cubicBezTo>
                    <a:pt x="29" y="47"/>
                    <a:pt x="30" y="47"/>
                    <a:pt x="30" y="47"/>
                  </a:cubicBezTo>
                  <a:cubicBezTo>
                    <a:pt x="33" y="48"/>
                    <a:pt x="35" y="52"/>
                    <a:pt x="33" y="55"/>
                  </a:cubicBezTo>
                  <a:cubicBezTo>
                    <a:pt x="32" y="58"/>
                    <a:pt x="30" y="60"/>
                    <a:pt x="27" y="60"/>
                  </a:cubicBezTo>
                  <a:moveTo>
                    <a:pt x="108" y="59"/>
                  </a:moveTo>
                  <a:cubicBezTo>
                    <a:pt x="105" y="59"/>
                    <a:pt x="103" y="57"/>
                    <a:pt x="102" y="54"/>
                  </a:cubicBezTo>
                  <a:cubicBezTo>
                    <a:pt x="102" y="50"/>
                    <a:pt x="104" y="47"/>
                    <a:pt x="107" y="46"/>
                  </a:cubicBezTo>
                  <a:cubicBezTo>
                    <a:pt x="107" y="46"/>
                    <a:pt x="107" y="46"/>
                    <a:pt x="107" y="46"/>
                  </a:cubicBezTo>
                  <a:cubicBezTo>
                    <a:pt x="110" y="46"/>
                    <a:pt x="112" y="49"/>
                    <a:pt x="113" y="52"/>
                  </a:cubicBezTo>
                  <a:cubicBezTo>
                    <a:pt x="113" y="56"/>
                    <a:pt x="111" y="59"/>
                    <a:pt x="108" y="59"/>
                  </a:cubicBezTo>
                  <a:cubicBezTo>
                    <a:pt x="108" y="59"/>
                    <a:pt x="108" y="59"/>
                    <a:pt x="108" y="59"/>
                  </a:cubicBezTo>
                  <a:moveTo>
                    <a:pt x="44" y="59"/>
                  </a:moveTo>
                  <a:cubicBezTo>
                    <a:pt x="40" y="59"/>
                    <a:pt x="38" y="56"/>
                    <a:pt x="38" y="53"/>
                  </a:cubicBezTo>
                  <a:cubicBezTo>
                    <a:pt x="38" y="49"/>
                    <a:pt x="40" y="46"/>
                    <a:pt x="44" y="46"/>
                  </a:cubicBezTo>
                  <a:cubicBezTo>
                    <a:pt x="47" y="46"/>
                    <a:pt x="50" y="49"/>
                    <a:pt x="50" y="53"/>
                  </a:cubicBezTo>
                  <a:cubicBezTo>
                    <a:pt x="50" y="56"/>
                    <a:pt x="47" y="59"/>
                    <a:pt x="44" y="59"/>
                  </a:cubicBezTo>
                  <a:moveTo>
                    <a:pt x="61" y="59"/>
                  </a:moveTo>
                  <a:cubicBezTo>
                    <a:pt x="58" y="59"/>
                    <a:pt x="54" y="56"/>
                    <a:pt x="54" y="52"/>
                  </a:cubicBezTo>
                  <a:cubicBezTo>
                    <a:pt x="54" y="49"/>
                    <a:pt x="58" y="46"/>
                    <a:pt x="61" y="46"/>
                  </a:cubicBezTo>
                  <a:cubicBezTo>
                    <a:pt x="65" y="46"/>
                    <a:pt x="68" y="49"/>
                    <a:pt x="68" y="52"/>
                  </a:cubicBezTo>
                  <a:cubicBezTo>
                    <a:pt x="68" y="56"/>
                    <a:pt x="65" y="59"/>
                    <a:pt x="61" y="59"/>
                  </a:cubicBezTo>
                  <a:moveTo>
                    <a:pt x="78" y="58"/>
                  </a:moveTo>
                  <a:cubicBezTo>
                    <a:pt x="74" y="58"/>
                    <a:pt x="71" y="55"/>
                    <a:pt x="71" y="52"/>
                  </a:cubicBezTo>
                  <a:cubicBezTo>
                    <a:pt x="71" y="48"/>
                    <a:pt x="74" y="45"/>
                    <a:pt x="78" y="45"/>
                  </a:cubicBezTo>
                  <a:cubicBezTo>
                    <a:pt x="82" y="45"/>
                    <a:pt x="85" y="48"/>
                    <a:pt x="85" y="52"/>
                  </a:cubicBezTo>
                  <a:cubicBezTo>
                    <a:pt x="85" y="55"/>
                    <a:pt x="82" y="58"/>
                    <a:pt x="78" y="58"/>
                  </a:cubicBezTo>
                  <a:moveTo>
                    <a:pt x="94" y="57"/>
                  </a:moveTo>
                  <a:cubicBezTo>
                    <a:pt x="90" y="57"/>
                    <a:pt x="87" y="54"/>
                    <a:pt x="87" y="51"/>
                  </a:cubicBezTo>
                  <a:cubicBezTo>
                    <a:pt x="87" y="47"/>
                    <a:pt x="90" y="44"/>
                    <a:pt x="94" y="44"/>
                  </a:cubicBezTo>
                  <a:cubicBezTo>
                    <a:pt x="97" y="44"/>
                    <a:pt x="100" y="47"/>
                    <a:pt x="100" y="51"/>
                  </a:cubicBezTo>
                  <a:cubicBezTo>
                    <a:pt x="100" y="54"/>
                    <a:pt x="97" y="57"/>
                    <a:pt x="94" y="57"/>
                  </a:cubicBezTo>
                  <a:moveTo>
                    <a:pt x="121" y="48"/>
                  </a:moveTo>
                  <a:cubicBezTo>
                    <a:pt x="120" y="48"/>
                    <a:pt x="119" y="46"/>
                    <a:pt x="118" y="43"/>
                  </a:cubicBezTo>
                  <a:cubicBezTo>
                    <a:pt x="117" y="41"/>
                    <a:pt x="116" y="38"/>
                    <a:pt x="117" y="38"/>
                  </a:cubicBezTo>
                  <a:cubicBezTo>
                    <a:pt x="117" y="38"/>
                    <a:pt x="117" y="38"/>
                    <a:pt x="117" y="38"/>
                  </a:cubicBezTo>
                  <a:cubicBezTo>
                    <a:pt x="118" y="38"/>
                    <a:pt x="119" y="40"/>
                    <a:pt x="120" y="42"/>
                  </a:cubicBezTo>
                  <a:cubicBezTo>
                    <a:pt x="121" y="45"/>
                    <a:pt x="121" y="47"/>
                    <a:pt x="121" y="48"/>
                  </a:cubicBezTo>
                  <a:cubicBezTo>
                    <a:pt x="121" y="48"/>
                    <a:pt x="121" y="48"/>
                    <a:pt x="121" y="48"/>
                  </a:cubicBezTo>
                  <a:moveTo>
                    <a:pt x="12" y="47"/>
                  </a:moveTo>
                  <a:cubicBezTo>
                    <a:pt x="12" y="47"/>
                    <a:pt x="11" y="47"/>
                    <a:pt x="11" y="47"/>
                  </a:cubicBezTo>
                  <a:cubicBezTo>
                    <a:pt x="10" y="46"/>
                    <a:pt x="10" y="43"/>
                    <a:pt x="11" y="41"/>
                  </a:cubicBezTo>
                  <a:cubicBezTo>
                    <a:pt x="12" y="39"/>
                    <a:pt x="14" y="37"/>
                    <a:pt x="15" y="37"/>
                  </a:cubicBezTo>
                  <a:cubicBezTo>
                    <a:pt x="15" y="37"/>
                    <a:pt x="15" y="37"/>
                    <a:pt x="15" y="37"/>
                  </a:cubicBezTo>
                  <a:cubicBezTo>
                    <a:pt x="16" y="37"/>
                    <a:pt x="16" y="40"/>
                    <a:pt x="15" y="43"/>
                  </a:cubicBezTo>
                  <a:cubicBezTo>
                    <a:pt x="14" y="45"/>
                    <a:pt x="13" y="47"/>
                    <a:pt x="12" y="47"/>
                  </a:cubicBezTo>
                  <a:moveTo>
                    <a:pt x="113" y="46"/>
                  </a:moveTo>
                  <a:cubicBezTo>
                    <a:pt x="112" y="46"/>
                    <a:pt x="110" y="45"/>
                    <a:pt x="108" y="42"/>
                  </a:cubicBezTo>
                  <a:cubicBezTo>
                    <a:pt x="107" y="40"/>
                    <a:pt x="107" y="36"/>
                    <a:pt x="109" y="35"/>
                  </a:cubicBezTo>
                  <a:cubicBezTo>
                    <a:pt x="109" y="35"/>
                    <a:pt x="110" y="35"/>
                    <a:pt x="110" y="35"/>
                  </a:cubicBezTo>
                  <a:cubicBezTo>
                    <a:pt x="112" y="35"/>
                    <a:pt x="114" y="36"/>
                    <a:pt x="115" y="39"/>
                  </a:cubicBezTo>
                  <a:cubicBezTo>
                    <a:pt x="117" y="41"/>
                    <a:pt x="116" y="45"/>
                    <a:pt x="115" y="46"/>
                  </a:cubicBezTo>
                  <a:cubicBezTo>
                    <a:pt x="114" y="46"/>
                    <a:pt x="114" y="46"/>
                    <a:pt x="113" y="46"/>
                  </a:cubicBezTo>
                  <a:moveTo>
                    <a:pt x="22" y="47"/>
                  </a:moveTo>
                  <a:cubicBezTo>
                    <a:pt x="21" y="47"/>
                    <a:pt x="21" y="47"/>
                    <a:pt x="21" y="47"/>
                  </a:cubicBezTo>
                  <a:cubicBezTo>
                    <a:pt x="19" y="46"/>
                    <a:pt x="18" y="43"/>
                    <a:pt x="19" y="39"/>
                  </a:cubicBezTo>
                  <a:cubicBezTo>
                    <a:pt x="20" y="36"/>
                    <a:pt x="22" y="34"/>
                    <a:pt x="24" y="34"/>
                  </a:cubicBezTo>
                  <a:cubicBezTo>
                    <a:pt x="24" y="34"/>
                    <a:pt x="24" y="34"/>
                    <a:pt x="25" y="34"/>
                  </a:cubicBezTo>
                  <a:cubicBezTo>
                    <a:pt x="27" y="35"/>
                    <a:pt x="28" y="38"/>
                    <a:pt x="27" y="42"/>
                  </a:cubicBezTo>
                  <a:cubicBezTo>
                    <a:pt x="26" y="45"/>
                    <a:pt x="24" y="47"/>
                    <a:pt x="22" y="47"/>
                  </a:cubicBezTo>
                  <a:moveTo>
                    <a:pt x="35" y="44"/>
                  </a:moveTo>
                  <a:cubicBezTo>
                    <a:pt x="34" y="44"/>
                    <a:pt x="33" y="44"/>
                    <a:pt x="32" y="43"/>
                  </a:cubicBezTo>
                  <a:cubicBezTo>
                    <a:pt x="30" y="41"/>
                    <a:pt x="30" y="37"/>
                    <a:pt x="33" y="34"/>
                  </a:cubicBezTo>
                  <a:cubicBezTo>
                    <a:pt x="34" y="33"/>
                    <a:pt x="36" y="32"/>
                    <a:pt x="38" y="32"/>
                  </a:cubicBezTo>
                  <a:cubicBezTo>
                    <a:pt x="39" y="32"/>
                    <a:pt x="40" y="32"/>
                    <a:pt x="41" y="33"/>
                  </a:cubicBezTo>
                  <a:cubicBezTo>
                    <a:pt x="43" y="35"/>
                    <a:pt x="43" y="39"/>
                    <a:pt x="41" y="42"/>
                  </a:cubicBezTo>
                  <a:cubicBezTo>
                    <a:pt x="39" y="43"/>
                    <a:pt x="37" y="44"/>
                    <a:pt x="35" y="44"/>
                  </a:cubicBezTo>
                  <a:moveTo>
                    <a:pt x="53" y="44"/>
                  </a:moveTo>
                  <a:cubicBezTo>
                    <a:pt x="51" y="44"/>
                    <a:pt x="49" y="43"/>
                    <a:pt x="48" y="41"/>
                  </a:cubicBezTo>
                  <a:cubicBezTo>
                    <a:pt x="46" y="39"/>
                    <a:pt x="47" y="35"/>
                    <a:pt x="50" y="33"/>
                  </a:cubicBezTo>
                  <a:cubicBezTo>
                    <a:pt x="51" y="32"/>
                    <a:pt x="53" y="31"/>
                    <a:pt x="54" y="31"/>
                  </a:cubicBezTo>
                  <a:cubicBezTo>
                    <a:pt x="56" y="31"/>
                    <a:pt x="58" y="32"/>
                    <a:pt x="59" y="34"/>
                  </a:cubicBezTo>
                  <a:cubicBezTo>
                    <a:pt x="61" y="36"/>
                    <a:pt x="60" y="40"/>
                    <a:pt x="57" y="42"/>
                  </a:cubicBezTo>
                  <a:cubicBezTo>
                    <a:pt x="56" y="43"/>
                    <a:pt x="54" y="44"/>
                    <a:pt x="53" y="44"/>
                  </a:cubicBezTo>
                  <a:moveTo>
                    <a:pt x="101" y="44"/>
                  </a:moveTo>
                  <a:cubicBezTo>
                    <a:pt x="98" y="44"/>
                    <a:pt x="96" y="42"/>
                    <a:pt x="95" y="39"/>
                  </a:cubicBezTo>
                  <a:cubicBezTo>
                    <a:pt x="94" y="36"/>
                    <a:pt x="95" y="32"/>
                    <a:pt x="98" y="31"/>
                  </a:cubicBezTo>
                  <a:cubicBezTo>
                    <a:pt x="98" y="31"/>
                    <a:pt x="99" y="31"/>
                    <a:pt x="99" y="31"/>
                  </a:cubicBezTo>
                  <a:cubicBezTo>
                    <a:pt x="102" y="31"/>
                    <a:pt x="104" y="33"/>
                    <a:pt x="105" y="36"/>
                  </a:cubicBezTo>
                  <a:cubicBezTo>
                    <a:pt x="106" y="39"/>
                    <a:pt x="105" y="43"/>
                    <a:pt x="102" y="44"/>
                  </a:cubicBezTo>
                  <a:cubicBezTo>
                    <a:pt x="102" y="44"/>
                    <a:pt x="101" y="44"/>
                    <a:pt x="101" y="44"/>
                  </a:cubicBezTo>
                  <a:moveTo>
                    <a:pt x="70" y="44"/>
                  </a:moveTo>
                  <a:cubicBezTo>
                    <a:pt x="66" y="44"/>
                    <a:pt x="63" y="41"/>
                    <a:pt x="63" y="37"/>
                  </a:cubicBezTo>
                  <a:cubicBezTo>
                    <a:pt x="63" y="34"/>
                    <a:pt x="66" y="31"/>
                    <a:pt x="70" y="31"/>
                  </a:cubicBezTo>
                  <a:cubicBezTo>
                    <a:pt x="74" y="31"/>
                    <a:pt x="77" y="34"/>
                    <a:pt x="77" y="37"/>
                  </a:cubicBezTo>
                  <a:cubicBezTo>
                    <a:pt x="77" y="41"/>
                    <a:pt x="74" y="44"/>
                    <a:pt x="70" y="44"/>
                  </a:cubicBezTo>
                  <a:moveTo>
                    <a:pt x="85" y="43"/>
                  </a:moveTo>
                  <a:cubicBezTo>
                    <a:pt x="81" y="43"/>
                    <a:pt x="78" y="40"/>
                    <a:pt x="78" y="37"/>
                  </a:cubicBezTo>
                  <a:cubicBezTo>
                    <a:pt x="78" y="33"/>
                    <a:pt x="81" y="30"/>
                    <a:pt x="85" y="30"/>
                  </a:cubicBezTo>
                  <a:cubicBezTo>
                    <a:pt x="89" y="30"/>
                    <a:pt x="91" y="33"/>
                    <a:pt x="91" y="37"/>
                  </a:cubicBezTo>
                  <a:cubicBezTo>
                    <a:pt x="91" y="40"/>
                    <a:pt x="89" y="43"/>
                    <a:pt x="85" y="43"/>
                  </a:cubicBezTo>
                  <a:moveTo>
                    <a:pt x="115" y="36"/>
                  </a:moveTo>
                  <a:cubicBezTo>
                    <a:pt x="114" y="36"/>
                    <a:pt x="112" y="35"/>
                    <a:pt x="111" y="33"/>
                  </a:cubicBezTo>
                  <a:cubicBezTo>
                    <a:pt x="109" y="30"/>
                    <a:pt x="109" y="28"/>
                    <a:pt x="110" y="28"/>
                  </a:cubicBezTo>
                  <a:cubicBezTo>
                    <a:pt x="110" y="27"/>
                    <a:pt x="110" y="27"/>
                    <a:pt x="110" y="27"/>
                  </a:cubicBezTo>
                  <a:cubicBezTo>
                    <a:pt x="111" y="27"/>
                    <a:pt x="113" y="29"/>
                    <a:pt x="114" y="31"/>
                  </a:cubicBezTo>
                  <a:cubicBezTo>
                    <a:pt x="115" y="33"/>
                    <a:pt x="116" y="36"/>
                    <a:pt x="115" y="36"/>
                  </a:cubicBezTo>
                  <a:cubicBezTo>
                    <a:pt x="115" y="36"/>
                    <a:pt x="115" y="36"/>
                    <a:pt x="115" y="36"/>
                  </a:cubicBezTo>
                  <a:moveTo>
                    <a:pt x="18" y="33"/>
                  </a:moveTo>
                  <a:cubicBezTo>
                    <a:pt x="18" y="33"/>
                    <a:pt x="18" y="33"/>
                    <a:pt x="17" y="33"/>
                  </a:cubicBezTo>
                  <a:cubicBezTo>
                    <a:pt x="16" y="32"/>
                    <a:pt x="17" y="30"/>
                    <a:pt x="19" y="28"/>
                  </a:cubicBezTo>
                  <a:cubicBezTo>
                    <a:pt x="20" y="26"/>
                    <a:pt x="22" y="25"/>
                    <a:pt x="23" y="25"/>
                  </a:cubicBezTo>
                  <a:cubicBezTo>
                    <a:pt x="23" y="25"/>
                    <a:pt x="24" y="25"/>
                    <a:pt x="24" y="25"/>
                  </a:cubicBezTo>
                  <a:cubicBezTo>
                    <a:pt x="25" y="26"/>
                    <a:pt x="24" y="28"/>
                    <a:pt x="22" y="30"/>
                  </a:cubicBezTo>
                  <a:cubicBezTo>
                    <a:pt x="21" y="32"/>
                    <a:pt x="19" y="33"/>
                    <a:pt x="18" y="33"/>
                  </a:cubicBezTo>
                  <a:moveTo>
                    <a:pt x="106" y="32"/>
                  </a:moveTo>
                  <a:cubicBezTo>
                    <a:pt x="104" y="32"/>
                    <a:pt x="103" y="31"/>
                    <a:pt x="101" y="30"/>
                  </a:cubicBezTo>
                  <a:cubicBezTo>
                    <a:pt x="99" y="28"/>
                    <a:pt x="98" y="25"/>
                    <a:pt x="99" y="24"/>
                  </a:cubicBezTo>
                  <a:cubicBezTo>
                    <a:pt x="100" y="23"/>
                    <a:pt x="101" y="23"/>
                    <a:pt x="102" y="23"/>
                  </a:cubicBezTo>
                  <a:cubicBezTo>
                    <a:pt x="103" y="23"/>
                    <a:pt x="105" y="23"/>
                    <a:pt x="106" y="24"/>
                  </a:cubicBezTo>
                  <a:cubicBezTo>
                    <a:pt x="108" y="27"/>
                    <a:pt x="109" y="29"/>
                    <a:pt x="108" y="31"/>
                  </a:cubicBezTo>
                  <a:cubicBezTo>
                    <a:pt x="107" y="32"/>
                    <a:pt x="106" y="32"/>
                    <a:pt x="106" y="32"/>
                  </a:cubicBezTo>
                  <a:moveTo>
                    <a:pt x="28" y="32"/>
                  </a:moveTo>
                  <a:cubicBezTo>
                    <a:pt x="27" y="32"/>
                    <a:pt x="27" y="32"/>
                    <a:pt x="26" y="31"/>
                  </a:cubicBezTo>
                  <a:cubicBezTo>
                    <a:pt x="25" y="30"/>
                    <a:pt x="26" y="27"/>
                    <a:pt x="28" y="25"/>
                  </a:cubicBezTo>
                  <a:cubicBezTo>
                    <a:pt x="30" y="23"/>
                    <a:pt x="32" y="23"/>
                    <a:pt x="33" y="23"/>
                  </a:cubicBezTo>
                  <a:cubicBezTo>
                    <a:pt x="34" y="23"/>
                    <a:pt x="35" y="23"/>
                    <a:pt x="35" y="23"/>
                  </a:cubicBezTo>
                  <a:cubicBezTo>
                    <a:pt x="37" y="25"/>
                    <a:pt x="36" y="28"/>
                    <a:pt x="33" y="30"/>
                  </a:cubicBezTo>
                  <a:cubicBezTo>
                    <a:pt x="32" y="32"/>
                    <a:pt x="30" y="32"/>
                    <a:pt x="28" y="32"/>
                  </a:cubicBezTo>
                  <a:moveTo>
                    <a:pt x="44" y="32"/>
                  </a:moveTo>
                  <a:cubicBezTo>
                    <a:pt x="43" y="32"/>
                    <a:pt x="42" y="31"/>
                    <a:pt x="41" y="30"/>
                  </a:cubicBezTo>
                  <a:cubicBezTo>
                    <a:pt x="39" y="29"/>
                    <a:pt x="39" y="25"/>
                    <a:pt x="42" y="22"/>
                  </a:cubicBezTo>
                  <a:cubicBezTo>
                    <a:pt x="44" y="21"/>
                    <a:pt x="45" y="20"/>
                    <a:pt x="47" y="20"/>
                  </a:cubicBezTo>
                  <a:cubicBezTo>
                    <a:pt x="48" y="20"/>
                    <a:pt x="49" y="20"/>
                    <a:pt x="50" y="21"/>
                  </a:cubicBezTo>
                  <a:cubicBezTo>
                    <a:pt x="52" y="23"/>
                    <a:pt x="52" y="26"/>
                    <a:pt x="49" y="29"/>
                  </a:cubicBezTo>
                  <a:cubicBezTo>
                    <a:pt x="48" y="31"/>
                    <a:pt x="46" y="32"/>
                    <a:pt x="44" y="32"/>
                  </a:cubicBezTo>
                  <a:moveTo>
                    <a:pt x="92" y="31"/>
                  </a:moveTo>
                  <a:cubicBezTo>
                    <a:pt x="90" y="31"/>
                    <a:pt x="88" y="30"/>
                    <a:pt x="87" y="29"/>
                  </a:cubicBezTo>
                  <a:cubicBezTo>
                    <a:pt x="84" y="26"/>
                    <a:pt x="84" y="23"/>
                    <a:pt x="86" y="21"/>
                  </a:cubicBezTo>
                  <a:cubicBezTo>
                    <a:pt x="86" y="20"/>
                    <a:pt x="87" y="19"/>
                    <a:pt x="89" y="19"/>
                  </a:cubicBezTo>
                  <a:cubicBezTo>
                    <a:pt x="90" y="19"/>
                    <a:pt x="92" y="20"/>
                    <a:pt x="94" y="22"/>
                  </a:cubicBezTo>
                  <a:cubicBezTo>
                    <a:pt x="96" y="24"/>
                    <a:pt x="97" y="28"/>
                    <a:pt x="95" y="30"/>
                  </a:cubicBezTo>
                  <a:cubicBezTo>
                    <a:pt x="94" y="30"/>
                    <a:pt x="93" y="31"/>
                    <a:pt x="92" y="31"/>
                  </a:cubicBezTo>
                  <a:moveTo>
                    <a:pt x="77" y="30"/>
                  </a:moveTo>
                  <a:cubicBezTo>
                    <a:pt x="76" y="30"/>
                    <a:pt x="75" y="30"/>
                    <a:pt x="74" y="29"/>
                  </a:cubicBezTo>
                  <a:cubicBezTo>
                    <a:pt x="71" y="28"/>
                    <a:pt x="69" y="24"/>
                    <a:pt x="70" y="22"/>
                  </a:cubicBezTo>
                  <a:cubicBezTo>
                    <a:pt x="71" y="20"/>
                    <a:pt x="73" y="19"/>
                    <a:pt x="75" y="19"/>
                  </a:cubicBezTo>
                  <a:cubicBezTo>
                    <a:pt x="76" y="19"/>
                    <a:pt x="77" y="19"/>
                    <a:pt x="78" y="20"/>
                  </a:cubicBezTo>
                  <a:cubicBezTo>
                    <a:pt x="82" y="21"/>
                    <a:pt x="83" y="24"/>
                    <a:pt x="82" y="27"/>
                  </a:cubicBezTo>
                  <a:cubicBezTo>
                    <a:pt x="81" y="29"/>
                    <a:pt x="79" y="30"/>
                    <a:pt x="77" y="30"/>
                  </a:cubicBezTo>
                  <a:moveTo>
                    <a:pt x="60" y="29"/>
                  </a:moveTo>
                  <a:cubicBezTo>
                    <a:pt x="58" y="29"/>
                    <a:pt x="55" y="28"/>
                    <a:pt x="55" y="25"/>
                  </a:cubicBezTo>
                  <a:cubicBezTo>
                    <a:pt x="54" y="22"/>
                    <a:pt x="57" y="20"/>
                    <a:pt x="60" y="19"/>
                  </a:cubicBezTo>
                  <a:cubicBezTo>
                    <a:pt x="60" y="19"/>
                    <a:pt x="61" y="19"/>
                    <a:pt x="61" y="19"/>
                  </a:cubicBezTo>
                  <a:cubicBezTo>
                    <a:pt x="64" y="19"/>
                    <a:pt x="67" y="21"/>
                    <a:pt x="67" y="23"/>
                  </a:cubicBezTo>
                  <a:cubicBezTo>
                    <a:pt x="68" y="26"/>
                    <a:pt x="65" y="29"/>
                    <a:pt x="62" y="29"/>
                  </a:cubicBezTo>
                  <a:cubicBezTo>
                    <a:pt x="61" y="29"/>
                    <a:pt x="61" y="29"/>
                    <a:pt x="60" y="29"/>
                  </a:cubicBezTo>
                  <a:moveTo>
                    <a:pt x="108" y="25"/>
                  </a:moveTo>
                  <a:cubicBezTo>
                    <a:pt x="108" y="25"/>
                    <a:pt x="106" y="24"/>
                    <a:pt x="104" y="22"/>
                  </a:cubicBezTo>
                  <a:cubicBezTo>
                    <a:pt x="102" y="20"/>
                    <a:pt x="100" y="18"/>
                    <a:pt x="101" y="18"/>
                  </a:cubicBezTo>
                  <a:cubicBezTo>
                    <a:pt x="101" y="18"/>
                    <a:pt x="101" y="18"/>
                    <a:pt x="101" y="18"/>
                  </a:cubicBezTo>
                  <a:cubicBezTo>
                    <a:pt x="102" y="18"/>
                    <a:pt x="103" y="19"/>
                    <a:pt x="105" y="21"/>
                  </a:cubicBezTo>
                  <a:cubicBezTo>
                    <a:pt x="107" y="23"/>
                    <a:pt x="109" y="24"/>
                    <a:pt x="109" y="25"/>
                  </a:cubicBezTo>
                  <a:cubicBezTo>
                    <a:pt x="108" y="25"/>
                    <a:pt x="108" y="25"/>
                    <a:pt x="108" y="25"/>
                  </a:cubicBezTo>
                  <a:moveTo>
                    <a:pt x="26" y="23"/>
                  </a:moveTo>
                  <a:cubicBezTo>
                    <a:pt x="25" y="23"/>
                    <a:pt x="25" y="23"/>
                    <a:pt x="25" y="23"/>
                  </a:cubicBezTo>
                  <a:cubicBezTo>
                    <a:pt x="24" y="22"/>
                    <a:pt x="25" y="20"/>
                    <a:pt x="27" y="18"/>
                  </a:cubicBezTo>
                  <a:cubicBezTo>
                    <a:pt x="29" y="17"/>
                    <a:pt x="31" y="16"/>
                    <a:pt x="32" y="16"/>
                  </a:cubicBezTo>
                  <a:cubicBezTo>
                    <a:pt x="32" y="16"/>
                    <a:pt x="32" y="16"/>
                    <a:pt x="33" y="16"/>
                  </a:cubicBezTo>
                  <a:cubicBezTo>
                    <a:pt x="33" y="17"/>
                    <a:pt x="32" y="19"/>
                    <a:pt x="30" y="21"/>
                  </a:cubicBezTo>
                  <a:cubicBezTo>
                    <a:pt x="28" y="22"/>
                    <a:pt x="27" y="23"/>
                    <a:pt x="26" y="23"/>
                  </a:cubicBezTo>
                  <a:moveTo>
                    <a:pt x="97" y="21"/>
                  </a:moveTo>
                  <a:cubicBezTo>
                    <a:pt x="96" y="21"/>
                    <a:pt x="94" y="20"/>
                    <a:pt x="93" y="20"/>
                  </a:cubicBezTo>
                  <a:cubicBezTo>
                    <a:pt x="90" y="18"/>
                    <a:pt x="89" y="16"/>
                    <a:pt x="89" y="14"/>
                  </a:cubicBezTo>
                  <a:cubicBezTo>
                    <a:pt x="90" y="14"/>
                    <a:pt x="91" y="13"/>
                    <a:pt x="92" y="13"/>
                  </a:cubicBezTo>
                  <a:cubicBezTo>
                    <a:pt x="93" y="13"/>
                    <a:pt x="94" y="14"/>
                    <a:pt x="96" y="15"/>
                  </a:cubicBezTo>
                  <a:cubicBezTo>
                    <a:pt x="98" y="16"/>
                    <a:pt x="100" y="18"/>
                    <a:pt x="99" y="20"/>
                  </a:cubicBezTo>
                  <a:cubicBezTo>
                    <a:pt x="99" y="20"/>
                    <a:pt x="98" y="21"/>
                    <a:pt x="97" y="21"/>
                  </a:cubicBezTo>
                  <a:moveTo>
                    <a:pt x="35" y="21"/>
                  </a:moveTo>
                  <a:cubicBezTo>
                    <a:pt x="35" y="21"/>
                    <a:pt x="34" y="21"/>
                    <a:pt x="34" y="20"/>
                  </a:cubicBezTo>
                  <a:cubicBezTo>
                    <a:pt x="33" y="19"/>
                    <a:pt x="35" y="17"/>
                    <a:pt x="38" y="15"/>
                  </a:cubicBezTo>
                  <a:cubicBezTo>
                    <a:pt x="40" y="13"/>
                    <a:pt x="42" y="12"/>
                    <a:pt x="43" y="12"/>
                  </a:cubicBezTo>
                  <a:cubicBezTo>
                    <a:pt x="43" y="12"/>
                    <a:pt x="44" y="12"/>
                    <a:pt x="44" y="13"/>
                  </a:cubicBezTo>
                  <a:cubicBezTo>
                    <a:pt x="45" y="14"/>
                    <a:pt x="43" y="16"/>
                    <a:pt x="41" y="18"/>
                  </a:cubicBezTo>
                  <a:cubicBezTo>
                    <a:pt x="39" y="20"/>
                    <a:pt x="36" y="21"/>
                    <a:pt x="35" y="21"/>
                  </a:cubicBezTo>
                  <a:moveTo>
                    <a:pt x="98" y="15"/>
                  </a:moveTo>
                  <a:cubicBezTo>
                    <a:pt x="98" y="15"/>
                    <a:pt x="97" y="15"/>
                    <a:pt x="95" y="14"/>
                  </a:cubicBezTo>
                  <a:cubicBezTo>
                    <a:pt x="93" y="13"/>
                    <a:pt x="92" y="12"/>
                    <a:pt x="92" y="12"/>
                  </a:cubicBezTo>
                  <a:cubicBezTo>
                    <a:pt x="92" y="12"/>
                    <a:pt x="92" y="12"/>
                    <a:pt x="92" y="12"/>
                  </a:cubicBezTo>
                  <a:cubicBezTo>
                    <a:pt x="93" y="12"/>
                    <a:pt x="94" y="12"/>
                    <a:pt x="96" y="13"/>
                  </a:cubicBezTo>
                  <a:cubicBezTo>
                    <a:pt x="97" y="14"/>
                    <a:pt x="99" y="15"/>
                    <a:pt x="99" y="15"/>
                  </a:cubicBezTo>
                  <a:cubicBezTo>
                    <a:pt x="99" y="15"/>
                    <a:pt x="98" y="15"/>
                    <a:pt x="98" y="15"/>
                  </a:cubicBezTo>
                  <a:moveTo>
                    <a:pt x="53" y="18"/>
                  </a:moveTo>
                  <a:cubicBezTo>
                    <a:pt x="50" y="18"/>
                    <a:pt x="48" y="17"/>
                    <a:pt x="48" y="15"/>
                  </a:cubicBezTo>
                  <a:cubicBezTo>
                    <a:pt x="47" y="13"/>
                    <a:pt x="50" y="11"/>
                    <a:pt x="53" y="10"/>
                  </a:cubicBezTo>
                  <a:cubicBezTo>
                    <a:pt x="53" y="10"/>
                    <a:pt x="54" y="10"/>
                    <a:pt x="55" y="10"/>
                  </a:cubicBezTo>
                  <a:cubicBezTo>
                    <a:pt x="57" y="10"/>
                    <a:pt x="59" y="11"/>
                    <a:pt x="60" y="13"/>
                  </a:cubicBezTo>
                  <a:cubicBezTo>
                    <a:pt x="60" y="15"/>
                    <a:pt x="58" y="18"/>
                    <a:pt x="54" y="18"/>
                  </a:cubicBezTo>
                  <a:cubicBezTo>
                    <a:pt x="54" y="18"/>
                    <a:pt x="53" y="18"/>
                    <a:pt x="53" y="18"/>
                  </a:cubicBezTo>
                  <a:moveTo>
                    <a:pt x="82" y="18"/>
                  </a:moveTo>
                  <a:cubicBezTo>
                    <a:pt x="81" y="18"/>
                    <a:pt x="80" y="18"/>
                    <a:pt x="79" y="18"/>
                  </a:cubicBezTo>
                  <a:cubicBezTo>
                    <a:pt x="76" y="17"/>
                    <a:pt x="74" y="15"/>
                    <a:pt x="75" y="13"/>
                  </a:cubicBezTo>
                  <a:cubicBezTo>
                    <a:pt x="75" y="11"/>
                    <a:pt x="77" y="10"/>
                    <a:pt x="79" y="10"/>
                  </a:cubicBezTo>
                  <a:cubicBezTo>
                    <a:pt x="80" y="10"/>
                    <a:pt x="81" y="10"/>
                    <a:pt x="81" y="11"/>
                  </a:cubicBezTo>
                  <a:cubicBezTo>
                    <a:pt x="84" y="11"/>
                    <a:pt x="86" y="14"/>
                    <a:pt x="86" y="16"/>
                  </a:cubicBezTo>
                  <a:cubicBezTo>
                    <a:pt x="85" y="17"/>
                    <a:pt x="84" y="18"/>
                    <a:pt x="82" y="18"/>
                  </a:cubicBezTo>
                  <a:moveTo>
                    <a:pt x="67" y="17"/>
                  </a:moveTo>
                  <a:cubicBezTo>
                    <a:pt x="63" y="17"/>
                    <a:pt x="61" y="15"/>
                    <a:pt x="61" y="13"/>
                  </a:cubicBezTo>
                  <a:cubicBezTo>
                    <a:pt x="61" y="11"/>
                    <a:pt x="63" y="9"/>
                    <a:pt x="67" y="9"/>
                  </a:cubicBezTo>
                  <a:cubicBezTo>
                    <a:pt x="70" y="9"/>
                    <a:pt x="73" y="11"/>
                    <a:pt x="73" y="13"/>
                  </a:cubicBezTo>
                  <a:cubicBezTo>
                    <a:pt x="73" y="15"/>
                    <a:pt x="70" y="17"/>
                    <a:pt x="67" y="17"/>
                  </a:cubicBezTo>
                  <a:moveTo>
                    <a:pt x="90" y="12"/>
                  </a:moveTo>
                  <a:cubicBezTo>
                    <a:pt x="89" y="12"/>
                    <a:pt x="87" y="12"/>
                    <a:pt x="85" y="11"/>
                  </a:cubicBezTo>
                  <a:cubicBezTo>
                    <a:pt x="83" y="10"/>
                    <a:pt x="81" y="9"/>
                    <a:pt x="81" y="8"/>
                  </a:cubicBezTo>
                  <a:cubicBezTo>
                    <a:pt x="81" y="8"/>
                    <a:pt x="82" y="7"/>
                    <a:pt x="82" y="7"/>
                  </a:cubicBezTo>
                  <a:cubicBezTo>
                    <a:pt x="83" y="7"/>
                    <a:pt x="85" y="8"/>
                    <a:pt x="87" y="9"/>
                  </a:cubicBezTo>
                  <a:cubicBezTo>
                    <a:pt x="89" y="10"/>
                    <a:pt x="91" y="11"/>
                    <a:pt x="91" y="12"/>
                  </a:cubicBezTo>
                  <a:cubicBezTo>
                    <a:pt x="91" y="12"/>
                    <a:pt x="90" y="12"/>
                    <a:pt x="90" y="12"/>
                  </a:cubicBezTo>
                  <a:moveTo>
                    <a:pt x="45" y="11"/>
                  </a:moveTo>
                  <a:cubicBezTo>
                    <a:pt x="44" y="11"/>
                    <a:pt x="43" y="11"/>
                    <a:pt x="43" y="10"/>
                  </a:cubicBezTo>
                  <a:cubicBezTo>
                    <a:pt x="43" y="9"/>
                    <a:pt x="45" y="8"/>
                    <a:pt x="47" y="7"/>
                  </a:cubicBezTo>
                  <a:cubicBezTo>
                    <a:pt x="49" y="6"/>
                    <a:pt x="50" y="6"/>
                    <a:pt x="51" y="6"/>
                  </a:cubicBezTo>
                  <a:cubicBezTo>
                    <a:pt x="52" y="6"/>
                    <a:pt x="53" y="6"/>
                    <a:pt x="53" y="7"/>
                  </a:cubicBezTo>
                  <a:cubicBezTo>
                    <a:pt x="53" y="8"/>
                    <a:pt x="51" y="9"/>
                    <a:pt x="49" y="10"/>
                  </a:cubicBezTo>
                  <a:cubicBezTo>
                    <a:pt x="47" y="11"/>
                    <a:pt x="46" y="11"/>
                    <a:pt x="45" y="11"/>
                  </a:cubicBezTo>
                  <a:moveTo>
                    <a:pt x="60" y="9"/>
                  </a:moveTo>
                  <a:cubicBezTo>
                    <a:pt x="60" y="9"/>
                    <a:pt x="60" y="9"/>
                    <a:pt x="60" y="9"/>
                  </a:cubicBezTo>
                  <a:cubicBezTo>
                    <a:pt x="57" y="9"/>
                    <a:pt x="55" y="8"/>
                    <a:pt x="55" y="7"/>
                  </a:cubicBezTo>
                  <a:cubicBezTo>
                    <a:pt x="55" y="6"/>
                    <a:pt x="57" y="5"/>
                    <a:pt x="60" y="5"/>
                  </a:cubicBezTo>
                  <a:cubicBezTo>
                    <a:pt x="60" y="5"/>
                    <a:pt x="60" y="5"/>
                    <a:pt x="60" y="5"/>
                  </a:cubicBezTo>
                  <a:cubicBezTo>
                    <a:pt x="63" y="5"/>
                    <a:pt x="65" y="6"/>
                    <a:pt x="65" y="7"/>
                  </a:cubicBezTo>
                  <a:cubicBezTo>
                    <a:pt x="65" y="8"/>
                    <a:pt x="63" y="9"/>
                    <a:pt x="60" y="9"/>
                  </a:cubicBezTo>
                  <a:moveTo>
                    <a:pt x="76" y="10"/>
                  </a:moveTo>
                  <a:cubicBezTo>
                    <a:pt x="75" y="10"/>
                    <a:pt x="74" y="10"/>
                    <a:pt x="73" y="9"/>
                  </a:cubicBezTo>
                  <a:cubicBezTo>
                    <a:pt x="70" y="9"/>
                    <a:pt x="68" y="7"/>
                    <a:pt x="68" y="6"/>
                  </a:cubicBezTo>
                  <a:cubicBezTo>
                    <a:pt x="68" y="5"/>
                    <a:pt x="69" y="5"/>
                    <a:pt x="71" y="5"/>
                  </a:cubicBezTo>
                  <a:cubicBezTo>
                    <a:pt x="72" y="5"/>
                    <a:pt x="73" y="5"/>
                    <a:pt x="74" y="5"/>
                  </a:cubicBezTo>
                  <a:cubicBezTo>
                    <a:pt x="77" y="6"/>
                    <a:pt x="79" y="7"/>
                    <a:pt x="78" y="9"/>
                  </a:cubicBezTo>
                  <a:cubicBezTo>
                    <a:pt x="78" y="9"/>
                    <a:pt x="77" y="10"/>
                    <a:pt x="76" y="10"/>
                  </a:cubicBezTo>
                  <a:moveTo>
                    <a:pt x="65" y="0"/>
                  </a:moveTo>
                  <a:cubicBezTo>
                    <a:pt x="29" y="0"/>
                    <a:pt x="0" y="28"/>
                    <a:pt x="0" y="64"/>
                  </a:cubicBezTo>
                  <a:cubicBezTo>
                    <a:pt x="0" y="99"/>
                    <a:pt x="29" y="128"/>
                    <a:pt x="65" y="128"/>
                  </a:cubicBezTo>
                  <a:cubicBezTo>
                    <a:pt x="100" y="128"/>
                    <a:pt x="129" y="99"/>
                    <a:pt x="129" y="64"/>
                  </a:cubicBezTo>
                  <a:cubicBezTo>
                    <a:pt x="129" y="28"/>
                    <a:pt x="100" y="0"/>
                    <a:pt x="65" y="0"/>
                  </a:cubicBezTo>
                </a:path>
              </a:pathLst>
            </a:custGeom>
            <a:solidFill>
              <a:srgbClr val="FFFFFF"/>
            </a:solidFill>
            <a:ln w="9525">
              <a:noFill/>
            </a:ln>
          </p:spPr>
          <p:txBody>
            <a:bodyPr/>
            <a:p>
              <a:endParaRPr lang="zh-CN" altLang="en-US"/>
            </a:p>
          </p:txBody>
        </p:sp>
        <p:sp>
          <p:nvSpPr>
            <p:cNvPr id="5556" name="Freeform 440"/>
            <p:cNvSpPr>
              <a:spLocks noEditPoints="1"/>
            </p:cNvSpPr>
            <p:nvPr/>
          </p:nvSpPr>
          <p:spPr>
            <a:xfrm>
              <a:off x="6856413" y="2136775"/>
              <a:ext cx="627062" cy="534988"/>
            </a:xfrm>
            <a:custGeom>
              <a:avLst/>
              <a:gdLst/>
              <a:ahLst/>
              <a:cxnLst>
                <a:cxn ang="0">
                  <a:pos x="120155" y="437032"/>
                </a:cxn>
                <a:cxn ang="0">
                  <a:pos x="120155" y="406892"/>
                </a:cxn>
                <a:cxn ang="0">
                  <a:pos x="608287" y="305169"/>
                </a:cxn>
                <a:cxn ang="0">
                  <a:pos x="608287" y="331541"/>
                </a:cxn>
                <a:cxn ang="0">
                  <a:pos x="120155" y="437032"/>
                </a:cxn>
                <a:cxn ang="0">
                  <a:pos x="101381" y="429497"/>
                </a:cxn>
                <a:cxn ang="0">
                  <a:pos x="22529" y="267494"/>
                </a:cxn>
                <a:cxn ang="0">
                  <a:pos x="22529" y="244888"/>
                </a:cxn>
                <a:cxn ang="0">
                  <a:pos x="101381" y="403124"/>
                </a:cxn>
                <a:cxn ang="0">
                  <a:pos x="101381" y="406892"/>
                </a:cxn>
                <a:cxn ang="0">
                  <a:pos x="101381" y="429497"/>
                </a:cxn>
                <a:cxn ang="0">
                  <a:pos x="608287" y="248656"/>
                </a:cxn>
                <a:cxn ang="0">
                  <a:pos x="536945" y="105490"/>
                </a:cxn>
                <a:cxn ang="0">
                  <a:pos x="536945" y="75350"/>
                </a:cxn>
                <a:cxn ang="0">
                  <a:pos x="608287" y="210981"/>
                </a:cxn>
                <a:cxn ang="0">
                  <a:pos x="608287" y="248656"/>
                </a:cxn>
                <a:cxn ang="0">
                  <a:pos x="608287" y="195911"/>
                </a:cxn>
                <a:cxn ang="0">
                  <a:pos x="536945" y="56512"/>
                </a:cxn>
                <a:cxn ang="0">
                  <a:pos x="536945" y="37675"/>
                </a:cxn>
                <a:cxn ang="0">
                  <a:pos x="612042" y="184608"/>
                </a:cxn>
                <a:cxn ang="0">
                  <a:pos x="608287" y="192143"/>
                </a:cxn>
                <a:cxn ang="0">
                  <a:pos x="608287" y="195911"/>
                </a:cxn>
                <a:cxn ang="0">
                  <a:pos x="529435" y="0"/>
                </a:cxn>
                <a:cxn ang="0">
                  <a:pos x="518170" y="11302"/>
                </a:cxn>
                <a:cxn ang="0">
                  <a:pos x="518170" y="82885"/>
                </a:cxn>
                <a:cxn ang="0">
                  <a:pos x="15019" y="192143"/>
                </a:cxn>
                <a:cxn ang="0">
                  <a:pos x="11264" y="192143"/>
                </a:cxn>
                <a:cxn ang="0">
                  <a:pos x="0" y="192143"/>
                </a:cxn>
                <a:cxn ang="0">
                  <a:pos x="3754" y="203446"/>
                </a:cxn>
                <a:cxn ang="0">
                  <a:pos x="3754" y="320239"/>
                </a:cxn>
                <a:cxn ang="0">
                  <a:pos x="15019" y="331541"/>
                </a:cxn>
                <a:cxn ang="0">
                  <a:pos x="22529" y="320239"/>
                </a:cxn>
                <a:cxn ang="0">
                  <a:pos x="22529" y="293866"/>
                </a:cxn>
                <a:cxn ang="0">
                  <a:pos x="97626" y="455870"/>
                </a:cxn>
                <a:cxn ang="0">
                  <a:pos x="101381" y="452102"/>
                </a:cxn>
                <a:cxn ang="0">
                  <a:pos x="101381" y="523685"/>
                </a:cxn>
                <a:cxn ang="0">
                  <a:pos x="108891" y="534988"/>
                </a:cxn>
                <a:cxn ang="0">
                  <a:pos x="120155" y="523685"/>
                </a:cxn>
                <a:cxn ang="0">
                  <a:pos x="120155" y="448335"/>
                </a:cxn>
                <a:cxn ang="0">
                  <a:pos x="608287" y="342844"/>
                </a:cxn>
                <a:cxn ang="0">
                  <a:pos x="608287" y="414427"/>
                </a:cxn>
                <a:cxn ang="0">
                  <a:pos x="615797" y="421962"/>
                </a:cxn>
                <a:cxn ang="0">
                  <a:pos x="627062" y="414427"/>
                </a:cxn>
                <a:cxn ang="0">
                  <a:pos x="627062" y="301401"/>
                </a:cxn>
                <a:cxn ang="0">
                  <a:pos x="627062" y="297634"/>
                </a:cxn>
                <a:cxn ang="0">
                  <a:pos x="627062" y="290099"/>
                </a:cxn>
                <a:cxn ang="0">
                  <a:pos x="627062" y="192143"/>
                </a:cxn>
                <a:cxn ang="0">
                  <a:pos x="619552" y="180841"/>
                </a:cxn>
                <a:cxn ang="0">
                  <a:pos x="536945" y="22605"/>
                </a:cxn>
                <a:cxn ang="0">
                  <a:pos x="536945" y="11302"/>
                </a:cxn>
                <a:cxn ang="0">
                  <a:pos x="529435" y="0"/>
                </a:cxn>
              </a:cxnLst>
              <a:pathLst>
                <a:path w="167" h="142">
                  <a:moveTo>
                    <a:pt x="32" y="116"/>
                  </a:moveTo>
                  <a:cubicBezTo>
                    <a:pt x="32" y="108"/>
                    <a:pt x="32" y="108"/>
                    <a:pt x="32" y="108"/>
                  </a:cubicBezTo>
                  <a:cubicBezTo>
                    <a:pt x="162" y="81"/>
                    <a:pt x="162" y="81"/>
                    <a:pt x="162" y="81"/>
                  </a:cubicBezTo>
                  <a:cubicBezTo>
                    <a:pt x="162" y="88"/>
                    <a:pt x="162" y="88"/>
                    <a:pt x="162" y="88"/>
                  </a:cubicBezTo>
                  <a:cubicBezTo>
                    <a:pt x="32" y="116"/>
                    <a:pt x="32" y="116"/>
                    <a:pt x="32" y="116"/>
                  </a:cubicBezTo>
                  <a:moveTo>
                    <a:pt x="27" y="114"/>
                  </a:moveTo>
                  <a:cubicBezTo>
                    <a:pt x="6" y="71"/>
                    <a:pt x="6" y="71"/>
                    <a:pt x="6" y="71"/>
                  </a:cubicBezTo>
                  <a:cubicBezTo>
                    <a:pt x="6" y="65"/>
                    <a:pt x="6" y="65"/>
                    <a:pt x="6" y="65"/>
                  </a:cubicBezTo>
                  <a:cubicBezTo>
                    <a:pt x="27" y="107"/>
                    <a:pt x="27" y="107"/>
                    <a:pt x="27" y="107"/>
                  </a:cubicBezTo>
                  <a:cubicBezTo>
                    <a:pt x="27" y="108"/>
                    <a:pt x="27" y="108"/>
                    <a:pt x="27" y="108"/>
                  </a:cubicBezTo>
                  <a:cubicBezTo>
                    <a:pt x="27" y="114"/>
                    <a:pt x="27" y="114"/>
                    <a:pt x="27" y="114"/>
                  </a:cubicBezTo>
                  <a:moveTo>
                    <a:pt x="162" y="66"/>
                  </a:moveTo>
                  <a:cubicBezTo>
                    <a:pt x="143" y="28"/>
                    <a:pt x="143" y="28"/>
                    <a:pt x="143" y="28"/>
                  </a:cubicBezTo>
                  <a:cubicBezTo>
                    <a:pt x="143" y="20"/>
                    <a:pt x="143" y="20"/>
                    <a:pt x="143" y="20"/>
                  </a:cubicBezTo>
                  <a:cubicBezTo>
                    <a:pt x="162" y="56"/>
                    <a:pt x="162" y="56"/>
                    <a:pt x="162" y="56"/>
                  </a:cubicBezTo>
                  <a:cubicBezTo>
                    <a:pt x="162" y="66"/>
                    <a:pt x="162" y="66"/>
                    <a:pt x="162" y="66"/>
                  </a:cubicBezTo>
                  <a:moveTo>
                    <a:pt x="162" y="52"/>
                  </a:moveTo>
                  <a:cubicBezTo>
                    <a:pt x="143" y="15"/>
                    <a:pt x="143" y="15"/>
                    <a:pt x="143" y="15"/>
                  </a:cubicBezTo>
                  <a:cubicBezTo>
                    <a:pt x="143" y="10"/>
                    <a:pt x="143" y="10"/>
                    <a:pt x="143" y="10"/>
                  </a:cubicBezTo>
                  <a:cubicBezTo>
                    <a:pt x="163" y="49"/>
                    <a:pt x="163" y="49"/>
                    <a:pt x="163" y="49"/>
                  </a:cubicBezTo>
                  <a:cubicBezTo>
                    <a:pt x="162" y="49"/>
                    <a:pt x="162" y="50"/>
                    <a:pt x="162" y="51"/>
                  </a:cubicBezTo>
                  <a:cubicBezTo>
                    <a:pt x="162" y="52"/>
                    <a:pt x="162" y="52"/>
                    <a:pt x="162" y="52"/>
                  </a:cubicBezTo>
                  <a:moveTo>
                    <a:pt x="141" y="0"/>
                  </a:moveTo>
                  <a:cubicBezTo>
                    <a:pt x="139" y="0"/>
                    <a:pt x="138" y="1"/>
                    <a:pt x="138" y="3"/>
                  </a:cubicBezTo>
                  <a:cubicBezTo>
                    <a:pt x="138" y="22"/>
                    <a:pt x="138" y="22"/>
                    <a:pt x="138" y="22"/>
                  </a:cubicBezTo>
                  <a:cubicBezTo>
                    <a:pt x="4" y="51"/>
                    <a:pt x="4" y="51"/>
                    <a:pt x="4" y="51"/>
                  </a:cubicBezTo>
                  <a:cubicBezTo>
                    <a:pt x="3" y="51"/>
                    <a:pt x="3" y="51"/>
                    <a:pt x="3" y="51"/>
                  </a:cubicBezTo>
                  <a:cubicBezTo>
                    <a:pt x="0" y="51"/>
                    <a:pt x="0" y="51"/>
                    <a:pt x="0" y="51"/>
                  </a:cubicBezTo>
                  <a:cubicBezTo>
                    <a:pt x="1" y="54"/>
                    <a:pt x="1" y="54"/>
                    <a:pt x="1" y="54"/>
                  </a:cubicBezTo>
                  <a:cubicBezTo>
                    <a:pt x="1" y="85"/>
                    <a:pt x="1" y="85"/>
                    <a:pt x="1" y="85"/>
                  </a:cubicBezTo>
                  <a:cubicBezTo>
                    <a:pt x="1" y="86"/>
                    <a:pt x="2" y="88"/>
                    <a:pt x="4" y="88"/>
                  </a:cubicBezTo>
                  <a:cubicBezTo>
                    <a:pt x="5" y="88"/>
                    <a:pt x="6" y="86"/>
                    <a:pt x="6" y="85"/>
                  </a:cubicBezTo>
                  <a:cubicBezTo>
                    <a:pt x="6" y="78"/>
                    <a:pt x="6" y="78"/>
                    <a:pt x="6" y="78"/>
                  </a:cubicBezTo>
                  <a:cubicBezTo>
                    <a:pt x="26" y="121"/>
                    <a:pt x="26" y="121"/>
                    <a:pt x="26" y="121"/>
                  </a:cubicBezTo>
                  <a:cubicBezTo>
                    <a:pt x="27" y="120"/>
                    <a:pt x="27" y="120"/>
                    <a:pt x="27" y="120"/>
                  </a:cubicBezTo>
                  <a:cubicBezTo>
                    <a:pt x="27" y="139"/>
                    <a:pt x="27" y="139"/>
                    <a:pt x="27" y="139"/>
                  </a:cubicBezTo>
                  <a:cubicBezTo>
                    <a:pt x="27" y="141"/>
                    <a:pt x="28" y="142"/>
                    <a:pt x="29" y="142"/>
                  </a:cubicBezTo>
                  <a:cubicBezTo>
                    <a:pt x="31" y="142"/>
                    <a:pt x="32" y="141"/>
                    <a:pt x="32" y="139"/>
                  </a:cubicBezTo>
                  <a:cubicBezTo>
                    <a:pt x="32" y="119"/>
                    <a:pt x="32" y="119"/>
                    <a:pt x="32" y="119"/>
                  </a:cubicBezTo>
                  <a:cubicBezTo>
                    <a:pt x="162" y="91"/>
                    <a:pt x="162" y="91"/>
                    <a:pt x="162" y="91"/>
                  </a:cubicBezTo>
                  <a:cubicBezTo>
                    <a:pt x="162" y="110"/>
                    <a:pt x="162" y="110"/>
                    <a:pt x="162" y="110"/>
                  </a:cubicBezTo>
                  <a:cubicBezTo>
                    <a:pt x="162" y="111"/>
                    <a:pt x="163" y="112"/>
                    <a:pt x="164" y="112"/>
                  </a:cubicBezTo>
                  <a:cubicBezTo>
                    <a:pt x="166" y="112"/>
                    <a:pt x="167" y="111"/>
                    <a:pt x="167" y="110"/>
                  </a:cubicBezTo>
                  <a:cubicBezTo>
                    <a:pt x="167" y="80"/>
                    <a:pt x="167" y="80"/>
                    <a:pt x="167" y="80"/>
                  </a:cubicBezTo>
                  <a:cubicBezTo>
                    <a:pt x="167" y="79"/>
                    <a:pt x="167" y="79"/>
                    <a:pt x="167" y="79"/>
                  </a:cubicBezTo>
                  <a:cubicBezTo>
                    <a:pt x="167" y="77"/>
                    <a:pt x="167" y="77"/>
                    <a:pt x="167" y="77"/>
                  </a:cubicBezTo>
                  <a:cubicBezTo>
                    <a:pt x="167" y="51"/>
                    <a:pt x="167" y="51"/>
                    <a:pt x="167" y="51"/>
                  </a:cubicBezTo>
                  <a:cubicBezTo>
                    <a:pt x="167" y="50"/>
                    <a:pt x="166" y="49"/>
                    <a:pt x="165" y="48"/>
                  </a:cubicBezTo>
                  <a:cubicBezTo>
                    <a:pt x="143" y="6"/>
                    <a:pt x="143" y="6"/>
                    <a:pt x="143" y="6"/>
                  </a:cubicBezTo>
                  <a:cubicBezTo>
                    <a:pt x="143" y="3"/>
                    <a:pt x="143" y="3"/>
                    <a:pt x="143" y="3"/>
                  </a:cubicBezTo>
                  <a:cubicBezTo>
                    <a:pt x="143" y="1"/>
                    <a:pt x="142" y="0"/>
                    <a:pt x="141" y="0"/>
                  </a:cubicBezTo>
                </a:path>
              </a:pathLst>
            </a:custGeom>
            <a:solidFill>
              <a:srgbClr val="FFFFFF"/>
            </a:solidFill>
            <a:ln w="9525">
              <a:noFill/>
            </a:ln>
          </p:spPr>
          <p:txBody>
            <a:bodyPr/>
            <a:p>
              <a:endParaRPr lang="zh-CN" altLang="en-US"/>
            </a:p>
          </p:txBody>
        </p:sp>
      </p:grpSp>
      <p:cxnSp>
        <p:nvCxnSpPr>
          <p:cNvPr id="3201" name="直接连接符 3200"/>
          <p:cNvCxnSpPr/>
          <p:nvPr/>
        </p:nvCxnSpPr>
        <p:spPr>
          <a:xfrm>
            <a:off x="1155700" y="1927225"/>
            <a:ext cx="3168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02" name="文本框 3201"/>
          <p:cNvSpPr txBox="1"/>
          <p:nvPr/>
        </p:nvSpPr>
        <p:spPr>
          <a:xfrm>
            <a:off x="1016000" y="917575"/>
            <a:ext cx="1655763" cy="708025"/>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fontAlgn="auto"/>
            <a:r>
              <a:rPr lang="zh-CN" altLang="en-US" sz="4000" noProof="1" dirty="0" smtClean="0">
                <a:solidFill>
                  <a:schemeClr val="bg1"/>
                </a:solidFill>
                <a:latin typeface="+mj-ea"/>
                <a:ea typeface="+mj-ea"/>
                <a:cs typeface="+mn-cs"/>
              </a:rPr>
              <a:t>目录</a:t>
            </a:r>
            <a:endParaRPr lang="zh-CN" altLang="en-US" sz="4000" noProof="1" dirty="0">
              <a:solidFill>
                <a:schemeClr val="bg1"/>
              </a:solidFill>
              <a:latin typeface="+mj-ea"/>
              <a:ea typeface="+mj-ea"/>
            </a:endParaRPr>
          </a:p>
        </p:txBody>
      </p:sp>
      <p:sp>
        <p:nvSpPr>
          <p:cNvPr id="3203" name="文本框 3202"/>
          <p:cNvSpPr txBox="1"/>
          <p:nvPr/>
        </p:nvSpPr>
        <p:spPr>
          <a:xfrm>
            <a:off x="1530350" y="1446213"/>
            <a:ext cx="3225800" cy="522288"/>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fontAlgn="auto"/>
            <a:r>
              <a:rPr lang="en-US" altLang="zh-CN" sz="2800" noProof="1" dirty="0" smtClean="0">
                <a:solidFill>
                  <a:schemeClr val="bg1"/>
                </a:solidFill>
                <a:latin typeface="+mj-ea"/>
                <a:ea typeface="+mj-ea"/>
                <a:cs typeface="+mn-cs"/>
              </a:rPr>
              <a:t>contents</a:t>
            </a:r>
            <a:endParaRPr lang="zh-CN" altLang="en-US" sz="2800" noProof="1" dirty="0">
              <a:solidFill>
                <a:schemeClr val="bg1"/>
              </a:solidFill>
              <a:latin typeface="+mj-ea"/>
              <a:ea typeface="+mj-ea"/>
            </a:endParaRPr>
          </a:p>
        </p:txBody>
      </p:sp>
      <p:grpSp>
        <p:nvGrpSpPr>
          <p:cNvPr id="5560" name="组合 3211"/>
          <p:cNvGrpSpPr/>
          <p:nvPr/>
        </p:nvGrpSpPr>
        <p:grpSpPr>
          <a:xfrm>
            <a:off x="1139825" y="2941638"/>
            <a:ext cx="647700" cy="647700"/>
            <a:chOff x="1081546" y="2505105"/>
            <a:chExt cx="648072" cy="648072"/>
          </a:xfrm>
        </p:grpSpPr>
        <p:sp>
          <p:nvSpPr>
            <p:cNvPr id="3216" name="矩形 3215"/>
            <p:cNvSpPr/>
            <p:nvPr/>
          </p:nvSpPr>
          <p:spPr>
            <a:xfrm>
              <a:off x="1081546" y="2505105"/>
              <a:ext cx="648072" cy="648072"/>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17" name="文本框 3216"/>
            <p:cNvSpPr txBox="1"/>
            <p:nvPr/>
          </p:nvSpPr>
          <p:spPr>
            <a:xfrm>
              <a:off x="1113068" y="2536754"/>
              <a:ext cx="585028" cy="584775"/>
            </a:xfrm>
            <a:prstGeom prst="rect">
              <a:avLst/>
            </a:prstGeom>
            <a:noFill/>
          </p:spPr>
          <p:txBody>
            <a:bodyPr wrap="square" rtlCol="0">
              <a:spAutoFit/>
            </a:bodyPr>
            <a:lstStyle/>
            <a:p>
              <a:pPr algn="just" fontAlgn="auto"/>
              <a:r>
                <a:rPr lang="zh-CN" altLang="en-US" sz="3200" spc="300" noProof="1" dirty="0">
                  <a:solidFill>
                    <a:schemeClr val="bg1"/>
                  </a:solidFill>
                  <a:latin typeface="+mj-ea"/>
                  <a:ea typeface="+mj-ea"/>
                  <a:cs typeface="+mn-cs"/>
                </a:rPr>
                <a:t>二</a:t>
              </a:r>
              <a:endParaRPr lang="zh-CN" altLang="en-US" sz="3200" spc="300" noProof="1" dirty="0">
                <a:solidFill>
                  <a:schemeClr val="bg1"/>
                </a:solidFill>
                <a:latin typeface="+mj-ea"/>
                <a:ea typeface="+mj-ea"/>
              </a:endParaRPr>
            </a:p>
          </p:txBody>
        </p:sp>
      </p:grpSp>
      <p:grpSp>
        <p:nvGrpSpPr>
          <p:cNvPr id="5563" name="组合 3218"/>
          <p:cNvGrpSpPr/>
          <p:nvPr/>
        </p:nvGrpSpPr>
        <p:grpSpPr>
          <a:xfrm>
            <a:off x="1139825" y="3725863"/>
            <a:ext cx="647700" cy="647700"/>
            <a:chOff x="1081546" y="2505105"/>
            <a:chExt cx="648072" cy="648072"/>
          </a:xfrm>
        </p:grpSpPr>
        <p:sp>
          <p:nvSpPr>
            <p:cNvPr id="3223" name="矩形 3222"/>
            <p:cNvSpPr/>
            <p:nvPr/>
          </p:nvSpPr>
          <p:spPr>
            <a:xfrm>
              <a:off x="1081546" y="2505105"/>
              <a:ext cx="648072" cy="648072"/>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24" name="文本框 3223"/>
            <p:cNvSpPr txBox="1"/>
            <p:nvPr/>
          </p:nvSpPr>
          <p:spPr>
            <a:xfrm>
              <a:off x="1113068" y="2536754"/>
              <a:ext cx="585028" cy="584775"/>
            </a:xfrm>
            <a:prstGeom prst="rect">
              <a:avLst/>
            </a:prstGeom>
            <a:noFill/>
          </p:spPr>
          <p:txBody>
            <a:bodyPr wrap="square" rtlCol="0">
              <a:spAutoFit/>
            </a:bodyPr>
            <a:lstStyle/>
            <a:p>
              <a:pPr algn="just" fontAlgn="auto"/>
              <a:r>
                <a:rPr lang="zh-CN" altLang="en-US" sz="3200" spc="300" noProof="1" dirty="0">
                  <a:solidFill>
                    <a:schemeClr val="bg1"/>
                  </a:solidFill>
                  <a:latin typeface="+mj-ea"/>
                  <a:ea typeface="+mj-ea"/>
                  <a:cs typeface="+mn-cs"/>
                </a:rPr>
                <a:t>三</a:t>
              </a:r>
              <a:endParaRPr lang="zh-CN" altLang="en-US" sz="3200" spc="300" noProof="1" dirty="0">
                <a:solidFill>
                  <a:schemeClr val="bg1"/>
                </a:solidFill>
                <a:latin typeface="+mj-ea"/>
                <a:ea typeface="+mj-ea"/>
              </a:endParaRPr>
            </a:p>
          </p:txBody>
        </p:sp>
      </p:grpSp>
      <p:grpSp>
        <p:nvGrpSpPr>
          <p:cNvPr id="5566" name="组合 3219"/>
          <p:cNvGrpSpPr/>
          <p:nvPr/>
        </p:nvGrpSpPr>
        <p:grpSpPr>
          <a:xfrm>
            <a:off x="1876425" y="2941638"/>
            <a:ext cx="3960813" cy="647700"/>
            <a:chOff x="1818687" y="2505141"/>
            <a:chExt cx="3960440" cy="648000"/>
          </a:xfrm>
        </p:grpSpPr>
        <p:sp>
          <p:nvSpPr>
            <p:cNvPr id="3221" name="对角圆角矩形 3220"/>
            <p:cNvSpPr/>
            <p:nvPr/>
          </p:nvSpPr>
          <p:spPr>
            <a:xfrm>
              <a:off x="1818687" y="2505141"/>
              <a:ext cx="3960440" cy="648000"/>
            </a:xfrm>
            <a:prstGeom prst="round2DiagRect">
              <a:avLst/>
            </a:prstGeom>
            <a:noFill/>
            <a:ln>
              <a:solidFill>
                <a:srgbClr val="383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sp>
          <p:nvSpPr>
            <p:cNvPr id="5568" name="文本框 3221"/>
            <p:cNvSpPr txBox="1"/>
            <p:nvPr/>
          </p:nvSpPr>
          <p:spPr>
            <a:xfrm>
              <a:off x="1881558" y="2582920"/>
              <a:ext cx="3834698" cy="492443"/>
            </a:xfrm>
            <a:prstGeom prst="rect">
              <a:avLst/>
            </a:prstGeom>
            <a:noFill/>
            <a:ln w="9525">
              <a:noFill/>
            </a:ln>
          </p:spPr>
          <p:txBody>
            <a:bodyPr wrap="square" anchor="t">
              <a:spAutoFit/>
            </a:bodyPr>
            <a:p>
              <a:pPr algn="just"/>
              <a:r>
                <a:rPr lang="zh-CN" altLang="en-US" sz="2600" dirty="0">
                  <a:solidFill>
                    <a:srgbClr val="383843"/>
                  </a:solidFill>
                  <a:latin typeface="微软雅黑" panose="020B0503020204020204" pitchFamily="34" charset="-122"/>
                  <a:ea typeface="微软雅黑" panose="020B0503020204020204" pitchFamily="34" charset="-122"/>
                </a:rPr>
                <a:t>单击此处添加文字标题   </a:t>
              </a:r>
              <a:endParaRPr lang="zh-CN" altLang="en-US" sz="2600" dirty="0">
                <a:solidFill>
                  <a:srgbClr val="383843"/>
                </a:solidFill>
                <a:latin typeface="微软雅黑" panose="020B0503020204020204" pitchFamily="34" charset="-122"/>
                <a:ea typeface="微软雅黑" panose="020B0503020204020204" pitchFamily="34" charset="-122"/>
              </a:endParaRPr>
            </a:p>
          </p:txBody>
        </p:sp>
      </p:grpSp>
      <p:grpSp>
        <p:nvGrpSpPr>
          <p:cNvPr id="5569" name="组合 3225"/>
          <p:cNvGrpSpPr/>
          <p:nvPr/>
        </p:nvGrpSpPr>
        <p:grpSpPr>
          <a:xfrm>
            <a:off x="1139825" y="4510088"/>
            <a:ext cx="647700" cy="647700"/>
            <a:chOff x="1081546" y="2505105"/>
            <a:chExt cx="648072" cy="648072"/>
          </a:xfrm>
        </p:grpSpPr>
        <p:sp>
          <p:nvSpPr>
            <p:cNvPr id="3230" name="矩形 3229"/>
            <p:cNvSpPr/>
            <p:nvPr/>
          </p:nvSpPr>
          <p:spPr>
            <a:xfrm>
              <a:off x="1081546" y="2505105"/>
              <a:ext cx="648072" cy="648072"/>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31" name="文本框 3230"/>
            <p:cNvSpPr txBox="1"/>
            <p:nvPr/>
          </p:nvSpPr>
          <p:spPr>
            <a:xfrm>
              <a:off x="1113068" y="2536754"/>
              <a:ext cx="585028" cy="584775"/>
            </a:xfrm>
            <a:prstGeom prst="rect">
              <a:avLst/>
            </a:prstGeom>
            <a:noFill/>
          </p:spPr>
          <p:txBody>
            <a:bodyPr wrap="square" rtlCol="0">
              <a:spAutoFit/>
            </a:bodyPr>
            <a:lstStyle/>
            <a:p>
              <a:pPr algn="just" fontAlgn="auto"/>
              <a:r>
                <a:rPr lang="zh-CN" altLang="en-US" sz="3200" spc="300" noProof="1" dirty="0">
                  <a:solidFill>
                    <a:schemeClr val="bg1"/>
                  </a:solidFill>
                  <a:latin typeface="+mj-ea"/>
                  <a:ea typeface="+mj-ea"/>
                  <a:cs typeface="+mn-cs"/>
                </a:rPr>
                <a:t>四</a:t>
              </a:r>
              <a:endParaRPr lang="zh-CN" altLang="en-US" sz="3200" spc="300" noProof="1" dirty="0">
                <a:solidFill>
                  <a:schemeClr val="bg1"/>
                </a:solidFill>
                <a:latin typeface="+mj-ea"/>
                <a:ea typeface="+mj-ea"/>
              </a:endParaRPr>
            </a:p>
          </p:txBody>
        </p:sp>
      </p:grpSp>
      <p:grpSp>
        <p:nvGrpSpPr>
          <p:cNvPr id="5572" name="组合 3226"/>
          <p:cNvGrpSpPr/>
          <p:nvPr/>
        </p:nvGrpSpPr>
        <p:grpSpPr>
          <a:xfrm>
            <a:off x="1876425" y="3725863"/>
            <a:ext cx="3960813" cy="647700"/>
            <a:chOff x="1818687" y="2505141"/>
            <a:chExt cx="3960440" cy="648000"/>
          </a:xfrm>
        </p:grpSpPr>
        <p:sp>
          <p:nvSpPr>
            <p:cNvPr id="3228" name="对角圆角矩形 3227"/>
            <p:cNvSpPr/>
            <p:nvPr/>
          </p:nvSpPr>
          <p:spPr>
            <a:xfrm>
              <a:off x="1818687" y="2505141"/>
              <a:ext cx="3960440" cy="648000"/>
            </a:xfrm>
            <a:prstGeom prst="round2DiagRect">
              <a:avLst/>
            </a:prstGeom>
            <a:noFill/>
            <a:ln>
              <a:solidFill>
                <a:srgbClr val="383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sp>
          <p:nvSpPr>
            <p:cNvPr id="5574" name="文本框 3228"/>
            <p:cNvSpPr txBox="1"/>
            <p:nvPr/>
          </p:nvSpPr>
          <p:spPr>
            <a:xfrm>
              <a:off x="1881558" y="2582920"/>
              <a:ext cx="3834698" cy="492443"/>
            </a:xfrm>
            <a:prstGeom prst="rect">
              <a:avLst/>
            </a:prstGeom>
            <a:noFill/>
            <a:ln w="9525">
              <a:noFill/>
            </a:ln>
          </p:spPr>
          <p:txBody>
            <a:bodyPr wrap="square" anchor="t">
              <a:spAutoFit/>
            </a:bodyPr>
            <a:p>
              <a:pPr algn="just"/>
              <a:r>
                <a:rPr lang="zh-CN" altLang="en-US" sz="2600" dirty="0">
                  <a:solidFill>
                    <a:srgbClr val="383843"/>
                  </a:solidFill>
                  <a:latin typeface="微软雅黑" panose="020B0503020204020204" pitchFamily="34" charset="-122"/>
                  <a:ea typeface="微软雅黑" panose="020B0503020204020204" pitchFamily="34" charset="-122"/>
                </a:rPr>
                <a:t>单击此处添加文字标题   </a:t>
              </a:r>
              <a:endParaRPr lang="zh-CN" altLang="en-US" sz="2600" dirty="0">
                <a:solidFill>
                  <a:srgbClr val="383843"/>
                </a:solidFill>
                <a:latin typeface="微软雅黑" panose="020B0503020204020204" pitchFamily="34" charset="-122"/>
                <a:ea typeface="微软雅黑" panose="020B0503020204020204" pitchFamily="34" charset="-122"/>
              </a:endParaRPr>
            </a:p>
          </p:txBody>
        </p:sp>
      </p:grpSp>
      <p:grpSp>
        <p:nvGrpSpPr>
          <p:cNvPr id="5575" name="组合 3232"/>
          <p:cNvGrpSpPr/>
          <p:nvPr/>
        </p:nvGrpSpPr>
        <p:grpSpPr>
          <a:xfrm>
            <a:off x="1139825" y="5294313"/>
            <a:ext cx="647700" cy="647700"/>
            <a:chOff x="1081546" y="2505105"/>
            <a:chExt cx="648072" cy="648072"/>
          </a:xfrm>
        </p:grpSpPr>
        <p:sp>
          <p:nvSpPr>
            <p:cNvPr id="3237" name="矩形 3236"/>
            <p:cNvSpPr/>
            <p:nvPr/>
          </p:nvSpPr>
          <p:spPr>
            <a:xfrm>
              <a:off x="1081546" y="2505105"/>
              <a:ext cx="648072" cy="648072"/>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38" name="文本框 3237"/>
            <p:cNvSpPr txBox="1"/>
            <p:nvPr/>
          </p:nvSpPr>
          <p:spPr>
            <a:xfrm>
              <a:off x="1113068" y="2536754"/>
              <a:ext cx="585028" cy="584775"/>
            </a:xfrm>
            <a:prstGeom prst="rect">
              <a:avLst/>
            </a:prstGeom>
            <a:noFill/>
          </p:spPr>
          <p:txBody>
            <a:bodyPr wrap="square" rtlCol="0">
              <a:spAutoFit/>
            </a:bodyPr>
            <a:lstStyle/>
            <a:p>
              <a:pPr algn="just" fontAlgn="auto"/>
              <a:r>
                <a:rPr lang="zh-CN" altLang="en-US" sz="3200" spc="300" noProof="1" dirty="0">
                  <a:solidFill>
                    <a:schemeClr val="bg1"/>
                  </a:solidFill>
                  <a:latin typeface="+mj-ea"/>
                  <a:ea typeface="+mj-ea"/>
                  <a:cs typeface="+mn-cs"/>
                </a:rPr>
                <a:t>五</a:t>
              </a:r>
              <a:endParaRPr lang="zh-CN" altLang="en-US" sz="3200" spc="300" noProof="1" dirty="0">
                <a:solidFill>
                  <a:schemeClr val="bg1"/>
                </a:solidFill>
                <a:latin typeface="+mj-ea"/>
                <a:ea typeface="+mj-ea"/>
              </a:endParaRPr>
            </a:p>
          </p:txBody>
        </p:sp>
      </p:grpSp>
      <p:grpSp>
        <p:nvGrpSpPr>
          <p:cNvPr id="5578" name="组合 3233"/>
          <p:cNvGrpSpPr/>
          <p:nvPr/>
        </p:nvGrpSpPr>
        <p:grpSpPr>
          <a:xfrm>
            <a:off x="1876425" y="4510088"/>
            <a:ext cx="3960813" cy="647700"/>
            <a:chOff x="1818687" y="2505141"/>
            <a:chExt cx="3960440" cy="648000"/>
          </a:xfrm>
        </p:grpSpPr>
        <p:sp>
          <p:nvSpPr>
            <p:cNvPr id="3235" name="对角圆角矩形 3234"/>
            <p:cNvSpPr/>
            <p:nvPr/>
          </p:nvSpPr>
          <p:spPr>
            <a:xfrm>
              <a:off x="1818687" y="2505141"/>
              <a:ext cx="3960440" cy="648000"/>
            </a:xfrm>
            <a:prstGeom prst="round2DiagRect">
              <a:avLst/>
            </a:prstGeom>
            <a:noFill/>
            <a:ln>
              <a:solidFill>
                <a:srgbClr val="383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sp>
          <p:nvSpPr>
            <p:cNvPr id="5580" name="文本框 3235"/>
            <p:cNvSpPr txBox="1"/>
            <p:nvPr/>
          </p:nvSpPr>
          <p:spPr>
            <a:xfrm>
              <a:off x="1881558" y="2582920"/>
              <a:ext cx="3834698" cy="492443"/>
            </a:xfrm>
            <a:prstGeom prst="rect">
              <a:avLst/>
            </a:prstGeom>
            <a:noFill/>
            <a:ln w="9525">
              <a:noFill/>
            </a:ln>
          </p:spPr>
          <p:txBody>
            <a:bodyPr wrap="square" anchor="t">
              <a:spAutoFit/>
            </a:bodyPr>
            <a:p>
              <a:pPr algn="just"/>
              <a:r>
                <a:rPr lang="zh-CN" altLang="en-US" sz="2600" dirty="0">
                  <a:solidFill>
                    <a:srgbClr val="383843"/>
                  </a:solidFill>
                  <a:latin typeface="微软雅黑" panose="020B0503020204020204" pitchFamily="34" charset="-122"/>
                  <a:ea typeface="微软雅黑" panose="020B0503020204020204" pitchFamily="34" charset="-122"/>
                </a:rPr>
                <a:t>单击此处添加文字标题   </a:t>
              </a:r>
              <a:endParaRPr lang="zh-CN" altLang="en-US" sz="2600" dirty="0">
                <a:solidFill>
                  <a:srgbClr val="383843"/>
                </a:solidFill>
                <a:latin typeface="微软雅黑" panose="020B0503020204020204" pitchFamily="34" charset="-122"/>
                <a:ea typeface="微软雅黑" panose="020B0503020204020204" pitchFamily="34" charset="-122"/>
              </a:endParaRPr>
            </a:p>
          </p:txBody>
        </p:sp>
      </p:grpSp>
      <p:grpSp>
        <p:nvGrpSpPr>
          <p:cNvPr id="5581" name="组合 3204"/>
          <p:cNvGrpSpPr/>
          <p:nvPr/>
        </p:nvGrpSpPr>
        <p:grpSpPr>
          <a:xfrm>
            <a:off x="1139825" y="2157413"/>
            <a:ext cx="647700" cy="647700"/>
            <a:chOff x="1081546" y="2505105"/>
            <a:chExt cx="648072" cy="648072"/>
          </a:xfrm>
        </p:grpSpPr>
        <p:sp>
          <p:nvSpPr>
            <p:cNvPr id="3209" name="矩形 3208"/>
            <p:cNvSpPr/>
            <p:nvPr/>
          </p:nvSpPr>
          <p:spPr>
            <a:xfrm>
              <a:off x="1081546" y="2505105"/>
              <a:ext cx="648072" cy="648072"/>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10" name="文本框 3209"/>
            <p:cNvSpPr txBox="1"/>
            <p:nvPr/>
          </p:nvSpPr>
          <p:spPr>
            <a:xfrm>
              <a:off x="1113068" y="2536754"/>
              <a:ext cx="585028" cy="584775"/>
            </a:xfrm>
            <a:prstGeom prst="rect">
              <a:avLst/>
            </a:prstGeom>
            <a:noFill/>
          </p:spPr>
          <p:txBody>
            <a:bodyPr wrap="square" rtlCol="0">
              <a:spAutoFit/>
            </a:bodyPr>
            <a:lstStyle/>
            <a:p>
              <a:pPr algn="just" fontAlgn="auto"/>
              <a:r>
                <a:rPr lang="zh-CN" altLang="en-US" sz="3200" spc="300" noProof="1" dirty="0" smtClean="0">
                  <a:solidFill>
                    <a:schemeClr val="bg1"/>
                  </a:solidFill>
                  <a:latin typeface="+mj-ea"/>
                  <a:ea typeface="+mj-ea"/>
                  <a:cs typeface="+mn-cs"/>
                </a:rPr>
                <a:t>一</a:t>
              </a:r>
              <a:endParaRPr lang="zh-CN" altLang="en-US" sz="3200" spc="300" noProof="1" dirty="0">
                <a:solidFill>
                  <a:schemeClr val="bg1"/>
                </a:solidFill>
                <a:latin typeface="+mj-ea"/>
                <a:ea typeface="+mj-ea"/>
              </a:endParaRPr>
            </a:p>
          </p:txBody>
        </p:sp>
      </p:grpSp>
      <p:sp>
        <p:nvSpPr>
          <p:cNvPr id="3207" name="对角圆角矩形 3206"/>
          <p:cNvSpPr/>
          <p:nvPr/>
        </p:nvSpPr>
        <p:spPr>
          <a:xfrm>
            <a:off x="1876425" y="2157413"/>
            <a:ext cx="3960813" cy="647700"/>
          </a:xfrm>
          <a:prstGeom prst="round2DiagRect">
            <a:avLst/>
          </a:prstGeom>
          <a:noFill/>
          <a:ln>
            <a:solidFill>
              <a:srgbClr val="383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sp>
        <p:nvSpPr>
          <p:cNvPr id="5585" name="文本框 3207"/>
          <p:cNvSpPr txBox="1"/>
          <p:nvPr/>
        </p:nvSpPr>
        <p:spPr>
          <a:xfrm>
            <a:off x="1939925" y="2235200"/>
            <a:ext cx="3833813" cy="492125"/>
          </a:xfrm>
          <a:prstGeom prst="rect">
            <a:avLst/>
          </a:prstGeom>
          <a:noFill/>
          <a:ln w="9525">
            <a:noFill/>
          </a:ln>
        </p:spPr>
        <p:txBody>
          <a:bodyPr wrap="square" anchor="t">
            <a:spAutoFit/>
          </a:bodyPr>
          <a:p>
            <a:pPr algn="just"/>
            <a:r>
              <a:rPr lang="zh-CN" altLang="en-US" sz="2600" dirty="0">
                <a:solidFill>
                  <a:srgbClr val="383843"/>
                </a:solidFill>
                <a:latin typeface="微软雅黑" panose="020B0503020204020204" pitchFamily="34" charset="-122"/>
                <a:ea typeface="微软雅黑" panose="020B0503020204020204" pitchFamily="34" charset="-122"/>
              </a:rPr>
              <a:t>单击此处添加文字标题   </a:t>
            </a:r>
            <a:endParaRPr lang="zh-CN" altLang="en-US" sz="2600" dirty="0">
              <a:solidFill>
                <a:srgbClr val="383843"/>
              </a:solidFill>
              <a:latin typeface="微软雅黑" panose="020B0503020204020204" pitchFamily="34" charset="-122"/>
              <a:ea typeface="微软雅黑" panose="020B0503020204020204" pitchFamily="34" charset="-122"/>
            </a:endParaRPr>
          </a:p>
        </p:txBody>
      </p:sp>
      <p:grpSp>
        <p:nvGrpSpPr>
          <p:cNvPr id="5586" name="组合 1"/>
          <p:cNvGrpSpPr/>
          <p:nvPr/>
        </p:nvGrpSpPr>
        <p:grpSpPr>
          <a:xfrm>
            <a:off x="1876425" y="5294313"/>
            <a:ext cx="3960813" cy="647700"/>
            <a:chOff x="1876743" y="2941730"/>
            <a:chExt cx="3960440" cy="648000"/>
          </a:xfrm>
        </p:grpSpPr>
        <p:sp>
          <p:nvSpPr>
            <p:cNvPr id="3214" name="对角圆角矩形 3213"/>
            <p:cNvSpPr/>
            <p:nvPr/>
          </p:nvSpPr>
          <p:spPr>
            <a:xfrm>
              <a:off x="1876743" y="2941730"/>
              <a:ext cx="3960440" cy="648000"/>
            </a:xfrm>
            <a:prstGeom prst="round2DiagRect">
              <a:avLst/>
            </a:prstGeom>
            <a:solidFill>
              <a:srgbClr val="383843"/>
            </a:solidFill>
            <a:ln>
              <a:solidFill>
                <a:srgbClr val="383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sp>
          <p:nvSpPr>
            <p:cNvPr id="3215" name="文本框 3214"/>
            <p:cNvSpPr txBox="1"/>
            <p:nvPr/>
          </p:nvSpPr>
          <p:spPr>
            <a:xfrm>
              <a:off x="1939614" y="3019509"/>
              <a:ext cx="3834698" cy="492443"/>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fontAlgn="auto"/>
              <a:r>
                <a:rPr lang="zh-CN" altLang="en-US" sz="2600" noProof="1" dirty="0" smtClean="0">
                  <a:solidFill>
                    <a:schemeClr val="bg1"/>
                  </a:solidFill>
                  <a:latin typeface="+mj-ea"/>
                  <a:ea typeface="+mj-ea"/>
                  <a:cs typeface="+mn-cs"/>
                </a:rPr>
                <a:t>单击此处添加文字标题   </a:t>
              </a:r>
              <a:endParaRPr lang="zh-CN" altLang="en-US" sz="2600" noProof="1" dirty="0">
                <a:solidFill>
                  <a:schemeClr val="bg1"/>
                </a:solidFill>
                <a:latin typeface="+mj-ea"/>
                <a:ea typeface="+mj-ea"/>
              </a:endParaRPr>
            </a:p>
          </p:txBody>
        </p:sp>
        <p:sp>
          <p:nvSpPr>
            <p:cNvPr id="3241" name="对角圆角矩形 3240"/>
            <p:cNvSpPr/>
            <p:nvPr/>
          </p:nvSpPr>
          <p:spPr>
            <a:xfrm>
              <a:off x="1930963" y="2995730"/>
              <a:ext cx="3852000" cy="540000"/>
            </a:xfrm>
            <a:prstGeom prst="round2Diag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endParaRPr lang="zh-CN" altLang="en-US" strike="noStrike" noProof="1"/>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2" name="等腰三角形 701"/>
          <p:cNvSpPr/>
          <p:nvPr/>
        </p:nvSpPr>
        <p:spPr>
          <a:xfrm flipV="1">
            <a:off x="9070975" y="1695450"/>
            <a:ext cx="1368425" cy="117951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03" name="等腰三角形 702"/>
          <p:cNvSpPr/>
          <p:nvPr/>
        </p:nvSpPr>
        <p:spPr>
          <a:xfrm flipV="1">
            <a:off x="9863138" y="2282825"/>
            <a:ext cx="631825" cy="54451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716" name="直接连接符 715"/>
          <p:cNvCxnSpPr/>
          <p:nvPr/>
        </p:nvCxnSpPr>
        <p:spPr>
          <a:xfrm>
            <a:off x="8115300" y="511175"/>
            <a:ext cx="1095375" cy="18351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a:off x="8286750" y="962025"/>
            <a:ext cx="3025775" cy="5072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557" name="组合 9"/>
          <p:cNvGrpSpPr/>
          <p:nvPr/>
        </p:nvGrpSpPr>
        <p:grpSpPr>
          <a:xfrm>
            <a:off x="1247775" y="1609725"/>
            <a:ext cx="3286125" cy="2646363"/>
            <a:chOff x="1954085" y="1609157"/>
            <a:chExt cx="3286093" cy="2647369"/>
          </a:xfrm>
        </p:grpSpPr>
        <p:sp>
          <p:nvSpPr>
            <p:cNvPr id="726" name="梯形 725"/>
            <p:cNvSpPr/>
            <p:nvPr/>
          </p:nvSpPr>
          <p:spPr>
            <a:xfrm rot="18428827" flipH="1">
              <a:off x="2418627" y="1348069"/>
              <a:ext cx="1393138" cy="2322221"/>
            </a:xfrm>
            <a:prstGeom prst="trapezoid">
              <a:avLst>
                <a:gd name="adj" fmla="val 50000"/>
              </a:avLst>
            </a:prstGeom>
            <a:gradFill>
              <a:gsLst>
                <a:gs pos="0">
                  <a:schemeClr val="accent1">
                    <a:lumMod val="5000"/>
                    <a:lumOff val="95000"/>
                    <a:alpha val="3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15" name="组合 714"/>
            <p:cNvGrpSpPr/>
            <p:nvPr/>
          </p:nvGrpSpPr>
          <p:grpSpPr>
            <a:xfrm>
              <a:off x="1954252" y="1609157"/>
              <a:ext cx="3285926" cy="2647369"/>
              <a:chOff x="1054646" y="647937"/>
              <a:chExt cx="6905705" cy="5563714"/>
            </a:xfrm>
            <a:scene3d>
              <a:camera prst="orthographicFront"/>
              <a:lightRig rig="threePt" dir="t"/>
            </a:scene3d>
          </p:grpSpPr>
          <p:sp>
            <p:nvSpPr>
              <p:cNvPr id="717" name="矩形 716"/>
              <p:cNvSpPr/>
              <p:nvPr/>
            </p:nvSpPr>
            <p:spPr>
              <a:xfrm>
                <a:off x="1240496" y="818067"/>
                <a:ext cx="6533999" cy="3566493"/>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18" name="组合 717"/>
              <p:cNvGrpSpPr/>
              <p:nvPr/>
            </p:nvGrpSpPr>
            <p:grpSpPr>
              <a:xfrm>
                <a:off x="1054646" y="647937"/>
                <a:ext cx="6905705" cy="5563714"/>
                <a:chOff x="1459849" y="1053530"/>
                <a:chExt cx="6905705" cy="5563714"/>
              </a:xfrm>
            </p:grpSpPr>
            <p:sp>
              <p:nvSpPr>
                <p:cNvPr id="719" name="椭圆 718"/>
                <p:cNvSpPr/>
                <p:nvPr/>
              </p:nvSpPr>
              <p:spPr>
                <a:xfrm>
                  <a:off x="2139383" y="6107537"/>
                  <a:ext cx="5744343" cy="509707"/>
                </a:xfrm>
                <a:prstGeom prst="ellipse">
                  <a:avLst/>
                </a:prstGeom>
                <a:gradFill flip="none" rotWithShape="1">
                  <a:gsLst>
                    <a:gs pos="0">
                      <a:srgbClr val="010101">
                        <a:alpha val="70000"/>
                      </a:srgbClr>
                    </a:gs>
                    <a:gs pos="100000">
                      <a:srgbClr val="000000">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20" name="组合 719"/>
                <p:cNvGrpSpPr/>
                <p:nvPr/>
              </p:nvGrpSpPr>
              <p:grpSpPr>
                <a:xfrm>
                  <a:off x="1459849" y="1053530"/>
                  <a:ext cx="6905705" cy="5391009"/>
                  <a:chOff x="1459849" y="1053530"/>
                  <a:chExt cx="6905705" cy="5391009"/>
                </a:xfrm>
              </p:grpSpPr>
              <p:sp>
                <p:nvSpPr>
                  <p:cNvPr id="721" name="任意多边形 720"/>
                  <p:cNvSpPr/>
                  <p:nvPr/>
                </p:nvSpPr>
                <p:spPr>
                  <a:xfrm>
                    <a:off x="1459849" y="1053530"/>
                    <a:ext cx="6905705" cy="3888432"/>
                  </a:xfrm>
                  <a:custGeom>
                    <a:avLst/>
                    <a:gdLst>
                      <a:gd name="connsiteX0" fmla="*/ 190299 w 6905705"/>
                      <a:gd name="connsiteY0" fmla="*/ 175620 h 3888432"/>
                      <a:gd name="connsiteX1" fmla="*/ 190299 w 6905705"/>
                      <a:gd name="connsiteY1" fmla="*/ 3712812 h 3888432"/>
                      <a:gd name="connsiteX2" fmla="*/ 6715406 w 6905705"/>
                      <a:gd name="connsiteY2" fmla="*/ 3712812 h 3888432"/>
                      <a:gd name="connsiteX3" fmla="*/ 6715406 w 6905705"/>
                      <a:gd name="connsiteY3" fmla="*/ 175620 h 3888432"/>
                      <a:gd name="connsiteX4" fmla="*/ 255862 w 6905705"/>
                      <a:gd name="connsiteY4" fmla="*/ 0 h 3888432"/>
                      <a:gd name="connsiteX5" fmla="*/ 6649843 w 6905705"/>
                      <a:gd name="connsiteY5" fmla="*/ 0 h 3888432"/>
                      <a:gd name="connsiteX6" fmla="*/ 6905705 w 6905705"/>
                      <a:gd name="connsiteY6" fmla="*/ 255862 h 3888432"/>
                      <a:gd name="connsiteX7" fmla="*/ 6905705 w 6905705"/>
                      <a:gd name="connsiteY7" fmla="*/ 3888432 h 3888432"/>
                      <a:gd name="connsiteX8" fmla="*/ 0 w 6905705"/>
                      <a:gd name="connsiteY8" fmla="*/ 3888432 h 3888432"/>
                      <a:gd name="connsiteX9" fmla="*/ 0 w 6905705"/>
                      <a:gd name="connsiteY9" fmla="*/ 255862 h 3888432"/>
                      <a:gd name="connsiteX10" fmla="*/ 255862 w 6905705"/>
                      <a:gd name="connsiteY10" fmla="*/ 0 h 38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5705" h="3888432">
                        <a:moveTo>
                          <a:pt x="190299" y="175620"/>
                        </a:moveTo>
                        <a:lnTo>
                          <a:pt x="190299" y="3712812"/>
                        </a:lnTo>
                        <a:lnTo>
                          <a:pt x="6715406" y="3712812"/>
                        </a:lnTo>
                        <a:lnTo>
                          <a:pt x="6715406" y="175620"/>
                        </a:lnTo>
                        <a:close/>
                        <a:moveTo>
                          <a:pt x="255862" y="0"/>
                        </a:moveTo>
                        <a:lnTo>
                          <a:pt x="6649843" y="0"/>
                        </a:lnTo>
                        <a:cubicBezTo>
                          <a:pt x="6791152" y="0"/>
                          <a:pt x="6905705" y="114553"/>
                          <a:pt x="6905705" y="255862"/>
                        </a:cubicBezTo>
                        <a:lnTo>
                          <a:pt x="6905705" y="3888432"/>
                        </a:lnTo>
                        <a:lnTo>
                          <a:pt x="0" y="3888432"/>
                        </a:lnTo>
                        <a:lnTo>
                          <a:pt x="0" y="255862"/>
                        </a:lnTo>
                        <a:cubicBezTo>
                          <a:pt x="0" y="114553"/>
                          <a:pt x="114553" y="0"/>
                          <a:pt x="25586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2" name="任意多边形 721"/>
                  <p:cNvSpPr/>
                  <p:nvPr/>
                </p:nvSpPr>
                <p:spPr>
                  <a:xfrm>
                    <a:off x="1459849" y="4937770"/>
                    <a:ext cx="6905705" cy="432048"/>
                  </a:xfrm>
                  <a:custGeom>
                    <a:avLst/>
                    <a:gdLst>
                      <a:gd name="connsiteX0" fmla="*/ 0 w 6905705"/>
                      <a:gd name="connsiteY0" fmla="*/ 0 h 432048"/>
                      <a:gd name="connsiteX1" fmla="*/ 6905705 w 6905705"/>
                      <a:gd name="connsiteY1" fmla="*/ 0 h 432048"/>
                      <a:gd name="connsiteX2" fmla="*/ 6905705 w 6905705"/>
                      <a:gd name="connsiteY2" fmla="*/ 202376 h 432048"/>
                      <a:gd name="connsiteX3" fmla="*/ 6676033 w 6905705"/>
                      <a:gd name="connsiteY3" fmla="*/ 432048 h 432048"/>
                      <a:gd name="connsiteX4" fmla="*/ 229672 w 6905705"/>
                      <a:gd name="connsiteY4" fmla="*/ 432048 h 432048"/>
                      <a:gd name="connsiteX5" fmla="*/ 0 w 6905705"/>
                      <a:gd name="connsiteY5" fmla="*/ 202376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705" h="432048">
                        <a:moveTo>
                          <a:pt x="0" y="0"/>
                        </a:moveTo>
                        <a:lnTo>
                          <a:pt x="6905705" y="0"/>
                        </a:lnTo>
                        <a:lnTo>
                          <a:pt x="6905705" y="202376"/>
                        </a:lnTo>
                        <a:cubicBezTo>
                          <a:pt x="6905705" y="329220"/>
                          <a:pt x="6802877" y="432048"/>
                          <a:pt x="6676033" y="432048"/>
                        </a:cubicBezTo>
                        <a:lnTo>
                          <a:pt x="229672" y="432048"/>
                        </a:lnTo>
                        <a:cubicBezTo>
                          <a:pt x="102828" y="432048"/>
                          <a:pt x="0" y="329220"/>
                          <a:pt x="0" y="202376"/>
                        </a:cubicBezTo>
                        <a:close/>
                      </a:path>
                    </a:pathLst>
                  </a:custGeom>
                  <a:gradFill flip="none" rotWithShape="1">
                    <a:gsLst>
                      <a:gs pos="0">
                        <a:srgbClr val="929398"/>
                      </a:gs>
                      <a:gs pos="100000">
                        <a:srgbClr val="D2D3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3" name="任意多边形 722"/>
                  <p:cNvSpPr/>
                  <p:nvPr/>
                </p:nvSpPr>
                <p:spPr>
                  <a:xfrm>
                    <a:off x="2896476" y="5363344"/>
                    <a:ext cx="4032450" cy="1081195"/>
                  </a:xfrm>
                  <a:custGeom>
                    <a:avLst/>
                    <a:gdLst>
                      <a:gd name="connsiteX0" fmla="*/ 1069738 w 4032450"/>
                      <a:gd name="connsiteY0" fmla="*/ 0 h 1081195"/>
                      <a:gd name="connsiteX1" fmla="*/ 2962710 w 4032450"/>
                      <a:gd name="connsiteY1" fmla="*/ 0 h 1081195"/>
                      <a:gd name="connsiteX2" fmla="*/ 3161679 w 4032450"/>
                      <a:gd name="connsiteY2" fmla="*/ 795874 h 1081195"/>
                      <a:gd name="connsiteX3" fmla="*/ 4032448 w 4032450"/>
                      <a:gd name="connsiteY3" fmla="*/ 1003226 h 1081195"/>
                      <a:gd name="connsiteX4" fmla="*/ 4007896 w 4032450"/>
                      <a:gd name="connsiteY4" fmla="*/ 1003226 h 1081195"/>
                      <a:gd name="connsiteX5" fmla="*/ 4032450 w 4032450"/>
                      <a:gd name="connsiteY5" fmla="*/ 1011630 h 1081195"/>
                      <a:gd name="connsiteX6" fmla="*/ 2016225 w 4032450"/>
                      <a:gd name="connsiteY6" fmla="*/ 1081195 h 1081195"/>
                      <a:gd name="connsiteX7" fmla="*/ 0 w 4032450"/>
                      <a:gd name="connsiteY7" fmla="*/ 1011630 h 1081195"/>
                      <a:gd name="connsiteX8" fmla="*/ 24555 w 4032450"/>
                      <a:gd name="connsiteY8" fmla="*/ 1003226 h 1081195"/>
                      <a:gd name="connsiteX9" fmla="*/ 0 w 4032450"/>
                      <a:gd name="connsiteY9" fmla="*/ 1003226 h 1081195"/>
                      <a:gd name="connsiteX10" fmla="*/ 870770 w 4032450"/>
                      <a:gd name="connsiteY10" fmla="*/ 795874 h 108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2450" h="1081195">
                        <a:moveTo>
                          <a:pt x="1069738" y="0"/>
                        </a:moveTo>
                        <a:lnTo>
                          <a:pt x="2962710" y="0"/>
                        </a:lnTo>
                        <a:lnTo>
                          <a:pt x="3161679" y="795874"/>
                        </a:lnTo>
                        <a:lnTo>
                          <a:pt x="4032448" y="1003226"/>
                        </a:lnTo>
                        <a:lnTo>
                          <a:pt x="4007896" y="1003226"/>
                        </a:lnTo>
                        <a:lnTo>
                          <a:pt x="4032450" y="1011630"/>
                        </a:lnTo>
                        <a:cubicBezTo>
                          <a:pt x="4032450" y="1050050"/>
                          <a:pt x="3129755" y="1081195"/>
                          <a:pt x="2016225" y="1081195"/>
                        </a:cubicBezTo>
                        <a:cubicBezTo>
                          <a:pt x="902695" y="1081195"/>
                          <a:pt x="0" y="1050050"/>
                          <a:pt x="0" y="1011630"/>
                        </a:cubicBezTo>
                        <a:lnTo>
                          <a:pt x="24555" y="1003226"/>
                        </a:lnTo>
                        <a:lnTo>
                          <a:pt x="0" y="1003226"/>
                        </a:lnTo>
                        <a:lnTo>
                          <a:pt x="870770" y="795874"/>
                        </a:lnTo>
                        <a:close/>
                      </a:path>
                    </a:pathLst>
                  </a:custGeom>
                  <a:gradFill flip="none" rotWithShape="1">
                    <a:gsLst>
                      <a:gs pos="0">
                        <a:schemeClr val="bg1">
                          <a:lumMod val="50000"/>
                        </a:schemeClr>
                      </a:gs>
                      <a:gs pos="80408">
                        <a:schemeClr val="tx1">
                          <a:lumMod val="50000"/>
                          <a:lumOff val="50000"/>
                        </a:schemeClr>
                      </a:gs>
                      <a:gs pos="27435">
                        <a:srgbClr val="BABABA"/>
                      </a:gs>
                      <a:gs pos="53900">
                        <a:schemeClr val="bg1">
                          <a:lumMod val="95000"/>
                        </a:schemeClr>
                      </a:gs>
                      <a:gs pos="100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4" name="圆角矩形 723"/>
                  <p:cNvSpPr/>
                  <p:nvPr/>
                </p:nvSpPr>
                <p:spPr>
                  <a:xfrm>
                    <a:off x="2896476" y="6386616"/>
                    <a:ext cx="4032450" cy="45719"/>
                  </a:xfrm>
                  <a:prstGeom prst="roundRect">
                    <a:avLst/>
                  </a:prstGeom>
                  <a:gradFill>
                    <a:gsLst>
                      <a:gs pos="0">
                        <a:srgbClr val="262626"/>
                      </a:gs>
                      <a:gs pos="53900">
                        <a:srgbClr val="404040"/>
                      </a:gs>
                      <a:gs pos="100000">
                        <a:srgbClr val="26262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725" name="图片 724"/>
                  <p:cNvPicPr>
                    <a:picLocks noChangeAspect="1"/>
                  </p:cNvPicPr>
                  <p:nvPr/>
                </p:nvPicPr>
                <p:blipFill>
                  <a:blip r:embed="rId2" cstate="print"/>
                  <a:stretch>
                    <a:fillRect/>
                  </a:stretch>
                </p:blipFill>
                <p:spPr>
                  <a:xfrm>
                    <a:off x="4788951" y="5023697"/>
                    <a:ext cx="247500" cy="303750"/>
                  </a:xfrm>
                  <a:prstGeom prst="rect">
                    <a:avLst/>
                  </a:prstGeom>
                </p:spPr>
              </p:pic>
            </p:grpSp>
          </p:grpSp>
        </p:grpSp>
        <p:grpSp>
          <p:nvGrpSpPr>
            <p:cNvPr id="23560" name="组合 726"/>
            <p:cNvGrpSpPr/>
            <p:nvPr/>
          </p:nvGrpSpPr>
          <p:grpSpPr>
            <a:xfrm>
              <a:off x="2499180" y="2017190"/>
              <a:ext cx="1532831" cy="1306462"/>
              <a:chOff x="1649399" y="1820936"/>
              <a:chExt cx="2617659" cy="2231082"/>
            </a:xfrm>
          </p:grpSpPr>
          <p:grpSp>
            <p:nvGrpSpPr>
              <p:cNvPr id="23561" name="组合 727"/>
              <p:cNvGrpSpPr/>
              <p:nvPr/>
            </p:nvGrpSpPr>
            <p:grpSpPr>
              <a:xfrm>
                <a:off x="1649399" y="1820936"/>
                <a:ext cx="244343" cy="244343"/>
                <a:chOff x="4791075" y="2438400"/>
                <a:chExt cx="942975" cy="942975"/>
              </a:xfrm>
            </p:grpSpPr>
            <p:sp>
              <p:nvSpPr>
                <p:cNvPr id="23562" name="Freeform 304"/>
                <p:cNvSpPr/>
                <p:nvPr/>
              </p:nvSpPr>
              <p:spPr>
                <a:xfrm>
                  <a:off x="4791075" y="2438400"/>
                  <a:ext cx="942975" cy="942975"/>
                </a:xfrm>
                <a:custGeom>
                  <a:avLst/>
                  <a:gdLst/>
                  <a:ahLst/>
                  <a:cxnLst>
                    <a:cxn ang="0">
                      <a:pos x="942975" y="296659"/>
                    </a:cxn>
                    <a:cxn ang="0">
                      <a:pos x="942975" y="261757"/>
                    </a:cxn>
                    <a:cxn ang="0">
                      <a:pos x="942328" y="233966"/>
                    </a:cxn>
                    <a:cxn ang="0">
                      <a:pos x="937154" y="171920"/>
                    </a:cxn>
                    <a:cxn ang="0">
                      <a:pos x="918398" y="113105"/>
                    </a:cxn>
                    <a:cxn ang="0">
                      <a:pos x="880886" y="62692"/>
                    </a:cxn>
                    <a:cxn ang="0">
                      <a:pos x="830438" y="25206"/>
                    </a:cxn>
                    <a:cxn ang="0">
                      <a:pos x="771583" y="6463"/>
                    </a:cxn>
                    <a:cxn ang="0">
                      <a:pos x="709494" y="646"/>
                    </a:cxn>
                    <a:cxn ang="0">
                      <a:pos x="681037" y="646"/>
                    </a:cxn>
                    <a:cxn ang="0">
                      <a:pos x="646759" y="0"/>
                    </a:cxn>
                    <a:cxn ang="0">
                      <a:pos x="296215" y="0"/>
                    </a:cxn>
                    <a:cxn ang="0">
                      <a:pos x="261937" y="646"/>
                    </a:cxn>
                    <a:cxn ang="0">
                      <a:pos x="233480" y="646"/>
                    </a:cxn>
                    <a:cxn ang="0">
                      <a:pos x="171391" y="6463"/>
                    </a:cxn>
                    <a:cxn ang="0">
                      <a:pos x="113182" y="25206"/>
                    </a:cxn>
                    <a:cxn ang="0">
                      <a:pos x="62088" y="62692"/>
                    </a:cxn>
                    <a:cxn ang="0">
                      <a:pos x="24576" y="113105"/>
                    </a:cxn>
                    <a:cxn ang="0">
                      <a:pos x="5820" y="171920"/>
                    </a:cxn>
                    <a:cxn ang="0">
                      <a:pos x="646" y="233966"/>
                    </a:cxn>
                    <a:cxn ang="0">
                      <a:pos x="0" y="261757"/>
                    </a:cxn>
                    <a:cxn ang="0">
                      <a:pos x="0" y="296659"/>
                    </a:cxn>
                    <a:cxn ang="0">
                      <a:pos x="0" y="646962"/>
                    </a:cxn>
                    <a:cxn ang="0">
                      <a:pos x="0" y="681217"/>
                    </a:cxn>
                    <a:cxn ang="0">
                      <a:pos x="646" y="709654"/>
                    </a:cxn>
                    <a:cxn ang="0">
                      <a:pos x="5820" y="771054"/>
                    </a:cxn>
                    <a:cxn ang="0">
                      <a:pos x="24576" y="829869"/>
                    </a:cxn>
                    <a:cxn ang="0">
                      <a:pos x="62088" y="880928"/>
                    </a:cxn>
                    <a:cxn ang="0">
                      <a:pos x="113182" y="918414"/>
                    </a:cxn>
                    <a:cxn ang="0">
                      <a:pos x="171391" y="937158"/>
                    </a:cxn>
                    <a:cxn ang="0">
                      <a:pos x="233480" y="942328"/>
                    </a:cxn>
                    <a:cxn ang="0">
                      <a:pos x="261937" y="942975"/>
                    </a:cxn>
                    <a:cxn ang="0">
                      <a:pos x="296215" y="942975"/>
                    </a:cxn>
                    <a:cxn ang="0">
                      <a:pos x="646759" y="942975"/>
                    </a:cxn>
                    <a:cxn ang="0">
                      <a:pos x="681037" y="942975"/>
                    </a:cxn>
                    <a:cxn ang="0">
                      <a:pos x="709494" y="942328"/>
                    </a:cxn>
                    <a:cxn ang="0">
                      <a:pos x="771583" y="937158"/>
                    </a:cxn>
                    <a:cxn ang="0">
                      <a:pos x="830438" y="918414"/>
                    </a:cxn>
                    <a:cxn ang="0">
                      <a:pos x="880886" y="880928"/>
                    </a:cxn>
                    <a:cxn ang="0">
                      <a:pos x="918398" y="829869"/>
                    </a:cxn>
                    <a:cxn ang="0">
                      <a:pos x="937154" y="771054"/>
                    </a:cxn>
                    <a:cxn ang="0">
                      <a:pos x="942328" y="709654"/>
                    </a:cxn>
                    <a:cxn ang="0">
                      <a:pos x="942975" y="681217"/>
                    </a:cxn>
                    <a:cxn ang="0">
                      <a:pos x="942975" y="646962"/>
                    </a:cxn>
                    <a:cxn ang="0">
                      <a:pos x="942975" y="296659"/>
                    </a:cxn>
                  </a:cxnLst>
                  <a:pathLst>
                    <a:path w="1458" h="1459">
                      <a:moveTo>
                        <a:pt x="1458" y="459"/>
                      </a:moveTo>
                      <a:cubicBezTo>
                        <a:pt x="1458" y="446"/>
                        <a:pt x="1458" y="427"/>
                        <a:pt x="1458" y="405"/>
                      </a:cubicBezTo>
                      <a:cubicBezTo>
                        <a:pt x="1458" y="382"/>
                        <a:pt x="1458" y="373"/>
                        <a:pt x="1457" y="362"/>
                      </a:cubicBezTo>
                      <a:cubicBezTo>
                        <a:pt x="1457" y="329"/>
                        <a:pt x="1455" y="296"/>
                        <a:pt x="1449" y="266"/>
                      </a:cubicBezTo>
                      <a:cubicBezTo>
                        <a:pt x="1443" y="234"/>
                        <a:pt x="1435" y="205"/>
                        <a:pt x="1420" y="175"/>
                      </a:cubicBezTo>
                      <a:cubicBezTo>
                        <a:pt x="1405" y="146"/>
                        <a:pt x="1384" y="120"/>
                        <a:pt x="1362" y="97"/>
                      </a:cubicBezTo>
                      <a:cubicBezTo>
                        <a:pt x="1339" y="74"/>
                        <a:pt x="1313" y="54"/>
                        <a:pt x="1284" y="39"/>
                      </a:cubicBezTo>
                      <a:cubicBezTo>
                        <a:pt x="1254" y="24"/>
                        <a:pt x="1225" y="16"/>
                        <a:pt x="1193" y="10"/>
                      </a:cubicBezTo>
                      <a:cubicBezTo>
                        <a:pt x="1163" y="4"/>
                        <a:pt x="1130" y="2"/>
                        <a:pt x="1097" y="1"/>
                      </a:cubicBezTo>
                      <a:cubicBezTo>
                        <a:pt x="1086" y="1"/>
                        <a:pt x="1077" y="1"/>
                        <a:pt x="1053" y="1"/>
                      </a:cubicBezTo>
                      <a:cubicBezTo>
                        <a:pt x="1031" y="1"/>
                        <a:pt x="1013" y="0"/>
                        <a:pt x="1000" y="0"/>
                      </a:cubicBezTo>
                      <a:cubicBezTo>
                        <a:pt x="458" y="0"/>
                        <a:pt x="458" y="0"/>
                        <a:pt x="458" y="0"/>
                      </a:cubicBezTo>
                      <a:cubicBezTo>
                        <a:pt x="445" y="0"/>
                        <a:pt x="427" y="1"/>
                        <a:pt x="405" y="1"/>
                      </a:cubicBezTo>
                      <a:cubicBezTo>
                        <a:pt x="381" y="1"/>
                        <a:pt x="372" y="1"/>
                        <a:pt x="361" y="1"/>
                      </a:cubicBezTo>
                      <a:cubicBezTo>
                        <a:pt x="328" y="2"/>
                        <a:pt x="295" y="4"/>
                        <a:pt x="265"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3" y="296"/>
                        <a:pt x="1" y="329"/>
                        <a:pt x="1" y="362"/>
                      </a:cubicBezTo>
                      <a:cubicBezTo>
                        <a:pt x="0" y="373"/>
                        <a:pt x="0" y="382"/>
                        <a:pt x="0" y="405"/>
                      </a:cubicBezTo>
                      <a:cubicBezTo>
                        <a:pt x="0" y="427"/>
                        <a:pt x="0" y="446"/>
                        <a:pt x="0" y="459"/>
                      </a:cubicBezTo>
                      <a:cubicBezTo>
                        <a:pt x="0" y="1001"/>
                        <a:pt x="0" y="1001"/>
                        <a:pt x="0" y="1001"/>
                      </a:cubicBezTo>
                      <a:cubicBezTo>
                        <a:pt x="0" y="1014"/>
                        <a:pt x="0" y="1032"/>
                        <a:pt x="0" y="1054"/>
                      </a:cubicBezTo>
                      <a:cubicBezTo>
                        <a:pt x="0" y="1077"/>
                        <a:pt x="0" y="1087"/>
                        <a:pt x="1" y="1098"/>
                      </a:cubicBezTo>
                      <a:cubicBezTo>
                        <a:pt x="1" y="1131"/>
                        <a:pt x="3"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5" y="1450"/>
                      </a:cubicBezTo>
                      <a:cubicBezTo>
                        <a:pt x="295" y="1455"/>
                        <a:pt x="328" y="1458"/>
                        <a:pt x="361" y="1458"/>
                      </a:cubicBezTo>
                      <a:cubicBezTo>
                        <a:pt x="372" y="1458"/>
                        <a:pt x="381" y="1459"/>
                        <a:pt x="405" y="1459"/>
                      </a:cubicBezTo>
                      <a:cubicBezTo>
                        <a:pt x="427" y="1459"/>
                        <a:pt x="445" y="1459"/>
                        <a:pt x="458" y="1459"/>
                      </a:cubicBezTo>
                      <a:cubicBezTo>
                        <a:pt x="1000" y="1459"/>
                        <a:pt x="1000" y="1459"/>
                        <a:pt x="1000" y="1459"/>
                      </a:cubicBezTo>
                      <a:cubicBezTo>
                        <a:pt x="1013" y="1459"/>
                        <a:pt x="1031" y="1459"/>
                        <a:pt x="1053" y="1459"/>
                      </a:cubicBezTo>
                      <a:cubicBezTo>
                        <a:pt x="1077" y="1459"/>
                        <a:pt x="1086" y="1458"/>
                        <a:pt x="1097" y="1458"/>
                      </a:cubicBezTo>
                      <a:cubicBezTo>
                        <a:pt x="1130" y="1458"/>
                        <a:pt x="1163" y="1455"/>
                        <a:pt x="1193" y="1450"/>
                      </a:cubicBezTo>
                      <a:cubicBezTo>
                        <a:pt x="1225" y="1444"/>
                        <a:pt x="1254" y="1436"/>
                        <a:pt x="1284" y="1421"/>
                      </a:cubicBezTo>
                      <a:cubicBezTo>
                        <a:pt x="1313" y="1406"/>
                        <a:pt x="1339" y="1385"/>
                        <a:pt x="1362" y="1363"/>
                      </a:cubicBezTo>
                      <a:cubicBezTo>
                        <a:pt x="1384" y="1340"/>
                        <a:pt x="1405" y="1314"/>
                        <a:pt x="1420" y="1284"/>
                      </a:cubicBezTo>
                      <a:cubicBezTo>
                        <a:pt x="1435" y="1255"/>
                        <a:pt x="1443" y="1226"/>
                        <a:pt x="1449" y="1193"/>
                      </a:cubicBezTo>
                      <a:cubicBezTo>
                        <a:pt x="1455" y="1164"/>
                        <a:pt x="1457" y="1131"/>
                        <a:pt x="1457" y="1098"/>
                      </a:cubicBezTo>
                      <a:cubicBezTo>
                        <a:pt x="1458" y="1087"/>
                        <a:pt x="1458" y="1077"/>
                        <a:pt x="1458" y="1054"/>
                      </a:cubicBezTo>
                      <a:cubicBezTo>
                        <a:pt x="1458" y="1032"/>
                        <a:pt x="1458" y="1014"/>
                        <a:pt x="1458" y="1001"/>
                      </a:cubicBezTo>
                      <a:lnTo>
                        <a:pt x="1458" y="459"/>
                      </a:lnTo>
                      <a:close/>
                    </a:path>
                  </a:pathLst>
                </a:custGeom>
                <a:solidFill>
                  <a:srgbClr val="0D0D0D"/>
                </a:solidFill>
                <a:ln w="9525">
                  <a:noFill/>
                </a:ln>
              </p:spPr>
              <p:txBody>
                <a:bodyPr/>
                <a:p>
                  <a:endParaRPr lang="zh-CN" altLang="en-US"/>
                </a:p>
              </p:txBody>
            </p:sp>
            <p:sp>
              <p:nvSpPr>
                <p:cNvPr id="23563" name="Oval 305"/>
                <p:cNvSpPr/>
                <p:nvPr/>
              </p:nvSpPr>
              <p:spPr>
                <a:xfrm>
                  <a:off x="4849813" y="2497138"/>
                  <a:ext cx="819150" cy="819150"/>
                </a:xfrm>
                <a:prstGeom prst="ellipse">
                  <a:avLst/>
                </a:prstGeom>
                <a:solidFill>
                  <a:srgbClr val="F3F3F3"/>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564" name="Freeform 306"/>
                <p:cNvSpPr/>
                <p:nvPr/>
              </p:nvSpPr>
              <p:spPr>
                <a:xfrm>
                  <a:off x="5216525" y="2557463"/>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565" name="Freeform 307"/>
                <p:cNvSpPr/>
                <p:nvPr/>
              </p:nvSpPr>
              <p:spPr>
                <a:xfrm>
                  <a:off x="5262563" y="2557463"/>
                  <a:ext cx="44450" cy="66675"/>
                </a:xfrm>
                <a:custGeom>
                  <a:avLst/>
                  <a:gdLst/>
                  <a:ahLst/>
                  <a:cxnLst>
                    <a:cxn ang="0">
                      <a:pos x="8374" y="21361"/>
                    </a:cxn>
                    <a:cxn ang="0">
                      <a:pos x="1932" y="21361"/>
                    </a:cxn>
                    <a:cxn ang="0">
                      <a:pos x="7730" y="5825"/>
                    </a:cxn>
                    <a:cxn ang="0">
                      <a:pos x="23835" y="0"/>
                    </a:cxn>
                    <a:cxn ang="0">
                      <a:pos x="39296" y="5178"/>
                    </a:cxn>
                    <a:cxn ang="0">
                      <a:pos x="44450" y="18125"/>
                    </a:cxn>
                    <a:cxn ang="0">
                      <a:pos x="33498" y="36897"/>
                    </a:cxn>
                    <a:cxn ang="0">
                      <a:pos x="15460" y="47902"/>
                    </a:cxn>
                    <a:cxn ang="0">
                      <a:pos x="9018" y="53728"/>
                    </a:cxn>
                    <a:cxn ang="0">
                      <a:pos x="6442" y="61496"/>
                    </a:cxn>
                    <a:cxn ang="0">
                      <a:pos x="43805" y="61496"/>
                    </a:cxn>
                    <a:cxn ang="0">
                      <a:pos x="43805" y="66675"/>
                    </a:cxn>
                    <a:cxn ang="0">
                      <a:pos x="0" y="66675"/>
                    </a:cxn>
                    <a:cxn ang="0">
                      <a:pos x="1288" y="57612"/>
                    </a:cxn>
                    <a:cxn ang="0">
                      <a:pos x="5153" y="50491"/>
                    </a:cxn>
                    <a:cxn ang="0">
                      <a:pos x="19970" y="38192"/>
                    </a:cxn>
                    <a:cxn ang="0">
                      <a:pos x="32210" y="30424"/>
                    </a:cxn>
                    <a:cxn ang="0">
                      <a:pos x="37363" y="18772"/>
                    </a:cxn>
                    <a:cxn ang="0">
                      <a:pos x="33498" y="8415"/>
                    </a:cxn>
                    <a:cxn ang="0">
                      <a:pos x="23191" y="4531"/>
                    </a:cxn>
                    <a:cxn ang="0">
                      <a:pos x="12239" y="9709"/>
                    </a:cxn>
                    <a:cxn ang="0">
                      <a:pos x="8374" y="21361"/>
                    </a:cxn>
                  </a:cxnLst>
                  <a:pathLst>
                    <a:path w="69" h="103">
                      <a:moveTo>
                        <a:pt x="13" y="33"/>
                      </a:moveTo>
                      <a:cubicBezTo>
                        <a:pt x="3" y="33"/>
                        <a:pt x="3" y="33"/>
                        <a:pt x="3" y="33"/>
                      </a:cubicBezTo>
                      <a:cubicBezTo>
                        <a:pt x="3" y="23"/>
                        <a:pt x="6" y="15"/>
                        <a:pt x="12" y="9"/>
                      </a:cubicBezTo>
                      <a:cubicBezTo>
                        <a:pt x="18" y="3"/>
                        <a:pt x="27" y="0"/>
                        <a:pt x="37" y="0"/>
                      </a:cubicBezTo>
                      <a:cubicBezTo>
                        <a:pt x="47" y="0"/>
                        <a:pt x="55" y="2"/>
                        <a:pt x="61" y="8"/>
                      </a:cubicBezTo>
                      <a:cubicBezTo>
                        <a:pt x="66" y="13"/>
                        <a:pt x="69" y="20"/>
                        <a:pt x="69" y="28"/>
                      </a:cubicBezTo>
                      <a:cubicBezTo>
                        <a:pt x="69" y="39"/>
                        <a:pt x="63" y="49"/>
                        <a:pt x="52" y="57"/>
                      </a:cubicBezTo>
                      <a:cubicBezTo>
                        <a:pt x="42" y="63"/>
                        <a:pt x="33" y="68"/>
                        <a:pt x="24" y="74"/>
                      </a:cubicBezTo>
                      <a:cubicBezTo>
                        <a:pt x="19" y="77"/>
                        <a:pt x="16" y="80"/>
                        <a:pt x="14" y="83"/>
                      </a:cubicBezTo>
                      <a:cubicBezTo>
                        <a:pt x="12" y="86"/>
                        <a:pt x="10" y="91"/>
                        <a:pt x="10" y="95"/>
                      </a:cubicBezTo>
                      <a:cubicBezTo>
                        <a:pt x="68" y="95"/>
                        <a:pt x="68" y="95"/>
                        <a:pt x="68" y="95"/>
                      </a:cubicBezTo>
                      <a:cubicBezTo>
                        <a:pt x="68" y="103"/>
                        <a:pt x="68" y="103"/>
                        <a:pt x="68" y="103"/>
                      </a:cubicBezTo>
                      <a:cubicBezTo>
                        <a:pt x="0" y="103"/>
                        <a:pt x="0" y="103"/>
                        <a:pt x="0" y="103"/>
                      </a:cubicBezTo>
                      <a:cubicBezTo>
                        <a:pt x="0" y="97"/>
                        <a:pt x="1" y="93"/>
                        <a:pt x="2" y="89"/>
                      </a:cubicBezTo>
                      <a:cubicBezTo>
                        <a:pt x="3" y="85"/>
                        <a:pt x="5" y="81"/>
                        <a:pt x="8" y="78"/>
                      </a:cubicBezTo>
                      <a:cubicBezTo>
                        <a:pt x="14" y="71"/>
                        <a:pt x="21" y="65"/>
                        <a:pt x="31" y="59"/>
                      </a:cubicBezTo>
                      <a:cubicBezTo>
                        <a:pt x="42" y="53"/>
                        <a:pt x="48" y="48"/>
                        <a:pt x="50" y="47"/>
                      </a:cubicBezTo>
                      <a:cubicBezTo>
                        <a:pt x="56" y="42"/>
                        <a:pt x="58" y="36"/>
                        <a:pt x="58" y="29"/>
                      </a:cubicBezTo>
                      <a:cubicBezTo>
                        <a:pt x="58" y="22"/>
                        <a:pt x="56" y="17"/>
                        <a:pt x="52" y="13"/>
                      </a:cubicBezTo>
                      <a:cubicBezTo>
                        <a:pt x="48" y="9"/>
                        <a:pt x="42" y="7"/>
                        <a:pt x="36" y="7"/>
                      </a:cubicBezTo>
                      <a:cubicBezTo>
                        <a:pt x="29" y="7"/>
                        <a:pt x="24" y="10"/>
                        <a:pt x="19" y="15"/>
                      </a:cubicBezTo>
                      <a:cubicBezTo>
                        <a:pt x="15" y="20"/>
                        <a:pt x="13" y="26"/>
                        <a:pt x="13" y="33"/>
                      </a:cubicBezTo>
                      <a:close/>
                    </a:path>
                  </a:pathLst>
                </a:custGeom>
                <a:solidFill>
                  <a:srgbClr val="000000"/>
                </a:solidFill>
                <a:ln w="9525">
                  <a:noFill/>
                </a:ln>
              </p:spPr>
              <p:txBody>
                <a:bodyPr/>
                <a:p>
                  <a:endParaRPr lang="zh-CN" altLang="en-US"/>
                </a:p>
              </p:txBody>
            </p:sp>
            <p:sp>
              <p:nvSpPr>
                <p:cNvPr id="23566" name="Freeform 308"/>
                <p:cNvSpPr>
                  <a:spLocks noEditPoints="1"/>
                </p:cNvSpPr>
                <p:nvPr/>
              </p:nvSpPr>
              <p:spPr>
                <a:xfrm>
                  <a:off x="5235575" y="3192463"/>
                  <a:ext cx="44450" cy="68262"/>
                </a:xfrm>
                <a:custGeom>
                  <a:avLst/>
                  <a:gdLst/>
                  <a:ahLst/>
                  <a:cxnLst>
                    <a:cxn ang="0">
                      <a:pos x="43805" y="16743"/>
                    </a:cxn>
                    <a:cxn ang="0">
                      <a:pos x="37363" y="16743"/>
                    </a:cxn>
                    <a:cxn ang="0">
                      <a:pos x="32854" y="8371"/>
                    </a:cxn>
                    <a:cxn ang="0">
                      <a:pos x="24479" y="5151"/>
                    </a:cxn>
                    <a:cxn ang="0">
                      <a:pos x="11595" y="11591"/>
                    </a:cxn>
                    <a:cxn ang="0">
                      <a:pos x="5797" y="35418"/>
                    </a:cxn>
                    <a:cxn ang="0">
                      <a:pos x="12239" y="28335"/>
                    </a:cxn>
                    <a:cxn ang="0">
                      <a:pos x="23191" y="25115"/>
                    </a:cxn>
                    <a:cxn ang="0">
                      <a:pos x="39296" y="30911"/>
                    </a:cxn>
                    <a:cxn ang="0">
                      <a:pos x="44450" y="46366"/>
                    </a:cxn>
                    <a:cxn ang="0">
                      <a:pos x="39296" y="62466"/>
                    </a:cxn>
                    <a:cxn ang="0">
                      <a:pos x="23191" y="68262"/>
                    </a:cxn>
                    <a:cxn ang="0">
                      <a:pos x="6442" y="61178"/>
                    </a:cxn>
                    <a:cxn ang="0">
                      <a:pos x="0" y="36062"/>
                    </a:cxn>
                    <a:cxn ang="0">
                      <a:pos x="4509" y="12235"/>
                    </a:cxn>
                    <a:cxn ang="0">
                      <a:pos x="23835" y="0"/>
                    </a:cxn>
                    <a:cxn ang="0">
                      <a:pos x="37363" y="4507"/>
                    </a:cxn>
                    <a:cxn ang="0">
                      <a:pos x="43805" y="16743"/>
                    </a:cxn>
                    <a:cxn ang="0">
                      <a:pos x="23191" y="30267"/>
                    </a:cxn>
                    <a:cxn ang="0">
                      <a:pos x="12239" y="34774"/>
                    </a:cxn>
                    <a:cxn ang="0">
                      <a:pos x="8374" y="46366"/>
                    </a:cxn>
                    <a:cxn ang="0">
                      <a:pos x="11595" y="57314"/>
                    </a:cxn>
                    <a:cxn ang="0">
                      <a:pos x="23191" y="63110"/>
                    </a:cxn>
                    <a:cxn ang="0">
                      <a:pos x="35431" y="57958"/>
                    </a:cxn>
                    <a:cxn ang="0">
                      <a:pos x="38652" y="46366"/>
                    </a:cxn>
                    <a:cxn ang="0">
                      <a:pos x="34786" y="34131"/>
                    </a:cxn>
                    <a:cxn ang="0">
                      <a:pos x="23191" y="30267"/>
                    </a:cxn>
                  </a:cxnLst>
                  <a:pathLst>
                    <a:path w="69" h="106">
                      <a:moveTo>
                        <a:pt x="68" y="26"/>
                      </a:moveTo>
                      <a:cubicBezTo>
                        <a:pt x="58" y="26"/>
                        <a:pt x="58" y="26"/>
                        <a:pt x="58" y="26"/>
                      </a:cubicBezTo>
                      <a:cubicBezTo>
                        <a:pt x="57" y="20"/>
                        <a:pt x="55" y="16"/>
                        <a:pt x="51" y="13"/>
                      </a:cubicBezTo>
                      <a:cubicBezTo>
                        <a:pt x="48" y="10"/>
                        <a:pt x="44" y="8"/>
                        <a:pt x="38" y="8"/>
                      </a:cubicBezTo>
                      <a:cubicBezTo>
                        <a:pt x="30" y="8"/>
                        <a:pt x="23" y="11"/>
                        <a:pt x="18" y="18"/>
                      </a:cubicBezTo>
                      <a:cubicBezTo>
                        <a:pt x="12" y="25"/>
                        <a:pt x="9" y="38"/>
                        <a:pt x="9" y="55"/>
                      </a:cubicBezTo>
                      <a:cubicBezTo>
                        <a:pt x="13" y="49"/>
                        <a:pt x="17" y="46"/>
                        <a:pt x="19" y="44"/>
                      </a:cubicBezTo>
                      <a:cubicBezTo>
                        <a:pt x="24" y="40"/>
                        <a:pt x="30" y="39"/>
                        <a:pt x="36" y="39"/>
                      </a:cubicBezTo>
                      <a:cubicBezTo>
                        <a:pt x="47" y="39"/>
                        <a:pt x="55" y="42"/>
                        <a:pt x="61" y="48"/>
                      </a:cubicBezTo>
                      <a:cubicBezTo>
                        <a:pt x="66" y="53"/>
                        <a:pt x="69" y="62"/>
                        <a:pt x="69" y="72"/>
                      </a:cubicBezTo>
                      <a:cubicBezTo>
                        <a:pt x="69" y="83"/>
                        <a:pt x="66" y="91"/>
                        <a:pt x="61" y="97"/>
                      </a:cubicBezTo>
                      <a:cubicBezTo>
                        <a:pt x="55" y="103"/>
                        <a:pt x="47" y="106"/>
                        <a:pt x="36" y="106"/>
                      </a:cubicBezTo>
                      <a:cubicBezTo>
                        <a:pt x="25" y="106"/>
                        <a:pt x="17" y="102"/>
                        <a:pt x="10" y="95"/>
                      </a:cubicBezTo>
                      <a:cubicBezTo>
                        <a:pt x="3" y="86"/>
                        <a:pt x="0" y="74"/>
                        <a:pt x="0" y="56"/>
                      </a:cubicBezTo>
                      <a:cubicBezTo>
                        <a:pt x="0" y="41"/>
                        <a:pt x="2" y="29"/>
                        <a:pt x="7" y="19"/>
                      </a:cubicBezTo>
                      <a:cubicBezTo>
                        <a:pt x="14" y="7"/>
                        <a:pt x="24" y="0"/>
                        <a:pt x="37" y="0"/>
                      </a:cubicBezTo>
                      <a:cubicBezTo>
                        <a:pt x="46" y="0"/>
                        <a:pt x="53" y="2"/>
                        <a:pt x="58" y="7"/>
                      </a:cubicBezTo>
                      <a:cubicBezTo>
                        <a:pt x="64" y="11"/>
                        <a:pt x="67" y="17"/>
                        <a:pt x="68" y="26"/>
                      </a:cubicBezTo>
                      <a:close/>
                      <a:moveTo>
                        <a:pt x="36" y="47"/>
                      </a:moveTo>
                      <a:cubicBezTo>
                        <a:pt x="29" y="47"/>
                        <a:pt x="23" y="49"/>
                        <a:pt x="19" y="54"/>
                      </a:cubicBezTo>
                      <a:cubicBezTo>
                        <a:pt x="15" y="59"/>
                        <a:pt x="13" y="65"/>
                        <a:pt x="13" y="72"/>
                      </a:cubicBezTo>
                      <a:cubicBezTo>
                        <a:pt x="13" y="79"/>
                        <a:pt x="15" y="85"/>
                        <a:pt x="18" y="89"/>
                      </a:cubicBezTo>
                      <a:cubicBezTo>
                        <a:pt x="22" y="95"/>
                        <a:pt x="28" y="98"/>
                        <a:pt x="36" y="98"/>
                      </a:cubicBezTo>
                      <a:cubicBezTo>
                        <a:pt x="44" y="98"/>
                        <a:pt x="51" y="95"/>
                        <a:pt x="55" y="90"/>
                      </a:cubicBezTo>
                      <a:cubicBezTo>
                        <a:pt x="58" y="85"/>
                        <a:pt x="60" y="79"/>
                        <a:pt x="60" y="72"/>
                      </a:cubicBezTo>
                      <a:cubicBezTo>
                        <a:pt x="60" y="64"/>
                        <a:pt x="58" y="57"/>
                        <a:pt x="54" y="53"/>
                      </a:cubicBezTo>
                      <a:cubicBezTo>
                        <a:pt x="50" y="49"/>
                        <a:pt x="44" y="47"/>
                        <a:pt x="36" y="47"/>
                      </a:cubicBezTo>
                      <a:close/>
                    </a:path>
                  </a:pathLst>
                </a:custGeom>
                <a:solidFill>
                  <a:srgbClr val="000000"/>
                </a:solidFill>
                <a:ln w="9525">
                  <a:noFill/>
                </a:ln>
              </p:spPr>
              <p:txBody>
                <a:bodyPr/>
                <a:p>
                  <a:endParaRPr lang="zh-CN" altLang="en-US"/>
                </a:p>
              </p:txBody>
            </p:sp>
            <p:sp>
              <p:nvSpPr>
                <p:cNvPr id="23567" name="Freeform 309"/>
                <p:cNvSpPr/>
                <p:nvPr/>
              </p:nvSpPr>
              <p:spPr>
                <a:xfrm>
                  <a:off x="5402263"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6"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568" name="Freeform 310"/>
                <p:cNvSpPr/>
                <p:nvPr/>
              </p:nvSpPr>
              <p:spPr>
                <a:xfrm>
                  <a:off x="5511800" y="2720975"/>
                  <a:ext cx="44450" cy="66675"/>
                </a:xfrm>
                <a:custGeom>
                  <a:avLst/>
                  <a:gdLst/>
                  <a:ahLst/>
                  <a:cxnLst>
                    <a:cxn ang="0">
                      <a:pos x="8497" y="22009"/>
                    </a:cxn>
                    <a:cxn ang="0">
                      <a:pos x="1961" y="22009"/>
                    </a:cxn>
                    <a:cxn ang="0">
                      <a:pos x="7844" y="5825"/>
                    </a:cxn>
                    <a:cxn ang="0">
                      <a:pos x="24186" y="0"/>
                    </a:cxn>
                    <a:cxn ang="0">
                      <a:pos x="39220" y="5178"/>
                    </a:cxn>
                    <a:cxn ang="0">
                      <a:pos x="44450" y="18125"/>
                    </a:cxn>
                    <a:cxn ang="0">
                      <a:pos x="33991" y="36897"/>
                    </a:cxn>
                    <a:cxn ang="0">
                      <a:pos x="15034" y="47902"/>
                    </a:cxn>
                    <a:cxn ang="0">
                      <a:pos x="9151" y="53728"/>
                    </a:cxn>
                    <a:cxn ang="0">
                      <a:pos x="6536" y="61496"/>
                    </a:cxn>
                    <a:cxn ang="0">
                      <a:pos x="43796" y="61496"/>
                    </a:cxn>
                    <a:cxn ang="0">
                      <a:pos x="43796" y="66675"/>
                    </a:cxn>
                    <a:cxn ang="0">
                      <a:pos x="0" y="66675"/>
                    </a:cxn>
                    <a:cxn ang="0">
                      <a:pos x="1307" y="57612"/>
                    </a:cxn>
                    <a:cxn ang="0">
                      <a:pos x="5229" y="50491"/>
                    </a:cxn>
                    <a:cxn ang="0">
                      <a:pos x="20263" y="38839"/>
                    </a:cxn>
                    <a:cxn ang="0">
                      <a:pos x="32683" y="30424"/>
                    </a:cxn>
                    <a:cxn ang="0">
                      <a:pos x="37913" y="18772"/>
                    </a:cxn>
                    <a:cxn ang="0">
                      <a:pos x="33991" y="9062"/>
                    </a:cxn>
                    <a:cxn ang="0">
                      <a:pos x="22878" y="5178"/>
                    </a:cxn>
                    <a:cxn ang="0">
                      <a:pos x="12419" y="9709"/>
                    </a:cxn>
                    <a:cxn ang="0">
                      <a:pos x="8497" y="22009"/>
                    </a:cxn>
                  </a:cxnLst>
                  <a:pathLst>
                    <a:path w="68" h="103">
                      <a:moveTo>
                        <a:pt x="13" y="34"/>
                      </a:moveTo>
                      <a:cubicBezTo>
                        <a:pt x="3" y="34"/>
                        <a:pt x="3" y="34"/>
                        <a:pt x="3" y="34"/>
                      </a:cubicBezTo>
                      <a:cubicBezTo>
                        <a:pt x="3" y="23"/>
                        <a:pt x="6" y="15"/>
                        <a:pt x="12" y="9"/>
                      </a:cubicBezTo>
                      <a:cubicBezTo>
                        <a:pt x="18" y="3"/>
                        <a:pt x="26" y="0"/>
                        <a:pt x="37" y="0"/>
                      </a:cubicBezTo>
                      <a:cubicBezTo>
                        <a:pt x="47" y="0"/>
                        <a:pt x="54" y="3"/>
                        <a:pt x="60" y="8"/>
                      </a:cubicBezTo>
                      <a:cubicBezTo>
                        <a:pt x="66" y="13"/>
                        <a:pt x="68" y="20"/>
                        <a:pt x="68" y="28"/>
                      </a:cubicBezTo>
                      <a:cubicBezTo>
                        <a:pt x="68" y="40"/>
                        <a:pt x="63" y="49"/>
                        <a:pt x="52" y="57"/>
                      </a:cubicBezTo>
                      <a:cubicBezTo>
                        <a:pt x="42" y="63"/>
                        <a:pt x="33" y="69"/>
                        <a:pt x="23" y="74"/>
                      </a:cubicBezTo>
                      <a:cubicBezTo>
                        <a:pt x="19" y="78"/>
                        <a:pt x="16" y="81"/>
                        <a:pt x="14" y="83"/>
                      </a:cubicBezTo>
                      <a:cubicBezTo>
                        <a:pt x="11" y="87"/>
                        <a:pt x="10" y="91"/>
                        <a:pt x="10" y="95"/>
                      </a:cubicBezTo>
                      <a:cubicBezTo>
                        <a:pt x="67" y="95"/>
                        <a:pt x="67" y="95"/>
                        <a:pt x="67" y="95"/>
                      </a:cubicBezTo>
                      <a:cubicBezTo>
                        <a:pt x="67" y="103"/>
                        <a:pt x="67" y="103"/>
                        <a:pt x="67" y="103"/>
                      </a:cubicBezTo>
                      <a:cubicBezTo>
                        <a:pt x="0" y="103"/>
                        <a:pt x="0" y="103"/>
                        <a:pt x="0" y="103"/>
                      </a:cubicBezTo>
                      <a:cubicBezTo>
                        <a:pt x="0" y="98"/>
                        <a:pt x="0" y="93"/>
                        <a:pt x="2" y="89"/>
                      </a:cubicBezTo>
                      <a:cubicBezTo>
                        <a:pt x="3" y="85"/>
                        <a:pt x="5" y="82"/>
                        <a:pt x="8" y="78"/>
                      </a:cubicBezTo>
                      <a:cubicBezTo>
                        <a:pt x="13" y="72"/>
                        <a:pt x="21" y="66"/>
                        <a:pt x="31" y="60"/>
                      </a:cubicBezTo>
                      <a:cubicBezTo>
                        <a:pt x="42" y="53"/>
                        <a:pt x="48" y="49"/>
                        <a:pt x="50" y="47"/>
                      </a:cubicBezTo>
                      <a:cubicBezTo>
                        <a:pt x="55" y="42"/>
                        <a:pt x="58" y="36"/>
                        <a:pt x="58" y="29"/>
                      </a:cubicBezTo>
                      <a:cubicBezTo>
                        <a:pt x="58" y="23"/>
                        <a:pt x="56" y="17"/>
                        <a:pt x="52" y="14"/>
                      </a:cubicBezTo>
                      <a:cubicBezTo>
                        <a:pt x="47" y="10"/>
                        <a:pt x="42" y="8"/>
                        <a:pt x="35" y="8"/>
                      </a:cubicBezTo>
                      <a:cubicBezTo>
                        <a:pt x="29" y="8"/>
                        <a:pt x="23" y="10"/>
                        <a:pt x="19" y="15"/>
                      </a:cubicBezTo>
                      <a:cubicBezTo>
                        <a:pt x="15" y="21"/>
                        <a:pt x="13" y="27"/>
                        <a:pt x="13" y="34"/>
                      </a:cubicBezTo>
                      <a:close/>
                    </a:path>
                  </a:pathLst>
                </a:custGeom>
                <a:solidFill>
                  <a:srgbClr val="000000"/>
                </a:solidFill>
                <a:ln w="9525">
                  <a:noFill/>
                </a:ln>
              </p:spPr>
              <p:txBody>
                <a:bodyPr/>
                <a:p>
                  <a:endParaRPr lang="zh-CN" altLang="en-US"/>
                </a:p>
              </p:txBody>
            </p:sp>
            <p:sp>
              <p:nvSpPr>
                <p:cNvPr id="23569" name="Freeform 311"/>
                <p:cNvSpPr>
                  <a:spLocks noEditPoints="1"/>
                </p:cNvSpPr>
                <p:nvPr/>
              </p:nvSpPr>
              <p:spPr>
                <a:xfrm>
                  <a:off x="5510213" y="3040063"/>
                  <a:ext cx="46038" cy="66675"/>
                </a:xfrm>
                <a:custGeom>
                  <a:avLst/>
                  <a:gdLst/>
                  <a:ahLst/>
                  <a:cxnLst>
                    <a:cxn ang="0">
                      <a:pos x="30162" y="66675"/>
                    </a:cxn>
                    <a:cxn ang="0">
                      <a:pos x="30162" y="49212"/>
                    </a:cxn>
                    <a:cxn ang="0">
                      <a:pos x="0" y="49212"/>
                    </a:cxn>
                    <a:cxn ang="0">
                      <a:pos x="0" y="44450"/>
                    </a:cxn>
                    <a:cxn ang="0">
                      <a:pos x="31750" y="0"/>
                    </a:cxn>
                    <a:cxn ang="0">
                      <a:pos x="36512" y="0"/>
                    </a:cxn>
                    <a:cxn ang="0">
                      <a:pos x="36512" y="44450"/>
                    </a:cxn>
                    <a:cxn ang="0">
                      <a:pos x="46038" y="44450"/>
                    </a:cxn>
                    <a:cxn ang="0">
                      <a:pos x="46038" y="49212"/>
                    </a:cxn>
                    <a:cxn ang="0">
                      <a:pos x="36512" y="49212"/>
                    </a:cxn>
                    <a:cxn ang="0">
                      <a:pos x="36512" y="66675"/>
                    </a:cxn>
                    <a:cxn ang="0">
                      <a:pos x="30162" y="66675"/>
                    </a:cxn>
                    <a:cxn ang="0">
                      <a:pos x="30162" y="9525"/>
                    </a:cxn>
                    <a:cxn ang="0">
                      <a:pos x="6350" y="44450"/>
                    </a:cxn>
                    <a:cxn ang="0">
                      <a:pos x="30162" y="44450"/>
                    </a:cxn>
                    <a:cxn ang="0">
                      <a:pos x="30162" y="9525"/>
                    </a:cxn>
                  </a:cxnLst>
                  <a:pathLst>
                    <a:path w="29" h="42">
                      <a:moveTo>
                        <a:pt x="19" y="42"/>
                      </a:moveTo>
                      <a:lnTo>
                        <a:pt x="19" y="31"/>
                      </a:lnTo>
                      <a:lnTo>
                        <a:pt x="0" y="31"/>
                      </a:lnTo>
                      <a:lnTo>
                        <a:pt x="0" y="28"/>
                      </a:lnTo>
                      <a:lnTo>
                        <a:pt x="20" y="0"/>
                      </a:lnTo>
                      <a:lnTo>
                        <a:pt x="23" y="0"/>
                      </a:lnTo>
                      <a:lnTo>
                        <a:pt x="23" y="28"/>
                      </a:lnTo>
                      <a:lnTo>
                        <a:pt x="29" y="28"/>
                      </a:lnTo>
                      <a:lnTo>
                        <a:pt x="29" y="31"/>
                      </a:lnTo>
                      <a:lnTo>
                        <a:pt x="23" y="31"/>
                      </a:lnTo>
                      <a:lnTo>
                        <a:pt x="23" y="42"/>
                      </a:lnTo>
                      <a:lnTo>
                        <a:pt x="19" y="42"/>
                      </a:lnTo>
                      <a:close/>
                      <a:moveTo>
                        <a:pt x="19" y="6"/>
                      </a:moveTo>
                      <a:lnTo>
                        <a:pt x="4" y="28"/>
                      </a:lnTo>
                      <a:lnTo>
                        <a:pt x="19" y="28"/>
                      </a:lnTo>
                      <a:lnTo>
                        <a:pt x="19" y="6"/>
                      </a:lnTo>
                      <a:close/>
                    </a:path>
                  </a:pathLst>
                </a:custGeom>
                <a:solidFill>
                  <a:srgbClr val="000000"/>
                </a:solidFill>
                <a:ln w="9525">
                  <a:noFill/>
                </a:ln>
              </p:spPr>
              <p:txBody>
                <a:bodyPr/>
                <a:p>
                  <a:endParaRPr lang="zh-CN" altLang="en-US"/>
                </a:p>
              </p:txBody>
            </p:sp>
            <p:sp>
              <p:nvSpPr>
                <p:cNvPr id="23570" name="Freeform 312"/>
                <p:cNvSpPr>
                  <a:spLocks noEditPoints="1"/>
                </p:cNvSpPr>
                <p:nvPr/>
              </p:nvSpPr>
              <p:spPr>
                <a:xfrm>
                  <a:off x="4959350" y="3036888"/>
                  <a:ext cx="44450" cy="68262"/>
                </a:xfrm>
                <a:custGeom>
                  <a:avLst/>
                  <a:gdLst/>
                  <a:ahLst/>
                  <a:cxnLst>
                    <a:cxn ang="0">
                      <a:pos x="11595" y="31205"/>
                    </a:cxn>
                    <a:cxn ang="0">
                      <a:pos x="4509" y="25354"/>
                    </a:cxn>
                    <a:cxn ang="0">
                      <a:pos x="2576" y="16252"/>
                    </a:cxn>
                    <a:cxn ang="0">
                      <a:pos x="7730" y="4550"/>
                    </a:cxn>
                    <a:cxn ang="0">
                      <a:pos x="21258" y="0"/>
                    </a:cxn>
                    <a:cxn ang="0">
                      <a:pos x="35431" y="3900"/>
                    </a:cxn>
                    <a:cxn ang="0">
                      <a:pos x="41228" y="16252"/>
                    </a:cxn>
                    <a:cxn ang="0">
                      <a:pos x="39296" y="25354"/>
                    </a:cxn>
                    <a:cxn ang="0">
                      <a:pos x="32210" y="31205"/>
                    </a:cxn>
                    <a:cxn ang="0">
                      <a:pos x="41228" y="37706"/>
                    </a:cxn>
                    <a:cxn ang="0">
                      <a:pos x="44450" y="48108"/>
                    </a:cxn>
                    <a:cxn ang="0">
                      <a:pos x="38007" y="63061"/>
                    </a:cxn>
                    <a:cxn ang="0">
                      <a:pos x="20614" y="68262"/>
                    </a:cxn>
                    <a:cxn ang="0">
                      <a:pos x="7086" y="63711"/>
                    </a:cxn>
                    <a:cxn ang="0">
                      <a:pos x="0" y="48758"/>
                    </a:cxn>
                    <a:cxn ang="0">
                      <a:pos x="3221" y="37706"/>
                    </a:cxn>
                    <a:cxn ang="0">
                      <a:pos x="11595" y="31205"/>
                    </a:cxn>
                    <a:cxn ang="0">
                      <a:pos x="21902" y="34456"/>
                    </a:cxn>
                    <a:cxn ang="0">
                      <a:pos x="10951" y="37706"/>
                    </a:cxn>
                    <a:cxn ang="0">
                      <a:pos x="5797" y="48758"/>
                    </a:cxn>
                    <a:cxn ang="0">
                      <a:pos x="10307" y="59160"/>
                    </a:cxn>
                    <a:cxn ang="0">
                      <a:pos x="22547" y="63061"/>
                    </a:cxn>
                    <a:cxn ang="0">
                      <a:pos x="33498" y="59160"/>
                    </a:cxn>
                    <a:cxn ang="0">
                      <a:pos x="38007" y="48108"/>
                    </a:cxn>
                    <a:cxn ang="0">
                      <a:pos x="33498" y="37706"/>
                    </a:cxn>
                    <a:cxn ang="0">
                      <a:pos x="21902" y="34456"/>
                    </a:cxn>
                    <a:cxn ang="0">
                      <a:pos x="21902" y="5200"/>
                    </a:cxn>
                    <a:cxn ang="0">
                      <a:pos x="12239" y="8451"/>
                    </a:cxn>
                    <a:cxn ang="0">
                      <a:pos x="8374" y="16902"/>
                    </a:cxn>
                    <a:cxn ang="0">
                      <a:pos x="12884" y="26004"/>
                    </a:cxn>
                    <a:cxn ang="0">
                      <a:pos x="22547" y="29255"/>
                    </a:cxn>
                    <a:cxn ang="0">
                      <a:pos x="31565" y="26004"/>
                    </a:cxn>
                    <a:cxn ang="0">
                      <a:pos x="35431" y="15602"/>
                    </a:cxn>
                    <a:cxn ang="0">
                      <a:pos x="32210" y="7801"/>
                    </a:cxn>
                    <a:cxn ang="0">
                      <a:pos x="21902" y="5200"/>
                    </a:cxn>
                  </a:cxnLst>
                  <a:pathLst>
                    <a:path w="69" h="105">
                      <a:moveTo>
                        <a:pt x="18" y="48"/>
                      </a:moveTo>
                      <a:cubicBezTo>
                        <a:pt x="13" y="44"/>
                        <a:pt x="9" y="41"/>
                        <a:pt x="7" y="39"/>
                      </a:cubicBezTo>
                      <a:cubicBezTo>
                        <a:pt x="5" y="35"/>
                        <a:pt x="4" y="31"/>
                        <a:pt x="4" y="25"/>
                      </a:cubicBezTo>
                      <a:cubicBezTo>
                        <a:pt x="4" y="18"/>
                        <a:pt x="7" y="12"/>
                        <a:pt x="12" y="7"/>
                      </a:cubicBezTo>
                      <a:cubicBezTo>
                        <a:pt x="18" y="2"/>
                        <a:pt x="25" y="0"/>
                        <a:pt x="33" y="0"/>
                      </a:cubicBezTo>
                      <a:cubicBezTo>
                        <a:pt x="42" y="0"/>
                        <a:pt x="49" y="2"/>
                        <a:pt x="55" y="6"/>
                      </a:cubicBezTo>
                      <a:cubicBezTo>
                        <a:pt x="61" y="10"/>
                        <a:pt x="64" y="17"/>
                        <a:pt x="64" y="25"/>
                      </a:cubicBezTo>
                      <a:cubicBezTo>
                        <a:pt x="64" y="31"/>
                        <a:pt x="63" y="35"/>
                        <a:pt x="61" y="39"/>
                      </a:cubicBezTo>
                      <a:cubicBezTo>
                        <a:pt x="59" y="43"/>
                        <a:pt x="55" y="46"/>
                        <a:pt x="50" y="48"/>
                      </a:cubicBezTo>
                      <a:cubicBezTo>
                        <a:pt x="56" y="50"/>
                        <a:pt x="60" y="54"/>
                        <a:pt x="64" y="58"/>
                      </a:cubicBezTo>
                      <a:cubicBezTo>
                        <a:pt x="67" y="63"/>
                        <a:pt x="69" y="68"/>
                        <a:pt x="69" y="74"/>
                      </a:cubicBezTo>
                      <a:cubicBezTo>
                        <a:pt x="69" y="84"/>
                        <a:pt x="65" y="92"/>
                        <a:pt x="59" y="97"/>
                      </a:cubicBezTo>
                      <a:cubicBezTo>
                        <a:pt x="53" y="103"/>
                        <a:pt x="44" y="105"/>
                        <a:pt x="32" y="105"/>
                      </a:cubicBezTo>
                      <a:cubicBezTo>
                        <a:pt x="24" y="105"/>
                        <a:pt x="17" y="103"/>
                        <a:pt x="11" y="98"/>
                      </a:cubicBezTo>
                      <a:cubicBezTo>
                        <a:pt x="4" y="92"/>
                        <a:pt x="0" y="84"/>
                        <a:pt x="0" y="75"/>
                      </a:cubicBezTo>
                      <a:cubicBezTo>
                        <a:pt x="0" y="69"/>
                        <a:pt x="2" y="63"/>
                        <a:pt x="5" y="58"/>
                      </a:cubicBezTo>
                      <a:cubicBezTo>
                        <a:pt x="8" y="53"/>
                        <a:pt x="12" y="50"/>
                        <a:pt x="18" y="48"/>
                      </a:cubicBezTo>
                      <a:close/>
                      <a:moveTo>
                        <a:pt x="34" y="53"/>
                      </a:moveTo>
                      <a:cubicBezTo>
                        <a:pt x="27" y="53"/>
                        <a:pt x="21" y="54"/>
                        <a:pt x="17" y="58"/>
                      </a:cubicBezTo>
                      <a:cubicBezTo>
                        <a:pt x="12" y="62"/>
                        <a:pt x="9" y="67"/>
                        <a:pt x="9" y="75"/>
                      </a:cubicBezTo>
                      <a:cubicBezTo>
                        <a:pt x="9" y="81"/>
                        <a:pt x="12" y="87"/>
                        <a:pt x="16" y="91"/>
                      </a:cubicBezTo>
                      <a:cubicBezTo>
                        <a:pt x="21" y="95"/>
                        <a:pt x="27" y="97"/>
                        <a:pt x="35" y="97"/>
                      </a:cubicBezTo>
                      <a:cubicBezTo>
                        <a:pt x="42" y="97"/>
                        <a:pt x="48" y="95"/>
                        <a:pt x="52" y="91"/>
                      </a:cubicBezTo>
                      <a:cubicBezTo>
                        <a:pt x="57" y="87"/>
                        <a:pt x="59" y="81"/>
                        <a:pt x="59" y="74"/>
                      </a:cubicBezTo>
                      <a:cubicBezTo>
                        <a:pt x="59" y="67"/>
                        <a:pt x="57" y="62"/>
                        <a:pt x="52" y="58"/>
                      </a:cubicBezTo>
                      <a:cubicBezTo>
                        <a:pt x="48" y="55"/>
                        <a:pt x="42" y="53"/>
                        <a:pt x="34" y="53"/>
                      </a:cubicBezTo>
                      <a:close/>
                      <a:moveTo>
                        <a:pt x="34" y="8"/>
                      </a:moveTo>
                      <a:cubicBezTo>
                        <a:pt x="28" y="8"/>
                        <a:pt x="23" y="9"/>
                        <a:pt x="19" y="13"/>
                      </a:cubicBezTo>
                      <a:cubicBezTo>
                        <a:pt x="15" y="16"/>
                        <a:pt x="13" y="20"/>
                        <a:pt x="13" y="26"/>
                      </a:cubicBezTo>
                      <a:cubicBezTo>
                        <a:pt x="13" y="32"/>
                        <a:pt x="15" y="37"/>
                        <a:pt x="20" y="40"/>
                      </a:cubicBezTo>
                      <a:cubicBezTo>
                        <a:pt x="24" y="43"/>
                        <a:pt x="29" y="45"/>
                        <a:pt x="35" y="45"/>
                      </a:cubicBezTo>
                      <a:cubicBezTo>
                        <a:pt x="41" y="45"/>
                        <a:pt x="46" y="43"/>
                        <a:pt x="49" y="40"/>
                      </a:cubicBezTo>
                      <a:cubicBezTo>
                        <a:pt x="53" y="37"/>
                        <a:pt x="55" y="31"/>
                        <a:pt x="55" y="24"/>
                      </a:cubicBezTo>
                      <a:cubicBezTo>
                        <a:pt x="55" y="19"/>
                        <a:pt x="53" y="15"/>
                        <a:pt x="50" y="12"/>
                      </a:cubicBezTo>
                      <a:cubicBezTo>
                        <a:pt x="46" y="9"/>
                        <a:pt x="41" y="8"/>
                        <a:pt x="34" y="8"/>
                      </a:cubicBezTo>
                      <a:close/>
                    </a:path>
                  </a:pathLst>
                </a:custGeom>
                <a:solidFill>
                  <a:srgbClr val="000000"/>
                </a:solidFill>
                <a:ln w="9525">
                  <a:noFill/>
                </a:ln>
              </p:spPr>
              <p:txBody>
                <a:bodyPr/>
                <a:p>
                  <a:endParaRPr lang="zh-CN" altLang="en-US"/>
                </a:p>
              </p:txBody>
            </p:sp>
            <p:sp>
              <p:nvSpPr>
                <p:cNvPr id="23571" name="Freeform 313"/>
                <p:cNvSpPr>
                  <a:spLocks noEditPoints="1"/>
                </p:cNvSpPr>
                <p:nvPr/>
              </p:nvSpPr>
              <p:spPr>
                <a:xfrm>
                  <a:off x="4919663" y="2876550"/>
                  <a:ext cx="44450" cy="68262"/>
                </a:xfrm>
                <a:custGeom>
                  <a:avLst/>
                  <a:gdLst/>
                  <a:ahLst/>
                  <a:cxnLst>
                    <a:cxn ang="0">
                      <a:pos x="1288" y="52009"/>
                    </a:cxn>
                    <a:cxn ang="0">
                      <a:pos x="7086" y="52009"/>
                    </a:cxn>
                    <a:cxn ang="0">
                      <a:pos x="19970" y="63061"/>
                    </a:cxn>
                    <a:cxn ang="0">
                      <a:pos x="35431" y="52659"/>
                    </a:cxn>
                    <a:cxn ang="0">
                      <a:pos x="38652" y="33155"/>
                    </a:cxn>
                    <a:cxn ang="0">
                      <a:pos x="38652" y="33155"/>
                    </a:cxn>
                    <a:cxn ang="0">
                      <a:pos x="30921" y="40957"/>
                    </a:cxn>
                    <a:cxn ang="0">
                      <a:pos x="20614" y="43557"/>
                    </a:cxn>
                    <a:cxn ang="0">
                      <a:pos x="5797" y="37706"/>
                    </a:cxn>
                    <a:cxn ang="0">
                      <a:pos x="0" y="22103"/>
                    </a:cxn>
                    <a:cxn ang="0">
                      <a:pos x="5153" y="6501"/>
                    </a:cxn>
                    <a:cxn ang="0">
                      <a:pos x="21258" y="0"/>
                    </a:cxn>
                    <a:cxn ang="0">
                      <a:pos x="39940" y="9751"/>
                    </a:cxn>
                    <a:cxn ang="0">
                      <a:pos x="44450" y="33805"/>
                    </a:cxn>
                    <a:cxn ang="0">
                      <a:pos x="38007" y="59810"/>
                    </a:cxn>
                    <a:cxn ang="0">
                      <a:pos x="20614" y="68262"/>
                    </a:cxn>
                    <a:cxn ang="0">
                      <a:pos x="7086" y="64361"/>
                    </a:cxn>
                    <a:cxn ang="0">
                      <a:pos x="1288" y="52009"/>
                    </a:cxn>
                    <a:cxn ang="0">
                      <a:pos x="21258" y="5200"/>
                    </a:cxn>
                    <a:cxn ang="0">
                      <a:pos x="9663" y="9751"/>
                    </a:cxn>
                    <a:cxn ang="0">
                      <a:pos x="5797" y="22103"/>
                    </a:cxn>
                    <a:cxn ang="0">
                      <a:pos x="9663" y="34456"/>
                    </a:cxn>
                    <a:cxn ang="0">
                      <a:pos x="21258" y="38356"/>
                    </a:cxn>
                    <a:cxn ang="0">
                      <a:pos x="32210" y="33805"/>
                    </a:cxn>
                    <a:cxn ang="0">
                      <a:pos x="36075" y="22103"/>
                    </a:cxn>
                    <a:cxn ang="0">
                      <a:pos x="32210" y="9751"/>
                    </a:cxn>
                    <a:cxn ang="0">
                      <a:pos x="21258" y="5200"/>
                    </a:cxn>
                  </a:cxnLst>
                  <a:pathLst>
                    <a:path w="69" h="105">
                      <a:moveTo>
                        <a:pt x="2" y="80"/>
                      </a:moveTo>
                      <a:cubicBezTo>
                        <a:pt x="11" y="80"/>
                        <a:pt x="11" y="80"/>
                        <a:pt x="11" y="80"/>
                      </a:cubicBezTo>
                      <a:cubicBezTo>
                        <a:pt x="13" y="92"/>
                        <a:pt x="20" y="97"/>
                        <a:pt x="31" y="97"/>
                      </a:cubicBezTo>
                      <a:cubicBezTo>
                        <a:pt x="42" y="97"/>
                        <a:pt x="50" y="92"/>
                        <a:pt x="55" y="81"/>
                      </a:cubicBezTo>
                      <a:cubicBezTo>
                        <a:pt x="58" y="74"/>
                        <a:pt x="60" y="64"/>
                        <a:pt x="60" y="51"/>
                      </a:cubicBezTo>
                      <a:cubicBezTo>
                        <a:pt x="60" y="51"/>
                        <a:pt x="60" y="51"/>
                        <a:pt x="60" y="51"/>
                      </a:cubicBezTo>
                      <a:cubicBezTo>
                        <a:pt x="57" y="56"/>
                        <a:pt x="53" y="61"/>
                        <a:pt x="48" y="63"/>
                      </a:cubicBezTo>
                      <a:cubicBezTo>
                        <a:pt x="44" y="66"/>
                        <a:pt x="38" y="67"/>
                        <a:pt x="32" y="67"/>
                      </a:cubicBezTo>
                      <a:cubicBezTo>
                        <a:pt x="22" y="67"/>
                        <a:pt x="14" y="64"/>
                        <a:pt x="9" y="58"/>
                      </a:cubicBezTo>
                      <a:cubicBezTo>
                        <a:pt x="3" y="52"/>
                        <a:pt x="0" y="44"/>
                        <a:pt x="0" y="34"/>
                      </a:cubicBezTo>
                      <a:cubicBezTo>
                        <a:pt x="0" y="24"/>
                        <a:pt x="2" y="16"/>
                        <a:pt x="8" y="10"/>
                      </a:cubicBezTo>
                      <a:cubicBezTo>
                        <a:pt x="14" y="3"/>
                        <a:pt x="22" y="0"/>
                        <a:pt x="33" y="0"/>
                      </a:cubicBezTo>
                      <a:cubicBezTo>
                        <a:pt x="46" y="0"/>
                        <a:pt x="56" y="5"/>
                        <a:pt x="62" y="15"/>
                      </a:cubicBezTo>
                      <a:cubicBezTo>
                        <a:pt x="67" y="24"/>
                        <a:pt x="69" y="36"/>
                        <a:pt x="69" y="52"/>
                      </a:cubicBezTo>
                      <a:cubicBezTo>
                        <a:pt x="69" y="69"/>
                        <a:pt x="66" y="82"/>
                        <a:pt x="59" y="92"/>
                      </a:cubicBezTo>
                      <a:cubicBezTo>
                        <a:pt x="52" y="101"/>
                        <a:pt x="43" y="105"/>
                        <a:pt x="32" y="105"/>
                      </a:cubicBezTo>
                      <a:cubicBezTo>
                        <a:pt x="23" y="105"/>
                        <a:pt x="16" y="103"/>
                        <a:pt x="11" y="99"/>
                      </a:cubicBezTo>
                      <a:cubicBezTo>
                        <a:pt x="5" y="95"/>
                        <a:pt x="2" y="89"/>
                        <a:pt x="2" y="80"/>
                      </a:cubicBezTo>
                      <a:close/>
                      <a:moveTo>
                        <a:pt x="33" y="8"/>
                      </a:moveTo>
                      <a:cubicBezTo>
                        <a:pt x="25" y="8"/>
                        <a:pt x="19" y="10"/>
                        <a:pt x="15" y="15"/>
                      </a:cubicBezTo>
                      <a:cubicBezTo>
                        <a:pt x="11" y="19"/>
                        <a:pt x="9" y="26"/>
                        <a:pt x="9" y="34"/>
                      </a:cubicBezTo>
                      <a:cubicBezTo>
                        <a:pt x="9" y="42"/>
                        <a:pt x="11" y="48"/>
                        <a:pt x="15" y="53"/>
                      </a:cubicBezTo>
                      <a:cubicBezTo>
                        <a:pt x="20" y="57"/>
                        <a:pt x="25" y="59"/>
                        <a:pt x="33" y="59"/>
                      </a:cubicBezTo>
                      <a:cubicBezTo>
                        <a:pt x="40" y="59"/>
                        <a:pt x="46" y="57"/>
                        <a:pt x="50" y="52"/>
                      </a:cubicBezTo>
                      <a:cubicBezTo>
                        <a:pt x="54" y="47"/>
                        <a:pt x="56" y="41"/>
                        <a:pt x="56" y="34"/>
                      </a:cubicBezTo>
                      <a:cubicBezTo>
                        <a:pt x="56" y="26"/>
                        <a:pt x="54" y="20"/>
                        <a:pt x="50" y="15"/>
                      </a:cubicBezTo>
                      <a:cubicBezTo>
                        <a:pt x="46" y="10"/>
                        <a:pt x="40" y="8"/>
                        <a:pt x="33" y="8"/>
                      </a:cubicBezTo>
                      <a:close/>
                    </a:path>
                  </a:pathLst>
                </a:custGeom>
                <a:solidFill>
                  <a:srgbClr val="000000"/>
                </a:solidFill>
                <a:ln w="9525">
                  <a:noFill/>
                </a:ln>
              </p:spPr>
              <p:txBody>
                <a:bodyPr/>
                <a:p>
                  <a:endParaRPr lang="zh-CN" altLang="en-US"/>
                </a:p>
              </p:txBody>
            </p:sp>
            <p:sp>
              <p:nvSpPr>
                <p:cNvPr id="23572" name="Freeform 314"/>
                <p:cNvSpPr/>
                <p:nvPr/>
              </p:nvSpPr>
              <p:spPr>
                <a:xfrm>
                  <a:off x="5556250" y="2876550"/>
                  <a:ext cx="44450" cy="68262"/>
                </a:xfrm>
                <a:custGeom>
                  <a:avLst/>
                  <a:gdLst/>
                  <a:ahLst/>
                  <a:cxnLst>
                    <a:cxn ang="0">
                      <a:pos x="17145" y="34456"/>
                    </a:cxn>
                    <a:cxn ang="0">
                      <a:pos x="17145" y="29905"/>
                    </a:cxn>
                    <a:cxn ang="0">
                      <a:pos x="30480" y="27304"/>
                    </a:cxn>
                    <a:cxn ang="0">
                      <a:pos x="36195" y="16902"/>
                    </a:cxn>
                    <a:cxn ang="0">
                      <a:pos x="31750" y="7801"/>
                    </a:cxn>
                    <a:cxn ang="0">
                      <a:pos x="22225" y="5200"/>
                    </a:cxn>
                    <a:cxn ang="0">
                      <a:pos x="12065" y="9101"/>
                    </a:cxn>
                    <a:cxn ang="0">
                      <a:pos x="8255" y="19503"/>
                    </a:cxn>
                    <a:cxn ang="0">
                      <a:pos x="1905" y="19503"/>
                    </a:cxn>
                    <a:cxn ang="0">
                      <a:pos x="3175" y="11051"/>
                    </a:cxn>
                    <a:cxn ang="0">
                      <a:pos x="8255" y="4550"/>
                    </a:cxn>
                    <a:cxn ang="0">
                      <a:pos x="14605" y="650"/>
                    </a:cxn>
                    <a:cxn ang="0">
                      <a:pos x="23495" y="0"/>
                    </a:cxn>
                    <a:cxn ang="0">
                      <a:pos x="36195" y="3900"/>
                    </a:cxn>
                    <a:cxn ang="0">
                      <a:pos x="41910" y="16252"/>
                    </a:cxn>
                    <a:cxn ang="0">
                      <a:pos x="32385" y="31205"/>
                    </a:cxn>
                    <a:cxn ang="0">
                      <a:pos x="41910" y="38356"/>
                    </a:cxn>
                    <a:cxn ang="0">
                      <a:pos x="44450" y="48108"/>
                    </a:cxn>
                    <a:cxn ang="0">
                      <a:pos x="38735" y="62410"/>
                    </a:cxn>
                    <a:cxn ang="0">
                      <a:pos x="22860" y="68262"/>
                    </a:cxn>
                    <a:cxn ang="0">
                      <a:pos x="6350" y="63711"/>
                    </a:cxn>
                    <a:cxn ang="0">
                      <a:pos x="0" y="47458"/>
                    </a:cxn>
                    <a:cxn ang="0">
                      <a:pos x="5715" y="47458"/>
                    </a:cxn>
                    <a:cxn ang="0">
                      <a:pos x="10160" y="59160"/>
                    </a:cxn>
                    <a:cxn ang="0">
                      <a:pos x="22225" y="63061"/>
                    </a:cxn>
                    <a:cxn ang="0">
                      <a:pos x="33655" y="58510"/>
                    </a:cxn>
                    <a:cxn ang="0">
                      <a:pos x="38100" y="48108"/>
                    </a:cxn>
                    <a:cxn ang="0">
                      <a:pos x="31750" y="37056"/>
                    </a:cxn>
                    <a:cxn ang="0">
                      <a:pos x="17145" y="34456"/>
                    </a:cxn>
                  </a:cxnLst>
                  <a:pathLst>
                    <a:path w="70" h="105">
                      <a:moveTo>
                        <a:pt x="27" y="53"/>
                      </a:moveTo>
                      <a:cubicBezTo>
                        <a:pt x="27" y="46"/>
                        <a:pt x="27" y="46"/>
                        <a:pt x="27" y="46"/>
                      </a:cubicBezTo>
                      <a:cubicBezTo>
                        <a:pt x="37" y="46"/>
                        <a:pt x="44" y="44"/>
                        <a:pt x="48" y="42"/>
                      </a:cubicBezTo>
                      <a:cubicBezTo>
                        <a:pt x="54" y="39"/>
                        <a:pt x="57" y="33"/>
                        <a:pt x="57" y="26"/>
                      </a:cubicBezTo>
                      <a:cubicBezTo>
                        <a:pt x="57" y="20"/>
                        <a:pt x="55" y="15"/>
                        <a:pt x="50" y="12"/>
                      </a:cubicBezTo>
                      <a:cubicBezTo>
                        <a:pt x="46" y="9"/>
                        <a:pt x="41" y="8"/>
                        <a:pt x="35" y="8"/>
                      </a:cubicBezTo>
                      <a:cubicBezTo>
                        <a:pt x="28" y="8"/>
                        <a:pt x="23" y="10"/>
                        <a:pt x="19" y="14"/>
                      </a:cubicBezTo>
                      <a:cubicBezTo>
                        <a:pt x="15" y="18"/>
                        <a:pt x="13" y="23"/>
                        <a:pt x="13" y="30"/>
                      </a:cubicBezTo>
                      <a:cubicBezTo>
                        <a:pt x="3" y="30"/>
                        <a:pt x="3" y="30"/>
                        <a:pt x="3" y="30"/>
                      </a:cubicBezTo>
                      <a:cubicBezTo>
                        <a:pt x="3" y="25"/>
                        <a:pt x="4" y="21"/>
                        <a:pt x="5" y="17"/>
                      </a:cubicBezTo>
                      <a:cubicBezTo>
                        <a:pt x="7" y="14"/>
                        <a:pt x="10" y="10"/>
                        <a:pt x="13" y="7"/>
                      </a:cubicBezTo>
                      <a:cubicBezTo>
                        <a:pt x="16" y="4"/>
                        <a:pt x="19" y="2"/>
                        <a:pt x="23" y="1"/>
                      </a:cubicBezTo>
                      <a:cubicBezTo>
                        <a:pt x="27" y="0"/>
                        <a:pt x="32" y="0"/>
                        <a:pt x="37" y="0"/>
                      </a:cubicBezTo>
                      <a:cubicBezTo>
                        <a:pt x="45" y="0"/>
                        <a:pt x="52" y="2"/>
                        <a:pt x="57" y="6"/>
                      </a:cubicBezTo>
                      <a:cubicBezTo>
                        <a:pt x="63" y="10"/>
                        <a:pt x="66" y="17"/>
                        <a:pt x="66" y="25"/>
                      </a:cubicBezTo>
                      <a:cubicBezTo>
                        <a:pt x="66" y="36"/>
                        <a:pt x="61" y="44"/>
                        <a:pt x="51" y="48"/>
                      </a:cubicBezTo>
                      <a:cubicBezTo>
                        <a:pt x="58" y="50"/>
                        <a:pt x="63" y="54"/>
                        <a:pt x="66" y="59"/>
                      </a:cubicBezTo>
                      <a:cubicBezTo>
                        <a:pt x="68" y="63"/>
                        <a:pt x="70" y="68"/>
                        <a:pt x="70" y="74"/>
                      </a:cubicBezTo>
                      <a:cubicBezTo>
                        <a:pt x="70" y="83"/>
                        <a:pt x="67" y="90"/>
                        <a:pt x="61" y="96"/>
                      </a:cubicBezTo>
                      <a:cubicBezTo>
                        <a:pt x="55" y="102"/>
                        <a:pt x="47" y="105"/>
                        <a:pt x="36" y="105"/>
                      </a:cubicBezTo>
                      <a:cubicBezTo>
                        <a:pt x="24" y="105"/>
                        <a:pt x="15" y="103"/>
                        <a:pt x="10" y="98"/>
                      </a:cubicBezTo>
                      <a:cubicBezTo>
                        <a:pt x="4" y="94"/>
                        <a:pt x="1" y="85"/>
                        <a:pt x="0" y="73"/>
                      </a:cubicBezTo>
                      <a:cubicBezTo>
                        <a:pt x="9" y="73"/>
                        <a:pt x="9" y="73"/>
                        <a:pt x="9" y="73"/>
                      </a:cubicBezTo>
                      <a:cubicBezTo>
                        <a:pt x="9" y="81"/>
                        <a:pt x="11" y="87"/>
                        <a:pt x="16" y="91"/>
                      </a:cubicBezTo>
                      <a:cubicBezTo>
                        <a:pt x="21" y="95"/>
                        <a:pt x="27" y="97"/>
                        <a:pt x="35" y="97"/>
                      </a:cubicBezTo>
                      <a:cubicBezTo>
                        <a:pt x="42" y="97"/>
                        <a:pt x="48" y="95"/>
                        <a:pt x="53" y="90"/>
                      </a:cubicBezTo>
                      <a:cubicBezTo>
                        <a:pt x="58" y="86"/>
                        <a:pt x="60" y="80"/>
                        <a:pt x="60" y="74"/>
                      </a:cubicBezTo>
                      <a:cubicBezTo>
                        <a:pt x="60" y="66"/>
                        <a:pt x="57" y="61"/>
                        <a:pt x="50" y="57"/>
                      </a:cubicBezTo>
                      <a:cubicBezTo>
                        <a:pt x="45" y="55"/>
                        <a:pt x="37" y="53"/>
                        <a:pt x="27" y="53"/>
                      </a:cubicBezTo>
                      <a:close/>
                    </a:path>
                  </a:pathLst>
                </a:custGeom>
                <a:solidFill>
                  <a:srgbClr val="000000"/>
                </a:solidFill>
                <a:ln w="9525">
                  <a:noFill/>
                </a:ln>
              </p:spPr>
              <p:txBody>
                <a:bodyPr/>
                <a:p>
                  <a:endParaRPr lang="zh-CN" altLang="en-US"/>
                </a:p>
              </p:txBody>
            </p:sp>
            <p:sp>
              <p:nvSpPr>
                <p:cNvPr id="23573" name="Freeform 315"/>
                <p:cNvSpPr/>
                <p:nvPr/>
              </p:nvSpPr>
              <p:spPr>
                <a:xfrm>
                  <a:off x="4941888" y="2720975"/>
                  <a:ext cx="22225" cy="66675"/>
                </a:xfrm>
                <a:custGeom>
                  <a:avLst/>
                  <a:gdLst/>
                  <a:ahLst/>
                  <a:cxnLst>
                    <a:cxn ang="0">
                      <a:pos x="16668" y="66675"/>
                    </a:cxn>
                    <a:cxn ang="0">
                      <a:pos x="16668" y="16830"/>
                    </a:cxn>
                    <a:cxn ang="0">
                      <a:pos x="0" y="16830"/>
                    </a:cxn>
                    <a:cxn ang="0">
                      <a:pos x="0" y="12946"/>
                    </a:cxn>
                    <a:cxn ang="0">
                      <a:pos x="11729" y="11004"/>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7"/>
                      </a:cubicBezTo>
                      <a:cubicBezTo>
                        <a:pt x="24" y="14"/>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574" name="Freeform 316"/>
                <p:cNvSpPr>
                  <a:spLocks noEditPoints="1"/>
                </p:cNvSpPr>
                <p:nvPr/>
              </p:nvSpPr>
              <p:spPr>
                <a:xfrm>
                  <a:off x="4981575" y="2720975"/>
                  <a:ext cx="46038" cy="68262"/>
                </a:xfrm>
                <a:custGeom>
                  <a:avLst/>
                  <a:gdLst/>
                  <a:ahLst/>
                  <a:cxnLst>
                    <a:cxn ang="0">
                      <a:pos x="23019" y="0"/>
                    </a:cxn>
                    <a:cxn ang="0">
                      <a:pos x="42091" y="11702"/>
                    </a:cxn>
                    <a:cxn ang="0">
                      <a:pos x="46038" y="34456"/>
                    </a:cxn>
                    <a:cxn ang="0">
                      <a:pos x="42091" y="58510"/>
                    </a:cxn>
                    <a:cxn ang="0">
                      <a:pos x="23019" y="68262"/>
                    </a:cxn>
                    <a:cxn ang="0">
                      <a:pos x="4603" y="58510"/>
                    </a:cxn>
                    <a:cxn ang="0">
                      <a:pos x="0" y="33805"/>
                    </a:cxn>
                    <a:cxn ang="0">
                      <a:pos x="4603" y="10401"/>
                    </a:cxn>
                    <a:cxn ang="0">
                      <a:pos x="23019" y="0"/>
                    </a:cxn>
                    <a:cxn ang="0">
                      <a:pos x="40118" y="33805"/>
                    </a:cxn>
                    <a:cxn ang="0">
                      <a:pos x="36830" y="14302"/>
                    </a:cxn>
                    <a:cxn ang="0">
                      <a:pos x="23019" y="5200"/>
                    </a:cxn>
                    <a:cxn ang="0">
                      <a:pos x="9865" y="14302"/>
                    </a:cxn>
                    <a:cxn ang="0">
                      <a:pos x="6576" y="34456"/>
                    </a:cxn>
                    <a:cxn ang="0">
                      <a:pos x="9865" y="55259"/>
                    </a:cxn>
                    <a:cxn ang="0">
                      <a:pos x="23019" y="63061"/>
                    </a:cxn>
                    <a:cxn ang="0">
                      <a:pos x="37488" y="53959"/>
                    </a:cxn>
                    <a:cxn ang="0">
                      <a:pos x="40118" y="33805"/>
                    </a:cxn>
                  </a:cxnLst>
                  <a:pathLst>
                    <a:path w="70" h="105">
                      <a:moveTo>
                        <a:pt x="35" y="0"/>
                      </a:moveTo>
                      <a:cubicBezTo>
                        <a:pt x="49" y="0"/>
                        <a:pt x="59" y="6"/>
                        <a:pt x="64" y="18"/>
                      </a:cubicBezTo>
                      <a:cubicBezTo>
                        <a:pt x="68" y="26"/>
                        <a:pt x="70" y="38"/>
                        <a:pt x="70" y="53"/>
                      </a:cubicBezTo>
                      <a:cubicBezTo>
                        <a:pt x="70" y="69"/>
                        <a:pt x="68" y="81"/>
                        <a:pt x="64" y="90"/>
                      </a:cubicBezTo>
                      <a:cubicBezTo>
                        <a:pt x="58" y="100"/>
                        <a:pt x="49" y="105"/>
                        <a:pt x="35" y="105"/>
                      </a:cubicBezTo>
                      <a:cubicBezTo>
                        <a:pt x="22" y="105"/>
                        <a:pt x="13" y="100"/>
                        <a:pt x="7" y="90"/>
                      </a:cubicBezTo>
                      <a:cubicBezTo>
                        <a:pt x="3" y="81"/>
                        <a:pt x="0" y="69"/>
                        <a:pt x="0" y="52"/>
                      </a:cubicBezTo>
                      <a:cubicBezTo>
                        <a:pt x="0" y="37"/>
                        <a:pt x="3" y="25"/>
                        <a:pt x="7" y="16"/>
                      </a:cubicBezTo>
                      <a:cubicBezTo>
                        <a:pt x="12" y="5"/>
                        <a:pt x="22" y="0"/>
                        <a:pt x="35" y="0"/>
                      </a:cubicBezTo>
                      <a:close/>
                      <a:moveTo>
                        <a:pt x="61" y="52"/>
                      </a:moveTo>
                      <a:cubicBezTo>
                        <a:pt x="61" y="39"/>
                        <a:pt x="59" y="29"/>
                        <a:pt x="56" y="22"/>
                      </a:cubicBezTo>
                      <a:cubicBezTo>
                        <a:pt x="52" y="12"/>
                        <a:pt x="45" y="8"/>
                        <a:pt x="35" y="8"/>
                      </a:cubicBezTo>
                      <a:cubicBezTo>
                        <a:pt x="26" y="8"/>
                        <a:pt x="19" y="13"/>
                        <a:pt x="15" y="22"/>
                      </a:cubicBezTo>
                      <a:cubicBezTo>
                        <a:pt x="11" y="30"/>
                        <a:pt x="10" y="40"/>
                        <a:pt x="10" y="53"/>
                      </a:cubicBezTo>
                      <a:cubicBezTo>
                        <a:pt x="10" y="68"/>
                        <a:pt x="12" y="79"/>
                        <a:pt x="15" y="85"/>
                      </a:cubicBezTo>
                      <a:cubicBezTo>
                        <a:pt x="19" y="93"/>
                        <a:pt x="26" y="97"/>
                        <a:pt x="35" y="97"/>
                      </a:cubicBezTo>
                      <a:cubicBezTo>
                        <a:pt x="45" y="97"/>
                        <a:pt x="52" y="93"/>
                        <a:pt x="57" y="83"/>
                      </a:cubicBezTo>
                      <a:cubicBezTo>
                        <a:pt x="59" y="76"/>
                        <a:pt x="61" y="66"/>
                        <a:pt x="61" y="52"/>
                      </a:cubicBezTo>
                      <a:close/>
                    </a:path>
                  </a:pathLst>
                </a:custGeom>
                <a:solidFill>
                  <a:srgbClr val="000000"/>
                </a:solidFill>
                <a:ln w="9525">
                  <a:noFill/>
                </a:ln>
              </p:spPr>
              <p:txBody>
                <a:bodyPr/>
                <a:p>
                  <a:endParaRPr lang="zh-CN" altLang="en-US"/>
                </a:p>
              </p:txBody>
            </p:sp>
            <p:sp>
              <p:nvSpPr>
                <p:cNvPr id="23575" name="Freeform 317"/>
                <p:cNvSpPr/>
                <p:nvPr/>
              </p:nvSpPr>
              <p:spPr>
                <a:xfrm>
                  <a:off x="5394325" y="3152775"/>
                  <a:ext cx="44450" cy="68262"/>
                </a:xfrm>
                <a:custGeom>
                  <a:avLst/>
                  <a:gdLst/>
                  <a:ahLst/>
                  <a:cxnLst>
                    <a:cxn ang="0">
                      <a:pos x="0" y="49408"/>
                    </a:cxn>
                    <a:cxn ang="0">
                      <a:pos x="5797" y="49408"/>
                    </a:cxn>
                    <a:cxn ang="0">
                      <a:pos x="10951" y="59160"/>
                    </a:cxn>
                    <a:cxn ang="0">
                      <a:pos x="22547" y="63061"/>
                    </a:cxn>
                    <a:cxn ang="0">
                      <a:pos x="34142" y="57860"/>
                    </a:cxn>
                    <a:cxn ang="0">
                      <a:pos x="38652" y="45508"/>
                    </a:cxn>
                    <a:cxn ang="0">
                      <a:pos x="34142" y="33155"/>
                    </a:cxn>
                    <a:cxn ang="0">
                      <a:pos x="21902" y="28605"/>
                    </a:cxn>
                    <a:cxn ang="0">
                      <a:pos x="13528" y="30555"/>
                    </a:cxn>
                    <a:cxn ang="0">
                      <a:pos x="7086" y="35756"/>
                    </a:cxn>
                    <a:cxn ang="0">
                      <a:pos x="2576" y="35106"/>
                    </a:cxn>
                    <a:cxn ang="0">
                      <a:pos x="7730" y="0"/>
                    </a:cxn>
                    <a:cxn ang="0">
                      <a:pos x="40584" y="0"/>
                    </a:cxn>
                    <a:cxn ang="0">
                      <a:pos x="40584" y="5200"/>
                    </a:cxn>
                    <a:cxn ang="0">
                      <a:pos x="12884" y="5200"/>
                    </a:cxn>
                    <a:cxn ang="0">
                      <a:pos x="9018" y="27954"/>
                    </a:cxn>
                    <a:cxn ang="0">
                      <a:pos x="16105" y="24704"/>
                    </a:cxn>
                    <a:cxn ang="0">
                      <a:pos x="23191" y="23404"/>
                    </a:cxn>
                    <a:cxn ang="0">
                      <a:pos x="38652" y="29905"/>
                    </a:cxn>
                    <a:cxn ang="0">
                      <a:pos x="44450" y="45508"/>
                    </a:cxn>
                    <a:cxn ang="0">
                      <a:pos x="38007" y="62410"/>
                    </a:cxn>
                    <a:cxn ang="0">
                      <a:pos x="23191" y="68262"/>
                    </a:cxn>
                    <a:cxn ang="0">
                      <a:pos x="7086" y="63711"/>
                    </a:cxn>
                    <a:cxn ang="0">
                      <a:pos x="0" y="49408"/>
                    </a:cxn>
                  </a:cxnLst>
                  <a:pathLst>
                    <a:path w="69" h="105">
                      <a:moveTo>
                        <a:pt x="0" y="76"/>
                      </a:moveTo>
                      <a:cubicBezTo>
                        <a:pt x="9" y="76"/>
                        <a:pt x="9" y="76"/>
                        <a:pt x="9" y="76"/>
                      </a:cubicBezTo>
                      <a:cubicBezTo>
                        <a:pt x="10" y="83"/>
                        <a:pt x="13" y="88"/>
                        <a:pt x="17" y="91"/>
                      </a:cubicBezTo>
                      <a:cubicBezTo>
                        <a:pt x="22" y="95"/>
                        <a:pt x="28" y="97"/>
                        <a:pt x="35" y="97"/>
                      </a:cubicBezTo>
                      <a:cubicBezTo>
                        <a:pt x="42" y="97"/>
                        <a:pt x="48" y="94"/>
                        <a:pt x="53" y="89"/>
                      </a:cubicBezTo>
                      <a:cubicBezTo>
                        <a:pt x="57" y="84"/>
                        <a:pt x="60" y="78"/>
                        <a:pt x="60" y="70"/>
                      </a:cubicBezTo>
                      <a:cubicBezTo>
                        <a:pt x="60" y="63"/>
                        <a:pt x="57" y="56"/>
                        <a:pt x="53" y="51"/>
                      </a:cubicBezTo>
                      <a:cubicBezTo>
                        <a:pt x="48" y="47"/>
                        <a:pt x="42" y="44"/>
                        <a:pt x="34" y="44"/>
                      </a:cubicBezTo>
                      <a:cubicBezTo>
                        <a:pt x="29" y="44"/>
                        <a:pt x="25" y="45"/>
                        <a:pt x="21" y="47"/>
                      </a:cubicBezTo>
                      <a:cubicBezTo>
                        <a:pt x="18" y="48"/>
                        <a:pt x="14" y="51"/>
                        <a:pt x="11" y="55"/>
                      </a:cubicBezTo>
                      <a:cubicBezTo>
                        <a:pt x="4" y="54"/>
                        <a:pt x="4" y="54"/>
                        <a:pt x="4" y="54"/>
                      </a:cubicBezTo>
                      <a:cubicBezTo>
                        <a:pt x="12" y="0"/>
                        <a:pt x="12" y="0"/>
                        <a:pt x="12" y="0"/>
                      </a:cubicBezTo>
                      <a:cubicBezTo>
                        <a:pt x="63" y="0"/>
                        <a:pt x="63" y="0"/>
                        <a:pt x="63" y="0"/>
                      </a:cubicBezTo>
                      <a:cubicBezTo>
                        <a:pt x="63" y="8"/>
                        <a:pt x="63" y="8"/>
                        <a:pt x="63" y="8"/>
                      </a:cubicBezTo>
                      <a:cubicBezTo>
                        <a:pt x="20" y="8"/>
                        <a:pt x="20" y="8"/>
                        <a:pt x="20" y="8"/>
                      </a:cubicBezTo>
                      <a:cubicBezTo>
                        <a:pt x="14" y="43"/>
                        <a:pt x="14" y="43"/>
                        <a:pt x="14" y="43"/>
                      </a:cubicBezTo>
                      <a:cubicBezTo>
                        <a:pt x="18" y="40"/>
                        <a:pt x="21" y="39"/>
                        <a:pt x="25" y="38"/>
                      </a:cubicBezTo>
                      <a:cubicBezTo>
                        <a:pt x="28" y="37"/>
                        <a:pt x="32" y="36"/>
                        <a:pt x="36" y="36"/>
                      </a:cubicBezTo>
                      <a:cubicBezTo>
                        <a:pt x="46" y="36"/>
                        <a:pt x="54" y="39"/>
                        <a:pt x="60" y="46"/>
                      </a:cubicBezTo>
                      <a:cubicBezTo>
                        <a:pt x="66" y="52"/>
                        <a:pt x="69" y="60"/>
                        <a:pt x="69" y="70"/>
                      </a:cubicBezTo>
                      <a:cubicBezTo>
                        <a:pt x="69" y="81"/>
                        <a:pt x="66" y="89"/>
                        <a:pt x="59" y="96"/>
                      </a:cubicBezTo>
                      <a:cubicBezTo>
                        <a:pt x="53" y="102"/>
                        <a:pt x="45" y="105"/>
                        <a:pt x="36" y="105"/>
                      </a:cubicBezTo>
                      <a:cubicBezTo>
                        <a:pt x="25" y="105"/>
                        <a:pt x="17" y="103"/>
                        <a:pt x="11" y="98"/>
                      </a:cubicBezTo>
                      <a:cubicBezTo>
                        <a:pt x="4" y="94"/>
                        <a:pt x="0" y="86"/>
                        <a:pt x="0" y="76"/>
                      </a:cubicBezTo>
                      <a:close/>
                    </a:path>
                  </a:pathLst>
                </a:custGeom>
                <a:solidFill>
                  <a:srgbClr val="000000"/>
                </a:solidFill>
                <a:ln w="9525">
                  <a:noFill/>
                </a:ln>
              </p:spPr>
              <p:txBody>
                <a:bodyPr/>
                <a:p>
                  <a:endParaRPr lang="zh-CN" altLang="en-US"/>
                </a:p>
              </p:txBody>
            </p:sp>
            <p:sp>
              <p:nvSpPr>
                <p:cNvPr id="23576" name="Freeform 318"/>
                <p:cNvSpPr/>
                <p:nvPr/>
              </p:nvSpPr>
              <p:spPr>
                <a:xfrm>
                  <a:off x="5078413" y="3152775"/>
                  <a:ext cx="42863" cy="66675"/>
                </a:xfrm>
                <a:custGeom>
                  <a:avLst/>
                  <a:gdLst/>
                  <a:ahLst/>
                  <a:cxnLst>
                    <a:cxn ang="0">
                      <a:pos x="0" y="6473"/>
                    </a:cxn>
                    <a:cxn ang="0">
                      <a:pos x="0" y="0"/>
                    </a:cxn>
                    <a:cxn ang="0">
                      <a:pos x="42863" y="0"/>
                    </a:cxn>
                    <a:cxn ang="0">
                      <a:pos x="42863" y="5825"/>
                    </a:cxn>
                    <a:cxn ang="0">
                      <a:pos x="21761" y="39487"/>
                    </a:cxn>
                    <a:cxn ang="0">
                      <a:pos x="15826" y="66675"/>
                    </a:cxn>
                    <a:cxn ang="0">
                      <a:pos x="8572" y="66675"/>
                    </a:cxn>
                    <a:cxn ang="0">
                      <a:pos x="17145" y="34955"/>
                    </a:cxn>
                    <a:cxn ang="0">
                      <a:pos x="35609" y="6473"/>
                    </a:cxn>
                    <a:cxn ang="0">
                      <a:pos x="0" y="6473"/>
                    </a:cxn>
                  </a:cxnLst>
                  <a:pathLst>
                    <a:path w="65" h="103">
                      <a:moveTo>
                        <a:pt x="0" y="10"/>
                      </a:moveTo>
                      <a:cubicBezTo>
                        <a:pt x="0" y="0"/>
                        <a:pt x="0" y="0"/>
                        <a:pt x="0" y="0"/>
                      </a:cubicBezTo>
                      <a:cubicBezTo>
                        <a:pt x="65" y="0"/>
                        <a:pt x="65" y="0"/>
                        <a:pt x="65" y="0"/>
                      </a:cubicBezTo>
                      <a:cubicBezTo>
                        <a:pt x="65" y="9"/>
                        <a:pt x="65" y="9"/>
                        <a:pt x="65" y="9"/>
                      </a:cubicBezTo>
                      <a:cubicBezTo>
                        <a:pt x="52" y="25"/>
                        <a:pt x="41" y="42"/>
                        <a:pt x="33" y="61"/>
                      </a:cubicBezTo>
                      <a:cubicBezTo>
                        <a:pt x="27" y="77"/>
                        <a:pt x="24" y="91"/>
                        <a:pt x="24" y="103"/>
                      </a:cubicBezTo>
                      <a:cubicBezTo>
                        <a:pt x="13" y="103"/>
                        <a:pt x="13" y="103"/>
                        <a:pt x="13" y="103"/>
                      </a:cubicBezTo>
                      <a:cubicBezTo>
                        <a:pt x="13" y="89"/>
                        <a:pt x="18" y="73"/>
                        <a:pt x="26" y="54"/>
                      </a:cubicBezTo>
                      <a:cubicBezTo>
                        <a:pt x="34" y="38"/>
                        <a:pt x="43" y="23"/>
                        <a:pt x="54" y="10"/>
                      </a:cubicBezTo>
                      <a:lnTo>
                        <a:pt x="0" y="10"/>
                      </a:lnTo>
                      <a:close/>
                    </a:path>
                  </a:pathLst>
                </a:custGeom>
                <a:solidFill>
                  <a:srgbClr val="000000"/>
                </a:solidFill>
                <a:ln w="9525">
                  <a:noFill/>
                </a:ln>
              </p:spPr>
              <p:txBody>
                <a:bodyPr/>
                <a:p>
                  <a:endParaRPr lang="zh-CN" altLang="en-US"/>
                </a:p>
              </p:txBody>
            </p:sp>
            <p:sp>
              <p:nvSpPr>
                <p:cNvPr id="23577" name="Freeform 319"/>
                <p:cNvSpPr/>
                <p:nvPr/>
              </p:nvSpPr>
              <p:spPr>
                <a:xfrm>
                  <a:off x="5060950" y="2603500"/>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578" name="Freeform 320"/>
                <p:cNvSpPr/>
                <p:nvPr/>
              </p:nvSpPr>
              <p:spPr>
                <a:xfrm>
                  <a:off x="5106988"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579" name="Freeform 321"/>
                <p:cNvSpPr/>
                <p:nvPr/>
              </p:nvSpPr>
              <p:spPr>
                <a:xfrm>
                  <a:off x="5005388" y="2832100"/>
                  <a:ext cx="279400" cy="193675"/>
                </a:xfrm>
                <a:custGeom>
                  <a:avLst/>
                  <a:gdLst/>
                  <a:ahLst/>
                  <a:cxnLst>
                    <a:cxn ang="0">
                      <a:pos x="256815" y="54692"/>
                    </a:cxn>
                    <a:cxn ang="0">
                      <a:pos x="239393" y="62413"/>
                    </a:cxn>
                    <a:cxn ang="0">
                      <a:pos x="103887" y="1286"/>
                    </a:cxn>
                    <a:cxn ang="0">
                      <a:pos x="96144" y="5147"/>
                    </a:cxn>
                    <a:cxn ang="0">
                      <a:pos x="98080" y="13512"/>
                    </a:cxn>
                    <a:cxn ang="0">
                      <a:pos x="234231" y="75282"/>
                    </a:cxn>
                    <a:cxn ang="0">
                      <a:pos x="234231" y="77212"/>
                    </a:cxn>
                    <a:cxn ang="0">
                      <a:pos x="234231" y="79786"/>
                    </a:cxn>
                    <a:cxn ang="0">
                      <a:pos x="3871" y="179519"/>
                    </a:cxn>
                    <a:cxn ang="0">
                      <a:pos x="1935" y="188527"/>
                    </a:cxn>
                    <a:cxn ang="0">
                      <a:pos x="9678" y="192388"/>
                    </a:cxn>
                    <a:cxn ang="0">
                      <a:pos x="240038" y="92655"/>
                    </a:cxn>
                    <a:cxn ang="0">
                      <a:pos x="256815" y="99732"/>
                    </a:cxn>
                    <a:cxn ang="0">
                      <a:pos x="279400" y="77212"/>
                    </a:cxn>
                    <a:cxn ang="0">
                      <a:pos x="256815" y="54692"/>
                    </a:cxn>
                  </a:cxnLst>
                  <a:pathLst>
                    <a:path w="433" h="301">
                      <a:moveTo>
                        <a:pt x="398" y="85"/>
                      </a:moveTo>
                      <a:cubicBezTo>
                        <a:pt x="387" y="85"/>
                        <a:pt x="378" y="90"/>
                        <a:pt x="371" y="97"/>
                      </a:cubicBezTo>
                      <a:cubicBezTo>
                        <a:pt x="161" y="2"/>
                        <a:pt x="161" y="2"/>
                        <a:pt x="161" y="2"/>
                      </a:cubicBezTo>
                      <a:cubicBezTo>
                        <a:pt x="157" y="0"/>
                        <a:pt x="151" y="3"/>
                        <a:pt x="149" y="8"/>
                      </a:cubicBezTo>
                      <a:cubicBezTo>
                        <a:pt x="146" y="14"/>
                        <a:pt x="148" y="20"/>
                        <a:pt x="152" y="21"/>
                      </a:cubicBezTo>
                      <a:cubicBezTo>
                        <a:pt x="363" y="117"/>
                        <a:pt x="363" y="117"/>
                        <a:pt x="363" y="117"/>
                      </a:cubicBezTo>
                      <a:cubicBezTo>
                        <a:pt x="363" y="118"/>
                        <a:pt x="363" y="119"/>
                        <a:pt x="363" y="120"/>
                      </a:cubicBezTo>
                      <a:cubicBezTo>
                        <a:pt x="363" y="122"/>
                        <a:pt x="363" y="123"/>
                        <a:pt x="363" y="124"/>
                      </a:cubicBezTo>
                      <a:cubicBezTo>
                        <a:pt x="6" y="279"/>
                        <a:pt x="6" y="279"/>
                        <a:pt x="6" y="279"/>
                      </a:cubicBezTo>
                      <a:cubicBezTo>
                        <a:pt x="2" y="281"/>
                        <a:pt x="0" y="287"/>
                        <a:pt x="3" y="293"/>
                      </a:cubicBezTo>
                      <a:cubicBezTo>
                        <a:pt x="5" y="298"/>
                        <a:pt x="11" y="301"/>
                        <a:pt x="15" y="299"/>
                      </a:cubicBezTo>
                      <a:cubicBezTo>
                        <a:pt x="372" y="144"/>
                        <a:pt x="372" y="144"/>
                        <a:pt x="372" y="144"/>
                      </a:cubicBezTo>
                      <a:cubicBezTo>
                        <a:pt x="379" y="151"/>
                        <a:pt x="388" y="155"/>
                        <a:pt x="398" y="155"/>
                      </a:cubicBezTo>
                      <a:cubicBezTo>
                        <a:pt x="418" y="155"/>
                        <a:pt x="433" y="140"/>
                        <a:pt x="433" y="120"/>
                      </a:cubicBezTo>
                      <a:cubicBezTo>
                        <a:pt x="433" y="101"/>
                        <a:pt x="418" y="85"/>
                        <a:pt x="398" y="85"/>
                      </a:cubicBezTo>
                      <a:close/>
                    </a:path>
                  </a:pathLst>
                </a:custGeom>
                <a:solidFill>
                  <a:srgbClr val="000000"/>
                </a:solidFill>
                <a:ln w="9525">
                  <a:noFill/>
                </a:ln>
              </p:spPr>
              <p:txBody>
                <a:bodyPr/>
                <a:p>
                  <a:endParaRPr lang="zh-CN" altLang="en-US"/>
                </a:p>
              </p:txBody>
            </p:sp>
            <p:sp>
              <p:nvSpPr>
                <p:cNvPr id="23580" name="Freeform 322"/>
                <p:cNvSpPr/>
                <p:nvPr/>
              </p:nvSpPr>
              <p:spPr>
                <a:xfrm>
                  <a:off x="5256213" y="2901950"/>
                  <a:ext cx="14288" cy="244475"/>
                </a:xfrm>
                <a:custGeom>
                  <a:avLst/>
                  <a:gdLst/>
                  <a:ahLst/>
                  <a:cxnLst>
                    <a:cxn ang="0">
                      <a:pos x="14288" y="7761"/>
                    </a:cxn>
                    <a:cxn ang="0">
                      <a:pos x="7144" y="0"/>
                    </a:cxn>
                    <a:cxn ang="0">
                      <a:pos x="0" y="7761"/>
                    </a:cxn>
                    <a:cxn ang="0">
                      <a:pos x="4546" y="14228"/>
                    </a:cxn>
                    <a:cxn ang="0">
                      <a:pos x="4546" y="242534"/>
                    </a:cxn>
                    <a:cxn ang="0">
                      <a:pos x="7144" y="244475"/>
                    </a:cxn>
                    <a:cxn ang="0">
                      <a:pos x="10391" y="242534"/>
                    </a:cxn>
                    <a:cxn ang="0">
                      <a:pos x="10391" y="14228"/>
                    </a:cxn>
                    <a:cxn ang="0">
                      <a:pos x="14288" y="7761"/>
                    </a:cxn>
                  </a:cxnLst>
                  <a:pathLst>
                    <a:path w="22" h="378">
                      <a:moveTo>
                        <a:pt x="22" y="12"/>
                      </a:moveTo>
                      <a:cubicBezTo>
                        <a:pt x="22" y="5"/>
                        <a:pt x="17" y="0"/>
                        <a:pt x="11" y="0"/>
                      </a:cubicBezTo>
                      <a:cubicBezTo>
                        <a:pt x="5" y="0"/>
                        <a:pt x="0" y="5"/>
                        <a:pt x="0" y="12"/>
                      </a:cubicBezTo>
                      <a:cubicBezTo>
                        <a:pt x="0" y="16"/>
                        <a:pt x="2" y="20"/>
                        <a:pt x="7" y="22"/>
                      </a:cubicBezTo>
                      <a:cubicBezTo>
                        <a:pt x="7" y="375"/>
                        <a:pt x="7" y="375"/>
                        <a:pt x="7" y="375"/>
                      </a:cubicBezTo>
                      <a:cubicBezTo>
                        <a:pt x="7" y="377"/>
                        <a:pt x="9" y="378"/>
                        <a:pt x="11" y="378"/>
                      </a:cubicBezTo>
                      <a:cubicBezTo>
                        <a:pt x="14" y="378"/>
                        <a:pt x="16" y="377"/>
                        <a:pt x="16" y="375"/>
                      </a:cubicBezTo>
                      <a:cubicBezTo>
                        <a:pt x="16" y="22"/>
                        <a:pt x="16" y="22"/>
                        <a:pt x="16" y="22"/>
                      </a:cubicBezTo>
                      <a:cubicBezTo>
                        <a:pt x="20" y="20"/>
                        <a:pt x="22" y="16"/>
                        <a:pt x="22" y="12"/>
                      </a:cubicBezTo>
                      <a:close/>
                    </a:path>
                  </a:pathLst>
                </a:custGeom>
                <a:solidFill>
                  <a:srgbClr val="FF2500"/>
                </a:solidFill>
                <a:ln w="9525">
                  <a:noFill/>
                </a:ln>
              </p:spPr>
              <p:txBody>
                <a:bodyPr/>
                <a:p>
                  <a:endParaRPr lang="zh-CN" altLang="en-US"/>
                </a:p>
              </p:txBody>
            </p:sp>
          </p:grpSp>
          <p:grpSp>
            <p:nvGrpSpPr>
              <p:cNvPr id="23581" name="组合 728"/>
              <p:cNvGrpSpPr/>
              <p:nvPr/>
            </p:nvGrpSpPr>
            <p:grpSpPr>
              <a:xfrm>
                <a:off x="2879766" y="2671397"/>
                <a:ext cx="201445" cy="201107"/>
                <a:chOff x="3711575" y="2436813"/>
                <a:chExt cx="946150" cy="944562"/>
              </a:xfrm>
            </p:grpSpPr>
            <p:sp>
              <p:nvSpPr>
                <p:cNvPr id="23582" name="Freeform 5"/>
                <p:cNvSpPr/>
                <p:nvPr/>
              </p:nvSpPr>
              <p:spPr>
                <a:xfrm>
                  <a:off x="3713163" y="2438400"/>
                  <a:ext cx="942975" cy="942975"/>
                </a:xfrm>
                <a:custGeom>
                  <a:avLst/>
                  <a:gdLst/>
                  <a:ahLst/>
                  <a:cxnLst>
                    <a:cxn ang="0">
                      <a:pos x="942975" y="296659"/>
                    </a:cxn>
                    <a:cxn ang="0">
                      <a:pos x="942328" y="261757"/>
                    </a:cxn>
                    <a:cxn ang="0">
                      <a:pos x="942328" y="233966"/>
                    </a:cxn>
                    <a:cxn ang="0">
                      <a:pos x="936511" y="171920"/>
                    </a:cxn>
                    <a:cxn ang="0">
                      <a:pos x="917768" y="113105"/>
                    </a:cxn>
                    <a:cxn ang="0">
                      <a:pos x="880282" y="62692"/>
                    </a:cxn>
                    <a:cxn ang="0">
                      <a:pos x="829869" y="25206"/>
                    </a:cxn>
                    <a:cxn ang="0">
                      <a:pos x="771054" y="6463"/>
                    </a:cxn>
                    <a:cxn ang="0">
                      <a:pos x="709008" y="646"/>
                    </a:cxn>
                    <a:cxn ang="0">
                      <a:pos x="681217" y="646"/>
                    </a:cxn>
                    <a:cxn ang="0">
                      <a:pos x="646315" y="0"/>
                    </a:cxn>
                    <a:cxn ang="0">
                      <a:pos x="296012" y="0"/>
                    </a:cxn>
                    <a:cxn ang="0">
                      <a:pos x="261757" y="646"/>
                    </a:cxn>
                    <a:cxn ang="0">
                      <a:pos x="233320" y="646"/>
                    </a:cxn>
                    <a:cxn ang="0">
                      <a:pos x="171920" y="6463"/>
                    </a:cxn>
                    <a:cxn ang="0">
                      <a:pos x="113105" y="25206"/>
                    </a:cxn>
                    <a:cxn ang="0">
                      <a:pos x="62046" y="62692"/>
                    </a:cxn>
                    <a:cxn ang="0">
                      <a:pos x="24560" y="113105"/>
                    </a:cxn>
                    <a:cxn ang="0">
                      <a:pos x="5816" y="171920"/>
                    </a:cxn>
                    <a:cxn ang="0">
                      <a:pos x="646" y="233966"/>
                    </a:cxn>
                    <a:cxn ang="0">
                      <a:pos x="0" y="261757"/>
                    </a:cxn>
                    <a:cxn ang="0">
                      <a:pos x="0" y="296659"/>
                    </a:cxn>
                    <a:cxn ang="0">
                      <a:pos x="0" y="646962"/>
                    </a:cxn>
                    <a:cxn ang="0">
                      <a:pos x="0" y="681217"/>
                    </a:cxn>
                    <a:cxn ang="0">
                      <a:pos x="646" y="709654"/>
                    </a:cxn>
                    <a:cxn ang="0">
                      <a:pos x="5816" y="771054"/>
                    </a:cxn>
                    <a:cxn ang="0">
                      <a:pos x="24560" y="829869"/>
                    </a:cxn>
                    <a:cxn ang="0">
                      <a:pos x="62046" y="880928"/>
                    </a:cxn>
                    <a:cxn ang="0">
                      <a:pos x="113105" y="918414"/>
                    </a:cxn>
                    <a:cxn ang="0">
                      <a:pos x="171920" y="937158"/>
                    </a:cxn>
                    <a:cxn ang="0">
                      <a:pos x="233320" y="942328"/>
                    </a:cxn>
                    <a:cxn ang="0">
                      <a:pos x="261757" y="942975"/>
                    </a:cxn>
                    <a:cxn ang="0">
                      <a:pos x="296012" y="942975"/>
                    </a:cxn>
                    <a:cxn ang="0">
                      <a:pos x="646315" y="942975"/>
                    </a:cxn>
                    <a:cxn ang="0">
                      <a:pos x="681217" y="942975"/>
                    </a:cxn>
                    <a:cxn ang="0">
                      <a:pos x="709008" y="942328"/>
                    </a:cxn>
                    <a:cxn ang="0">
                      <a:pos x="771054" y="937158"/>
                    </a:cxn>
                    <a:cxn ang="0">
                      <a:pos x="829869" y="918414"/>
                    </a:cxn>
                    <a:cxn ang="0">
                      <a:pos x="880282" y="880928"/>
                    </a:cxn>
                    <a:cxn ang="0">
                      <a:pos x="917768" y="829869"/>
                    </a:cxn>
                    <a:cxn ang="0">
                      <a:pos x="936511" y="771054"/>
                    </a:cxn>
                    <a:cxn ang="0">
                      <a:pos x="942328" y="709654"/>
                    </a:cxn>
                    <a:cxn ang="0">
                      <a:pos x="942328" y="681217"/>
                    </a:cxn>
                    <a:cxn ang="0">
                      <a:pos x="942975" y="646962"/>
                    </a:cxn>
                    <a:cxn ang="0">
                      <a:pos x="942975" y="296659"/>
                    </a:cxn>
                  </a:cxnLst>
                  <a:pathLst>
                    <a:path w="1459" h="1459">
                      <a:moveTo>
                        <a:pt x="1459" y="459"/>
                      </a:moveTo>
                      <a:cubicBezTo>
                        <a:pt x="1459" y="446"/>
                        <a:pt x="1459" y="427"/>
                        <a:pt x="1458" y="405"/>
                      </a:cubicBezTo>
                      <a:cubicBezTo>
                        <a:pt x="1458" y="382"/>
                        <a:pt x="1458" y="373"/>
                        <a:pt x="1458" y="362"/>
                      </a:cubicBezTo>
                      <a:cubicBezTo>
                        <a:pt x="1457" y="329"/>
                        <a:pt x="1455" y="296"/>
                        <a:pt x="1449" y="266"/>
                      </a:cubicBezTo>
                      <a:cubicBezTo>
                        <a:pt x="1443" y="234"/>
                        <a:pt x="1435" y="205"/>
                        <a:pt x="1420" y="175"/>
                      </a:cubicBezTo>
                      <a:cubicBezTo>
                        <a:pt x="1405" y="146"/>
                        <a:pt x="1385" y="120"/>
                        <a:pt x="1362" y="97"/>
                      </a:cubicBezTo>
                      <a:cubicBezTo>
                        <a:pt x="1339" y="74"/>
                        <a:pt x="1314" y="54"/>
                        <a:pt x="1284" y="39"/>
                      </a:cubicBezTo>
                      <a:cubicBezTo>
                        <a:pt x="1254" y="24"/>
                        <a:pt x="1225" y="16"/>
                        <a:pt x="1193" y="10"/>
                      </a:cubicBezTo>
                      <a:cubicBezTo>
                        <a:pt x="1163" y="4"/>
                        <a:pt x="1130" y="2"/>
                        <a:pt x="1097" y="1"/>
                      </a:cubicBezTo>
                      <a:cubicBezTo>
                        <a:pt x="1086" y="1"/>
                        <a:pt x="1077" y="1"/>
                        <a:pt x="1054" y="1"/>
                      </a:cubicBezTo>
                      <a:cubicBezTo>
                        <a:pt x="1032" y="1"/>
                        <a:pt x="1013" y="0"/>
                        <a:pt x="1000" y="0"/>
                      </a:cubicBezTo>
                      <a:cubicBezTo>
                        <a:pt x="458" y="0"/>
                        <a:pt x="458" y="0"/>
                        <a:pt x="458" y="0"/>
                      </a:cubicBezTo>
                      <a:cubicBezTo>
                        <a:pt x="445" y="0"/>
                        <a:pt x="427" y="1"/>
                        <a:pt x="405" y="1"/>
                      </a:cubicBezTo>
                      <a:cubicBezTo>
                        <a:pt x="382" y="1"/>
                        <a:pt x="372" y="1"/>
                        <a:pt x="361" y="1"/>
                      </a:cubicBezTo>
                      <a:cubicBezTo>
                        <a:pt x="328" y="2"/>
                        <a:pt x="295" y="4"/>
                        <a:pt x="266"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4" y="296"/>
                        <a:pt x="1" y="329"/>
                        <a:pt x="1" y="362"/>
                      </a:cubicBezTo>
                      <a:cubicBezTo>
                        <a:pt x="1" y="373"/>
                        <a:pt x="0" y="382"/>
                        <a:pt x="0" y="405"/>
                      </a:cubicBezTo>
                      <a:cubicBezTo>
                        <a:pt x="0" y="427"/>
                        <a:pt x="0" y="446"/>
                        <a:pt x="0" y="459"/>
                      </a:cubicBezTo>
                      <a:cubicBezTo>
                        <a:pt x="0" y="1001"/>
                        <a:pt x="0" y="1001"/>
                        <a:pt x="0" y="1001"/>
                      </a:cubicBezTo>
                      <a:cubicBezTo>
                        <a:pt x="0" y="1014"/>
                        <a:pt x="0" y="1032"/>
                        <a:pt x="0" y="1054"/>
                      </a:cubicBezTo>
                      <a:cubicBezTo>
                        <a:pt x="0" y="1077"/>
                        <a:pt x="1" y="1087"/>
                        <a:pt x="1" y="1098"/>
                      </a:cubicBezTo>
                      <a:cubicBezTo>
                        <a:pt x="1" y="1131"/>
                        <a:pt x="4"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6" y="1450"/>
                      </a:cubicBezTo>
                      <a:cubicBezTo>
                        <a:pt x="295" y="1455"/>
                        <a:pt x="328" y="1458"/>
                        <a:pt x="361" y="1458"/>
                      </a:cubicBezTo>
                      <a:cubicBezTo>
                        <a:pt x="372" y="1458"/>
                        <a:pt x="382" y="1459"/>
                        <a:pt x="405" y="1459"/>
                      </a:cubicBezTo>
                      <a:cubicBezTo>
                        <a:pt x="427" y="1459"/>
                        <a:pt x="445" y="1459"/>
                        <a:pt x="458" y="1459"/>
                      </a:cubicBezTo>
                      <a:cubicBezTo>
                        <a:pt x="1000" y="1459"/>
                        <a:pt x="1000" y="1459"/>
                        <a:pt x="1000" y="1459"/>
                      </a:cubicBezTo>
                      <a:cubicBezTo>
                        <a:pt x="1013" y="1459"/>
                        <a:pt x="1032" y="1459"/>
                        <a:pt x="1054" y="1459"/>
                      </a:cubicBezTo>
                      <a:cubicBezTo>
                        <a:pt x="1077" y="1459"/>
                        <a:pt x="1086" y="1458"/>
                        <a:pt x="1097" y="1458"/>
                      </a:cubicBezTo>
                      <a:cubicBezTo>
                        <a:pt x="1130" y="1458"/>
                        <a:pt x="1163" y="1455"/>
                        <a:pt x="1193" y="1450"/>
                      </a:cubicBezTo>
                      <a:cubicBezTo>
                        <a:pt x="1225" y="1444"/>
                        <a:pt x="1254" y="1436"/>
                        <a:pt x="1284" y="1421"/>
                      </a:cubicBezTo>
                      <a:cubicBezTo>
                        <a:pt x="1314" y="1406"/>
                        <a:pt x="1339" y="1385"/>
                        <a:pt x="1362" y="1363"/>
                      </a:cubicBezTo>
                      <a:cubicBezTo>
                        <a:pt x="1385" y="1340"/>
                        <a:pt x="1405" y="1314"/>
                        <a:pt x="1420" y="1284"/>
                      </a:cubicBezTo>
                      <a:cubicBezTo>
                        <a:pt x="1435" y="1255"/>
                        <a:pt x="1443" y="1226"/>
                        <a:pt x="1449" y="1193"/>
                      </a:cubicBezTo>
                      <a:cubicBezTo>
                        <a:pt x="1455" y="1164"/>
                        <a:pt x="1457" y="1131"/>
                        <a:pt x="1458" y="1098"/>
                      </a:cubicBezTo>
                      <a:cubicBezTo>
                        <a:pt x="1458" y="1087"/>
                        <a:pt x="1458" y="1077"/>
                        <a:pt x="1458" y="1054"/>
                      </a:cubicBezTo>
                      <a:cubicBezTo>
                        <a:pt x="1459" y="1032"/>
                        <a:pt x="1459" y="1014"/>
                        <a:pt x="1459" y="1001"/>
                      </a:cubicBezTo>
                      <a:lnTo>
                        <a:pt x="1459" y="459"/>
                      </a:lnTo>
                      <a:close/>
                    </a:path>
                  </a:pathLst>
                </a:custGeom>
                <a:solidFill>
                  <a:srgbClr val="FF9400"/>
                </a:solidFill>
                <a:ln w="9525">
                  <a:noFill/>
                </a:ln>
              </p:spPr>
              <p:txBody>
                <a:bodyPr/>
                <a:p>
                  <a:endParaRPr lang="zh-CN" altLang="en-US"/>
                </a:p>
              </p:txBody>
            </p:sp>
            <p:sp>
              <p:nvSpPr>
                <p:cNvPr id="23583" name="Freeform 6"/>
                <p:cNvSpPr/>
                <p:nvPr/>
              </p:nvSpPr>
              <p:spPr>
                <a:xfrm>
                  <a:off x="3711575" y="2436813"/>
                  <a:ext cx="946150" cy="944562"/>
                </a:xfrm>
                <a:custGeom>
                  <a:avLst/>
                  <a:gdLst/>
                  <a:ahLst/>
                  <a:cxnLst>
                    <a:cxn ang="0">
                      <a:pos x="946150" y="297637"/>
                    </a:cxn>
                    <a:cxn ang="0">
                      <a:pos x="945503" y="234365"/>
                    </a:cxn>
                    <a:cxn ang="0">
                      <a:pos x="920927" y="113631"/>
                    </a:cxn>
                    <a:cxn ang="0">
                      <a:pos x="883418" y="62626"/>
                    </a:cxn>
                    <a:cxn ang="0">
                      <a:pos x="832327" y="25179"/>
                    </a:cxn>
                    <a:cxn ang="0">
                      <a:pos x="711390" y="645"/>
                    </a:cxn>
                    <a:cxn ang="0">
                      <a:pos x="648012" y="0"/>
                    </a:cxn>
                    <a:cxn ang="0">
                      <a:pos x="263214" y="645"/>
                    </a:cxn>
                    <a:cxn ang="0">
                      <a:pos x="172673" y="6456"/>
                    </a:cxn>
                    <a:cxn ang="0">
                      <a:pos x="62731" y="62626"/>
                    </a:cxn>
                    <a:cxn ang="0">
                      <a:pos x="62731" y="62626"/>
                    </a:cxn>
                    <a:cxn ang="0">
                      <a:pos x="5820" y="173029"/>
                    </a:cxn>
                    <a:cxn ang="0">
                      <a:pos x="0" y="262772"/>
                    </a:cxn>
                    <a:cxn ang="0">
                      <a:pos x="0" y="647570"/>
                    </a:cxn>
                    <a:cxn ang="0">
                      <a:pos x="646" y="710196"/>
                    </a:cxn>
                    <a:cxn ang="0">
                      <a:pos x="24575" y="830930"/>
                    </a:cxn>
                    <a:cxn ang="0">
                      <a:pos x="62731" y="881935"/>
                    </a:cxn>
                    <a:cxn ang="0">
                      <a:pos x="113822" y="920027"/>
                    </a:cxn>
                    <a:cxn ang="0">
                      <a:pos x="234759" y="943916"/>
                    </a:cxn>
                    <a:cxn ang="0">
                      <a:pos x="297490" y="944562"/>
                    </a:cxn>
                    <a:cxn ang="0">
                      <a:pos x="682935" y="944562"/>
                    </a:cxn>
                    <a:cxn ang="0">
                      <a:pos x="772829" y="938751"/>
                    </a:cxn>
                    <a:cxn ang="0">
                      <a:pos x="883418" y="881935"/>
                    </a:cxn>
                    <a:cxn ang="0">
                      <a:pos x="883418" y="881935"/>
                    </a:cxn>
                    <a:cxn ang="0">
                      <a:pos x="939682" y="772177"/>
                    </a:cxn>
                    <a:cxn ang="0">
                      <a:pos x="945503" y="681789"/>
                    </a:cxn>
                    <a:cxn ang="0">
                      <a:pos x="946150" y="297637"/>
                    </a:cxn>
                    <a:cxn ang="0">
                      <a:pos x="943563" y="297637"/>
                    </a:cxn>
                    <a:cxn ang="0">
                      <a:pos x="942916" y="681789"/>
                    </a:cxn>
                    <a:cxn ang="0">
                      <a:pos x="937095" y="771532"/>
                    </a:cxn>
                    <a:cxn ang="0">
                      <a:pos x="881478" y="879998"/>
                    </a:cxn>
                    <a:cxn ang="0">
                      <a:pos x="881478" y="879998"/>
                    </a:cxn>
                    <a:cxn ang="0">
                      <a:pos x="772829" y="936168"/>
                    </a:cxn>
                    <a:cxn ang="0">
                      <a:pos x="682935" y="941979"/>
                    </a:cxn>
                    <a:cxn ang="0">
                      <a:pos x="297490" y="941979"/>
                    </a:cxn>
                    <a:cxn ang="0">
                      <a:pos x="234759" y="941333"/>
                    </a:cxn>
                    <a:cxn ang="0">
                      <a:pos x="115115" y="917445"/>
                    </a:cxn>
                    <a:cxn ang="0">
                      <a:pos x="63378" y="881289"/>
                    </a:cxn>
                    <a:cxn ang="0">
                      <a:pos x="27162" y="829639"/>
                    </a:cxn>
                    <a:cxn ang="0">
                      <a:pos x="3233" y="710196"/>
                    </a:cxn>
                    <a:cxn ang="0">
                      <a:pos x="2586" y="647570"/>
                    </a:cxn>
                    <a:cxn ang="0">
                      <a:pos x="2586" y="262772"/>
                    </a:cxn>
                    <a:cxn ang="0">
                      <a:pos x="8407" y="173675"/>
                    </a:cxn>
                    <a:cxn ang="0">
                      <a:pos x="64671" y="64563"/>
                    </a:cxn>
                    <a:cxn ang="0">
                      <a:pos x="64671" y="64563"/>
                    </a:cxn>
                    <a:cxn ang="0">
                      <a:pos x="173320" y="9038"/>
                    </a:cxn>
                    <a:cxn ang="0">
                      <a:pos x="263214" y="3228"/>
                    </a:cxn>
                    <a:cxn ang="0">
                      <a:pos x="648012" y="2582"/>
                    </a:cxn>
                    <a:cxn ang="0">
                      <a:pos x="710744" y="3228"/>
                    </a:cxn>
                    <a:cxn ang="0">
                      <a:pos x="831034" y="27762"/>
                    </a:cxn>
                    <a:cxn ang="0">
                      <a:pos x="882124" y="63917"/>
                    </a:cxn>
                    <a:cxn ang="0">
                      <a:pos x="918987" y="114922"/>
                    </a:cxn>
                    <a:cxn ang="0">
                      <a:pos x="942916" y="235010"/>
                    </a:cxn>
                    <a:cxn ang="0">
                      <a:pos x="943563" y="2976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8"/>
                        <a:pt x="1453"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5" y="0"/>
                        <a:pt x="1002" y="0"/>
                      </a:cubicBezTo>
                      <a:cubicBezTo>
                        <a:pt x="460" y="0"/>
                        <a:pt x="460" y="0"/>
                        <a:pt x="460" y="0"/>
                      </a:cubicBezTo>
                      <a:cubicBezTo>
                        <a:pt x="447" y="0"/>
                        <a:pt x="429" y="1"/>
                        <a:pt x="407" y="1"/>
                      </a:cubicBezTo>
                      <a:cubicBezTo>
                        <a:pt x="384" y="1"/>
                        <a:pt x="374" y="1"/>
                        <a:pt x="363" y="1"/>
                      </a:cubicBezTo>
                      <a:cubicBezTo>
                        <a:pt x="330" y="2"/>
                        <a:pt x="297" y="4"/>
                        <a:pt x="267" y="10"/>
                      </a:cubicBezTo>
                      <a:cubicBezTo>
                        <a:pt x="235" y="16"/>
                        <a:pt x="205" y="24"/>
                        <a:pt x="176" y="39"/>
                      </a:cubicBezTo>
                      <a:cubicBezTo>
                        <a:pt x="146" y="54"/>
                        <a:pt x="120" y="75"/>
                        <a:pt x="97" y="97"/>
                      </a:cubicBezTo>
                      <a:cubicBezTo>
                        <a:pt x="97" y="97"/>
                        <a:pt x="97" y="97"/>
                        <a:pt x="97" y="97"/>
                      </a:cubicBezTo>
                      <a:cubicBezTo>
                        <a:pt x="97" y="97"/>
                        <a:pt x="97" y="97"/>
                        <a:pt x="97" y="97"/>
                      </a:cubicBezTo>
                      <a:cubicBezTo>
                        <a:pt x="75" y="120"/>
                        <a:pt x="54" y="146"/>
                        <a:pt x="38" y="176"/>
                      </a:cubicBezTo>
                      <a:cubicBezTo>
                        <a:pt x="24" y="206"/>
                        <a:pt x="15" y="235"/>
                        <a:pt x="9" y="268"/>
                      </a:cubicBezTo>
                      <a:cubicBezTo>
                        <a:pt x="4" y="298"/>
                        <a:pt x="1" y="331"/>
                        <a:pt x="1" y="363"/>
                      </a:cubicBezTo>
                      <a:cubicBezTo>
                        <a:pt x="1" y="375"/>
                        <a:pt x="0" y="384"/>
                        <a:pt x="0" y="407"/>
                      </a:cubicBezTo>
                      <a:cubicBezTo>
                        <a:pt x="0" y="429"/>
                        <a:pt x="0" y="448"/>
                        <a:pt x="0" y="461"/>
                      </a:cubicBezTo>
                      <a:cubicBezTo>
                        <a:pt x="0" y="1003"/>
                        <a:pt x="0" y="1003"/>
                        <a:pt x="0" y="1003"/>
                      </a:cubicBezTo>
                      <a:cubicBezTo>
                        <a:pt x="0" y="1016"/>
                        <a:pt x="0" y="1034"/>
                        <a:pt x="0" y="1056"/>
                      </a:cubicBezTo>
                      <a:cubicBezTo>
                        <a:pt x="0" y="1079"/>
                        <a:pt x="1" y="1089"/>
                        <a:pt x="1" y="1100"/>
                      </a:cubicBezTo>
                      <a:cubicBezTo>
                        <a:pt x="1" y="1133"/>
                        <a:pt x="4" y="1166"/>
                        <a:pt x="9" y="1196"/>
                      </a:cubicBezTo>
                      <a:cubicBezTo>
                        <a:pt x="15" y="1228"/>
                        <a:pt x="24" y="1258"/>
                        <a:pt x="38"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5" y="1439"/>
                        <a:pt x="235" y="1448"/>
                        <a:pt x="267" y="1454"/>
                      </a:cubicBezTo>
                      <a:cubicBezTo>
                        <a:pt x="297" y="1459"/>
                        <a:pt x="330" y="1462"/>
                        <a:pt x="363" y="1462"/>
                      </a:cubicBezTo>
                      <a:cubicBezTo>
                        <a:pt x="374" y="1462"/>
                        <a:pt x="384" y="1463"/>
                        <a:pt x="407" y="1463"/>
                      </a:cubicBezTo>
                      <a:cubicBezTo>
                        <a:pt x="429" y="1463"/>
                        <a:pt x="447" y="1463"/>
                        <a:pt x="460" y="1463"/>
                      </a:cubicBezTo>
                      <a:cubicBezTo>
                        <a:pt x="1002" y="1463"/>
                        <a:pt x="1002" y="1463"/>
                        <a:pt x="1002" y="1463"/>
                      </a:cubicBezTo>
                      <a:cubicBezTo>
                        <a:pt x="1015"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3"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49" y="1195"/>
                      </a:cubicBezTo>
                      <a:cubicBezTo>
                        <a:pt x="1443"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4" y="1406"/>
                        <a:pt x="1285" y="1421"/>
                      </a:cubicBezTo>
                      <a:cubicBezTo>
                        <a:pt x="1256" y="1436"/>
                        <a:pt x="1227" y="1444"/>
                        <a:pt x="1195" y="1450"/>
                      </a:cubicBezTo>
                      <a:cubicBezTo>
                        <a:pt x="1165" y="1455"/>
                        <a:pt x="1132" y="1458"/>
                        <a:pt x="1099" y="1458"/>
                      </a:cubicBezTo>
                      <a:cubicBezTo>
                        <a:pt x="1088" y="1458"/>
                        <a:pt x="1079" y="1459"/>
                        <a:pt x="1056" y="1459"/>
                      </a:cubicBezTo>
                      <a:cubicBezTo>
                        <a:pt x="1034" y="1459"/>
                        <a:pt x="1015" y="1459"/>
                        <a:pt x="1002" y="1459"/>
                      </a:cubicBezTo>
                      <a:cubicBezTo>
                        <a:pt x="460" y="1459"/>
                        <a:pt x="460" y="1459"/>
                        <a:pt x="460" y="1459"/>
                      </a:cubicBezTo>
                      <a:cubicBezTo>
                        <a:pt x="447" y="1459"/>
                        <a:pt x="429" y="1459"/>
                        <a:pt x="407" y="1459"/>
                      </a:cubicBezTo>
                      <a:cubicBezTo>
                        <a:pt x="384" y="1459"/>
                        <a:pt x="374" y="1458"/>
                        <a:pt x="363" y="1458"/>
                      </a:cubicBezTo>
                      <a:cubicBezTo>
                        <a:pt x="330" y="1458"/>
                        <a:pt x="297" y="1455"/>
                        <a:pt x="268" y="1450"/>
                      </a:cubicBezTo>
                      <a:cubicBezTo>
                        <a:pt x="236" y="1444"/>
                        <a:pt x="207" y="1436"/>
                        <a:pt x="178" y="1421"/>
                      </a:cubicBezTo>
                      <a:cubicBezTo>
                        <a:pt x="148" y="1406"/>
                        <a:pt x="123" y="1385"/>
                        <a:pt x="100" y="1363"/>
                      </a:cubicBezTo>
                      <a:cubicBezTo>
                        <a:pt x="98" y="1365"/>
                        <a:pt x="98" y="1365"/>
                        <a:pt x="98" y="1365"/>
                      </a:cubicBezTo>
                      <a:cubicBezTo>
                        <a:pt x="100" y="1363"/>
                        <a:pt x="100" y="1363"/>
                        <a:pt x="100" y="1363"/>
                      </a:cubicBezTo>
                      <a:cubicBezTo>
                        <a:pt x="78" y="1340"/>
                        <a:pt x="57" y="1315"/>
                        <a:pt x="42" y="1285"/>
                      </a:cubicBezTo>
                      <a:cubicBezTo>
                        <a:pt x="27" y="1256"/>
                        <a:pt x="19" y="1227"/>
                        <a:pt x="13" y="1195"/>
                      </a:cubicBezTo>
                      <a:cubicBezTo>
                        <a:pt x="8" y="1166"/>
                        <a:pt x="5" y="1133"/>
                        <a:pt x="5" y="1100"/>
                      </a:cubicBezTo>
                      <a:cubicBezTo>
                        <a:pt x="5" y="1089"/>
                        <a:pt x="4" y="1079"/>
                        <a:pt x="4" y="1056"/>
                      </a:cubicBezTo>
                      <a:cubicBezTo>
                        <a:pt x="4" y="1034"/>
                        <a:pt x="4" y="1016"/>
                        <a:pt x="4" y="1003"/>
                      </a:cubicBezTo>
                      <a:cubicBezTo>
                        <a:pt x="4" y="461"/>
                        <a:pt x="4" y="461"/>
                        <a:pt x="4" y="461"/>
                      </a:cubicBezTo>
                      <a:cubicBezTo>
                        <a:pt x="4" y="448"/>
                        <a:pt x="4" y="429"/>
                        <a:pt x="4" y="407"/>
                      </a:cubicBezTo>
                      <a:cubicBezTo>
                        <a:pt x="4" y="384"/>
                        <a:pt x="5" y="375"/>
                        <a:pt x="5" y="364"/>
                      </a:cubicBezTo>
                      <a:cubicBezTo>
                        <a:pt x="5" y="331"/>
                        <a:pt x="8" y="298"/>
                        <a:pt x="13" y="269"/>
                      </a:cubicBezTo>
                      <a:cubicBezTo>
                        <a:pt x="19" y="236"/>
                        <a:pt x="27" y="207"/>
                        <a:pt x="42" y="178"/>
                      </a:cubicBezTo>
                      <a:cubicBezTo>
                        <a:pt x="57" y="149"/>
                        <a:pt x="78" y="123"/>
                        <a:pt x="100" y="100"/>
                      </a:cubicBezTo>
                      <a:cubicBezTo>
                        <a:pt x="98" y="99"/>
                        <a:pt x="98" y="99"/>
                        <a:pt x="98" y="99"/>
                      </a:cubicBezTo>
                      <a:cubicBezTo>
                        <a:pt x="100" y="100"/>
                        <a:pt x="100" y="100"/>
                        <a:pt x="100" y="100"/>
                      </a:cubicBezTo>
                      <a:cubicBezTo>
                        <a:pt x="123" y="78"/>
                        <a:pt x="148" y="57"/>
                        <a:pt x="178" y="43"/>
                      </a:cubicBezTo>
                      <a:cubicBezTo>
                        <a:pt x="207" y="28"/>
                        <a:pt x="236" y="20"/>
                        <a:pt x="268" y="14"/>
                      </a:cubicBezTo>
                      <a:cubicBezTo>
                        <a:pt x="297" y="8"/>
                        <a:pt x="330" y="6"/>
                        <a:pt x="363" y="5"/>
                      </a:cubicBezTo>
                      <a:cubicBezTo>
                        <a:pt x="374" y="5"/>
                        <a:pt x="384" y="5"/>
                        <a:pt x="407" y="5"/>
                      </a:cubicBezTo>
                      <a:cubicBezTo>
                        <a:pt x="429" y="5"/>
                        <a:pt x="447" y="4"/>
                        <a:pt x="460" y="4"/>
                      </a:cubicBezTo>
                      <a:cubicBezTo>
                        <a:pt x="1002" y="4"/>
                        <a:pt x="1002" y="4"/>
                        <a:pt x="1002" y="4"/>
                      </a:cubicBezTo>
                      <a:cubicBezTo>
                        <a:pt x="1015" y="4"/>
                        <a:pt x="1034" y="5"/>
                        <a:pt x="1056" y="5"/>
                      </a:cubicBezTo>
                      <a:cubicBezTo>
                        <a:pt x="1079" y="5"/>
                        <a:pt x="1088" y="5"/>
                        <a:pt x="1099" y="5"/>
                      </a:cubicBezTo>
                      <a:cubicBezTo>
                        <a:pt x="1132" y="6"/>
                        <a:pt x="1165" y="8"/>
                        <a:pt x="1195" y="14"/>
                      </a:cubicBezTo>
                      <a:cubicBezTo>
                        <a:pt x="1227" y="20"/>
                        <a:pt x="1256" y="28"/>
                        <a:pt x="1285" y="43"/>
                      </a:cubicBezTo>
                      <a:cubicBezTo>
                        <a:pt x="1314"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3" y="236"/>
                        <a:pt x="1449" y="269"/>
                      </a:cubicBezTo>
                      <a:cubicBezTo>
                        <a:pt x="1455" y="298"/>
                        <a:pt x="1457" y="331"/>
                        <a:pt x="1458" y="364"/>
                      </a:cubicBezTo>
                      <a:cubicBezTo>
                        <a:pt x="1458" y="375"/>
                        <a:pt x="1458" y="384"/>
                        <a:pt x="1458" y="407"/>
                      </a:cubicBezTo>
                      <a:cubicBezTo>
                        <a:pt x="1459" y="429"/>
                        <a:pt x="1459" y="448"/>
                        <a:pt x="1459" y="461"/>
                      </a:cubicBezTo>
                      <a:lnTo>
                        <a:pt x="1461" y="461"/>
                      </a:lnTo>
                      <a:close/>
                    </a:path>
                  </a:pathLst>
                </a:custGeom>
                <a:solidFill>
                  <a:srgbClr val="808080"/>
                </a:solidFill>
                <a:ln w="9525">
                  <a:noFill/>
                </a:ln>
              </p:spPr>
              <p:txBody>
                <a:bodyPr/>
                <a:p>
                  <a:endParaRPr lang="zh-CN" altLang="en-US"/>
                </a:p>
              </p:txBody>
            </p:sp>
            <p:sp>
              <p:nvSpPr>
                <p:cNvPr id="23584" name="Rectangle 7"/>
                <p:cNvSpPr/>
                <p:nvPr/>
              </p:nvSpPr>
              <p:spPr>
                <a:xfrm>
                  <a:off x="4327525" y="2663825"/>
                  <a:ext cx="187325" cy="190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585" name="Freeform 8"/>
                <p:cNvSpPr/>
                <p:nvPr/>
              </p:nvSpPr>
              <p:spPr>
                <a:xfrm>
                  <a:off x="3713163" y="2438400"/>
                  <a:ext cx="942975" cy="942975"/>
                </a:xfrm>
                <a:custGeom>
                  <a:avLst/>
                  <a:gdLst/>
                  <a:ahLst/>
                  <a:cxnLst>
                    <a:cxn ang="0">
                      <a:pos x="942975" y="461962"/>
                    </a:cxn>
                    <a:cxn ang="0">
                      <a:pos x="481012" y="461962"/>
                    </a:cxn>
                    <a:cxn ang="0">
                      <a:pos x="481012" y="0"/>
                    </a:cxn>
                    <a:cxn ang="0">
                      <a:pos x="463550" y="0"/>
                    </a:cxn>
                    <a:cxn ang="0">
                      <a:pos x="463550" y="461962"/>
                    </a:cxn>
                    <a:cxn ang="0">
                      <a:pos x="0" y="461962"/>
                    </a:cxn>
                    <a:cxn ang="0">
                      <a:pos x="0" y="479425"/>
                    </a:cxn>
                    <a:cxn ang="0">
                      <a:pos x="463550" y="479425"/>
                    </a:cxn>
                    <a:cxn ang="0">
                      <a:pos x="463550" y="942975"/>
                    </a:cxn>
                    <a:cxn ang="0">
                      <a:pos x="481012" y="942975"/>
                    </a:cxn>
                    <a:cxn ang="0">
                      <a:pos x="481012" y="479425"/>
                    </a:cxn>
                    <a:cxn ang="0">
                      <a:pos x="942975" y="479425"/>
                    </a:cxn>
                    <a:cxn ang="0">
                      <a:pos x="942975" y="461962"/>
                    </a:cxn>
                  </a:cxnLst>
                  <a:pathLst>
                    <a:path w="594" h="594">
                      <a:moveTo>
                        <a:pt x="594" y="291"/>
                      </a:moveTo>
                      <a:lnTo>
                        <a:pt x="303" y="291"/>
                      </a:lnTo>
                      <a:lnTo>
                        <a:pt x="303" y="0"/>
                      </a:lnTo>
                      <a:lnTo>
                        <a:pt x="292" y="0"/>
                      </a:lnTo>
                      <a:lnTo>
                        <a:pt x="292" y="291"/>
                      </a:lnTo>
                      <a:lnTo>
                        <a:pt x="0" y="291"/>
                      </a:lnTo>
                      <a:lnTo>
                        <a:pt x="0" y="302"/>
                      </a:lnTo>
                      <a:lnTo>
                        <a:pt x="292" y="302"/>
                      </a:lnTo>
                      <a:lnTo>
                        <a:pt x="292" y="594"/>
                      </a:lnTo>
                      <a:lnTo>
                        <a:pt x="303" y="594"/>
                      </a:lnTo>
                      <a:lnTo>
                        <a:pt x="303" y="302"/>
                      </a:lnTo>
                      <a:lnTo>
                        <a:pt x="594" y="302"/>
                      </a:lnTo>
                      <a:lnTo>
                        <a:pt x="594" y="291"/>
                      </a:lnTo>
                      <a:close/>
                    </a:path>
                  </a:pathLst>
                </a:custGeom>
                <a:solidFill>
                  <a:srgbClr val="000000"/>
                </a:solidFill>
                <a:ln w="9525">
                  <a:noFill/>
                </a:ln>
              </p:spPr>
              <p:txBody>
                <a:bodyPr/>
                <a:p>
                  <a:endParaRPr lang="zh-CN" altLang="en-US"/>
                </a:p>
              </p:txBody>
            </p:sp>
            <p:sp>
              <p:nvSpPr>
                <p:cNvPr id="23586" name="Freeform 9"/>
                <p:cNvSpPr/>
                <p:nvPr/>
              </p:nvSpPr>
              <p:spPr>
                <a:xfrm>
                  <a:off x="4194175" y="2917825"/>
                  <a:ext cx="461963" cy="463550"/>
                </a:xfrm>
                <a:custGeom>
                  <a:avLst/>
                  <a:gdLst/>
                  <a:ahLst/>
                  <a:cxnLst>
                    <a:cxn ang="0">
                      <a:pos x="0" y="463550"/>
                    </a:cxn>
                    <a:cxn ang="0">
                      <a:pos x="165816" y="463550"/>
                    </a:cxn>
                    <a:cxn ang="0">
                      <a:pos x="200657" y="463550"/>
                    </a:cxn>
                    <a:cxn ang="0">
                      <a:pos x="228400" y="462902"/>
                    </a:cxn>
                    <a:cxn ang="0">
                      <a:pos x="290339" y="457723"/>
                    </a:cxn>
                    <a:cxn ang="0">
                      <a:pos x="349053" y="438948"/>
                    </a:cxn>
                    <a:cxn ang="0">
                      <a:pos x="399378" y="401398"/>
                    </a:cxn>
                    <a:cxn ang="0">
                      <a:pos x="436800" y="350252"/>
                    </a:cxn>
                    <a:cxn ang="0">
                      <a:pos x="455511" y="291337"/>
                    </a:cxn>
                    <a:cxn ang="0">
                      <a:pos x="461317" y="229832"/>
                    </a:cxn>
                    <a:cxn ang="0">
                      <a:pos x="461317" y="201346"/>
                    </a:cxn>
                    <a:cxn ang="0">
                      <a:pos x="461963" y="167033"/>
                    </a:cxn>
                    <a:cxn ang="0">
                      <a:pos x="461963" y="0"/>
                    </a:cxn>
                    <a:cxn ang="0">
                      <a:pos x="0" y="0"/>
                    </a:cxn>
                    <a:cxn ang="0">
                      <a:pos x="0" y="463550"/>
                    </a:cxn>
                  </a:cxnLst>
                  <a:pathLst>
                    <a:path w="716" h="716">
                      <a:moveTo>
                        <a:pt x="0" y="716"/>
                      </a:moveTo>
                      <a:cubicBezTo>
                        <a:pt x="257" y="716"/>
                        <a:pt x="257" y="716"/>
                        <a:pt x="257" y="716"/>
                      </a:cubicBezTo>
                      <a:cubicBezTo>
                        <a:pt x="270" y="716"/>
                        <a:pt x="289" y="716"/>
                        <a:pt x="311" y="716"/>
                      </a:cubicBezTo>
                      <a:cubicBezTo>
                        <a:pt x="334" y="716"/>
                        <a:pt x="343" y="715"/>
                        <a:pt x="354" y="715"/>
                      </a:cubicBezTo>
                      <a:cubicBezTo>
                        <a:pt x="387" y="715"/>
                        <a:pt x="420" y="712"/>
                        <a:pt x="450" y="707"/>
                      </a:cubicBezTo>
                      <a:cubicBezTo>
                        <a:pt x="482" y="701"/>
                        <a:pt x="511" y="693"/>
                        <a:pt x="541" y="678"/>
                      </a:cubicBezTo>
                      <a:cubicBezTo>
                        <a:pt x="571" y="663"/>
                        <a:pt x="596" y="642"/>
                        <a:pt x="619" y="620"/>
                      </a:cubicBezTo>
                      <a:cubicBezTo>
                        <a:pt x="642" y="597"/>
                        <a:pt x="662" y="571"/>
                        <a:pt x="677" y="541"/>
                      </a:cubicBezTo>
                      <a:cubicBezTo>
                        <a:pt x="692" y="512"/>
                        <a:pt x="700" y="483"/>
                        <a:pt x="706" y="450"/>
                      </a:cubicBezTo>
                      <a:cubicBezTo>
                        <a:pt x="712" y="421"/>
                        <a:pt x="714" y="388"/>
                        <a:pt x="715" y="355"/>
                      </a:cubicBezTo>
                      <a:cubicBezTo>
                        <a:pt x="715" y="344"/>
                        <a:pt x="715" y="334"/>
                        <a:pt x="715" y="311"/>
                      </a:cubicBezTo>
                      <a:cubicBezTo>
                        <a:pt x="716" y="289"/>
                        <a:pt x="716" y="271"/>
                        <a:pt x="716" y="258"/>
                      </a:cubicBezTo>
                      <a:cubicBezTo>
                        <a:pt x="716" y="0"/>
                        <a:pt x="716" y="0"/>
                        <a:pt x="716" y="0"/>
                      </a:cubicBezTo>
                      <a:cubicBezTo>
                        <a:pt x="0" y="0"/>
                        <a:pt x="0" y="0"/>
                        <a:pt x="0" y="0"/>
                      </a:cubicBezTo>
                      <a:lnTo>
                        <a:pt x="0" y="716"/>
                      </a:lnTo>
                      <a:close/>
                    </a:path>
                  </a:pathLst>
                </a:custGeom>
                <a:solidFill>
                  <a:srgbClr val="C5C7CB"/>
                </a:solidFill>
                <a:ln w="9525">
                  <a:noFill/>
                </a:ln>
              </p:spPr>
              <p:txBody>
                <a:bodyPr/>
                <a:p>
                  <a:endParaRPr lang="zh-CN" altLang="en-US"/>
                </a:p>
              </p:txBody>
            </p:sp>
            <p:sp>
              <p:nvSpPr>
                <p:cNvPr id="23587" name="Rectangle 10"/>
                <p:cNvSpPr/>
                <p:nvPr/>
              </p:nvSpPr>
              <p:spPr>
                <a:xfrm>
                  <a:off x="4327525" y="3082925"/>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588" name="Rectangle 11"/>
                <p:cNvSpPr/>
                <p:nvPr/>
              </p:nvSpPr>
              <p:spPr>
                <a:xfrm>
                  <a:off x="4327525" y="3189288"/>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589" name="Freeform 12"/>
                <p:cNvSpPr/>
                <p:nvPr/>
              </p:nvSpPr>
              <p:spPr>
                <a:xfrm>
                  <a:off x="3856038" y="2579688"/>
                  <a:ext cx="187325" cy="187325"/>
                </a:xfrm>
                <a:custGeom>
                  <a:avLst/>
                  <a:gdLst/>
                  <a:ahLst/>
                  <a:cxnLst>
                    <a:cxn ang="0">
                      <a:pos x="187325" y="84137"/>
                    </a:cxn>
                    <a:cxn ang="0">
                      <a:pos x="103187" y="84137"/>
                    </a:cxn>
                    <a:cxn ang="0">
                      <a:pos x="103187" y="0"/>
                    </a:cxn>
                    <a:cxn ang="0">
                      <a:pos x="85725" y="0"/>
                    </a:cxn>
                    <a:cxn ang="0">
                      <a:pos x="85725" y="84137"/>
                    </a:cxn>
                    <a:cxn ang="0">
                      <a:pos x="0" y="84137"/>
                    </a:cxn>
                    <a:cxn ang="0">
                      <a:pos x="0" y="103187"/>
                    </a:cxn>
                    <a:cxn ang="0">
                      <a:pos x="85725" y="103187"/>
                    </a:cxn>
                    <a:cxn ang="0">
                      <a:pos x="85725" y="187325"/>
                    </a:cxn>
                    <a:cxn ang="0">
                      <a:pos x="103187" y="187325"/>
                    </a:cxn>
                    <a:cxn ang="0">
                      <a:pos x="103187" y="103187"/>
                    </a:cxn>
                    <a:cxn ang="0">
                      <a:pos x="187325" y="103187"/>
                    </a:cxn>
                    <a:cxn ang="0">
                      <a:pos x="187325" y="84137"/>
                    </a:cxn>
                  </a:cxnLst>
                  <a:pathLst>
                    <a:path w="118" h="118">
                      <a:moveTo>
                        <a:pt x="118" y="53"/>
                      </a:moveTo>
                      <a:lnTo>
                        <a:pt x="65" y="53"/>
                      </a:lnTo>
                      <a:lnTo>
                        <a:pt x="65" y="0"/>
                      </a:lnTo>
                      <a:lnTo>
                        <a:pt x="54" y="0"/>
                      </a:lnTo>
                      <a:lnTo>
                        <a:pt x="54" y="53"/>
                      </a:lnTo>
                      <a:lnTo>
                        <a:pt x="0" y="53"/>
                      </a:lnTo>
                      <a:lnTo>
                        <a:pt x="0" y="65"/>
                      </a:lnTo>
                      <a:lnTo>
                        <a:pt x="54" y="65"/>
                      </a:lnTo>
                      <a:lnTo>
                        <a:pt x="54" y="118"/>
                      </a:lnTo>
                      <a:lnTo>
                        <a:pt x="65" y="118"/>
                      </a:lnTo>
                      <a:lnTo>
                        <a:pt x="65" y="65"/>
                      </a:lnTo>
                      <a:lnTo>
                        <a:pt x="118" y="65"/>
                      </a:lnTo>
                      <a:lnTo>
                        <a:pt x="118" y="53"/>
                      </a:lnTo>
                      <a:close/>
                    </a:path>
                  </a:pathLst>
                </a:custGeom>
                <a:solidFill>
                  <a:srgbClr val="FFFFFF"/>
                </a:solidFill>
                <a:ln w="9525">
                  <a:noFill/>
                </a:ln>
              </p:spPr>
              <p:txBody>
                <a:bodyPr/>
                <a:p>
                  <a:endParaRPr lang="zh-CN" altLang="en-US"/>
                </a:p>
              </p:txBody>
            </p:sp>
            <p:sp>
              <p:nvSpPr>
                <p:cNvPr id="23590" name="Freeform 13"/>
                <p:cNvSpPr/>
                <p:nvPr/>
              </p:nvSpPr>
              <p:spPr>
                <a:xfrm>
                  <a:off x="3878263" y="3071813"/>
                  <a:ext cx="144463" cy="146050"/>
                </a:xfrm>
                <a:custGeom>
                  <a:avLst/>
                  <a:gdLst/>
                  <a:ahLst/>
                  <a:cxnLst>
                    <a:cxn ang="0">
                      <a:pos x="144463" y="133350"/>
                    </a:cxn>
                    <a:cxn ang="0">
                      <a:pos x="84137" y="73025"/>
                    </a:cxn>
                    <a:cxn ang="0">
                      <a:pos x="144463" y="12700"/>
                    </a:cxn>
                    <a:cxn ang="0">
                      <a:pos x="131762" y="0"/>
                    </a:cxn>
                    <a:cxn ang="0">
                      <a:pos x="71437" y="60325"/>
                    </a:cxn>
                    <a:cxn ang="0">
                      <a:pos x="11112" y="0"/>
                    </a:cxn>
                    <a:cxn ang="0">
                      <a:pos x="0" y="12700"/>
                    </a:cxn>
                    <a:cxn ang="0">
                      <a:pos x="60325" y="73025"/>
                    </a:cxn>
                    <a:cxn ang="0">
                      <a:pos x="0" y="133350"/>
                    </a:cxn>
                    <a:cxn ang="0">
                      <a:pos x="11112" y="146050"/>
                    </a:cxn>
                    <a:cxn ang="0">
                      <a:pos x="71437" y="85725"/>
                    </a:cxn>
                    <a:cxn ang="0">
                      <a:pos x="131762" y="146050"/>
                    </a:cxn>
                    <a:cxn ang="0">
                      <a:pos x="144463" y="133350"/>
                    </a:cxn>
                  </a:cxnLst>
                  <a:pathLst>
                    <a:path w="91" h="92">
                      <a:moveTo>
                        <a:pt x="91" y="84"/>
                      </a:moveTo>
                      <a:lnTo>
                        <a:pt x="53" y="46"/>
                      </a:lnTo>
                      <a:lnTo>
                        <a:pt x="91" y="8"/>
                      </a:lnTo>
                      <a:lnTo>
                        <a:pt x="83" y="0"/>
                      </a:lnTo>
                      <a:lnTo>
                        <a:pt x="45" y="38"/>
                      </a:lnTo>
                      <a:lnTo>
                        <a:pt x="7" y="0"/>
                      </a:lnTo>
                      <a:lnTo>
                        <a:pt x="0" y="8"/>
                      </a:lnTo>
                      <a:lnTo>
                        <a:pt x="38" y="46"/>
                      </a:lnTo>
                      <a:lnTo>
                        <a:pt x="0" y="84"/>
                      </a:lnTo>
                      <a:lnTo>
                        <a:pt x="7" y="92"/>
                      </a:lnTo>
                      <a:lnTo>
                        <a:pt x="45" y="54"/>
                      </a:lnTo>
                      <a:lnTo>
                        <a:pt x="83" y="92"/>
                      </a:lnTo>
                      <a:lnTo>
                        <a:pt x="91" y="84"/>
                      </a:lnTo>
                      <a:close/>
                    </a:path>
                  </a:pathLst>
                </a:custGeom>
                <a:solidFill>
                  <a:srgbClr val="FFFFFF"/>
                </a:solidFill>
                <a:ln w="9525">
                  <a:noFill/>
                </a:ln>
              </p:spPr>
              <p:txBody>
                <a:bodyPr/>
                <a:p>
                  <a:endParaRPr lang="zh-CN" altLang="en-US"/>
                </a:p>
              </p:txBody>
            </p:sp>
          </p:grpSp>
          <p:grpSp>
            <p:nvGrpSpPr>
              <p:cNvPr id="23591" name="组合 729"/>
              <p:cNvGrpSpPr/>
              <p:nvPr/>
            </p:nvGrpSpPr>
            <p:grpSpPr>
              <a:xfrm>
                <a:off x="2486841" y="2112751"/>
                <a:ext cx="398434" cy="398434"/>
                <a:chOff x="1562100" y="3513138"/>
                <a:chExt cx="946150" cy="946150"/>
              </a:xfrm>
            </p:grpSpPr>
            <p:sp>
              <p:nvSpPr>
                <p:cNvPr id="23592" name="Freeform 39"/>
                <p:cNvSpPr/>
                <p:nvPr/>
              </p:nvSpPr>
              <p:spPr>
                <a:xfrm>
                  <a:off x="1562100" y="3513138"/>
                  <a:ext cx="946150" cy="946150"/>
                </a:xfrm>
                <a:custGeom>
                  <a:avLst/>
                  <a:gdLst/>
                  <a:ahLst/>
                  <a:cxnLst>
                    <a:cxn ang="0">
                      <a:pos x="946150" y="298137"/>
                    </a:cxn>
                    <a:cxn ang="0">
                      <a:pos x="945503" y="234759"/>
                    </a:cxn>
                    <a:cxn ang="0">
                      <a:pos x="920927" y="113822"/>
                    </a:cxn>
                    <a:cxn ang="0">
                      <a:pos x="883418" y="62731"/>
                    </a:cxn>
                    <a:cxn ang="0">
                      <a:pos x="832327" y="25222"/>
                    </a:cxn>
                    <a:cxn ang="0">
                      <a:pos x="711390" y="646"/>
                    </a:cxn>
                    <a:cxn ang="0">
                      <a:pos x="648012" y="0"/>
                    </a:cxn>
                    <a:cxn ang="0">
                      <a:pos x="263214" y="646"/>
                    </a:cxn>
                    <a:cxn ang="0">
                      <a:pos x="172673" y="6467"/>
                    </a:cxn>
                    <a:cxn ang="0">
                      <a:pos x="62731" y="62731"/>
                    </a:cxn>
                    <a:cxn ang="0">
                      <a:pos x="62731" y="62731"/>
                    </a:cxn>
                    <a:cxn ang="0">
                      <a:pos x="5820" y="173320"/>
                    </a:cxn>
                    <a:cxn ang="0">
                      <a:pos x="0" y="263214"/>
                    </a:cxn>
                    <a:cxn ang="0">
                      <a:pos x="0" y="648659"/>
                    </a:cxn>
                    <a:cxn ang="0">
                      <a:pos x="646" y="711390"/>
                    </a:cxn>
                    <a:cxn ang="0">
                      <a:pos x="25222" y="832327"/>
                    </a:cxn>
                    <a:cxn ang="0">
                      <a:pos x="62731" y="883418"/>
                    </a:cxn>
                    <a:cxn ang="0">
                      <a:pos x="113822" y="921574"/>
                    </a:cxn>
                    <a:cxn ang="0">
                      <a:pos x="234759" y="945503"/>
                    </a:cxn>
                    <a:cxn ang="0">
                      <a:pos x="298137" y="946150"/>
                    </a:cxn>
                    <a:cxn ang="0">
                      <a:pos x="682935" y="946150"/>
                    </a:cxn>
                    <a:cxn ang="0">
                      <a:pos x="772829" y="940329"/>
                    </a:cxn>
                    <a:cxn ang="0">
                      <a:pos x="883418" y="883418"/>
                    </a:cxn>
                    <a:cxn ang="0">
                      <a:pos x="883418" y="883418"/>
                    </a:cxn>
                    <a:cxn ang="0">
                      <a:pos x="940329" y="773476"/>
                    </a:cxn>
                    <a:cxn ang="0">
                      <a:pos x="945503" y="682935"/>
                    </a:cxn>
                    <a:cxn ang="0">
                      <a:pos x="946150" y="298137"/>
                    </a:cxn>
                    <a:cxn ang="0">
                      <a:pos x="943563" y="298137"/>
                    </a:cxn>
                    <a:cxn ang="0">
                      <a:pos x="942916" y="682935"/>
                    </a:cxn>
                    <a:cxn ang="0">
                      <a:pos x="937742" y="772829"/>
                    </a:cxn>
                    <a:cxn ang="0">
                      <a:pos x="881478" y="881478"/>
                    </a:cxn>
                    <a:cxn ang="0">
                      <a:pos x="881478" y="881478"/>
                    </a:cxn>
                    <a:cxn ang="0">
                      <a:pos x="772829" y="937742"/>
                    </a:cxn>
                    <a:cxn ang="0">
                      <a:pos x="682935" y="943563"/>
                    </a:cxn>
                    <a:cxn ang="0">
                      <a:pos x="298137" y="943563"/>
                    </a:cxn>
                    <a:cxn ang="0">
                      <a:pos x="234759" y="942916"/>
                    </a:cxn>
                    <a:cxn ang="0">
                      <a:pos x="115115" y="918987"/>
                    </a:cxn>
                    <a:cxn ang="0">
                      <a:pos x="64025" y="882771"/>
                    </a:cxn>
                    <a:cxn ang="0">
                      <a:pos x="27162" y="831034"/>
                    </a:cxn>
                    <a:cxn ang="0">
                      <a:pos x="3233" y="711390"/>
                    </a:cxn>
                    <a:cxn ang="0">
                      <a:pos x="2586" y="648659"/>
                    </a:cxn>
                    <a:cxn ang="0">
                      <a:pos x="2586" y="263214"/>
                    </a:cxn>
                    <a:cxn ang="0">
                      <a:pos x="8407" y="173320"/>
                    </a:cxn>
                    <a:cxn ang="0">
                      <a:pos x="64671" y="64671"/>
                    </a:cxn>
                    <a:cxn ang="0">
                      <a:pos x="64671" y="64671"/>
                    </a:cxn>
                    <a:cxn ang="0">
                      <a:pos x="173320" y="9054"/>
                    </a:cxn>
                    <a:cxn ang="0">
                      <a:pos x="263214" y="3233"/>
                    </a:cxn>
                    <a:cxn ang="0">
                      <a:pos x="648012" y="2586"/>
                    </a:cxn>
                    <a:cxn ang="0">
                      <a:pos x="711390" y="3233"/>
                    </a:cxn>
                    <a:cxn ang="0">
                      <a:pos x="831034" y="27162"/>
                    </a:cxn>
                    <a:cxn ang="0">
                      <a:pos x="882124" y="64025"/>
                    </a:cxn>
                    <a:cxn ang="0">
                      <a:pos x="918987" y="115115"/>
                    </a:cxn>
                    <a:cxn ang="0">
                      <a:pos x="942916" y="235405"/>
                    </a:cxn>
                    <a:cxn ang="0">
                      <a:pos x="943563" y="2981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7"/>
                        <a:pt x="1454"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6" y="0"/>
                        <a:pt x="1002" y="0"/>
                      </a:cubicBezTo>
                      <a:cubicBezTo>
                        <a:pt x="461" y="0"/>
                        <a:pt x="461" y="0"/>
                        <a:pt x="461" y="0"/>
                      </a:cubicBezTo>
                      <a:cubicBezTo>
                        <a:pt x="447" y="0"/>
                        <a:pt x="429" y="1"/>
                        <a:pt x="407" y="1"/>
                      </a:cubicBezTo>
                      <a:cubicBezTo>
                        <a:pt x="384" y="1"/>
                        <a:pt x="374" y="1"/>
                        <a:pt x="363" y="1"/>
                      </a:cubicBezTo>
                      <a:cubicBezTo>
                        <a:pt x="330" y="2"/>
                        <a:pt x="297" y="4"/>
                        <a:pt x="267" y="10"/>
                      </a:cubicBezTo>
                      <a:cubicBezTo>
                        <a:pt x="235" y="16"/>
                        <a:pt x="206" y="24"/>
                        <a:pt x="176" y="39"/>
                      </a:cubicBezTo>
                      <a:cubicBezTo>
                        <a:pt x="146" y="54"/>
                        <a:pt x="120" y="75"/>
                        <a:pt x="97" y="97"/>
                      </a:cubicBezTo>
                      <a:cubicBezTo>
                        <a:pt x="97" y="97"/>
                        <a:pt x="97" y="97"/>
                        <a:pt x="97" y="97"/>
                      </a:cubicBezTo>
                      <a:cubicBezTo>
                        <a:pt x="97" y="97"/>
                        <a:pt x="97" y="97"/>
                        <a:pt x="97" y="97"/>
                      </a:cubicBezTo>
                      <a:cubicBezTo>
                        <a:pt x="75" y="120"/>
                        <a:pt x="54" y="146"/>
                        <a:pt x="39" y="176"/>
                      </a:cubicBezTo>
                      <a:cubicBezTo>
                        <a:pt x="24" y="206"/>
                        <a:pt x="15" y="235"/>
                        <a:pt x="9" y="268"/>
                      </a:cubicBezTo>
                      <a:cubicBezTo>
                        <a:pt x="4" y="297"/>
                        <a:pt x="2" y="331"/>
                        <a:pt x="1" y="363"/>
                      </a:cubicBezTo>
                      <a:cubicBezTo>
                        <a:pt x="1" y="375"/>
                        <a:pt x="1" y="384"/>
                        <a:pt x="0" y="407"/>
                      </a:cubicBezTo>
                      <a:cubicBezTo>
                        <a:pt x="0" y="429"/>
                        <a:pt x="0" y="448"/>
                        <a:pt x="0" y="461"/>
                      </a:cubicBezTo>
                      <a:cubicBezTo>
                        <a:pt x="0" y="1003"/>
                        <a:pt x="0" y="1003"/>
                        <a:pt x="0" y="1003"/>
                      </a:cubicBezTo>
                      <a:cubicBezTo>
                        <a:pt x="0" y="1016"/>
                        <a:pt x="0" y="1034"/>
                        <a:pt x="0" y="1056"/>
                      </a:cubicBezTo>
                      <a:cubicBezTo>
                        <a:pt x="1" y="1079"/>
                        <a:pt x="1" y="1089"/>
                        <a:pt x="1" y="1100"/>
                      </a:cubicBezTo>
                      <a:cubicBezTo>
                        <a:pt x="2" y="1133"/>
                        <a:pt x="4" y="1166"/>
                        <a:pt x="9" y="1196"/>
                      </a:cubicBezTo>
                      <a:cubicBezTo>
                        <a:pt x="15" y="1228"/>
                        <a:pt x="24" y="1258"/>
                        <a:pt x="39"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6" y="1439"/>
                        <a:pt x="235" y="1448"/>
                        <a:pt x="267" y="1454"/>
                      </a:cubicBezTo>
                      <a:cubicBezTo>
                        <a:pt x="297" y="1459"/>
                        <a:pt x="330" y="1462"/>
                        <a:pt x="363" y="1462"/>
                      </a:cubicBezTo>
                      <a:cubicBezTo>
                        <a:pt x="374" y="1462"/>
                        <a:pt x="384" y="1463"/>
                        <a:pt x="407" y="1463"/>
                      </a:cubicBezTo>
                      <a:cubicBezTo>
                        <a:pt x="429" y="1463"/>
                        <a:pt x="447" y="1463"/>
                        <a:pt x="461" y="1463"/>
                      </a:cubicBezTo>
                      <a:cubicBezTo>
                        <a:pt x="1002" y="1463"/>
                        <a:pt x="1002" y="1463"/>
                        <a:pt x="1002" y="1463"/>
                      </a:cubicBezTo>
                      <a:cubicBezTo>
                        <a:pt x="1016"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4"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50" y="1195"/>
                      </a:cubicBezTo>
                      <a:cubicBezTo>
                        <a:pt x="1444"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5" y="1406"/>
                        <a:pt x="1285" y="1421"/>
                      </a:cubicBezTo>
                      <a:cubicBezTo>
                        <a:pt x="1256" y="1436"/>
                        <a:pt x="1227" y="1444"/>
                        <a:pt x="1195" y="1450"/>
                      </a:cubicBezTo>
                      <a:cubicBezTo>
                        <a:pt x="1165" y="1455"/>
                        <a:pt x="1132" y="1458"/>
                        <a:pt x="1100" y="1458"/>
                      </a:cubicBezTo>
                      <a:cubicBezTo>
                        <a:pt x="1089" y="1458"/>
                        <a:pt x="1079" y="1459"/>
                        <a:pt x="1056" y="1459"/>
                      </a:cubicBezTo>
                      <a:cubicBezTo>
                        <a:pt x="1034" y="1459"/>
                        <a:pt x="1016" y="1459"/>
                        <a:pt x="1002" y="1459"/>
                      </a:cubicBezTo>
                      <a:cubicBezTo>
                        <a:pt x="461" y="1459"/>
                        <a:pt x="461" y="1459"/>
                        <a:pt x="461" y="1459"/>
                      </a:cubicBezTo>
                      <a:cubicBezTo>
                        <a:pt x="447" y="1459"/>
                        <a:pt x="429" y="1459"/>
                        <a:pt x="407" y="1459"/>
                      </a:cubicBezTo>
                      <a:cubicBezTo>
                        <a:pt x="384" y="1459"/>
                        <a:pt x="374" y="1458"/>
                        <a:pt x="363" y="1458"/>
                      </a:cubicBezTo>
                      <a:cubicBezTo>
                        <a:pt x="331" y="1458"/>
                        <a:pt x="298" y="1455"/>
                        <a:pt x="268" y="1450"/>
                      </a:cubicBezTo>
                      <a:cubicBezTo>
                        <a:pt x="236" y="1444"/>
                        <a:pt x="207" y="1436"/>
                        <a:pt x="178" y="1421"/>
                      </a:cubicBezTo>
                      <a:cubicBezTo>
                        <a:pt x="148" y="1406"/>
                        <a:pt x="123" y="1385"/>
                        <a:pt x="100" y="1363"/>
                      </a:cubicBezTo>
                      <a:cubicBezTo>
                        <a:pt x="99" y="1365"/>
                        <a:pt x="99" y="1365"/>
                        <a:pt x="99" y="1365"/>
                      </a:cubicBezTo>
                      <a:cubicBezTo>
                        <a:pt x="100" y="1363"/>
                        <a:pt x="100" y="1363"/>
                        <a:pt x="100" y="1363"/>
                      </a:cubicBezTo>
                      <a:cubicBezTo>
                        <a:pt x="78" y="1340"/>
                        <a:pt x="57" y="1315"/>
                        <a:pt x="42" y="1285"/>
                      </a:cubicBezTo>
                      <a:cubicBezTo>
                        <a:pt x="27" y="1256"/>
                        <a:pt x="19" y="1227"/>
                        <a:pt x="13" y="1195"/>
                      </a:cubicBezTo>
                      <a:cubicBezTo>
                        <a:pt x="8" y="1166"/>
                        <a:pt x="6" y="1133"/>
                        <a:pt x="5" y="1100"/>
                      </a:cubicBezTo>
                      <a:cubicBezTo>
                        <a:pt x="5" y="1089"/>
                        <a:pt x="5" y="1079"/>
                        <a:pt x="4" y="1056"/>
                      </a:cubicBezTo>
                      <a:cubicBezTo>
                        <a:pt x="4" y="1034"/>
                        <a:pt x="4" y="1016"/>
                        <a:pt x="4" y="1003"/>
                      </a:cubicBezTo>
                      <a:cubicBezTo>
                        <a:pt x="4" y="461"/>
                        <a:pt x="4" y="461"/>
                        <a:pt x="4" y="461"/>
                      </a:cubicBezTo>
                      <a:cubicBezTo>
                        <a:pt x="4" y="448"/>
                        <a:pt x="4" y="429"/>
                        <a:pt x="4" y="407"/>
                      </a:cubicBezTo>
                      <a:cubicBezTo>
                        <a:pt x="5" y="384"/>
                        <a:pt x="5" y="375"/>
                        <a:pt x="5" y="364"/>
                      </a:cubicBezTo>
                      <a:cubicBezTo>
                        <a:pt x="6" y="331"/>
                        <a:pt x="8" y="298"/>
                        <a:pt x="13" y="268"/>
                      </a:cubicBezTo>
                      <a:cubicBezTo>
                        <a:pt x="19" y="236"/>
                        <a:pt x="27" y="207"/>
                        <a:pt x="42" y="178"/>
                      </a:cubicBezTo>
                      <a:cubicBezTo>
                        <a:pt x="57" y="149"/>
                        <a:pt x="78" y="123"/>
                        <a:pt x="100" y="100"/>
                      </a:cubicBezTo>
                      <a:cubicBezTo>
                        <a:pt x="99" y="99"/>
                        <a:pt x="99" y="99"/>
                        <a:pt x="99" y="99"/>
                      </a:cubicBezTo>
                      <a:cubicBezTo>
                        <a:pt x="100" y="100"/>
                        <a:pt x="100" y="100"/>
                        <a:pt x="100" y="100"/>
                      </a:cubicBezTo>
                      <a:cubicBezTo>
                        <a:pt x="123" y="78"/>
                        <a:pt x="148" y="57"/>
                        <a:pt x="178" y="42"/>
                      </a:cubicBezTo>
                      <a:cubicBezTo>
                        <a:pt x="207" y="28"/>
                        <a:pt x="236" y="20"/>
                        <a:pt x="268" y="14"/>
                      </a:cubicBezTo>
                      <a:cubicBezTo>
                        <a:pt x="298" y="8"/>
                        <a:pt x="331" y="6"/>
                        <a:pt x="363" y="5"/>
                      </a:cubicBezTo>
                      <a:cubicBezTo>
                        <a:pt x="374" y="5"/>
                        <a:pt x="384" y="5"/>
                        <a:pt x="407" y="5"/>
                      </a:cubicBezTo>
                      <a:cubicBezTo>
                        <a:pt x="429" y="5"/>
                        <a:pt x="447" y="4"/>
                        <a:pt x="461" y="4"/>
                      </a:cubicBezTo>
                      <a:cubicBezTo>
                        <a:pt x="1002" y="4"/>
                        <a:pt x="1002" y="4"/>
                        <a:pt x="1002" y="4"/>
                      </a:cubicBezTo>
                      <a:cubicBezTo>
                        <a:pt x="1016" y="4"/>
                        <a:pt x="1034" y="5"/>
                        <a:pt x="1056" y="5"/>
                      </a:cubicBezTo>
                      <a:cubicBezTo>
                        <a:pt x="1079" y="5"/>
                        <a:pt x="1089" y="5"/>
                        <a:pt x="1100" y="5"/>
                      </a:cubicBezTo>
                      <a:cubicBezTo>
                        <a:pt x="1132" y="6"/>
                        <a:pt x="1165" y="8"/>
                        <a:pt x="1195" y="14"/>
                      </a:cubicBezTo>
                      <a:cubicBezTo>
                        <a:pt x="1227" y="20"/>
                        <a:pt x="1256" y="28"/>
                        <a:pt x="1285" y="42"/>
                      </a:cubicBezTo>
                      <a:cubicBezTo>
                        <a:pt x="1315"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4" y="236"/>
                        <a:pt x="1450" y="268"/>
                      </a:cubicBezTo>
                      <a:cubicBezTo>
                        <a:pt x="1455" y="298"/>
                        <a:pt x="1457" y="331"/>
                        <a:pt x="1458" y="364"/>
                      </a:cubicBezTo>
                      <a:cubicBezTo>
                        <a:pt x="1458" y="375"/>
                        <a:pt x="1458" y="384"/>
                        <a:pt x="1458" y="407"/>
                      </a:cubicBezTo>
                      <a:cubicBezTo>
                        <a:pt x="1459" y="429"/>
                        <a:pt x="1459" y="448"/>
                        <a:pt x="1459" y="461"/>
                      </a:cubicBezTo>
                      <a:cubicBezTo>
                        <a:pt x="1461" y="461"/>
                        <a:pt x="1461" y="461"/>
                        <a:pt x="1461" y="461"/>
                      </a:cubicBezTo>
                    </a:path>
                  </a:pathLst>
                </a:custGeom>
                <a:solidFill>
                  <a:srgbClr val="808080"/>
                </a:solidFill>
                <a:ln w="9525">
                  <a:noFill/>
                </a:ln>
              </p:spPr>
              <p:txBody>
                <a:bodyPr/>
                <a:p>
                  <a:endParaRPr lang="zh-CN" altLang="en-US"/>
                </a:p>
              </p:txBody>
            </p:sp>
            <p:sp>
              <p:nvSpPr>
                <p:cNvPr id="23593" name="Freeform 40"/>
                <p:cNvSpPr>
                  <a:spLocks noEditPoints="1"/>
                </p:cNvSpPr>
                <p:nvPr/>
              </p:nvSpPr>
              <p:spPr>
                <a:xfrm>
                  <a:off x="2060575" y="3865563"/>
                  <a:ext cx="385763" cy="255587"/>
                </a:xfrm>
                <a:custGeom>
                  <a:avLst/>
                  <a:gdLst/>
                  <a:ahLst/>
                  <a:cxnLst>
                    <a:cxn ang="0">
                      <a:pos x="645" y="116116"/>
                    </a:cxn>
                    <a:cxn ang="0">
                      <a:pos x="0" y="127144"/>
                    </a:cxn>
                    <a:cxn ang="0">
                      <a:pos x="645" y="137523"/>
                    </a:cxn>
                    <a:cxn ang="0">
                      <a:pos x="15482" y="126496"/>
                    </a:cxn>
                    <a:cxn ang="0">
                      <a:pos x="645" y="116116"/>
                    </a:cxn>
                    <a:cxn ang="0">
                      <a:pos x="283193" y="0"/>
                    </a:cxn>
                    <a:cxn ang="0">
                      <a:pos x="264486" y="22704"/>
                    </a:cxn>
                    <a:cxn ang="0">
                      <a:pos x="180624" y="107035"/>
                    </a:cxn>
                    <a:cxn ang="0">
                      <a:pos x="154176" y="127793"/>
                    </a:cxn>
                    <a:cxn ang="0">
                      <a:pos x="178689" y="147903"/>
                    </a:cxn>
                    <a:cxn ang="0">
                      <a:pos x="262551" y="232233"/>
                    </a:cxn>
                    <a:cxn ang="0">
                      <a:pos x="281258" y="255587"/>
                    </a:cxn>
                    <a:cxn ang="0">
                      <a:pos x="385763" y="127144"/>
                    </a:cxn>
                    <a:cxn ang="0">
                      <a:pos x="283193" y="0"/>
                    </a:cxn>
                  </a:cxnLst>
                  <a:pathLst>
                    <a:path w="598" h="394">
                      <a:moveTo>
                        <a:pt x="1" y="179"/>
                      </a:moveTo>
                      <a:cubicBezTo>
                        <a:pt x="1" y="184"/>
                        <a:pt x="0" y="190"/>
                        <a:pt x="0" y="196"/>
                      </a:cubicBezTo>
                      <a:cubicBezTo>
                        <a:pt x="0" y="202"/>
                        <a:pt x="1" y="207"/>
                        <a:pt x="1" y="212"/>
                      </a:cubicBezTo>
                      <a:cubicBezTo>
                        <a:pt x="8" y="206"/>
                        <a:pt x="16" y="200"/>
                        <a:pt x="24" y="195"/>
                      </a:cubicBezTo>
                      <a:cubicBezTo>
                        <a:pt x="16" y="190"/>
                        <a:pt x="8" y="185"/>
                        <a:pt x="1" y="179"/>
                      </a:cubicBezTo>
                      <a:moveTo>
                        <a:pt x="439" y="0"/>
                      </a:moveTo>
                      <a:cubicBezTo>
                        <a:pt x="431" y="12"/>
                        <a:pt x="421" y="24"/>
                        <a:pt x="410" y="35"/>
                      </a:cubicBezTo>
                      <a:cubicBezTo>
                        <a:pt x="280" y="165"/>
                        <a:pt x="280" y="165"/>
                        <a:pt x="280" y="165"/>
                      </a:cubicBezTo>
                      <a:cubicBezTo>
                        <a:pt x="267" y="178"/>
                        <a:pt x="254" y="189"/>
                        <a:pt x="239" y="197"/>
                      </a:cubicBezTo>
                      <a:cubicBezTo>
                        <a:pt x="252" y="206"/>
                        <a:pt x="265" y="216"/>
                        <a:pt x="277" y="228"/>
                      </a:cubicBezTo>
                      <a:cubicBezTo>
                        <a:pt x="407" y="358"/>
                        <a:pt x="407" y="358"/>
                        <a:pt x="407" y="358"/>
                      </a:cubicBezTo>
                      <a:cubicBezTo>
                        <a:pt x="418" y="369"/>
                        <a:pt x="428" y="381"/>
                        <a:pt x="436" y="394"/>
                      </a:cubicBezTo>
                      <a:cubicBezTo>
                        <a:pt x="529" y="374"/>
                        <a:pt x="598" y="293"/>
                        <a:pt x="598" y="196"/>
                      </a:cubicBezTo>
                      <a:cubicBezTo>
                        <a:pt x="598" y="101"/>
                        <a:pt x="530" y="21"/>
                        <a:pt x="439" y="0"/>
                      </a:cubicBezTo>
                    </a:path>
                  </a:pathLst>
                </a:custGeom>
                <a:solidFill>
                  <a:srgbClr val="B9D036"/>
                </a:solidFill>
                <a:ln w="9525">
                  <a:noFill/>
                </a:ln>
              </p:spPr>
              <p:txBody>
                <a:bodyPr/>
                <a:p>
                  <a:endParaRPr lang="zh-CN" altLang="en-US"/>
                </a:p>
              </p:txBody>
            </p:sp>
            <p:sp>
              <p:nvSpPr>
                <p:cNvPr id="23594" name="Freeform 41"/>
                <p:cNvSpPr>
                  <a:spLocks noEditPoints="1"/>
                </p:cNvSpPr>
                <p:nvPr/>
              </p:nvSpPr>
              <p:spPr>
                <a:xfrm>
                  <a:off x="1620838" y="3860800"/>
                  <a:ext cx="387350" cy="255587"/>
                </a:xfrm>
                <a:custGeom>
                  <a:avLst/>
                  <a:gdLst/>
                  <a:ahLst/>
                  <a:cxnLst>
                    <a:cxn ang="0">
                      <a:pos x="387350" y="116175"/>
                    </a:cxn>
                    <a:cxn ang="0">
                      <a:pos x="370508" y="127793"/>
                    </a:cxn>
                    <a:cxn ang="0">
                      <a:pos x="387350" y="139411"/>
                    </a:cxn>
                    <a:cxn ang="0">
                      <a:pos x="387350" y="127793"/>
                    </a:cxn>
                    <a:cxn ang="0">
                      <a:pos x="387350" y="116175"/>
                    </a:cxn>
                    <a:cxn ang="0">
                      <a:pos x="106877" y="0"/>
                    </a:cxn>
                    <a:cxn ang="0">
                      <a:pos x="0" y="127793"/>
                    </a:cxn>
                    <a:cxn ang="0">
                      <a:pos x="106877" y="255587"/>
                    </a:cxn>
                    <a:cxn ang="0">
                      <a:pos x="124366" y="234288"/>
                    </a:cxn>
                    <a:cxn ang="0">
                      <a:pos x="209220" y="149737"/>
                    </a:cxn>
                    <a:cxn ang="0">
                      <a:pos x="238369" y="127793"/>
                    </a:cxn>
                    <a:cxn ang="0">
                      <a:pos x="209220" y="105849"/>
                    </a:cxn>
                    <a:cxn ang="0">
                      <a:pos x="124366" y="21298"/>
                    </a:cxn>
                    <a:cxn ang="0">
                      <a:pos x="106877" y="0"/>
                    </a:cxn>
                  </a:cxnLst>
                  <a:pathLst>
                    <a:path w="598" h="396">
                      <a:moveTo>
                        <a:pt x="598" y="180"/>
                      </a:moveTo>
                      <a:cubicBezTo>
                        <a:pt x="589" y="187"/>
                        <a:pt x="581" y="193"/>
                        <a:pt x="572" y="198"/>
                      </a:cubicBezTo>
                      <a:cubicBezTo>
                        <a:pt x="581" y="203"/>
                        <a:pt x="589" y="209"/>
                        <a:pt x="598" y="216"/>
                      </a:cubicBezTo>
                      <a:cubicBezTo>
                        <a:pt x="598" y="210"/>
                        <a:pt x="598" y="204"/>
                        <a:pt x="598" y="198"/>
                      </a:cubicBezTo>
                      <a:cubicBezTo>
                        <a:pt x="598" y="192"/>
                        <a:pt x="598" y="186"/>
                        <a:pt x="598" y="180"/>
                      </a:cubicBezTo>
                      <a:moveTo>
                        <a:pt x="165" y="0"/>
                      </a:moveTo>
                      <a:cubicBezTo>
                        <a:pt x="71" y="19"/>
                        <a:pt x="0" y="100"/>
                        <a:pt x="0" y="198"/>
                      </a:cubicBezTo>
                      <a:cubicBezTo>
                        <a:pt x="0" y="295"/>
                        <a:pt x="71" y="377"/>
                        <a:pt x="165" y="396"/>
                      </a:cubicBezTo>
                      <a:cubicBezTo>
                        <a:pt x="173" y="384"/>
                        <a:pt x="182" y="373"/>
                        <a:pt x="192" y="363"/>
                      </a:cubicBezTo>
                      <a:cubicBezTo>
                        <a:pt x="323" y="232"/>
                        <a:pt x="323" y="232"/>
                        <a:pt x="323" y="232"/>
                      </a:cubicBezTo>
                      <a:cubicBezTo>
                        <a:pt x="336" y="219"/>
                        <a:pt x="352" y="207"/>
                        <a:pt x="368" y="198"/>
                      </a:cubicBezTo>
                      <a:cubicBezTo>
                        <a:pt x="351" y="189"/>
                        <a:pt x="336" y="177"/>
                        <a:pt x="323" y="164"/>
                      </a:cubicBezTo>
                      <a:cubicBezTo>
                        <a:pt x="192" y="33"/>
                        <a:pt x="192" y="33"/>
                        <a:pt x="192" y="33"/>
                      </a:cubicBezTo>
                      <a:cubicBezTo>
                        <a:pt x="182" y="23"/>
                        <a:pt x="173" y="12"/>
                        <a:pt x="165" y="0"/>
                      </a:cubicBezTo>
                    </a:path>
                  </a:pathLst>
                </a:custGeom>
                <a:solidFill>
                  <a:srgbClr val="C784B0"/>
                </a:solidFill>
                <a:ln w="9525">
                  <a:noFill/>
                </a:ln>
              </p:spPr>
              <p:txBody>
                <a:bodyPr/>
                <a:p>
                  <a:endParaRPr lang="zh-CN" altLang="en-US"/>
                </a:p>
              </p:txBody>
            </p:sp>
            <p:sp>
              <p:nvSpPr>
                <p:cNvPr id="23595" name="Freeform 42"/>
                <p:cNvSpPr>
                  <a:spLocks noEditPoints="1"/>
                </p:cNvSpPr>
                <p:nvPr/>
              </p:nvSpPr>
              <p:spPr>
                <a:xfrm>
                  <a:off x="1908175" y="4017963"/>
                  <a:ext cx="254000" cy="385762"/>
                </a:xfrm>
                <a:custGeom>
                  <a:avLst/>
                  <a:gdLst/>
                  <a:ahLst/>
                  <a:cxnLst>
                    <a:cxn ang="0">
                      <a:pos x="125710" y="152885"/>
                    </a:cxn>
                    <a:cxn ang="0">
                      <a:pos x="106370" y="177398"/>
                    </a:cxn>
                    <a:cxn ang="0">
                      <a:pos x="22563" y="261260"/>
                    </a:cxn>
                    <a:cxn ang="0">
                      <a:pos x="0" y="279322"/>
                    </a:cxn>
                    <a:cxn ang="0">
                      <a:pos x="127000" y="385762"/>
                    </a:cxn>
                    <a:cxn ang="0">
                      <a:pos x="254000" y="282548"/>
                    </a:cxn>
                    <a:cxn ang="0">
                      <a:pos x="230791" y="263195"/>
                    </a:cxn>
                    <a:cxn ang="0">
                      <a:pos x="146340" y="179334"/>
                    </a:cxn>
                    <a:cxn ang="0">
                      <a:pos x="125710" y="152885"/>
                    </a:cxn>
                    <a:cxn ang="0">
                      <a:pos x="127000" y="0"/>
                    </a:cxn>
                    <a:cxn ang="0">
                      <a:pos x="117329" y="645"/>
                    </a:cxn>
                    <a:cxn ang="0">
                      <a:pos x="127000" y="14191"/>
                    </a:cxn>
                    <a:cxn ang="0">
                      <a:pos x="137314" y="645"/>
                    </a:cxn>
                    <a:cxn ang="0">
                      <a:pos x="127000" y="0"/>
                    </a:cxn>
                  </a:cxnLst>
                  <a:pathLst>
                    <a:path w="394" h="598">
                      <a:moveTo>
                        <a:pt x="195" y="237"/>
                      </a:moveTo>
                      <a:cubicBezTo>
                        <a:pt x="187" y="250"/>
                        <a:pt x="177" y="263"/>
                        <a:pt x="165" y="275"/>
                      </a:cubicBezTo>
                      <a:cubicBezTo>
                        <a:pt x="35" y="405"/>
                        <a:pt x="35" y="405"/>
                        <a:pt x="35" y="405"/>
                      </a:cubicBezTo>
                      <a:cubicBezTo>
                        <a:pt x="24" y="416"/>
                        <a:pt x="12" y="425"/>
                        <a:pt x="0" y="433"/>
                      </a:cubicBezTo>
                      <a:cubicBezTo>
                        <a:pt x="19" y="528"/>
                        <a:pt x="100" y="598"/>
                        <a:pt x="197" y="598"/>
                      </a:cubicBezTo>
                      <a:cubicBezTo>
                        <a:pt x="293" y="598"/>
                        <a:pt x="374" y="530"/>
                        <a:pt x="394" y="438"/>
                      </a:cubicBezTo>
                      <a:cubicBezTo>
                        <a:pt x="381" y="429"/>
                        <a:pt x="369" y="420"/>
                        <a:pt x="358" y="408"/>
                      </a:cubicBezTo>
                      <a:cubicBezTo>
                        <a:pt x="227" y="278"/>
                        <a:pt x="227" y="278"/>
                        <a:pt x="227" y="278"/>
                      </a:cubicBezTo>
                      <a:cubicBezTo>
                        <a:pt x="215" y="265"/>
                        <a:pt x="204" y="252"/>
                        <a:pt x="195" y="237"/>
                      </a:cubicBezTo>
                      <a:moveTo>
                        <a:pt x="197" y="0"/>
                      </a:moveTo>
                      <a:cubicBezTo>
                        <a:pt x="192" y="0"/>
                        <a:pt x="187" y="1"/>
                        <a:pt x="182" y="1"/>
                      </a:cubicBezTo>
                      <a:cubicBezTo>
                        <a:pt x="188" y="8"/>
                        <a:pt x="193" y="15"/>
                        <a:pt x="197" y="22"/>
                      </a:cubicBezTo>
                      <a:cubicBezTo>
                        <a:pt x="202" y="15"/>
                        <a:pt x="207" y="8"/>
                        <a:pt x="213" y="1"/>
                      </a:cubicBezTo>
                      <a:cubicBezTo>
                        <a:pt x="208" y="1"/>
                        <a:pt x="203" y="0"/>
                        <a:pt x="197" y="0"/>
                      </a:cubicBezTo>
                    </a:path>
                  </a:pathLst>
                </a:custGeom>
                <a:solidFill>
                  <a:srgbClr val="7EA9D6"/>
                </a:solidFill>
                <a:ln w="9525">
                  <a:noFill/>
                </a:ln>
              </p:spPr>
              <p:txBody>
                <a:bodyPr/>
                <a:p>
                  <a:endParaRPr lang="zh-CN" altLang="en-US"/>
                </a:p>
              </p:txBody>
            </p:sp>
            <p:sp>
              <p:nvSpPr>
                <p:cNvPr id="23596" name="Freeform 43"/>
                <p:cNvSpPr>
                  <a:spLocks noEditPoints="1"/>
                </p:cNvSpPr>
                <p:nvPr/>
              </p:nvSpPr>
              <p:spPr>
                <a:xfrm>
                  <a:off x="1909763" y="3581400"/>
                  <a:ext cx="254000" cy="387350"/>
                </a:xfrm>
                <a:custGeom>
                  <a:avLst/>
                  <a:gdLst/>
                  <a:ahLst/>
                  <a:cxnLst>
                    <a:cxn ang="0">
                      <a:pos x="124737" y="367269"/>
                    </a:cxn>
                    <a:cxn ang="0">
                      <a:pos x="109872" y="386054"/>
                    </a:cxn>
                    <a:cxn ang="0">
                      <a:pos x="126030" y="387350"/>
                    </a:cxn>
                    <a:cxn ang="0">
                      <a:pos x="138310" y="386702"/>
                    </a:cxn>
                    <a:cxn ang="0">
                      <a:pos x="124737" y="367269"/>
                    </a:cxn>
                    <a:cxn ang="0">
                      <a:pos x="126030" y="0"/>
                    </a:cxn>
                    <a:cxn ang="0">
                      <a:pos x="0" y="99104"/>
                    </a:cxn>
                    <a:cxn ang="0">
                      <a:pos x="21328" y="116593"/>
                    </a:cxn>
                    <a:cxn ang="0">
                      <a:pos x="105348" y="200800"/>
                    </a:cxn>
                    <a:cxn ang="0">
                      <a:pos x="128615" y="231244"/>
                    </a:cxn>
                    <a:cxn ang="0">
                      <a:pos x="147358" y="207277"/>
                    </a:cxn>
                    <a:cxn ang="0">
                      <a:pos x="232025" y="123071"/>
                    </a:cxn>
                    <a:cxn ang="0">
                      <a:pos x="254000" y="104934"/>
                    </a:cxn>
                    <a:cxn ang="0">
                      <a:pos x="126030" y="0"/>
                    </a:cxn>
                  </a:cxnLst>
                  <a:pathLst>
                    <a:path w="393" h="598">
                      <a:moveTo>
                        <a:pt x="193" y="567"/>
                      </a:moveTo>
                      <a:cubicBezTo>
                        <a:pt x="186" y="577"/>
                        <a:pt x="179" y="587"/>
                        <a:pt x="170" y="596"/>
                      </a:cubicBezTo>
                      <a:cubicBezTo>
                        <a:pt x="178" y="597"/>
                        <a:pt x="187" y="598"/>
                        <a:pt x="195" y="598"/>
                      </a:cubicBezTo>
                      <a:cubicBezTo>
                        <a:pt x="202" y="598"/>
                        <a:pt x="208" y="597"/>
                        <a:pt x="214" y="597"/>
                      </a:cubicBezTo>
                      <a:cubicBezTo>
                        <a:pt x="206" y="587"/>
                        <a:pt x="199" y="577"/>
                        <a:pt x="193" y="567"/>
                      </a:cubicBezTo>
                      <a:moveTo>
                        <a:pt x="195" y="0"/>
                      </a:moveTo>
                      <a:cubicBezTo>
                        <a:pt x="102" y="0"/>
                        <a:pt x="23" y="65"/>
                        <a:pt x="0" y="153"/>
                      </a:cubicBezTo>
                      <a:cubicBezTo>
                        <a:pt x="12" y="161"/>
                        <a:pt x="23" y="170"/>
                        <a:pt x="33" y="180"/>
                      </a:cubicBezTo>
                      <a:cubicBezTo>
                        <a:pt x="163" y="310"/>
                        <a:pt x="163" y="310"/>
                        <a:pt x="163" y="310"/>
                      </a:cubicBezTo>
                      <a:cubicBezTo>
                        <a:pt x="178" y="325"/>
                        <a:pt x="189" y="340"/>
                        <a:pt x="199" y="357"/>
                      </a:cubicBezTo>
                      <a:cubicBezTo>
                        <a:pt x="207" y="344"/>
                        <a:pt x="217" y="332"/>
                        <a:pt x="228" y="320"/>
                      </a:cubicBezTo>
                      <a:cubicBezTo>
                        <a:pt x="359" y="190"/>
                        <a:pt x="359" y="190"/>
                        <a:pt x="359" y="190"/>
                      </a:cubicBezTo>
                      <a:cubicBezTo>
                        <a:pt x="369" y="179"/>
                        <a:pt x="381" y="170"/>
                        <a:pt x="393" y="162"/>
                      </a:cubicBezTo>
                      <a:cubicBezTo>
                        <a:pt x="373" y="69"/>
                        <a:pt x="292" y="0"/>
                        <a:pt x="195" y="0"/>
                      </a:cubicBezTo>
                    </a:path>
                  </a:pathLst>
                </a:custGeom>
                <a:solidFill>
                  <a:srgbClr val="F59831"/>
                </a:solidFill>
                <a:ln w="9525">
                  <a:noFill/>
                </a:ln>
              </p:spPr>
              <p:txBody>
                <a:bodyPr/>
                <a:p>
                  <a:endParaRPr lang="zh-CN" altLang="en-US"/>
                </a:p>
              </p:txBody>
            </p:sp>
            <p:sp>
              <p:nvSpPr>
                <p:cNvPr id="23597" name="Freeform 44"/>
                <p:cNvSpPr>
                  <a:spLocks noEditPoints="1"/>
                </p:cNvSpPr>
                <p:nvPr/>
              </p:nvSpPr>
              <p:spPr>
                <a:xfrm>
                  <a:off x="1693863" y="4000500"/>
                  <a:ext cx="331788" cy="319087"/>
                </a:xfrm>
                <a:custGeom>
                  <a:avLst/>
                  <a:gdLst/>
                  <a:ahLst/>
                  <a:cxnLst>
                    <a:cxn ang="0">
                      <a:pos x="216664" y="114328"/>
                    </a:cxn>
                    <a:cxn ang="0">
                      <a:pos x="180446" y="118850"/>
                    </a:cxn>
                    <a:cxn ang="0">
                      <a:pos x="61442" y="118850"/>
                    </a:cxn>
                    <a:cxn ang="0">
                      <a:pos x="34278" y="116266"/>
                    </a:cxn>
                    <a:cxn ang="0">
                      <a:pos x="49800" y="281623"/>
                    </a:cxn>
                    <a:cxn ang="0">
                      <a:pos x="140993" y="319087"/>
                    </a:cxn>
                    <a:cxn ang="0">
                      <a:pos x="214077" y="297125"/>
                    </a:cxn>
                    <a:cxn ang="0">
                      <a:pos x="211490" y="270642"/>
                    </a:cxn>
                    <a:cxn ang="0">
                      <a:pos x="211490" y="151146"/>
                    </a:cxn>
                    <a:cxn ang="0">
                      <a:pos x="216664" y="114328"/>
                    </a:cxn>
                    <a:cxn ang="0">
                      <a:pos x="314325" y="0"/>
                    </a:cxn>
                    <a:cxn ang="0">
                      <a:pos x="310444" y="21961"/>
                    </a:cxn>
                    <a:cxn ang="0">
                      <a:pos x="331788" y="18085"/>
                    </a:cxn>
                    <a:cxn ang="0">
                      <a:pos x="323380" y="8397"/>
                    </a:cxn>
                    <a:cxn ang="0">
                      <a:pos x="314325" y="0"/>
                    </a:cxn>
                  </a:cxnLst>
                  <a:pathLst>
                    <a:path w="513" h="494">
                      <a:moveTo>
                        <a:pt x="335" y="177"/>
                      </a:moveTo>
                      <a:cubicBezTo>
                        <a:pt x="317" y="181"/>
                        <a:pt x="299" y="184"/>
                        <a:pt x="279" y="184"/>
                      </a:cubicBezTo>
                      <a:cubicBezTo>
                        <a:pt x="95" y="184"/>
                        <a:pt x="95" y="184"/>
                        <a:pt x="95" y="184"/>
                      </a:cubicBezTo>
                      <a:cubicBezTo>
                        <a:pt x="81" y="184"/>
                        <a:pt x="67" y="182"/>
                        <a:pt x="53" y="180"/>
                      </a:cubicBezTo>
                      <a:cubicBezTo>
                        <a:pt x="0" y="260"/>
                        <a:pt x="8" y="367"/>
                        <a:pt x="77" y="436"/>
                      </a:cubicBezTo>
                      <a:cubicBezTo>
                        <a:pt x="116" y="474"/>
                        <a:pt x="167" y="494"/>
                        <a:pt x="218" y="494"/>
                      </a:cubicBezTo>
                      <a:cubicBezTo>
                        <a:pt x="257" y="494"/>
                        <a:pt x="296" y="483"/>
                        <a:pt x="331" y="460"/>
                      </a:cubicBezTo>
                      <a:cubicBezTo>
                        <a:pt x="328" y="447"/>
                        <a:pt x="327" y="433"/>
                        <a:pt x="327" y="419"/>
                      </a:cubicBezTo>
                      <a:cubicBezTo>
                        <a:pt x="327" y="234"/>
                        <a:pt x="327" y="234"/>
                        <a:pt x="327" y="234"/>
                      </a:cubicBezTo>
                      <a:cubicBezTo>
                        <a:pt x="327" y="214"/>
                        <a:pt x="329" y="195"/>
                        <a:pt x="335" y="177"/>
                      </a:cubicBezTo>
                      <a:moveTo>
                        <a:pt x="486" y="0"/>
                      </a:moveTo>
                      <a:cubicBezTo>
                        <a:pt x="484" y="11"/>
                        <a:pt x="482" y="23"/>
                        <a:pt x="480" y="34"/>
                      </a:cubicBezTo>
                      <a:cubicBezTo>
                        <a:pt x="490" y="31"/>
                        <a:pt x="502" y="29"/>
                        <a:pt x="513" y="28"/>
                      </a:cubicBezTo>
                      <a:cubicBezTo>
                        <a:pt x="509" y="23"/>
                        <a:pt x="505" y="18"/>
                        <a:pt x="500" y="13"/>
                      </a:cubicBezTo>
                      <a:cubicBezTo>
                        <a:pt x="495" y="8"/>
                        <a:pt x="490" y="4"/>
                        <a:pt x="486" y="0"/>
                      </a:cubicBezTo>
                    </a:path>
                  </a:pathLst>
                </a:custGeom>
                <a:solidFill>
                  <a:srgbClr val="A28DC0"/>
                </a:solidFill>
                <a:ln w="9525">
                  <a:noFill/>
                </a:ln>
              </p:spPr>
              <p:txBody>
                <a:bodyPr/>
                <a:p>
                  <a:endParaRPr lang="zh-CN" altLang="en-US"/>
                </a:p>
              </p:txBody>
            </p:sp>
            <p:sp>
              <p:nvSpPr>
                <p:cNvPr id="23598" name="Freeform 45"/>
                <p:cNvSpPr/>
                <p:nvPr/>
              </p:nvSpPr>
              <p:spPr>
                <a:xfrm>
                  <a:off x="1728788" y="3989388"/>
                  <a:ext cx="279400" cy="130175"/>
                </a:xfrm>
                <a:custGeom>
                  <a:avLst/>
                  <a:gdLst/>
                  <a:ahLst/>
                  <a:cxnLst>
                    <a:cxn ang="0">
                      <a:pos x="262623" y="0"/>
                    </a:cxn>
                    <a:cxn ang="0">
                      <a:pos x="196806" y="17399"/>
                    </a:cxn>
                    <a:cxn ang="0">
                      <a:pos x="130988" y="0"/>
                    </a:cxn>
                    <a:cxn ang="0">
                      <a:pos x="101951" y="21910"/>
                    </a:cxn>
                    <a:cxn ang="0">
                      <a:pos x="17422" y="106331"/>
                    </a:cxn>
                    <a:cxn ang="0">
                      <a:pos x="0" y="127597"/>
                    </a:cxn>
                    <a:cxn ang="0">
                      <a:pos x="27101" y="130175"/>
                    </a:cxn>
                    <a:cxn ang="0">
                      <a:pos x="145830" y="130175"/>
                    </a:cxn>
                    <a:cxn ang="0">
                      <a:pos x="181964" y="125663"/>
                    </a:cxn>
                    <a:cxn ang="0">
                      <a:pos x="275528" y="33510"/>
                    </a:cxn>
                    <a:cxn ang="0">
                      <a:pos x="279400" y="11599"/>
                    </a:cxn>
                    <a:cxn ang="0">
                      <a:pos x="262623" y="0"/>
                    </a:cxn>
                  </a:cxnLst>
                  <a:pathLst>
                    <a:path w="433" h="202">
                      <a:moveTo>
                        <a:pt x="407" y="0"/>
                      </a:moveTo>
                      <a:cubicBezTo>
                        <a:pt x="376" y="18"/>
                        <a:pt x="341" y="27"/>
                        <a:pt x="305" y="27"/>
                      </a:cubicBezTo>
                      <a:cubicBezTo>
                        <a:pt x="270" y="27"/>
                        <a:pt x="234" y="18"/>
                        <a:pt x="203" y="0"/>
                      </a:cubicBezTo>
                      <a:cubicBezTo>
                        <a:pt x="187" y="9"/>
                        <a:pt x="171" y="21"/>
                        <a:pt x="158" y="34"/>
                      </a:cubicBezTo>
                      <a:cubicBezTo>
                        <a:pt x="27" y="165"/>
                        <a:pt x="27" y="165"/>
                        <a:pt x="27" y="165"/>
                      </a:cubicBezTo>
                      <a:cubicBezTo>
                        <a:pt x="17" y="175"/>
                        <a:pt x="8" y="186"/>
                        <a:pt x="0" y="198"/>
                      </a:cubicBezTo>
                      <a:cubicBezTo>
                        <a:pt x="14" y="200"/>
                        <a:pt x="28" y="202"/>
                        <a:pt x="42" y="202"/>
                      </a:cubicBezTo>
                      <a:cubicBezTo>
                        <a:pt x="226" y="202"/>
                        <a:pt x="226" y="202"/>
                        <a:pt x="226" y="202"/>
                      </a:cubicBezTo>
                      <a:cubicBezTo>
                        <a:pt x="246" y="202"/>
                        <a:pt x="264" y="199"/>
                        <a:pt x="282" y="195"/>
                      </a:cubicBezTo>
                      <a:cubicBezTo>
                        <a:pt x="301" y="124"/>
                        <a:pt x="357" y="69"/>
                        <a:pt x="427" y="52"/>
                      </a:cubicBezTo>
                      <a:cubicBezTo>
                        <a:pt x="429" y="41"/>
                        <a:pt x="431" y="29"/>
                        <a:pt x="433" y="18"/>
                      </a:cubicBezTo>
                      <a:cubicBezTo>
                        <a:pt x="424" y="11"/>
                        <a:pt x="416" y="5"/>
                        <a:pt x="407" y="0"/>
                      </a:cubicBezTo>
                    </a:path>
                  </a:pathLst>
                </a:custGeom>
                <a:solidFill>
                  <a:srgbClr val="844C89"/>
                </a:solidFill>
                <a:ln w="9525">
                  <a:noFill/>
                </a:ln>
              </p:spPr>
              <p:txBody>
                <a:bodyPr/>
                <a:p>
                  <a:endParaRPr lang="zh-CN" altLang="en-US"/>
                </a:p>
              </p:txBody>
            </p:sp>
            <p:sp>
              <p:nvSpPr>
                <p:cNvPr id="23599" name="Freeform 46"/>
                <p:cNvSpPr/>
                <p:nvPr/>
              </p:nvSpPr>
              <p:spPr>
                <a:xfrm>
                  <a:off x="1905000" y="4017963"/>
                  <a:ext cx="130175" cy="279400"/>
                </a:xfrm>
                <a:custGeom>
                  <a:avLst/>
                  <a:gdLst/>
                  <a:ahLst/>
                  <a:cxnLst>
                    <a:cxn ang="0">
                      <a:pos x="120460" y="0"/>
                    </a:cxn>
                    <a:cxn ang="0">
                      <a:pos x="99088" y="3880"/>
                    </a:cxn>
                    <a:cxn ang="0">
                      <a:pos x="5181" y="96367"/>
                    </a:cxn>
                    <a:cxn ang="0">
                      <a:pos x="0" y="133232"/>
                    </a:cxn>
                    <a:cxn ang="0">
                      <a:pos x="0" y="252882"/>
                    </a:cxn>
                    <a:cxn ang="0">
                      <a:pos x="2590" y="279400"/>
                    </a:cxn>
                    <a:cxn ang="0">
                      <a:pos x="25257" y="261290"/>
                    </a:cxn>
                    <a:cxn ang="0">
                      <a:pos x="109450" y="177212"/>
                    </a:cxn>
                    <a:cxn ang="0">
                      <a:pos x="128879" y="152635"/>
                    </a:cxn>
                    <a:cxn ang="0">
                      <a:pos x="130175" y="13581"/>
                    </a:cxn>
                    <a:cxn ang="0">
                      <a:pos x="120460" y="0"/>
                    </a:cxn>
                  </a:cxnLst>
                  <a:pathLst>
                    <a:path w="201" h="432">
                      <a:moveTo>
                        <a:pt x="186" y="0"/>
                      </a:moveTo>
                      <a:cubicBezTo>
                        <a:pt x="175" y="1"/>
                        <a:pt x="163" y="3"/>
                        <a:pt x="153" y="6"/>
                      </a:cubicBezTo>
                      <a:cubicBezTo>
                        <a:pt x="134" y="75"/>
                        <a:pt x="78" y="130"/>
                        <a:pt x="8" y="149"/>
                      </a:cubicBezTo>
                      <a:cubicBezTo>
                        <a:pt x="2" y="167"/>
                        <a:pt x="0" y="186"/>
                        <a:pt x="0" y="206"/>
                      </a:cubicBezTo>
                      <a:cubicBezTo>
                        <a:pt x="0" y="391"/>
                        <a:pt x="0" y="391"/>
                        <a:pt x="0" y="391"/>
                      </a:cubicBezTo>
                      <a:cubicBezTo>
                        <a:pt x="0" y="405"/>
                        <a:pt x="1" y="419"/>
                        <a:pt x="4" y="432"/>
                      </a:cubicBezTo>
                      <a:cubicBezTo>
                        <a:pt x="16" y="424"/>
                        <a:pt x="28" y="415"/>
                        <a:pt x="39" y="404"/>
                      </a:cubicBezTo>
                      <a:cubicBezTo>
                        <a:pt x="169" y="274"/>
                        <a:pt x="169" y="274"/>
                        <a:pt x="169" y="274"/>
                      </a:cubicBezTo>
                      <a:cubicBezTo>
                        <a:pt x="181" y="262"/>
                        <a:pt x="191" y="249"/>
                        <a:pt x="199" y="236"/>
                      </a:cubicBezTo>
                      <a:cubicBezTo>
                        <a:pt x="159" y="169"/>
                        <a:pt x="160" y="85"/>
                        <a:pt x="201" y="21"/>
                      </a:cubicBezTo>
                      <a:cubicBezTo>
                        <a:pt x="197" y="14"/>
                        <a:pt x="192" y="7"/>
                        <a:pt x="186" y="0"/>
                      </a:cubicBezTo>
                    </a:path>
                  </a:pathLst>
                </a:custGeom>
                <a:solidFill>
                  <a:srgbClr val="5461A6"/>
                </a:solidFill>
                <a:ln w="9525">
                  <a:noFill/>
                </a:ln>
              </p:spPr>
              <p:txBody>
                <a:bodyPr/>
                <a:p>
                  <a:endParaRPr lang="zh-CN" altLang="en-US"/>
                </a:p>
              </p:txBody>
            </p:sp>
            <p:sp>
              <p:nvSpPr>
                <p:cNvPr id="23600" name="Freeform 47"/>
                <p:cNvSpPr/>
                <p:nvPr/>
              </p:nvSpPr>
              <p:spPr>
                <a:xfrm>
                  <a:off x="1909763" y="4022725"/>
                  <a:ext cx="93663" cy="92075"/>
                </a:xfrm>
                <a:custGeom>
                  <a:avLst/>
                  <a:gdLst/>
                  <a:ahLst/>
                  <a:cxnLst>
                    <a:cxn ang="0">
                      <a:pos x="93663" y="0"/>
                    </a:cxn>
                    <a:cxn ang="0">
                      <a:pos x="0" y="92075"/>
                    </a:cxn>
                    <a:cxn ang="0">
                      <a:pos x="93663" y="0"/>
                    </a:cxn>
                  </a:cxnLst>
                  <a:pathLst>
                    <a:path w="145" h="143">
                      <a:moveTo>
                        <a:pt x="145" y="0"/>
                      </a:moveTo>
                      <a:cubicBezTo>
                        <a:pt x="75" y="17"/>
                        <a:pt x="19" y="72"/>
                        <a:pt x="0" y="143"/>
                      </a:cubicBezTo>
                      <a:cubicBezTo>
                        <a:pt x="70" y="124"/>
                        <a:pt x="126" y="69"/>
                        <a:pt x="145" y="0"/>
                      </a:cubicBezTo>
                    </a:path>
                  </a:pathLst>
                </a:custGeom>
                <a:solidFill>
                  <a:srgbClr val="443478"/>
                </a:solidFill>
                <a:ln w="9525">
                  <a:noFill/>
                </a:ln>
              </p:spPr>
              <p:txBody>
                <a:bodyPr/>
                <a:p>
                  <a:endParaRPr lang="zh-CN" altLang="en-US"/>
                </a:p>
              </p:txBody>
            </p:sp>
            <p:sp>
              <p:nvSpPr>
                <p:cNvPr id="23601" name="Freeform 48"/>
                <p:cNvSpPr>
                  <a:spLocks noEditPoints="1"/>
                </p:cNvSpPr>
                <p:nvPr/>
              </p:nvSpPr>
              <p:spPr>
                <a:xfrm>
                  <a:off x="2047875" y="3663950"/>
                  <a:ext cx="328613" cy="317500"/>
                </a:xfrm>
                <a:custGeom>
                  <a:avLst/>
                  <a:gdLst/>
                  <a:ahLst/>
                  <a:cxnLst>
                    <a:cxn ang="0">
                      <a:pos x="16108" y="300687"/>
                    </a:cxn>
                    <a:cxn ang="0">
                      <a:pos x="0" y="303273"/>
                    </a:cxn>
                    <a:cxn ang="0">
                      <a:pos x="7087" y="311033"/>
                    </a:cxn>
                    <a:cxn ang="0">
                      <a:pos x="13531" y="317500"/>
                    </a:cxn>
                    <a:cxn ang="0">
                      <a:pos x="16108" y="300687"/>
                    </a:cxn>
                    <a:cxn ang="0">
                      <a:pos x="188791" y="0"/>
                    </a:cxn>
                    <a:cxn ang="0">
                      <a:pos x="115336" y="21985"/>
                    </a:cxn>
                    <a:cxn ang="0">
                      <a:pos x="117914" y="50437"/>
                    </a:cxn>
                    <a:cxn ang="0">
                      <a:pos x="117914" y="170066"/>
                    </a:cxn>
                    <a:cxn ang="0">
                      <a:pos x="114048" y="202398"/>
                    </a:cxn>
                    <a:cxn ang="0">
                      <a:pos x="146265" y="198518"/>
                    </a:cxn>
                    <a:cxn ang="0">
                      <a:pos x="265467" y="198518"/>
                    </a:cxn>
                    <a:cxn ang="0">
                      <a:pos x="295751" y="201751"/>
                    </a:cxn>
                    <a:cxn ang="0">
                      <a:pos x="279643" y="37505"/>
                    </a:cxn>
                    <a:cxn ang="0">
                      <a:pos x="188791" y="0"/>
                    </a:cxn>
                  </a:cxnLst>
                  <a:pathLst>
                    <a:path w="510" h="491">
                      <a:moveTo>
                        <a:pt x="25" y="465"/>
                      </a:moveTo>
                      <a:cubicBezTo>
                        <a:pt x="17" y="467"/>
                        <a:pt x="8" y="468"/>
                        <a:pt x="0" y="469"/>
                      </a:cubicBezTo>
                      <a:cubicBezTo>
                        <a:pt x="3" y="473"/>
                        <a:pt x="7" y="477"/>
                        <a:pt x="11" y="481"/>
                      </a:cubicBezTo>
                      <a:cubicBezTo>
                        <a:pt x="14" y="484"/>
                        <a:pt x="18" y="487"/>
                        <a:pt x="21" y="491"/>
                      </a:cubicBezTo>
                      <a:cubicBezTo>
                        <a:pt x="22" y="482"/>
                        <a:pt x="23" y="473"/>
                        <a:pt x="25" y="465"/>
                      </a:cubicBezTo>
                      <a:moveTo>
                        <a:pt x="293" y="0"/>
                      </a:moveTo>
                      <a:cubicBezTo>
                        <a:pt x="253" y="0"/>
                        <a:pt x="213" y="11"/>
                        <a:pt x="179" y="34"/>
                      </a:cubicBezTo>
                      <a:cubicBezTo>
                        <a:pt x="182" y="48"/>
                        <a:pt x="183" y="63"/>
                        <a:pt x="183" y="78"/>
                      </a:cubicBezTo>
                      <a:cubicBezTo>
                        <a:pt x="183" y="263"/>
                        <a:pt x="183" y="263"/>
                        <a:pt x="183" y="263"/>
                      </a:cubicBezTo>
                      <a:cubicBezTo>
                        <a:pt x="183" y="280"/>
                        <a:pt x="181" y="297"/>
                        <a:pt x="177" y="313"/>
                      </a:cubicBezTo>
                      <a:cubicBezTo>
                        <a:pt x="193" y="309"/>
                        <a:pt x="210" y="307"/>
                        <a:pt x="227" y="307"/>
                      </a:cubicBezTo>
                      <a:cubicBezTo>
                        <a:pt x="412" y="307"/>
                        <a:pt x="412" y="307"/>
                        <a:pt x="412" y="307"/>
                      </a:cubicBezTo>
                      <a:cubicBezTo>
                        <a:pt x="428" y="307"/>
                        <a:pt x="444" y="308"/>
                        <a:pt x="459" y="312"/>
                      </a:cubicBezTo>
                      <a:cubicBezTo>
                        <a:pt x="510" y="232"/>
                        <a:pt x="502" y="126"/>
                        <a:pt x="434" y="58"/>
                      </a:cubicBezTo>
                      <a:cubicBezTo>
                        <a:pt x="395" y="19"/>
                        <a:pt x="344" y="0"/>
                        <a:pt x="293" y="0"/>
                      </a:cubicBezTo>
                    </a:path>
                  </a:pathLst>
                </a:custGeom>
                <a:solidFill>
                  <a:srgbClr val="E6D450"/>
                </a:solidFill>
                <a:ln w="9525">
                  <a:noFill/>
                </a:ln>
              </p:spPr>
              <p:txBody>
                <a:bodyPr/>
                <a:p>
                  <a:endParaRPr lang="zh-CN" altLang="en-US"/>
                </a:p>
              </p:txBody>
            </p:sp>
            <p:sp>
              <p:nvSpPr>
                <p:cNvPr id="23602" name="Freeform 49"/>
                <p:cNvSpPr/>
                <p:nvPr/>
              </p:nvSpPr>
              <p:spPr>
                <a:xfrm>
                  <a:off x="2060575" y="3862388"/>
                  <a:ext cx="284163" cy="131762"/>
                </a:xfrm>
                <a:custGeom>
                  <a:avLst/>
                  <a:gdLst/>
                  <a:ahLst/>
                  <a:cxnLst>
                    <a:cxn ang="0">
                      <a:pos x="253670" y="0"/>
                    </a:cxn>
                    <a:cxn ang="0">
                      <a:pos x="133647" y="0"/>
                    </a:cxn>
                    <a:cxn ang="0">
                      <a:pos x="101208" y="3913"/>
                    </a:cxn>
                    <a:cxn ang="0">
                      <a:pos x="2595" y="103061"/>
                    </a:cxn>
                    <a:cxn ang="0">
                      <a:pos x="0" y="120020"/>
                    </a:cxn>
                    <a:cxn ang="0">
                      <a:pos x="14921" y="130457"/>
                    </a:cxn>
                    <a:cxn ang="0">
                      <a:pos x="83043" y="111541"/>
                    </a:cxn>
                    <a:cxn ang="0">
                      <a:pos x="154408" y="131762"/>
                    </a:cxn>
                    <a:cxn ang="0">
                      <a:pos x="181007" y="110888"/>
                    </a:cxn>
                    <a:cxn ang="0">
                      <a:pos x="265348" y="26091"/>
                    </a:cxn>
                    <a:cxn ang="0">
                      <a:pos x="284163" y="3261"/>
                    </a:cxn>
                    <a:cxn ang="0">
                      <a:pos x="253670" y="0"/>
                    </a:cxn>
                  </a:cxnLst>
                  <a:pathLst>
                    <a:path w="438" h="202">
                      <a:moveTo>
                        <a:pt x="391" y="0"/>
                      </a:moveTo>
                      <a:cubicBezTo>
                        <a:pt x="206" y="0"/>
                        <a:pt x="206" y="0"/>
                        <a:pt x="206" y="0"/>
                      </a:cubicBezTo>
                      <a:cubicBezTo>
                        <a:pt x="189" y="0"/>
                        <a:pt x="172" y="2"/>
                        <a:pt x="156" y="6"/>
                      </a:cubicBezTo>
                      <a:cubicBezTo>
                        <a:pt x="138" y="81"/>
                        <a:pt x="79" y="141"/>
                        <a:pt x="4" y="158"/>
                      </a:cubicBezTo>
                      <a:cubicBezTo>
                        <a:pt x="2" y="166"/>
                        <a:pt x="1" y="175"/>
                        <a:pt x="0" y="184"/>
                      </a:cubicBezTo>
                      <a:cubicBezTo>
                        <a:pt x="7" y="190"/>
                        <a:pt x="15" y="195"/>
                        <a:pt x="23" y="200"/>
                      </a:cubicBezTo>
                      <a:cubicBezTo>
                        <a:pt x="55" y="181"/>
                        <a:pt x="91" y="171"/>
                        <a:pt x="128" y="171"/>
                      </a:cubicBezTo>
                      <a:cubicBezTo>
                        <a:pt x="166" y="171"/>
                        <a:pt x="204" y="181"/>
                        <a:pt x="238" y="202"/>
                      </a:cubicBezTo>
                      <a:cubicBezTo>
                        <a:pt x="253" y="194"/>
                        <a:pt x="266" y="183"/>
                        <a:pt x="279" y="170"/>
                      </a:cubicBezTo>
                      <a:cubicBezTo>
                        <a:pt x="409" y="40"/>
                        <a:pt x="409" y="40"/>
                        <a:pt x="409" y="40"/>
                      </a:cubicBezTo>
                      <a:cubicBezTo>
                        <a:pt x="420" y="29"/>
                        <a:pt x="430" y="17"/>
                        <a:pt x="438" y="5"/>
                      </a:cubicBezTo>
                      <a:cubicBezTo>
                        <a:pt x="423" y="1"/>
                        <a:pt x="407" y="0"/>
                        <a:pt x="391" y="0"/>
                      </a:cubicBezTo>
                    </a:path>
                  </a:pathLst>
                </a:custGeom>
                <a:solidFill>
                  <a:srgbClr val="ADB311"/>
                </a:solidFill>
                <a:ln w="9525">
                  <a:noFill/>
                </a:ln>
              </p:spPr>
              <p:txBody>
                <a:bodyPr/>
                <a:p>
                  <a:endParaRPr lang="zh-CN" altLang="en-US"/>
                </a:p>
              </p:txBody>
            </p:sp>
            <p:sp>
              <p:nvSpPr>
                <p:cNvPr id="23603" name="Freeform 50"/>
                <p:cNvSpPr/>
                <p:nvPr/>
              </p:nvSpPr>
              <p:spPr>
                <a:xfrm>
                  <a:off x="2033588" y="3686175"/>
                  <a:ext cx="131763" cy="280987"/>
                </a:xfrm>
                <a:custGeom>
                  <a:avLst/>
                  <a:gdLst/>
                  <a:ahLst/>
                  <a:cxnLst>
                    <a:cxn ang="0">
                      <a:pos x="129179" y="0"/>
                    </a:cxn>
                    <a:cxn ang="0">
                      <a:pos x="107218" y="18086"/>
                    </a:cxn>
                    <a:cxn ang="0">
                      <a:pos x="22606" y="102059"/>
                    </a:cxn>
                    <a:cxn ang="0">
                      <a:pos x="3875" y="125959"/>
                    </a:cxn>
                    <a:cxn ang="0">
                      <a:pos x="0" y="261608"/>
                    </a:cxn>
                    <a:cxn ang="0">
                      <a:pos x="13563" y="280987"/>
                    </a:cxn>
                    <a:cxn ang="0">
                      <a:pos x="29711" y="278403"/>
                    </a:cxn>
                    <a:cxn ang="0">
                      <a:pos x="127887" y="180219"/>
                    </a:cxn>
                    <a:cxn ang="0">
                      <a:pos x="131763" y="147921"/>
                    </a:cxn>
                    <a:cxn ang="0">
                      <a:pos x="131763" y="28421"/>
                    </a:cxn>
                    <a:cxn ang="0">
                      <a:pos x="129179" y="0"/>
                    </a:cxn>
                  </a:cxnLst>
                  <a:pathLst>
                    <a:path w="204" h="435">
                      <a:moveTo>
                        <a:pt x="200" y="0"/>
                      </a:moveTo>
                      <a:cubicBezTo>
                        <a:pt x="188" y="8"/>
                        <a:pt x="176" y="17"/>
                        <a:pt x="166" y="28"/>
                      </a:cubicBezTo>
                      <a:cubicBezTo>
                        <a:pt x="35" y="158"/>
                        <a:pt x="35" y="158"/>
                        <a:pt x="35" y="158"/>
                      </a:cubicBezTo>
                      <a:cubicBezTo>
                        <a:pt x="24" y="170"/>
                        <a:pt x="14" y="182"/>
                        <a:pt x="6" y="195"/>
                      </a:cubicBezTo>
                      <a:cubicBezTo>
                        <a:pt x="42" y="261"/>
                        <a:pt x="40" y="342"/>
                        <a:pt x="0" y="405"/>
                      </a:cubicBezTo>
                      <a:cubicBezTo>
                        <a:pt x="6" y="415"/>
                        <a:pt x="13" y="425"/>
                        <a:pt x="21" y="435"/>
                      </a:cubicBezTo>
                      <a:cubicBezTo>
                        <a:pt x="29" y="434"/>
                        <a:pt x="38" y="433"/>
                        <a:pt x="46" y="431"/>
                      </a:cubicBezTo>
                      <a:cubicBezTo>
                        <a:pt x="63" y="356"/>
                        <a:pt x="123" y="297"/>
                        <a:pt x="198" y="279"/>
                      </a:cubicBezTo>
                      <a:cubicBezTo>
                        <a:pt x="202" y="263"/>
                        <a:pt x="204" y="246"/>
                        <a:pt x="204" y="229"/>
                      </a:cubicBezTo>
                      <a:cubicBezTo>
                        <a:pt x="204" y="44"/>
                        <a:pt x="204" y="44"/>
                        <a:pt x="204" y="44"/>
                      </a:cubicBezTo>
                      <a:cubicBezTo>
                        <a:pt x="204" y="29"/>
                        <a:pt x="203" y="14"/>
                        <a:pt x="200" y="0"/>
                      </a:cubicBezTo>
                    </a:path>
                  </a:pathLst>
                </a:custGeom>
                <a:solidFill>
                  <a:srgbClr val="E68310"/>
                </a:solidFill>
                <a:ln w="9525">
                  <a:noFill/>
                </a:ln>
              </p:spPr>
              <p:txBody>
                <a:bodyPr/>
                <a:p>
                  <a:endParaRPr lang="zh-CN" altLang="en-US"/>
                </a:p>
              </p:txBody>
            </p:sp>
            <p:sp>
              <p:nvSpPr>
                <p:cNvPr id="23604" name="Freeform 51"/>
                <p:cNvSpPr/>
                <p:nvPr/>
              </p:nvSpPr>
              <p:spPr>
                <a:xfrm>
                  <a:off x="2063750" y="3867150"/>
                  <a:ext cx="98425" cy="98425"/>
                </a:xfrm>
                <a:custGeom>
                  <a:avLst/>
                  <a:gdLst/>
                  <a:ahLst/>
                  <a:cxnLst>
                    <a:cxn ang="0">
                      <a:pos x="98425" y="0"/>
                    </a:cxn>
                    <a:cxn ang="0">
                      <a:pos x="0" y="98425"/>
                    </a:cxn>
                    <a:cxn ang="0">
                      <a:pos x="98425" y="0"/>
                    </a:cxn>
                  </a:cxnLst>
                  <a:pathLst>
                    <a:path w="152" h="152">
                      <a:moveTo>
                        <a:pt x="152" y="0"/>
                      </a:moveTo>
                      <a:cubicBezTo>
                        <a:pt x="77" y="18"/>
                        <a:pt x="17" y="77"/>
                        <a:pt x="0" y="152"/>
                      </a:cubicBezTo>
                      <a:cubicBezTo>
                        <a:pt x="75" y="135"/>
                        <a:pt x="134" y="75"/>
                        <a:pt x="152" y="0"/>
                      </a:cubicBezTo>
                    </a:path>
                  </a:pathLst>
                </a:custGeom>
                <a:solidFill>
                  <a:srgbClr val="AD6E04"/>
                </a:solidFill>
                <a:ln w="9525">
                  <a:noFill/>
                </a:ln>
              </p:spPr>
              <p:txBody>
                <a:bodyPr/>
                <a:p>
                  <a:endParaRPr lang="zh-CN" altLang="en-US"/>
                </a:p>
              </p:txBody>
            </p:sp>
            <p:sp>
              <p:nvSpPr>
                <p:cNvPr id="23605" name="Freeform 52"/>
                <p:cNvSpPr>
                  <a:spLocks noEditPoints="1"/>
                </p:cNvSpPr>
                <p:nvPr/>
              </p:nvSpPr>
              <p:spPr>
                <a:xfrm>
                  <a:off x="1693863" y="3657600"/>
                  <a:ext cx="325438" cy="319087"/>
                </a:xfrm>
                <a:custGeom>
                  <a:avLst/>
                  <a:gdLst/>
                  <a:ahLst/>
                  <a:cxnLst>
                    <a:cxn ang="0">
                      <a:pos x="312498" y="306168"/>
                    </a:cxn>
                    <a:cxn ang="0">
                      <a:pos x="314439" y="319087"/>
                    </a:cxn>
                    <a:cxn ang="0">
                      <a:pos x="323497" y="310689"/>
                    </a:cxn>
                    <a:cxn ang="0">
                      <a:pos x="325438" y="308752"/>
                    </a:cxn>
                    <a:cxn ang="0">
                      <a:pos x="312498" y="306168"/>
                    </a:cxn>
                    <a:cxn ang="0">
                      <a:pos x="141044" y="0"/>
                    </a:cxn>
                    <a:cxn ang="0">
                      <a:pos x="49818" y="37463"/>
                    </a:cxn>
                    <a:cxn ang="0">
                      <a:pos x="34290" y="202820"/>
                    </a:cxn>
                    <a:cxn ang="0">
                      <a:pos x="61464" y="200236"/>
                    </a:cxn>
                    <a:cxn ang="0">
                      <a:pos x="180511" y="200236"/>
                    </a:cxn>
                    <a:cxn ang="0">
                      <a:pos x="214155" y="204112"/>
                    </a:cxn>
                    <a:cxn ang="0">
                      <a:pos x="211567" y="176337"/>
                    </a:cxn>
                    <a:cxn ang="0">
                      <a:pos x="211567" y="56841"/>
                    </a:cxn>
                    <a:cxn ang="0">
                      <a:pos x="215449" y="22607"/>
                    </a:cxn>
                    <a:cxn ang="0">
                      <a:pos x="141044" y="0"/>
                    </a:cxn>
                  </a:cxnLst>
                  <a:pathLst>
                    <a:path w="503" h="494">
                      <a:moveTo>
                        <a:pt x="483" y="474"/>
                      </a:moveTo>
                      <a:cubicBezTo>
                        <a:pt x="484" y="481"/>
                        <a:pt x="485" y="487"/>
                        <a:pt x="486" y="494"/>
                      </a:cubicBezTo>
                      <a:cubicBezTo>
                        <a:pt x="490" y="490"/>
                        <a:pt x="495" y="486"/>
                        <a:pt x="500" y="481"/>
                      </a:cubicBezTo>
                      <a:cubicBezTo>
                        <a:pt x="501" y="480"/>
                        <a:pt x="502" y="479"/>
                        <a:pt x="503" y="478"/>
                      </a:cubicBezTo>
                      <a:cubicBezTo>
                        <a:pt x="496" y="477"/>
                        <a:pt x="489" y="476"/>
                        <a:pt x="483" y="474"/>
                      </a:cubicBezTo>
                      <a:moveTo>
                        <a:pt x="218" y="0"/>
                      </a:moveTo>
                      <a:cubicBezTo>
                        <a:pt x="167" y="0"/>
                        <a:pt x="116" y="20"/>
                        <a:pt x="77" y="58"/>
                      </a:cubicBezTo>
                      <a:cubicBezTo>
                        <a:pt x="8" y="127"/>
                        <a:pt x="0" y="234"/>
                        <a:pt x="53" y="314"/>
                      </a:cubicBezTo>
                      <a:cubicBezTo>
                        <a:pt x="67" y="312"/>
                        <a:pt x="81" y="310"/>
                        <a:pt x="95" y="310"/>
                      </a:cubicBezTo>
                      <a:cubicBezTo>
                        <a:pt x="279" y="310"/>
                        <a:pt x="279" y="310"/>
                        <a:pt x="279" y="310"/>
                      </a:cubicBezTo>
                      <a:cubicBezTo>
                        <a:pt x="297" y="310"/>
                        <a:pt x="315" y="312"/>
                        <a:pt x="331" y="316"/>
                      </a:cubicBezTo>
                      <a:cubicBezTo>
                        <a:pt x="328" y="302"/>
                        <a:pt x="327" y="288"/>
                        <a:pt x="327" y="273"/>
                      </a:cubicBezTo>
                      <a:cubicBezTo>
                        <a:pt x="327" y="88"/>
                        <a:pt x="327" y="88"/>
                        <a:pt x="327" y="88"/>
                      </a:cubicBezTo>
                      <a:cubicBezTo>
                        <a:pt x="327" y="70"/>
                        <a:pt x="329" y="52"/>
                        <a:pt x="333" y="35"/>
                      </a:cubicBezTo>
                      <a:cubicBezTo>
                        <a:pt x="298" y="12"/>
                        <a:pt x="258" y="0"/>
                        <a:pt x="218" y="0"/>
                      </a:cubicBezTo>
                    </a:path>
                  </a:pathLst>
                </a:custGeom>
                <a:solidFill>
                  <a:srgbClr val="E37C78"/>
                </a:solidFill>
                <a:ln w="9525">
                  <a:noFill/>
                </a:ln>
              </p:spPr>
              <p:txBody>
                <a:bodyPr/>
                <a:p>
                  <a:endParaRPr lang="zh-CN" altLang="en-US"/>
                </a:p>
              </p:txBody>
            </p:sp>
            <p:sp>
              <p:nvSpPr>
                <p:cNvPr id="23606" name="Freeform 53"/>
                <p:cNvSpPr/>
                <p:nvPr/>
              </p:nvSpPr>
              <p:spPr>
                <a:xfrm>
                  <a:off x="1728788" y="3857625"/>
                  <a:ext cx="279400" cy="131762"/>
                </a:xfrm>
                <a:custGeom>
                  <a:avLst/>
                  <a:gdLst/>
                  <a:ahLst/>
                  <a:cxnLst>
                    <a:cxn ang="0">
                      <a:pos x="145830" y="0"/>
                    </a:cxn>
                    <a:cxn ang="0">
                      <a:pos x="27101" y="0"/>
                    </a:cxn>
                    <a:cxn ang="0">
                      <a:pos x="0" y="2609"/>
                    </a:cxn>
                    <a:cxn ang="0">
                      <a:pos x="17422" y="24134"/>
                    </a:cxn>
                    <a:cxn ang="0">
                      <a:pos x="101951" y="109584"/>
                    </a:cxn>
                    <a:cxn ang="0">
                      <a:pos x="130988" y="131762"/>
                    </a:cxn>
                    <a:cxn ang="0">
                      <a:pos x="196806" y="114150"/>
                    </a:cxn>
                    <a:cxn ang="0">
                      <a:pos x="262623" y="131762"/>
                    </a:cxn>
                    <a:cxn ang="0">
                      <a:pos x="279400" y="120020"/>
                    </a:cxn>
                    <a:cxn ang="0">
                      <a:pos x="277464" y="106975"/>
                    </a:cxn>
                    <a:cxn ang="0">
                      <a:pos x="179383" y="3913"/>
                    </a:cxn>
                    <a:cxn ang="0">
                      <a:pos x="145830" y="0"/>
                    </a:cxn>
                  </a:cxnLst>
                  <a:pathLst>
                    <a:path w="433" h="202">
                      <a:moveTo>
                        <a:pt x="226" y="0"/>
                      </a:moveTo>
                      <a:cubicBezTo>
                        <a:pt x="42" y="0"/>
                        <a:pt x="42" y="0"/>
                        <a:pt x="42" y="0"/>
                      </a:cubicBezTo>
                      <a:cubicBezTo>
                        <a:pt x="28" y="0"/>
                        <a:pt x="14" y="2"/>
                        <a:pt x="0" y="4"/>
                      </a:cubicBezTo>
                      <a:cubicBezTo>
                        <a:pt x="8" y="16"/>
                        <a:pt x="17" y="27"/>
                        <a:pt x="27" y="37"/>
                      </a:cubicBezTo>
                      <a:cubicBezTo>
                        <a:pt x="158" y="168"/>
                        <a:pt x="158" y="168"/>
                        <a:pt x="158" y="168"/>
                      </a:cubicBezTo>
                      <a:cubicBezTo>
                        <a:pt x="171" y="181"/>
                        <a:pt x="186" y="193"/>
                        <a:pt x="203" y="202"/>
                      </a:cubicBezTo>
                      <a:cubicBezTo>
                        <a:pt x="234" y="184"/>
                        <a:pt x="270" y="175"/>
                        <a:pt x="305" y="175"/>
                      </a:cubicBezTo>
                      <a:cubicBezTo>
                        <a:pt x="341" y="175"/>
                        <a:pt x="376" y="184"/>
                        <a:pt x="407" y="202"/>
                      </a:cubicBezTo>
                      <a:cubicBezTo>
                        <a:pt x="416" y="197"/>
                        <a:pt x="424" y="191"/>
                        <a:pt x="433" y="184"/>
                      </a:cubicBezTo>
                      <a:cubicBezTo>
                        <a:pt x="432" y="177"/>
                        <a:pt x="431" y="171"/>
                        <a:pt x="430" y="164"/>
                      </a:cubicBezTo>
                      <a:cubicBezTo>
                        <a:pt x="354" y="146"/>
                        <a:pt x="294" y="85"/>
                        <a:pt x="278" y="6"/>
                      </a:cubicBezTo>
                      <a:cubicBezTo>
                        <a:pt x="262" y="2"/>
                        <a:pt x="244" y="0"/>
                        <a:pt x="226" y="0"/>
                      </a:cubicBezTo>
                    </a:path>
                  </a:pathLst>
                </a:custGeom>
                <a:solidFill>
                  <a:srgbClr val="B94256"/>
                </a:solidFill>
                <a:ln w="9525">
                  <a:noFill/>
                </a:ln>
              </p:spPr>
              <p:txBody>
                <a:bodyPr/>
                <a:p>
                  <a:endParaRPr lang="zh-CN" altLang="en-US"/>
                </a:p>
              </p:txBody>
            </p:sp>
            <p:sp>
              <p:nvSpPr>
                <p:cNvPr id="23607" name="Freeform 54"/>
                <p:cNvSpPr/>
                <p:nvPr/>
              </p:nvSpPr>
              <p:spPr>
                <a:xfrm>
                  <a:off x="1905000" y="3679825"/>
                  <a:ext cx="133350" cy="287337"/>
                </a:xfrm>
                <a:custGeom>
                  <a:avLst/>
                  <a:gdLst/>
                  <a:ahLst/>
                  <a:cxnLst>
                    <a:cxn ang="0">
                      <a:pos x="3902" y="0"/>
                    </a:cxn>
                    <a:cxn ang="0">
                      <a:pos x="0" y="34376"/>
                    </a:cxn>
                    <a:cxn ang="0">
                      <a:pos x="0" y="154370"/>
                    </a:cxn>
                    <a:cxn ang="0">
                      <a:pos x="2601" y="182261"/>
                    </a:cxn>
                    <a:cxn ang="0">
                      <a:pos x="101476" y="284742"/>
                    </a:cxn>
                    <a:cxn ang="0">
                      <a:pos x="114485" y="287337"/>
                    </a:cxn>
                    <a:cxn ang="0">
                      <a:pos x="129447" y="268527"/>
                    </a:cxn>
                    <a:cxn ang="0">
                      <a:pos x="133350" y="132317"/>
                    </a:cxn>
                    <a:cxn ang="0">
                      <a:pos x="109932" y="101832"/>
                    </a:cxn>
                    <a:cxn ang="0">
                      <a:pos x="25369" y="17512"/>
                    </a:cxn>
                    <a:cxn ang="0">
                      <a:pos x="3902" y="0"/>
                    </a:cxn>
                  </a:cxnLst>
                  <a:pathLst>
                    <a:path w="205" h="443">
                      <a:moveTo>
                        <a:pt x="6" y="0"/>
                      </a:moveTo>
                      <a:cubicBezTo>
                        <a:pt x="2" y="17"/>
                        <a:pt x="0" y="35"/>
                        <a:pt x="0" y="53"/>
                      </a:cubicBezTo>
                      <a:cubicBezTo>
                        <a:pt x="0" y="238"/>
                        <a:pt x="0" y="238"/>
                        <a:pt x="0" y="238"/>
                      </a:cubicBezTo>
                      <a:cubicBezTo>
                        <a:pt x="0" y="253"/>
                        <a:pt x="1" y="267"/>
                        <a:pt x="4" y="281"/>
                      </a:cubicBezTo>
                      <a:cubicBezTo>
                        <a:pt x="81" y="301"/>
                        <a:pt x="141" y="362"/>
                        <a:pt x="156" y="439"/>
                      </a:cubicBezTo>
                      <a:cubicBezTo>
                        <a:pt x="162" y="441"/>
                        <a:pt x="169" y="442"/>
                        <a:pt x="176" y="443"/>
                      </a:cubicBezTo>
                      <a:cubicBezTo>
                        <a:pt x="185" y="434"/>
                        <a:pt x="192" y="424"/>
                        <a:pt x="199" y="414"/>
                      </a:cubicBezTo>
                      <a:cubicBezTo>
                        <a:pt x="162" y="350"/>
                        <a:pt x="164" y="269"/>
                        <a:pt x="205" y="204"/>
                      </a:cubicBezTo>
                      <a:cubicBezTo>
                        <a:pt x="195" y="187"/>
                        <a:pt x="184" y="172"/>
                        <a:pt x="169" y="157"/>
                      </a:cubicBezTo>
                      <a:cubicBezTo>
                        <a:pt x="39" y="27"/>
                        <a:pt x="39" y="27"/>
                        <a:pt x="39" y="27"/>
                      </a:cubicBezTo>
                      <a:cubicBezTo>
                        <a:pt x="29" y="17"/>
                        <a:pt x="18" y="8"/>
                        <a:pt x="6" y="0"/>
                      </a:cubicBezTo>
                    </a:path>
                  </a:pathLst>
                </a:custGeom>
                <a:solidFill>
                  <a:srgbClr val="E34C18"/>
                </a:solidFill>
                <a:ln w="9525">
                  <a:noFill/>
                </a:ln>
              </p:spPr>
              <p:txBody>
                <a:bodyPr/>
                <a:p>
                  <a:endParaRPr lang="zh-CN" altLang="en-US"/>
                </a:p>
              </p:txBody>
            </p:sp>
            <p:sp>
              <p:nvSpPr>
                <p:cNvPr id="23608" name="Freeform 55"/>
                <p:cNvSpPr/>
                <p:nvPr/>
              </p:nvSpPr>
              <p:spPr>
                <a:xfrm>
                  <a:off x="1908175" y="3862388"/>
                  <a:ext cx="98425" cy="101600"/>
                </a:xfrm>
                <a:custGeom>
                  <a:avLst/>
                  <a:gdLst/>
                  <a:ahLst/>
                  <a:cxnLst>
                    <a:cxn ang="0">
                      <a:pos x="0" y="0"/>
                    </a:cxn>
                    <a:cxn ang="0">
                      <a:pos x="98425" y="101600"/>
                    </a:cxn>
                    <a:cxn ang="0">
                      <a:pos x="0" y="0"/>
                    </a:cxn>
                  </a:cxnLst>
                  <a:pathLst>
                    <a:path w="152" h="158">
                      <a:moveTo>
                        <a:pt x="0" y="0"/>
                      </a:moveTo>
                      <a:cubicBezTo>
                        <a:pt x="16" y="79"/>
                        <a:pt x="76" y="140"/>
                        <a:pt x="152" y="158"/>
                      </a:cubicBezTo>
                      <a:cubicBezTo>
                        <a:pt x="137" y="81"/>
                        <a:pt x="77" y="20"/>
                        <a:pt x="0" y="0"/>
                      </a:cubicBezTo>
                    </a:path>
                  </a:pathLst>
                </a:custGeom>
                <a:solidFill>
                  <a:srgbClr val="B92911"/>
                </a:solidFill>
                <a:ln w="9525">
                  <a:noFill/>
                </a:ln>
              </p:spPr>
              <p:txBody>
                <a:bodyPr/>
                <a:p>
                  <a:endParaRPr lang="zh-CN" altLang="en-US"/>
                </a:p>
              </p:txBody>
            </p:sp>
            <p:sp>
              <p:nvSpPr>
                <p:cNvPr id="23609" name="Freeform 56"/>
                <p:cNvSpPr/>
                <p:nvPr/>
              </p:nvSpPr>
              <p:spPr>
                <a:xfrm>
                  <a:off x="1858963" y="3971925"/>
                  <a:ext cx="131763" cy="34925"/>
                </a:xfrm>
                <a:custGeom>
                  <a:avLst/>
                  <a:gdLst/>
                  <a:ahLst/>
                  <a:cxnLst>
                    <a:cxn ang="0">
                      <a:pos x="65881" y="0"/>
                    </a:cxn>
                    <a:cxn ang="0">
                      <a:pos x="0" y="17462"/>
                    </a:cxn>
                    <a:cxn ang="0">
                      <a:pos x="65881" y="34925"/>
                    </a:cxn>
                    <a:cxn ang="0">
                      <a:pos x="131763" y="17462"/>
                    </a:cxn>
                    <a:cxn ang="0">
                      <a:pos x="65881" y="0"/>
                    </a:cxn>
                  </a:cxnLst>
                  <a:pathLst>
                    <a:path w="204" h="54">
                      <a:moveTo>
                        <a:pt x="102" y="0"/>
                      </a:moveTo>
                      <a:cubicBezTo>
                        <a:pt x="67" y="0"/>
                        <a:pt x="31" y="9"/>
                        <a:pt x="0" y="27"/>
                      </a:cubicBezTo>
                      <a:cubicBezTo>
                        <a:pt x="31" y="45"/>
                        <a:pt x="67" y="54"/>
                        <a:pt x="102" y="54"/>
                      </a:cubicBezTo>
                      <a:cubicBezTo>
                        <a:pt x="138" y="54"/>
                        <a:pt x="173" y="45"/>
                        <a:pt x="204" y="27"/>
                      </a:cubicBezTo>
                      <a:cubicBezTo>
                        <a:pt x="173" y="9"/>
                        <a:pt x="138" y="0"/>
                        <a:pt x="102" y="0"/>
                      </a:cubicBezTo>
                    </a:path>
                  </a:pathLst>
                </a:custGeom>
                <a:solidFill>
                  <a:srgbClr val="7A2643"/>
                </a:solidFill>
                <a:ln w="9525">
                  <a:noFill/>
                </a:ln>
              </p:spPr>
              <p:txBody>
                <a:bodyPr/>
                <a:p>
                  <a:endParaRPr lang="zh-CN" altLang="en-US"/>
                </a:p>
              </p:txBody>
            </p:sp>
            <p:sp>
              <p:nvSpPr>
                <p:cNvPr id="23610" name="Freeform 57"/>
                <p:cNvSpPr/>
                <p:nvPr/>
              </p:nvSpPr>
              <p:spPr>
                <a:xfrm>
                  <a:off x="2009775" y="3813175"/>
                  <a:ext cx="50800" cy="134937"/>
                </a:xfrm>
                <a:custGeom>
                  <a:avLst/>
                  <a:gdLst/>
                  <a:ahLst/>
                  <a:cxnLst>
                    <a:cxn ang="0">
                      <a:pos x="27650" y="0"/>
                    </a:cxn>
                    <a:cxn ang="0">
                      <a:pos x="23792" y="134937"/>
                    </a:cxn>
                    <a:cxn ang="0">
                      <a:pos x="27650" y="0"/>
                    </a:cxn>
                  </a:cxnLst>
                  <a:pathLst>
                    <a:path w="79" h="210">
                      <a:moveTo>
                        <a:pt x="43" y="0"/>
                      </a:moveTo>
                      <a:cubicBezTo>
                        <a:pt x="2" y="65"/>
                        <a:pt x="0" y="146"/>
                        <a:pt x="37" y="210"/>
                      </a:cubicBezTo>
                      <a:cubicBezTo>
                        <a:pt x="77" y="147"/>
                        <a:pt x="79" y="66"/>
                        <a:pt x="43" y="0"/>
                      </a:cubicBezTo>
                    </a:path>
                  </a:pathLst>
                </a:custGeom>
                <a:solidFill>
                  <a:srgbClr val="D54108"/>
                </a:solidFill>
                <a:ln w="9525">
                  <a:noFill/>
                </a:ln>
              </p:spPr>
              <p:txBody>
                <a:bodyPr/>
                <a:p>
                  <a:endParaRPr lang="zh-CN" altLang="en-US"/>
                </a:p>
              </p:txBody>
            </p:sp>
            <p:sp>
              <p:nvSpPr>
                <p:cNvPr id="23611" name="Freeform 58"/>
                <p:cNvSpPr>
                  <a:spLocks noEditPoints="1"/>
                </p:cNvSpPr>
                <p:nvPr/>
              </p:nvSpPr>
              <p:spPr>
                <a:xfrm>
                  <a:off x="2046288" y="4003675"/>
                  <a:ext cx="328613" cy="317500"/>
                </a:xfrm>
                <a:custGeom>
                  <a:avLst/>
                  <a:gdLst/>
                  <a:ahLst/>
                  <a:cxnLst>
                    <a:cxn ang="0">
                      <a:pos x="115981" y="115922"/>
                    </a:cxn>
                    <a:cxn ang="0">
                      <a:pos x="119847" y="148123"/>
                    </a:cxn>
                    <a:cxn ang="0">
                      <a:pos x="119847" y="267266"/>
                    </a:cxn>
                    <a:cxn ang="0">
                      <a:pos x="116625" y="296891"/>
                    </a:cxn>
                    <a:cxn ang="0">
                      <a:pos x="188147" y="317500"/>
                    </a:cxn>
                    <a:cxn ang="0">
                      <a:pos x="279643" y="280147"/>
                    </a:cxn>
                    <a:cxn ang="0">
                      <a:pos x="295751" y="117210"/>
                    </a:cxn>
                    <a:cxn ang="0">
                      <a:pos x="267400" y="119787"/>
                    </a:cxn>
                    <a:cxn ang="0">
                      <a:pos x="148198" y="119787"/>
                    </a:cxn>
                    <a:cxn ang="0">
                      <a:pos x="115981" y="115922"/>
                    </a:cxn>
                    <a:cxn ang="0">
                      <a:pos x="15464" y="0"/>
                    </a:cxn>
                    <a:cxn ang="0">
                      <a:pos x="7087" y="7728"/>
                    </a:cxn>
                    <a:cxn ang="0">
                      <a:pos x="0" y="15456"/>
                    </a:cxn>
                    <a:cxn ang="0">
                      <a:pos x="18041" y="18032"/>
                    </a:cxn>
                    <a:cxn ang="0">
                      <a:pos x="15464" y="0"/>
                    </a:cxn>
                  </a:cxnLst>
                  <a:pathLst>
                    <a:path w="510" h="493">
                      <a:moveTo>
                        <a:pt x="180" y="180"/>
                      </a:moveTo>
                      <a:cubicBezTo>
                        <a:pt x="184" y="196"/>
                        <a:pt x="186" y="213"/>
                        <a:pt x="186" y="230"/>
                      </a:cubicBezTo>
                      <a:cubicBezTo>
                        <a:pt x="186" y="415"/>
                        <a:pt x="186" y="415"/>
                        <a:pt x="186" y="415"/>
                      </a:cubicBezTo>
                      <a:cubicBezTo>
                        <a:pt x="186" y="430"/>
                        <a:pt x="185" y="446"/>
                        <a:pt x="181" y="461"/>
                      </a:cubicBezTo>
                      <a:cubicBezTo>
                        <a:pt x="215" y="482"/>
                        <a:pt x="254" y="493"/>
                        <a:pt x="292" y="493"/>
                      </a:cubicBezTo>
                      <a:cubicBezTo>
                        <a:pt x="344" y="493"/>
                        <a:pt x="395" y="474"/>
                        <a:pt x="434" y="435"/>
                      </a:cubicBezTo>
                      <a:cubicBezTo>
                        <a:pt x="502" y="367"/>
                        <a:pt x="510" y="261"/>
                        <a:pt x="459" y="182"/>
                      </a:cubicBezTo>
                      <a:cubicBezTo>
                        <a:pt x="445" y="185"/>
                        <a:pt x="430" y="186"/>
                        <a:pt x="415" y="186"/>
                      </a:cubicBezTo>
                      <a:cubicBezTo>
                        <a:pt x="230" y="186"/>
                        <a:pt x="230" y="186"/>
                        <a:pt x="230" y="186"/>
                      </a:cubicBezTo>
                      <a:cubicBezTo>
                        <a:pt x="213" y="186"/>
                        <a:pt x="196" y="184"/>
                        <a:pt x="180" y="180"/>
                      </a:cubicBezTo>
                      <a:moveTo>
                        <a:pt x="24" y="0"/>
                      </a:moveTo>
                      <a:cubicBezTo>
                        <a:pt x="19" y="4"/>
                        <a:pt x="15" y="8"/>
                        <a:pt x="11" y="12"/>
                      </a:cubicBezTo>
                      <a:cubicBezTo>
                        <a:pt x="7" y="16"/>
                        <a:pt x="3" y="20"/>
                        <a:pt x="0" y="24"/>
                      </a:cubicBezTo>
                      <a:cubicBezTo>
                        <a:pt x="9" y="25"/>
                        <a:pt x="19" y="26"/>
                        <a:pt x="28" y="28"/>
                      </a:cubicBezTo>
                      <a:cubicBezTo>
                        <a:pt x="26" y="19"/>
                        <a:pt x="25" y="10"/>
                        <a:pt x="24" y="0"/>
                      </a:cubicBezTo>
                    </a:path>
                  </a:pathLst>
                </a:custGeom>
                <a:solidFill>
                  <a:srgbClr val="42A184"/>
                </a:solidFill>
                <a:ln w="9525">
                  <a:noFill/>
                </a:ln>
              </p:spPr>
              <p:txBody>
                <a:bodyPr/>
                <a:p>
                  <a:endParaRPr lang="zh-CN" altLang="en-US"/>
                </a:p>
              </p:txBody>
            </p:sp>
            <p:sp>
              <p:nvSpPr>
                <p:cNvPr id="23612" name="Freeform 59"/>
                <p:cNvSpPr/>
                <p:nvPr/>
              </p:nvSpPr>
              <p:spPr>
                <a:xfrm>
                  <a:off x="2060575" y="3992563"/>
                  <a:ext cx="280988" cy="130175"/>
                </a:xfrm>
                <a:custGeom>
                  <a:avLst/>
                  <a:gdLst/>
                  <a:ahLst/>
                  <a:cxnLst>
                    <a:cxn ang="0">
                      <a:pos x="14856" y="0"/>
                    </a:cxn>
                    <a:cxn ang="0">
                      <a:pos x="0" y="10901"/>
                    </a:cxn>
                    <a:cxn ang="0">
                      <a:pos x="2583" y="28856"/>
                    </a:cxn>
                    <a:cxn ang="0">
                      <a:pos x="100768" y="126327"/>
                    </a:cxn>
                    <a:cxn ang="0">
                      <a:pos x="133065" y="130175"/>
                    </a:cxn>
                    <a:cxn ang="0">
                      <a:pos x="252566" y="130175"/>
                    </a:cxn>
                    <a:cxn ang="0">
                      <a:pos x="280988" y="127609"/>
                    </a:cxn>
                    <a:cxn ang="0">
                      <a:pos x="262255" y="104524"/>
                    </a:cxn>
                    <a:cxn ang="0">
                      <a:pos x="178282" y="21161"/>
                    </a:cxn>
                    <a:cxn ang="0">
                      <a:pos x="153735" y="1282"/>
                    </a:cxn>
                    <a:cxn ang="0">
                      <a:pos x="84619" y="20520"/>
                    </a:cxn>
                    <a:cxn ang="0">
                      <a:pos x="14856" y="0"/>
                    </a:cxn>
                  </a:cxnLst>
                  <a:pathLst>
                    <a:path w="435" h="203">
                      <a:moveTo>
                        <a:pt x="23" y="0"/>
                      </a:moveTo>
                      <a:cubicBezTo>
                        <a:pt x="15" y="5"/>
                        <a:pt x="7" y="11"/>
                        <a:pt x="0" y="17"/>
                      </a:cubicBezTo>
                      <a:cubicBezTo>
                        <a:pt x="1" y="27"/>
                        <a:pt x="2" y="36"/>
                        <a:pt x="4" y="45"/>
                      </a:cubicBezTo>
                      <a:cubicBezTo>
                        <a:pt x="79" y="62"/>
                        <a:pt x="138" y="122"/>
                        <a:pt x="156" y="197"/>
                      </a:cubicBezTo>
                      <a:cubicBezTo>
                        <a:pt x="172" y="201"/>
                        <a:pt x="189" y="203"/>
                        <a:pt x="206" y="203"/>
                      </a:cubicBezTo>
                      <a:cubicBezTo>
                        <a:pt x="391" y="203"/>
                        <a:pt x="391" y="203"/>
                        <a:pt x="391" y="203"/>
                      </a:cubicBezTo>
                      <a:cubicBezTo>
                        <a:pt x="406" y="203"/>
                        <a:pt x="421" y="202"/>
                        <a:pt x="435" y="199"/>
                      </a:cubicBezTo>
                      <a:cubicBezTo>
                        <a:pt x="427" y="186"/>
                        <a:pt x="417" y="174"/>
                        <a:pt x="406" y="163"/>
                      </a:cubicBezTo>
                      <a:cubicBezTo>
                        <a:pt x="276" y="33"/>
                        <a:pt x="276" y="33"/>
                        <a:pt x="276" y="33"/>
                      </a:cubicBezTo>
                      <a:cubicBezTo>
                        <a:pt x="264" y="21"/>
                        <a:pt x="251" y="11"/>
                        <a:pt x="238" y="2"/>
                      </a:cubicBezTo>
                      <a:cubicBezTo>
                        <a:pt x="205" y="22"/>
                        <a:pt x="168" y="32"/>
                        <a:pt x="131" y="32"/>
                      </a:cubicBezTo>
                      <a:cubicBezTo>
                        <a:pt x="93" y="32"/>
                        <a:pt x="55" y="22"/>
                        <a:pt x="23" y="0"/>
                      </a:cubicBezTo>
                    </a:path>
                  </a:pathLst>
                </a:custGeom>
                <a:solidFill>
                  <a:srgbClr val="32881D"/>
                </a:solidFill>
                <a:ln w="9525">
                  <a:noFill/>
                </a:ln>
              </p:spPr>
              <p:txBody>
                <a:bodyPr/>
                <a:p>
                  <a:endParaRPr lang="zh-CN" altLang="en-US"/>
                </a:p>
              </p:txBody>
            </p:sp>
            <p:sp>
              <p:nvSpPr>
                <p:cNvPr id="23613" name="Freeform 60"/>
                <p:cNvSpPr/>
                <p:nvPr/>
              </p:nvSpPr>
              <p:spPr>
                <a:xfrm>
                  <a:off x="2033588" y="4017963"/>
                  <a:ext cx="131763" cy="282575"/>
                </a:xfrm>
                <a:custGeom>
                  <a:avLst/>
                  <a:gdLst/>
                  <a:ahLst/>
                  <a:cxnLst>
                    <a:cxn ang="0">
                      <a:pos x="11626" y="0"/>
                    </a:cxn>
                    <a:cxn ang="0">
                      <a:pos x="1291" y="13579"/>
                    </a:cxn>
                    <a:cxn ang="0">
                      <a:pos x="0" y="152603"/>
                    </a:cxn>
                    <a:cxn ang="0">
                      <a:pos x="20668" y="179115"/>
                    </a:cxn>
                    <a:cxn ang="0">
                      <a:pos x="105281" y="263176"/>
                    </a:cxn>
                    <a:cxn ang="0">
                      <a:pos x="128533" y="282575"/>
                    </a:cxn>
                    <a:cxn ang="0">
                      <a:pos x="131763" y="252830"/>
                    </a:cxn>
                    <a:cxn ang="0">
                      <a:pos x="131763" y="133204"/>
                    </a:cxn>
                    <a:cxn ang="0">
                      <a:pos x="127887" y="100873"/>
                    </a:cxn>
                    <a:cxn ang="0">
                      <a:pos x="29711" y="2586"/>
                    </a:cxn>
                    <a:cxn ang="0">
                      <a:pos x="11626" y="0"/>
                    </a:cxn>
                  </a:cxnLst>
                  <a:pathLst>
                    <a:path w="204" h="437">
                      <a:moveTo>
                        <a:pt x="18" y="0"/>
                      </a:moveTo>
                      <a:cubicBezTo>
                        <a:pt x="12" y="7"/>
                        <a:pt x="7" y="14"/>
                        <a:pt x="2" y="21"/>
                      </a:cubicBezTo>
                      <a:cubicBezTo>
                        <a:pt x="42" y="86"/>
                        <a:pt x="42" y="170"/>
                        <a:pt x="0" y="236"/>
                      </a:cubicBezTo>
                      <a:cubicBezTo>
                        <a:pt x="9" y="251"/>
                        <a:pt x="20" y="264"/>
                        <a:pt x="32" y="277"/>
                      </a:cubicBezTo>
                      <a:cubicBezTo>
                        <a:pt x="163" y="407"/>
                        <a:pt x="163" y="407"/>
                        <a:pt x="163" y="407"/>
                      </a:cubicBezTo>
                      <a:cubicBezTo>
                        <a:pt x="174" y="419"/>
                        <a:pt x="186" y="428"/>
                        <a:pt x="199" y="437"/>
                      </a:cubicBezTo>
                      <a:cubicBezTo>
                        <a:pt x="203" y="422"/>
                        <a:pt x="204" y="406"/>
                        <a:pt x="204" y="391"/>
                      </a:cubicBezTo>
                      <a:cubicBezTo>
                        <a:pt x="204" y="206"/>
                        <a:pt x="204" y="206"/>
                        <a:pt x="204" y="206"/>
                      </a:cubicBezTo>
                      <a:cubicBezTo>
                        <a:pt x="204" y="189"/>
                        <a:pt x="202" y="172"/>
                        <a:pt x="198" y="156"/>
                      </a:cubicBezTo>
                      <a:cubicBezTo>
                        <a:pt x="123" y="138"/>
                        <a:pt x="63" y="79"/>
                        <a:pt x="46" y="4"/>
                      </a:cubicBezTo>
                      <a:cubicBezTo>
                        <a:pt x="37" y="2"/>
                        <a:pt x="27" y="1"/>
                        <a:pt x="18" y="0"/>
                      </a:cubicBezTo>
                    </a:path>
                  </a:pathLst>
                </a:custGeom>
                <a:solidFill>
                  <a:srgbClr val="226F73"/>
                </a:solidFill>
                <a:ln w="9525">
                  <a:noFill/>
                </a:ln>
              </p:spPr>
              <p:txBody>
                <a:bodyPr/>
                <a:p>
                  <a:endParaRPr lang="zh-CN" altLang="en-US"/>
                </a:p>
              </p:txBody>
            </p:sp>
            <p:sp>
              <p:nvSpPr>
                <p:cNvPr id="23614" name="Freeform 61"/>
                <p:cNvSpPr/>
                <p:nvPr/>
              </p:nvSpPr>
              <p:spPr>
                <a:xfrm>
                  <a:off x="2063750" y="4021138"/>
                  <a:ext cx="98425" cy="98425"/>
                </a:xfrm>
                <a:custGeom>
                  <a:avLst/>
                  <a:gdLst/>
                  <a:ahLst/>
                  <a:cxnLst>
                    <a:cxn ang="0">
                      <a:pos x="0" y="0"/>
                    </a:cxn>
                    <a:cxn ang="0">
                      <a:pos x="98425" y="98425"/>
                    </a:cxn>
                    <a:cxn ang="0">
                      <a:pos x="0" y="0"/>
                    </a:cxn>
                  </a:cxnLst>
                  <a:pathLst>
                    <a:path w="152" h="152">
                      <a:moveTo>
                        <a:pt x="0" y="0"/>
                      </a:moveTo>
                      <a:cubicBezTo>
                        <a:pt x="17" y="75"/>
                        <a:pt x="77" y="134"/>
                        <a:pt x="152" y="152"/>
                      </a:cubicBezTo>
                      <a:cubicBezTo>
                        <a:pt x="134" y="77"/>
                        <a:pt x="75" y="17"/>
                        <a:pt x="0" y="0"/>
                      </a:cubicBezTo>
                    </a:path>
                  </a:pathLst>
                </a:custGeom>
                <a:solidFill>
                  <a:srgbClr val="195D19"/>
                </a:solidFill>
                <a:ln w="9525">
                  <a:noFill/>
                </a:ln>
              </p:spPr>
              <p:txBody>
                <a:bodyPr/>
                <a:p>
                  <a:endParaRPr lang="zh-CN" altLang="en-US"/>
                </a:p>
              </p:txBody>
            </p:sp>
            <p:sp>
              <p:nvSpPr>
                <p:cNvPr id="23615" name="Freeform 62"/>
                <p:cNvSpPr/>
                <p:nvPr/>
              </p:nvSpPr>
              <p:spPr>
                <a:xfrm>
                  <a:off x="2008188" y="4032250"/>
                  <a:ext cx="52388" cy="139700"/>
                </a:xfrm>
                <a:custGeom>
                  <a:avLst/>
                  <a:gdLst/>
                  <a:ahLst/>
                  <a:cxnLst>
                    <a:cxn ang="0">
                      <a:pos x="26832" y="0"/>
                    </a:cxn>
                    <a:cxn ang="0">
                      <a:pos x="25555" y="139700"/>
                    </a:cxn>
                    <a:cxn ang="0">
                      <a:pos x="26832" y="0"/>
                    </a:cxn>
                  </a:cxnLst>
                  <a:pathLst>
                    <a:path w="82" h="215">
                      <a:moveTo>
                        <a:pt x="42" y="0"/>
                      </a:moveTo>
                      <a:cubicBezTo>
                        <a:pt x="1" y="64"/>
                        <a:pt x="0" y="148"/>
                        <a:pt x="40" y="215"/>
                      </a:cubicBezTo>
                      <a:cubicBezTo>
                        <a:pt x="82" y="149"/>
                        <a:pt x="82" y="65"/>
                        <a:pt x="42" y="0"/>
                      </a:cubicBezTo>
                    </a:path>
                  </a:pathLst>
                </a:custGeom>
                <a:solidFill>
                  <a:srgbClr val="163F59"/>
                </a:solidFill>
                <a:ln w="9525">
                  <a:noFill/>
                </a:ln>
              </p:spPr>
              <p:txBody>
                <a:bodyPr/>
                <a:p>
                  <a:endParaRPr lang="zh-CN" altLang="en-US"/>
                </a:p>
              </p:txBody>
            </p:sp>
            <p:sp>
              <p:nvSpPr>
                <p:cNvPr id="23616" name="Freeform 63"/>
                <p:cNvSpPr/>
                <p:nvPr/>
              </p:nvSpPr>
              <p:spPr>
                <a:xfrm>
                  <a:off x="2076450" y="3973513"/>
                  <a:ext cx="138113" cy="39687"/>
                </a:xfrm>
                <a:custGeom>
                  <a:avLst/>
                  <a:gdLst/>
                  <a:ahLst/>
                  <a:cxnLst>
                    <a:cxn ang="0">
                      <a:pos x="67450" y="0"/>
                    </a:cxn>
                    <a:cxn ang="0">
                      <a:pos x="0" y="18867"/>
                    </a:cxn>
                    <a:cxn ang="0">
                      <a:pos x="69377" y="39687"/>
                    </a:cxn>
                    <a:cxn ang="0">
                      <a:pos x="138113" y="20168"/>
                    </a:cxn>
                    <a:cxn ang="0">
                      <a:pos x="67450" y="0"/>
                    </a:cxn>
                  </a:cxnLst>
                  <a:pathLst>
                    <a:path w="215" h="61">
                      <a:moveTo>
                        <a:pt x="105" y="0"/>
                      </a:moveTo>
                      <a:cubicBezTo>
                        <a:pt x="68" y="0"/>
                        <a:pt x="32" y="10"/>
                        <a:pt x="0" y="29"/>
                      </a:cubicBezTo>
                      <a:cubicBezTo>
                        <a:pt x="32" y="51"/>
                        <a:pt x="70" y="61"/>
                        <a:pt x="108" y="61"/>
                      </a:cubicBezTo>
                      <a:cubicBezTo>
                        <a:pt x="145" y="61"/>
                        <a:pt x="182" y="51"/>
                        <a:pt x="215" y="31"/>
                      </a:cubicBezTo>
                      <a:cubicBezTo>
                        <a:pt x="181" y="10"/>
                        <a:pt x="143" y="0"/>
                        <a:pt x="105" y="0"/>
                      </a:cubicBezTo>
                    </a:path>
                  </a:pathLst>
                </a:custGeom>
                <a:solidFill>
                  <a:srgbClr val="2F7509"/>
                </a:solidFill>
                <a:ln w="9525">
                  <a:noFill/>
                </a:ln>
              </p:spPr>
              <p:txBody>
                <a:bodyPr/>
                <a:p>
                  <a:endParaRPr lang="zh-CN" altLang="en-US"/>
                </a:p>
              </p:txBody>
            </p:sp>
          </p:grpSp>
          <p:grpSp>
            <p:nvGrpSpPr>
              <p:cNvPr id="23617" name="组合 730"/>
              <p:cNvGrpSpPr/>
              <p:nvPr/>
            </p:nvGrpSpPr>
            <p:grpSpPr>
              <a:xfrm>
                <a:off x="2066820" y="1979022"/>
                <a:ext cx="235222" cy="235618"/>
                <a:chOff x="1563688" y="4572000"/>
                <a:chExt cx="944563" cy="946150"/>
              </a:xfrm>
            </p:grpSpPr>
            <p:sp>
              <p:nvSpPr>
                <p:cNvPr id="23618" name="Freeform 94"/>
                <p:cNvSpPr/>
                <p:nvPr/>
              </p:nvSpPr>
              <p:spPr>
                <a:xfrm>
                  <a:off x="1565275" y="4573588"/>
                  <a:ext cx="942975" cy="942975"/>
                </a:xfrm>
                <a:custGeom>
                  <a:avLst/>
                  <a:gdLst/>
                  <a:ahLst/>
                  <a:cxnLst>
                    <a:cxn ang="0">
                      <a:pos x="942975" y="296659"/>
                    </a:cxn>
                    <a:cxn ang="0">
                      <a:pos x="942975" y="261757"/>
                    </a:cxn>
                    <a:cxn ang="0">
                      <a:pos x="942975" y="233320"/>
                    </a:cxn>
                    <a:cxn ang="0">
                      <a:pos x="937154" y="171920"/>
                    </a:cxn>
                    <a:cxn ang="0">
                      <a:pos x="918398" y="113105"/>
                    </a:cxn>
                    <a:cxn ang="0">
                      <a:pos x="880886" y="62692"/>
                    </a:cxn>
                    <a:cxn ang="0">
                      <a:pos x="830438" y="24560"/>
                    </a:cxn>
                    <a:cxn ang="0">
                      <a:pos x="771583" y="5816"/>
                    </a:cxn>
                    <a:cxn ang="0">
                      <a:pos x="709494" y="646"/>
                    </a:cxn>
                    <a:cxn ang="0">
                      <a:pos x="681037" y="0"/>
                    </a:cxn>
                    <a:cxn ang="0">
                      <a:pos x="646759" y="0"/>
                    </a:cxn>
                    <a:cxn ang="0">
                      <a:pos x="296215" y="0"/>
                    </a:cxn>
                    <a:cxn ang="0">
                      <a:pos x="261937" y="0"/>
                    </a:cxn>
                    <a:cxn ang="0">
                      <a:pos x="233480" y="646"/>
                    </a:cxn>
                    <a:cxn ang="0">
                      <a:pos x="171391" y="5816"/>
                    </a:cxn>
                    <a:cxn ang="0">
                      <a:pos x="113182" y="24560"/>
                    </a:cxn>
                    <a:cxn ang="0">
                      <a:pos x="62088" y="62692"/>
                    </a:cxn>
                    <a:cxn ang="0">
                      <a:pos x="24576" y="113105"/>
                    </a:cxn>
                    <a:cxn ang="0">
                      <a:pos x="5820" y="171920"/>
                    </a:cxn>
                    <a:cxn ang="0">
                      <a:pos x="646" y="233320"/>
                    </a:cxn>
                    <a:cxn ang="0">
                      <a:pos x="0" y="261757"/>
                    </a:cxn>
                    <a:cxn ang="0">
                      <a:pos x="0" y="296659"/>
                    </a:cxn>
                    <a:cxn ang="0">
                      <a:pos x="0" y="646315"/>
                    </a:cxn>
                    <a:cxn ang="0">
                      <a:pos x="0" y="681217"/>
                    </a:cxn>
                    <a:cxn ang="0">
                      <a:pos x="646" y="709654"/>
                    </a:cxn>
                    <a:cxn ang="0">
                      <a:pos x="5820" y="771054"/>
                    </a:cxn>
                    <a:cxn ang="0">
                      <a:pos x="24576" y="829869"/>
                    </a:cxn>
                    <a:cxn ang="0">
                      <a:pos x="62088" y="880282"/>
                    </a:cxn>
                    <a:cxn ang="0">
                      <a:pos x="113182" y="917768"/>
                    </a:cxn>
                    <a:cxn ang="0">
                      <a:pos x="171391" y="937158"/>
                    </a:cxn>
                    <a:cxn ang="0">
                      <a:pos x="233480" y="942328"/>
                    </a:cxn>
                    <a:cxn ang="0">
                      <a:pos x="261937" y="942328"/>
                    </a:cxn>
                    <a:cxn ang="0">
                      <a:pos x="296215" y="942975"/>
                    </a:cxn>
                    <a:cxn ang="0">
                      <a:pos x="646759" y="942975"/>
                    </a:cxn>
                    <a:cxn ang="0">
                      <a:pos x="681037" y="942328"/>
                    </a:cxn>
                    <a:cxn ang="0">
                      <a:pos x="709494" y="942328"/>
                    </a:cxn>
                    <a:cxn ang="0">
                      <a:pos x="771583" y="937158"/>
                    </a:cxn>
                    <a:cxn ang="0">
                      <a:pos x="830438" y="917768"/>
                    </a:cxn>
                    <a:cxn ang="0">
                      <a:pos x="880886" y="880282"/>
                    </a:cxn>
                    <a:cxn ang="0">
                      <a:pos x="918398" y="829869"/>
                    </a:cxn>
                    <a:cxn ang="0">
                      <a:pos x="937154" y="771054"/>
                    </a:cxn>
                    <a:cxn ang="0">
                      <a:pos x="942975" y="709654"/>
                    </a:cxn>
                    <a:cxn ang="0">
                      <a:pos x="942975" y="681217"/>
                    </a:cxn>
                    <a:cxn ang="0">
                      <a:pos x="942975" y="646315"/>
                    </a:cxn>
                    <a:cxn ang="0">
                      <a:pos x="942975" y="296659"/>
                    </a:cxn>
                  </a:cxnLst>
                  <a:pathLst>
                    <a:path w="1458" h="1459">
                      <a:moveTo>
                        <a:pt x="1458" y="459"/>
                      </a:moveTo>
                      <a:cubicBezTo>
                        <a:pt x="1458" y="445"/>
                        <a:pt x="1458" y="427"/>
                        <a:pt x="1458" y="405"/>
                      </a:cubicBezTo>
                      <a:cubicBezTo>
                        <a:pt x="1458" y="382"/>
                        <a:pt x="1458" y="372"/>
                        <a:pt x="1458" y="361"/>
                      </a:cubicBezTo>
                      <a:cubicBezTo>
                        <a:pt x="1457" y="329"/>
                        <a:pt x="1455" y="295"/>
                        <a:pt x="1449" y="266"/>
                      </a:cubicBezTo>
                      <a:cubicBezTo>
                        <a:pt x="1443" y="234"/>
                        <a:pt x="1435" y="204"/>
                        <a:pt x="1420" y="175"/>
                      </a:cubicBezTo>
                      <a:cubicBezTo>
                        <a:pt x="1405" y="145"/>
                        <a:pt x="1384" y="120"/>
                        <a:pt x="1362" y="97"/>
                      </a:cubicBezTo>
                      <a:cubicBezTo>
                        <a:pt x="1339" y="74"/>
                        <a:pt x="1313" y="54"/>
                        <a:pt x="1284" y="38"/>
                      </a:cubicBezTo>
                      <a:cubicBezTo>
                        <a:pt x="1254" y="24"/>
                        <a:pt x="1225" y="15"/>
                        <a:pt x="1193" y="9"/>
                      </a:cubicBezTo>
                      <a:cubicBezTo>
                        <a:pt x="1163" y="4"/>
                        <a:pt x="1130" y="2"/>
                        <a:pt x="1097" y="1"/>
                      </a:cubicBezTo>
                      <a:cubicBezTo>
                        <a:pt x="1086" y="1"/>
                        <a:pt x="1077" y="1"/>
                        <a:pt x="1053" y="0"/>
                      </a:cubicBezTo>
                      <a:cubicBezTo>
                        <a:pt x="1031" y="0"/>
                        <a:pt x="1013" y="0"/>
                        <a:pt x="1000" y="0"/>
                      </a:cubicBezTo>
                      <a:cubicBezTo>
                        <a:pt x="458" y="0"/>
                        <a:pt x="458" y="0"/>
                        <a:pt x="458" y="0"/>
                      </a:cubicBezTo>
                      <a:cubicBezTo>
                        <a:pt x="445" y="0"/>
                        <a:pt x="427" y="0"/>
                        <a:pt x="405" y="0"/>
                      </a:cubicBezTo>
                      <a:cubicBezTo>
                        <a:pt x="381" y="1"/>
                        <a:pt x="372" y="1"/>
                        <a:pt x="361" y="1"/>
                      </a:cubicBezTo>
                      <a:cubicBezTo>
                        <a:pt x="328" y="2"/>
                        <a:pt x="295" y="4"/>
                        <a:pt x="265" y="9"/>
                      </a:cubicBezTo>
                      <a:cubicBezTo>
                        <a:pt x="233" y="15"/>
                        <a:pt x="204" y="24"/>
                        <a:pt x="175" y="38"/>
                      </a:cubicBezTo>
                      <a:cubicBezTo>
                        <a:pt x="145" y="54"/>
                        <a:pt x="119" y="74"/>
                        <a:pt x="96" y="97"/>
                      </a:cubicBezTo>
                      <a:cubicBezTo>
                        <a:pt x="74" y="120"/>
                        <a:pt x="53" y="145"/>
                        <a:pt x="38" y="175"/>
                      </a:cubicBezTo>
                      <a:cubicBezTo>
                        <a:pt x="23" y="204"/>
                        <a:pt x="15" y="234"/>
                        <a:pt x="9" y="266"/>
                      </a:cubicBezTo>
                      <a:cubicBezTo>
                        <a:pt x="3" y="295"/>
                        <a:pt x="1" y="329"/>
                        <a:pt x="1" y="361"/>
                      </a:cubicBezTo>
                      <a:cubicBezTo>
                        <a:pt x="0" y="372"/>
                        <a:pt x="0" y="382"/>
                        <a:pt x="0" y="405"/>
                      </a:cubicBezTo>
                      <a:cubicBezTo>
                        <a:pt x="0" y="427"/>
                        <a:pt x="0" y="445"/>
                        <a:pt x="0" y="459"/>
                      </a:cubicBezTo>
                      <a:cubicBezTo>
                        <a:pt x="0" y="1000"/>
                        <a:pt x="0" y="1000"/>
                        <a:pt x="0" y="1000"/>
                      </a:cubicBezTo>
                      <a:cubicBezTo>
                        <a:pt x="0" y="1014"/>
                        <a:pt x="0" y="1032"/>
                        <a:pt x="0" y="1054"/>
                      </a:cubicBezTo>
                      <a:cubicBezTo>
                        <a:pt x="0" y="1077"/>
                        <a:pt x="0" y="1087"/>
                        <a:pt x="1" y="1098"/>
                      </a:cubicBezTo>
                      <a:cubicBezTo>
                        <a:pt x="1" y="1130"/>
                        <a:pt x="3" y="1163"/>
                        <a:pt x="9" y="1193"/>
                      </a:cubicBezTo>
                      <a:cubicBezTo>
                        <a:pt x="15" y="1225"/>
                        <a:pt x="23" y="1255"/>
                        <a:pt x="38" y="1284"/>
                      </a:cubicBezTo>
                      <a:cubicBezTo>
                        <a:pt x="53" y="1314"/>
                        <a:pt x="74" y="1339"/>
                        <a:pt x="96" y="1362"/>
                      </a:cubicBezTo>
                      <a:cubicBezTo>
                        <a:pt x="119" y="1385"/>
                        <a:pt x="145" y="1405"/>
                        <a:pt x="175" y="1420"/>
                      </a:cubicBezTo>
                      <a:cubicBezTo>
                        <a:pt x="204" y="1435"/>
                        <a:pt x="233" y="1444"/>
                        <a:pt x="265" y="1450"/>
                      </a:cubicBezTo>
                      <a:cubicBezTo>
                        <a:pt x="295" y="1455"/>
                        <a:pt x="328" y="1457"/>
                        <a:pt x="361" y="1458"/>
                      </a:cubicBezTo>
                      <a:cubicBezTo>
                        <a:pt x="372" y="1458"/>
                        <a:pt x="381" y="1458"/>
                        <a:pt x="405" y="1458"/>
                      </a:cubicBezTo>
                      <a:cubicBezTo>
                        <a:pt x="427" y="1459"/>
                        <a:pt x="445" y="1459"/>
                        <a:pt x="458" y="1459"/>
                      </a:cubicBezTo>
                      <a:cubicBezTo>
                        <a:pt x="1000" y="1459"/>
                        <a:pt x="1000" y="1459"/>
                        <a:pt x="1000" y="1459"/>
                      </a:cubicBezTo>
                      <a:cubicBezTo>
                        <a:pt x="1013" y="1459"/>
                        <a:pt x="1031" y="1459"/>
                        <a:pt x="1053" y="1458"/>
                      </a:cubicBezTo>
                      <a:cubicBezTo>
                        <a:pt x="1077" y="1458"/>
                        <a:pt x="1086" y="1458"/>
                        <a:pt x="1097" y="1458"/>
                      </a:cubicBezTo>
                      <a:cubicBezTo>
                        <a:pt x="1130" y="1457"/>
                        <a:pt x="1163" y="1455"/>
                        <a:pt x="1193" y="1450"/>
                      </a:cubicBezTo>
                      <a:cubicBezTo>
                        <a:pt x="1225" y="1444"/>
                        <a:pt x="1254" y="1435"/>
                        <a:pt x="1284" y="1420"/>
                      </a:cubicBezTo>
                      <a:cubicBezTo>
                        <a:pt x="1313" y="1405"/>
                        <a:pt x="1339" y="1385"/>
                        <a:pt x="1362" y="1362"/>
                      </a:cubicBezTo>
                      <a:cubicBezTo>
                        <a:pt x="1384" y="1339"/>
                        <a:pt x="1405" y="1314"/>
                        <a:pt x="1420" y="1284"/>
                      </a:cubicBezTo>
                      <a:cubicBezTo>
                        <a:pt x="1435" y="1255"/>
                        <a:pt x="1443" y="1225"/>
                        <a:pt x="1449" y="1193"/>
                      </a:cubicBezTo>
                      <a:cubicBezTo>
                        <a:pt x="1455" y="1163"/>
                        <a:pt x="1457" y="1130"/>
                        <a:pt x="1458" y="1098"/>
                      </a:cubicBezTo>
                      <a:cubicBezTo>
                        <a:pt x="1458" y="1087"/>
                        <a:pt x="1458" y="1077"/>
                        <a:pt x="1458" y="1054"/>
                      </a:cubicBezTo>
                      <a:cubicBezTo>
                        <a:pt x="1458" y="1032"/>
                        <a:pt x="1458" y="1014"/>
                        <a:pt x="1458" y="1000"/>
                      </a:cubicBezTo>
                      <a:lnTo>
                        <a:pt x="1458" y="459"/>
                      </a:lnTo>
                      <a:close/>
                    </a:path>
                  </a:pathLst>
                </a:custGeom>
                <a:solidFill>
                  <a:srgbClr val="F6F6F6"/>
                </a:solidFill>
                <a:ln w="9525">
                  <a:noFill/>
                </a:ln>
              </p:spPr>
              <p:txBody>
                <a:bodyPr/>
                <a:p>
                  <a:endParaRPr lang="zh-CN" altLang="en-US"/>
                </a:p>
              </p:txBody>
            </p:sp>
            <p:sp>
              <p:nvSpPr>
                <p:cNvPr id="23619" name="Freeform 95"/>
                <p:cNvSpPr/>
                <p:nvPr/>
              </p:nvSpPr>
              <p:spPr>
                <a:xfrm>
                  <a:off x="1563688" y="4572000"/>
                  <a:ext cx="944563" cy="946150"/>
                </a:xfrm>
                <a:custGeom>
                  <a:avLst/>
                  <a:gdLst/>
                  <a:ahLst/>
                  <a:cxnLst>
                    <a:cxn ang="0">
                      <a:pos x="944563" y="298137"/>
                    </a:cxn>
                    <a:cxn ang="0">
                      <a:pos x="944563" y="234759"/>
                    </a:cxn>
                    <a:cxn ang="0">
                      <a:pos x="920012" y="113822"/>
                    </a:cxn>
                    <a:cxn ang="0">
                      <a:pos x="881893" y="62731"/>
                    </a:cxn>
                    <a:cxn ang="0">
                      <a:pos x="830853" y="25222"/>
                    </a:cxn>
                    <a:cxn ang="0">
                      <a:pos x="710037" y="646"/>
                    </a:cxn>
                    <a:cxn ang="0">
                      <a:pos x="647368" y="0"/>
                    </a:cxn>
                    <a:cxn ang="0">
                      <a:pos x="262952" y="0"/>
                    </a:cxn>
                    <a:cxn ang="0">
                      <a:pos x="172502" y="5820"/>
                    </a:cxn>
                    <a:cxn ang="0">
                      <a:pos x="62669" y="62731"/>
                    </a:cxn>
                    <a:cxn ang="0">
                      <a:pos x="62669" y="62731"/>
                    </a:cxn>
                    <a:cxn ang="0">
                      <a:pos x="5814" y="172673"/>
                    </a:cxn>
                    <a:cxn ang="0">
                      <a:pos x="0" y="263214"/>
                    </a:cxn>
                    <a:cxn ang="0">
                      <a:pos x="0" y="648012"/>
                    </a:cxn>
                    <a:cxn ang="0">
                      <a:pos x="646" y="711390"/>
                    </a:cxn>
                    <a:cxn ang="0">
                      <a:pos x="24550" y="832327"/>
                    </a:cxn>
                    <a:cxn ang="0">
                      <a:pos x="62669" y="883418"/>
                    </a:cxn>
                    <a:cxn ang="0">
                      <a:pos x="113709" y="920927"/>
                    </a:cxn>
                    <a:cxn ang="0">
                      <a:pos x="234525" y="945503"/>
                    </a:cxn>
                    <a:cxn ang="0">
                      <a:pos x="297194" y="946150"/>
                    </a:cxn>
                    <a:cxn ang="0">
                      <a:pos x="682256" y="945503"/>
                    </a:cxn>
                    <a:cxn ang="0">
                      <a:pos x="772060" y="940329"/>
                    </a:cxn>
                    <a:cxn ang="0">
                      <a:pos x="881893" y="883418"/>
                    </a:cxn>
                    <a:cxn ang="0">
                      <a:pos x="881893" y="883418"/>
                    </a:cxn>
                    <a:cxn ang="0">
                      <a:pos x="938748" y="772829"/>
                    </a:cxn>
                    <a:cxn ang="0">
                      <a:pos x="944563" y="682935"/>
                    </a:cxn>
                    <a:cxn ang="0">
                      <a:pos x="944563" y="298137"/>
                    </a:cxn>
                    <a:cxn ang="0">
                      <a:pos x="941978" y="298137"/>
                    </a:cxn>
                    <a:cxn ang="0">
                      <a:pos x="941978" y="682935"/>
                    </a:cxn>
                    <a:cxn ang="0">
                      <a:pos x="936164" y="772829"/>
                    </a:cxn>
                    <a:cxn ang="0">
                      <a:pos x="880601" y="881478"/>
                    </a:cxn>
                    <a:cxn ang="0">
                      <a:pos x="880601" y="881478"/>
                    </a:cxn>
                    <a:cxn ang="0">
                      <a:pos x="771414" y="937742"/>
                    </a:cxn>
                    <a:cxn ang="0">
                      <a:pos x="681610" y="942916"/>
                    </a:cxn>
                    <a:cxn ang="0">
                      <a:pos x="297194" y="943563"/>
                    </a:cxn>
                    <a:cxn ang="0">
                      <a:pos x="234525" y="942916"/>
                    </a:cxn>
                    <a:cxn ang="0">
                      <a:pos x="115001" y="918987"/>
                    </a:cxn>
                    <a:cxn ang="0">
                      <a:pos x="63315" y="882124"/>
                    </a:cxn>
                    <a:cxn ang="0">
                      <a:pos x="27135" y="831034"/>
                    </a:cxn>
                    <a:cxn ang="0">
                      <a:pos x="3230" y="711390"/>
                    </a:cxn>
                    <a:cxn ang="0">
                      <a:pos x="2584" y="648012"/>
                    </a:cxn>
                    <a:cxn ang="0">
                      <a:pos x="2584" y="263214"/>
                    </a:cxn>
                    <a:cxn ang="0">
                      <a:pos x="8398" y="173320"/>
                    </a:cxn>
                    <a:cxn ang="0">
                      <a:pos x="64607" y="64671"/>
                    </a:cxn>
                    <a:cxn ang="0">
                      <a:pos x="64607" y="64671"/>
                    </a:cxn>
                    <a:cxn ang="0">
                      <a:pos x="173148" y="8407"/>
                    </a:cxn>
                    <a:cxn ang="0">
                      <a:pos x="262952" y="2586"/>
                    </a:cxn>
                    <a:cxn ang="0">
                      <a:pos x="647368" y="2586"/>
                    </a:cxn>
                    <a:cxn ang="0">
                      <a:pos x="710037" y="3233"/>
                    </a:cxn>
                    <a:cxn ang="0">
                      <a:pos x="830207" y="27162"/>
                    </a:cxn>
                    <a:cxn ang="0">
                      <a:pos x="881247" y="64025"/>
                    </a:cxn>
                    <a:cxn ang="0">
                      <a:pos x="917427" y="115115"/>
                    </a:cxn>
                    <a:cxn ang="0">
                      <a:pos x="941978" y="234759"/>
                    </a:cxn>
                    <a:cxn ang="0">
                      <a:pos x="941978" y="298137"/>
                    </a:cxn>
                  </a:cxnLst>
                  <a:pathLst>
                    <a:path w="1462" h="1463">
                      <a:moveTo>
                        <a:pt x="1460" y="461"/>
                      </a:moveTo>
                      <a:cubicBezTo>
                        <a:pt x="1462" y="461"/>
                        <a:pt x="1462" y="461"/>
                        <a:pt x="1462" y="461"/>
                      </a:cubicBezTo>
                      <a:cubicBezTo>
                        <a:pt x="1462" y="447"/>
                        <a:pt x="1462" y="429"/>
                        <a:pt x="1462" y="407"/>
                      </a:cubicBezTo>
                      <a:cubicBezTo>
                        <a:pt x="1462" y="384"/>
                        <a:pt x="1462" y="374"/>
                        <a:pt x="1462" y="363"/>
                      </a:cubicBezTo>
                      <a:cubicBezTo>
                        <a:pt x="1461" y="330"/>
                        <a:pt x="1459" y="297"/>
                        <a:pt x="1453" y="267"/>
                      </a:cubicBezTo>
                      <a:cubicBezTo>
                        <a:pt x="1447" y="235"/>
                        <a:pt x="1439" y="206"/>
                        <a:pt x="1424" y="176"/>
                      </a:cubicBezTo>
                      <a:cubicBezTo>
                        <a:pt x="1409" y="146"/>
                        <a:pt x="1388" y="120"/>
                        <a:pt x="1365" y="97"/>
                      </a:cubicBezTo>
                      <a:cubicBezTo>
                        <a:pt x="1365" y="97"/>
                        <a:pt x="1365" y="97"/>
                        <a:pt x="1365" y="97"/>
                      </a:cubicBezTo>
                      <a:cubicBezTo>
                        <a:pt x="1365" y="97"/>
                        <a:pt x="1365" y="97"/>
                        <a:pt x="1365" y="97"/>
                      </a:cubicBezTo>
                      <a:cubicBezTo>
                        <a:pt x="1342" y="75"/>
                        <a:pt x="1316" y="54"/>
                        <a:pt x="1286" y="39"/>
                      </a:cubicBezTo>
                      <a:cubicBezTo>
                        <a:pt x="1257" y="24"/>
                        <a:pt x="1227" y="15"/>
                        <a:pt x="1195" y="9"/>
                      </a:cubicBezTo>
                      <a:cubicBezTo>
                        <a:pt x="1165" y="4"/>
                        <a:pt x="1132" y="2"/>
                        <a:pt x="1099" y="1"/>
                      </a:cubicBezTo>
                      <a:cubicBezTo>
                        <a:pt x="1088" y="1"/>
                        <a:pt x="1079" y="1"/>
                        <a:pt x="1056" y="0"/>
                      </a:cubicBezTo>
                      <a:cubicBezTo>
                        <a:pt x="1033" y="0"/>
                        <a:pt x="1015" y="0"/>
                        <a:pt x="1002" y="0"/>
                      </a:cubicBezTo>
                      <a:cubicBezTo>
                        <a:pt x="460" y="0"/>
                        <a:pt x="460" y="0"/>
                        <a:pt x="460" y="0"/>
                      </a:cubicBezTo>
                      <a:cubicBezTo>
                        <a:pt x="447" y="0"/>
                        <a:pt x="429" y="0"/>
                        <a:pt x="407" y="0"/>
                      </a:cubicBezTo>
                      <a:cubicBezTo>
                        <a:pt x="383" y="1"/>
                        <a:pt x="374" y="1"/>
                        <a:pt x="363" y="1"/>
                      </a:cubicBezTo>
                      <a:cubicBezTo>
                        <a:pt x="330" y="2"/>
                        <a:pt x="297" y="4"/>
                        <a:pt x="267" y="9"/>
                      </a:cubicBezTo>
                      <a:cubicBezTo>
                        <a:pt x="235" y="15"/>
                        <a:pt x="205" y="24"/>
                        <a:pt x="176" y="39"/>
                      </a:cubicBezTo>
                      <a:cubicBezTo>
                        <a:pt x="146" y="54"/>
                        <a:pt x="120" y="75"/>
                        <a:pt x="97" y="97"/>
                      </a:cubicBezTo>
                      <a:cubicBezTo>
                        <a:pt x="97" y="97"/>
                        <a:pt x="97" y="97"/>
                        <a:pt x="97" y="97"/>
                      </a:cubicBezTo>
                      <a:cubicBezTo>
                        <a:pt x="97" y="97"/>
                        <a:pt x="97" y="97"/>
                        <a:pt x="97" y="97"/>
                      </a:cubicBezTo>
                      <a:cubicBezTo>
                        <a:pt x="74" y="120"/>
                        <a:pt x="53" y="146"/>
                        <a:pt x="38" y="176"/>
                      </a:cubicBezTo>
                      <a:cubicBezTo>
                        <a:pt x="23" y="206"/>
                        <a:pt x="15" y="235"/>
                        <a:pt x="9" y="267"/>
                      </a:cubicBezTo>
                      <a:cubicBezTo>
                        <a:pt x="3" y="297"/>
                        <a:pt x="1" y="330"/>
                        <a:pt x="1" y="363"/>
                      </a:cubicBezTo>
                      <a:cubicBezTo>
                        <a:pt x="0" y="374"/>
                        <a:pt x="0" y="384"/>
                        <a:pt x="0" y="407"/>
                      </a:cubicBezTo>
                      <a:cubicBezTo>
                        <a:pt x="0" y="429"/>
                        <a:pt x="0" y="447"/>
                        <a:pt x="0" y="461"/>
                      </a:cubicBezTo>
                      <a:cubicBezTo>
                        <a:pt x="0" y="1002"/>
                        <a:pt x="0" y="1002"/>
                        <a:pt x="0" y="1002"/>
                      </a:cubicBezTo>
                      <a:cubicBezTo>
                        <a:pt x="0" y="1016"/>
                        <a:pt x="0" y="1034"/>
                        <a:pt x="0" y="1056"/>
                      </a:cubicBezTo>
                      <a:cubicBezTo>
                        <a:pt x="0" y="1079"/>
                        <a:pt x="0" y="1089"/>
                        <a:pt x="1" y="1100"/>
                      </a:cubicBezTo>
                      <a:cubicBezTo>
                        <a:pt x="1" y="1132"/>
                        <a:pt x="3" y="1166"/>
                        <a:pt x="9" y="1195"/>
                      </a:cubicBezTo>
                      <a:cubicBezTo>
                        <a:pt x="15" y="1228"/>
                        <a:pt x="23" y="1257"/>
                        <a:pt x="38" y="1287"/>
                      </a:cubicBezTo>
                      <a:cubicBezTo>
                        <a:pt x="53" y="1317"/>
                        <a:pt x="74" y="1343"/>
                        <a:pt x="97" y="1366"/>
                      </a:cubicBezTo>
                      <a:cubicBezTo>
                        <a:pt x="97" y="1366"/>
                        <a:pt x="97" y="1366"/>
                        <a:pt x="97" y="1366"/>
                      </a:cubicBezTo>
                      <a:cubicBezTo>
                        <a:pt x="97" y="1366"/>
                        <a:pt x="97" y="1366"/>
                        <a:pt x="97" y="1366"/>
                      </a:cubicBezTo>
                      <a:cubicBezTo>
                        <a:pt x="120" y="1388"/>
                        <a:pt x="146" y="1409"/>
                        <a:pt x="176" y="1424"/>
                      </a:cubicBezTo>
                      <a:cubicBezTo>
                        <a:pt x="205" y="1439"/>
                        <a:pt x="235" y="1448"/>
                        <a:pt x="267" y="1454"/>
                      </a:cubicBezTo>
                      <a:cubicBezTo>
                        <a:pt x="297" y="1459"/>
                        <a:pt x="330" y="1461"/>
                        <a:pt x="363" y="1462"/>
                      </a:cubicBezTo>
                      <a:cubicBezTo>
                        <a:pt x="374" y="1462"/>
                        <a:pt x="383" y="1462"/>
                        <a:pt x="407" y="1462"/>
                      </a:cubicBezTo>
                      <a:cubicBezTo>
                        <a:pt x="429" y="1463"/>
                        <a:pt x="447" y="1463"/>
                        <a:pt x="460" y="1463"/>
                      </a:cubicBezTo>
                      <a:cubicBezTo>
                        <a:pt x="1002" y="1463"/>
                        <a:pt x="1002" y="1463"/>
                        <a:pt x="1002" y="1463"/>
                      </a:cubicBezTo>
                      <a:cubicBezTo>
                        <a:pt x="1015" y="1463"/>
                        <a:pt x="1033" y="1463"/>
                        <a:pt x="1056" y="1462"/>
                      </a:cubicBezTo>
                      <a:cubicBezTo>
                        <a:pt x="1079" y="1462"/>
                        <a:pt x="1088" y="1462"/>
                        <a:pt x="1099" y="1462"/>
                      </a:cubicBezTo>
                      <a:cubicBezTo>
                        <a:pt x="1132" y="1461"/>
                        <a:pt x="1165" y="1459"/>
                        <a:pt x="1195" y="1454"/>
                      </a:cubicBezTo>
                      <a:cubicBezTo>
                        <a:pt x="1227" y="1448"/>
                        <a:pt x="1257" y="1439"/>
                        <a:pt x="1286" y="1424"/>
                      </a:cubicBezTo>
                      <a:cubicBezTo>
                        <a:pt x="1316" y="1409"/>
                        <a:pt x="1342" y="1388"/>
                        <a:pt x="1365" y="1366"/>
                      </a:cubicBezTo>
                      <a:cubicBezTo>
                        <a:pt x="1365" y="1366"/>
                        <a:pt x="1365" y="1366"/>
                        <a:pt x="1365" y="1366"/>
                      </a:cubicBezTo>
                      <a:cubicBezTo>
                        <a:pt x="1365" y="1366"/>
                        <a:pt x="1365" y="1366"/>
                        <a:pt x="1365" y="1366"/>
                      </a:cubicBezTo>
                      <a:cubicBezTo>
                        <a:pt x="1388" y="1343"/>
                        <a:pt x="1409" y="1317"/>
                        <a:pt x="1424" y="1287"/>
                      </a:cubicBezTo>
                      <a:cubicBezTo>
                        <a:pt x="1439" y="1257"/>
                        <a:pt x="1447" y="1228"/>
                        <a:pt x="1453" y="1195"/>
                      </a:cubicBezTo>
                      <a:cubicBezTo>
                        <a:pt x="1459" y="1166"/>
                        <a:pt x="1461" y="1132"/>
                        <a:pt x="1462" y="1100"/>
                      </a:cubicBezTo>
                      <a:cubicBezTo>
                        <a:pt x="1462" y="1089"/>
                        <a:pt x="1462" y="1079"/>
                        <a:pt x="1462" y="1056"/>
                      </a:cubicBezTo>
                      <a:cubicBezTo>
                        <a:pt x="1462" y="1034"/>
                        <a:pt x="1462" y="1016"/>
                        <a:pt x="1462" y="1002"/>
                      </a:cubicBezTo>
                      <a:cubicBezTo>
                        <a:pt x="1462" y="461"/>
                        <a:pt x="1462" y="461"/>
                        <a:pt x="1462" y="461"/>
                      </a:cubicBezTo>
                      <a:cubicBezTo>
                        <a:pt x="1460" y="461"/>
                        <a:pt x="1460" y="461"/>
                        <a:pt x="1460" y="461"/>
                      </a:cubicBezTo>
                      <a:cubicBezTo>
                        <a:pt x="1458" y="461"/>
                        <a:pt x="1458" y="461"/>
                        <a:pt x="1458" y="461"/>
                      </a:cubicBezTo>
                      <a:cubicBezTo>
                        <a:pt x="1458" y="1002"/>
                        <a:pt x="1458" y="1002"/>
                        <a:pt x="1458" y="1002"/>
                      </a:cubicBezTo>
                      <a:cubicBezTo>
                        <a:pt x="1458" y="1016"/>
                        <a:pt x="1458" y="1034"/>
                        <a:pt x="1458" y="1056"/>
                      </a:cubicBezTo>
                      <a:cubicBezTo>
                        <a:pt x="1458" y="1079"/>
                        <a:pt x="1458" y="1089"/>
                        <a:pt x="1458" y="1100"/>
                      </a:cubicBezTo>
                      <a:cubicBezTo>
                        <a:pt x="1457" y="1132"/>
                        <a:pt x="1455" y="1165"/>
                        <a:pt x="1449" y="1195"/>
                      </a:cubicBezTo>
                      <a:cubicBezTo>
                        <a:pt x="1443" y="1227"/>
                        <a:pt x="1435" y="1256"/>
                        <a:pt x="1420" y="1285"/>
                      </a:cubicBezTo>
                      <a:cubicBezTo>
                        <a:pt x="1405" y="1315"/>
                        <a:pt x="1385" y="1340"/>
                        <a:pt x="1363" y="1363"/>
                      </a:cubicBezTo>
                      <a:cubicBezTo>
                        <a:pt x="1364" y="1364"/>
                        <a:pt x="1364" y="1364"/>
                        <a:pt x="1364" y="1364"/>
                      </a:cubicBezTo>
                      <a:cubicBezTo>
                        <a:pt x="1363" y="1363"/>
                        <a:pt x="1363" y="1363"/>
                        <a:pt x="1363" y="1363"/>
                      </a:cubicBezTo>
                      <a:cubicBezTo>
                        <a:pt x="1340" y="1385"/>
                        <a:pt x="1314" y="1406"/>
                        <a:pt x="1285" y="1421"/>
                      </a:cubicBezTo>
                      <a:cubicBezTo>
                        <a:pt x="1256" y="1435"/>
                        <a:pt x="1226" y="1444"/>
                        <a:pt x="1194" y="1450"/>
                      </a:cubicBezTo>
                      <a:cubicBezTo>
                        <a:pt x="1165" y="1455"/>
                        <a:pt x="1132" y="1457"/>
                        <a:pt x="1099" y="1458"/>
                      </a:cubicBezTo>
                      <a:cubicBezTo>
                        <a:pt x="1088" y="1458"/>
                        <a:pt x="1079" y="1458"/>
                        <a:pt x="1055" y="1458"/>
                      </a:cubicBezTo>
                      <a:cubicBezTo>
                        <a:pt x="1033" y="1459"/>
                        <a:pt x="1015" y="1459"/>
                        <a:pt x="1002" y="1459"/>
                      </a:cubicBezTo>
                      <a:cubicBezTo>
                        <a:pt x="460" y="1459"/>
                        <a:pt x="460" y="1459"/>
                        <a:pt x="460" y="1459"/>
                      </a:cubicBezTo>
                      <a:cubicBezTo>
                        <a:pt x="447" y="1459"/>
                        <a:pt x="429" y="1459"/>
                        <a:pt x="407" y="1458"/>
                      </a:cubicBezTo>
                      <a:cubicBezTo>
                        <a:pt x="383" y="1458"/>
                        <a:pt x="374" y="1458"/>
                        <a:pt x="363" y="1458"/>
                      </a:cubicBezTo>
                      <a:cubicBezTo>
                        <a:pt x="330" y="1457"/>
                        <a:pt x="297" y="1455"/>
                        <a:pt x="268" y="1450"/>
                      </a:cubicBezTo>
                      <a:cubicBezTo>
                        <a:pt x="236" y="1444"/>
                        <a:pt x="207" y="1435"/>
                        <a:pt x="178" y="1421"/>
                      </a:cubicBezTo>
                      <a:cubicBezTo>
                        <a:pt x="148" y="1406"/>
                        <a:pt x="122" y="1385"/>
                        <a:pt x="100" y="1363"/>
                      </a:cubicBezTo>
                      <a:cubicBezTo>
                        <a:pt x="98" y="1364"/>
                        <a:pt x="98" y="1364"/>
                        <a:pt x="98" y="1364"/>
                      </a:cubicBezTo>
                      <a:cubicBezTo>
                        <a:pt x="100" y="1363"/>
                        <a:pt x="100" y="1363"/>
                        <a:pt x="100" y="1363"/>
                      </a:cubicBezTo>
                      <a:cubicBezTo>
                        <a:pt x="77" y="1340"/>
                        <a:pt x="57" y="1315"/>
                        <a:pt x="42" y="1285"/>
                      </a:cubicBezTo>
                      <a:cubicBezTo>
                        <a:pt x="27" y="1256"/>
                        <a:pt x="19" y="1227"/>
                        <a:pt x="13" y="1195"/>
                      </a:cubicBezTo>
                      <a:cubicBezTo>
                        <a:pt x="7" y="1165"/>
                        <a:pt x="5" y="1132"/>
                        <a:pt x="5" y="1100"/>
                      </a:cubicBezTo>
                      <a:cubicBezTo>
                        <a:pt x="4" y="1089"/>
                        <a:pt x="4" y="1079"/>
                        <a:pt x="4" y="1056"/>
                      </a:cubicBezTo>
                      <a:cubicBezTo>
                        <a:pt x="4" y="1034"/>
                        <a:pt x="4" y="1016"/>
                        <a:pt x="4" y="1002"/>
                      </a:cubicBezTo>
                      <a:cubicBezTo>
                        <a:pt x="4" y="461"/>
                        <a:pt x="4" y="461"/>
                        <a:pt x="4" y="461"/>
                      </a:cubicBezTo>
                      <a:cubicBezTo>
                        <a:pt x="4" y="447"/>
                        <a:pt x="4" y="429"/>
                        <a:pt x="4" y="407"/>
                      </a:cubicBezTo>
                      <a:cubicBezTo>
                        <a:pt x="4" y="384"/>
                        <a:pt x="4" y="374"/>
                        <a:pt x="5" y="363"/>
                      </a:cubicBezTo>
                      <a:cubicBezTo>
                        <a:pt x="5" y="331"/>
                        <a:pt x="7" y="298"/>
                        <a:pt x="13" y="268"/>
                      </a:cubicBezTo>
                      <a:cubicBezTo>
                        <a:pt x="19" y="236"/>
                        <a:pt x="27" y="207"/>
                        <a:pt x="42" y="178"/>
                      </a:cubicBezTo>
                      <a:cubicBezTo>
                        <a:pt x="57" y="148"/>
                        <a:pt x="77" y="123"/>
                        <a:pt x="100" y="100"/>
                      </a:cubicBezTo>
                      <a:cubicBezTo>
                        <a:pt x="98" y="99"/>
                        <a:pt x="98" y="99"/>
                        <a:pt x="98" y="99"/>
                      </a:cubicBezTo>
                      <a:cubicBezTo>
                        <a:pt x="100" y="100"/>
                        <a:pt x="100" y="100"/>
                        <a:pt x="100" y="100"/>
                      </a:cubicBezTo>
                      <a:cubicBezTo>
                        <a:pt x="122" y="78"/>
                        <a:pt x="148" y="57"/>
                        <a:pt x="178" y="42"/>
                      </a:cubicBezTo>
                      <a:cubicBezTo>
                        <a:pt x="207" y="27"/>
                        <a:pt x="236" y="19"/>
                        <a:pt x="268" y="13"/>
                      </a:cubicBezTo>
                      <a:cubicBezTo>
                        <a:pt x="297" y="8"/>
                        <a:pt x="330" y="6"/>
                        <a:pt x="363" y="5"/>
                      </a:cubicBezTo>
                      <a:cubicBezTo>
                        <a:pt x="374" y="5"/>
                        <a:pt x="383" y="5"/>
                        <a:pt x="407" y="4"/>
                      </a:cubicBezTo>
                      <a:cubicBezTo>
                        <a:pt x="429" y="4"/>
                        <a:pt x="447" y="4"/>
                        <a:pt x="460" y="4"/>
                      </a:cubicBezTo>
                      <a:cubicBezTo>
                        <a:pt x="1002" y="4"/>
                        <a:pt x="1002" y="4"/>
                        <a:pt x="1002" y="4"/>
                      </a:cubicBezTo>
                      <a:cubicBezTo>
                        <a:pt x="1015" y="4"/>
                        <a:pt x="1033" y="4"/>
                        <a:pt x="1055" y="4"/>
                      </a:cubicBezTo>
                      <a:cubicBezTo>
                        <a:pt x="1079" y="5"/>
                        <a:pt x="1088" y="5"/>
                        <a:pt x="1099" y="5"/>
                      </a:cubicBezTo>
                      <a:cubicBezTo>
                        <a:pt x="1132" y="6"/>
                        <a:pt x="1165" y="8"/>
                        <a:pt x="1194" y="13"/>
                      </a:cubicBezTo>
                      <a:cubicBezTo>
                        <a:pt x="1226" y="19"/>
                        <a:pt x="1256" y="27"/>
                        <a:pt x="1285" y="42"/>
                      </a:cubicBezTo>
                      <a:cubicBezTo>
                        <a:pt x="1314" y="57"/>
                        <a:pt x="1340" y="78"/>
                        <a:pt x="1363" y="100"/>
                      </a:cubicBezTo>
                      <a:cubicBezTo>
                        <a:pt x="1364" y="99"/>
                        <a:pt x="1364" y="99"/>
                        <a:pt x="1364" y="99"/>
                      </a:cubicBezTo>
                      <a:cubicBezTo>
                        <a:pt x="1363" y="100"/>
                        <a:pt x="1363" y="100"/>
                        <a:pt x="1363" y="100"/>
                      </a:cubicBezTo>
                      <a:cubicBezTo>
                        <a:pt x="1385" y="123"/>
                        <a:pt x="1405" y="148"/>
                        <a:pt x="1420" y="178"/>
                      </a:cubicBezTo>
                      <a:cubicBezTo>
                        <a:pt x="1435" y="207"/>
                        <a:pt x="1443" y="236"/>
                        <a:pt x="1449" y="268"/>
                      </a:cubicBezTo>
                      <a:cubicBezTo>
                        <a:pt x="1455" y="298"/>
                        <a:pt x="1457" y="331"/>
                        <a:pt x="1458" y="363"/>
                      </a:cubicBezTo>
                      <a:cubicBezTo>
                        <a:pt x="1458" y="374"/>
                        <a:pt x="1458" y="384"/>
                        <a:pt x="1458" y="407"/>
                      </a:cubicBezTo>
                      <a:cubicBezTo>
                        <a:pt x="1458" y="429"/>
                        <a:pt x="1458" y="447"/>
                        <a:pt x="1458" y="461"/>
                      </a:cubicBezTo>
                      <a:lnTo>
                        <a:pt x="1460" y="461"/>
                      </a:lnTo>
                      <a:close/>
                    </a:path>
                  </a:pathLst>
                </a:custGeom>
                <a:solidFill>
                  <a:srgbClr val="999999"/>
                </a:solidFill>
                <a:ln w="9525">
                  <a:noFill/>
                </a:ln>
              </p:spPr>
              <p:txBody>
                <a:bodyPr/>
                <a:p>
                  <a:endParaRPr lang="zh-CN" altLang="en-US"/>
                </a:p>
              </p:txBody>
            </p:sp>
            <p:pic>
              <p:nvPicPr>
                <p:cNvPr id="23620" name="Picture 96"/>
                <p:cNvPicPr>
                  <a:picLocks noChangeAspect="1"/>
                </p:cNvPicPr>
                <p:nvPr/>
              </p:nvPicPr>
              <p:blipFill>
                <a:blip r:embed="rId3"/>
                <a:stretch>
                  <a:fillRect/>
                </a:stretch>
              </p:blipFill>
              <p:spPr>
                <a:xfrm>
                  <a:off x="1625600" y="4633913"/>
                  <a:ext cx="822325" cy="822325"/>
                </a:xfrm>
                <a:prstGeom prst="rect">
                  <a:avLst/>
                </a:prstGeom>
                <a:noFill/>
                <a:ln w="9525">
                  <a:noFill/>
                </a:ln>
              </p:spPr>
            </p:pic>
            <p:sp>
              <p:nvSpPr>
                <p:cNvPr id="23621" name="Freeform 97"/>
                <p:cNvSpPr/>
                <p:nvPr/>
              </p:nvSpPr>
              <p:spPr>
                <a:xfrm>
                  <a:off x="2303463" y="5194300"/>
                  <a:ext cx="65088" cy="41275"/>
                </a:xfrm>
                <a:custGeom>
                  <a:avLst/>
                  <a:gdLst/>
                  <a:ahLst/>
                  <a:cxnLst>
                    <a:cxn ang="0">
                      <a:pos x="61912" y="41275"/>
                    </a:cxn>
                    <a:cxn ang="0">
                      <a:pos x="65088" y="34925"/>
                    </a:cxn>
                    <a:cxn ang="0">
                      <a:pos x="3175" y="0"/>
                    </a:cxn>
                    <a:cxn ang="0">
                      <a:pos x="0" y="4762"/>
                    </a:cxn>
                    <a:cxn ang="0">
                      <a:pos x="61912" y="41275"/>
                    </a:cxn>
                  </a:cxnLst>
                  <a:pathLst>
                    <a:path w="41" h="26">
                      <a:moveTo>
                        <a:pt x="39" y="26"/>
                      </a:moveTo>
                      <a:lnTo>
                        <a:pt x="41" y="22"/>
                      </a:lnTo>
                      <a:lnTo>
                        <a:pt x="2" y="0"/>
                      </a:lnTo>
                      <a:lnTo>
                        <a:pt x="0" y="3"/>
                      </a:lnTo>
                      <a:lnTo>
                        <a:pt x="39" y="26"/>
                      </a:lnTo>
                      <a:close/>
                    </a:path>
                  </a:pathLst>
                </a:custGeom>
                <a:solidFill>
                  <a:srgbClr val="FFFFFF"/>
                </a:solidFill>
                <a:ln w="9525">
                  <a:noFill/>
                </a:ln>
              </p:spPr>
              <p:txBody>
                <a:bodyPr/>
                <a:p>
                  <a:endParaRPr lang="zh-CN" altLang="en-US"/>
                </a:p>
              </p:txBody>
            </p:sp>
            <p:sp>
              <p:nvSpPr>
                <p:cNvPr id="23622" name="Freeform 98"/>
                <p:cNvSpPr/>
                <p:nvPr/>
              </p:nvSpPr>
              <p:spPr>
                <a:xfrm>
                  <a:off x="2303463" y="5194300"/>
                  <a:ext cx="65088" cy="41275"/>
                </a:xfrm>
                <a:custGeom>
                  <a:avLst/>
                  <a:gdLst/>
                  <a:ahLst/>
                  <a:cxnLst>
                    <a:cxn ang="0">
                      <a:pos x="61912" y="41275"/>
                    </a:cxn>
                    <a:cxn ang="0">
                      <a:pos x="65088" y="34925"/>
                    </a:cxn>
                    <a:cxn ang="0">
                      <a:pos x="3175" y="0"/>
                    </a:cxn>
                    <a:cxn ang="0">
                      <a:pos x="0" y="4762"/>
                    </a:cxn>
                  </a:cxnLst>
                  <a:pathLst>
                    <a:path w="41" h="26">
                      <a:moveTo>
                        <a:pt x="39" y="26"/>
                      </a:moveTo>
                      <a:lnTo>
                        <a:pt x="41" y="22"/>
                      </a:lnTo>
                      <a:lnTo>
                        <a:pt x="2" y="0"/>
                      </a:lnTo>
                      <a:lnTo>
                        <a:pt x="0" y="3"/>
                      </a:lnTo>
                    </a:path>
                  </a:pathLst>
                </a:custGeom>
                <a:noFill/>
                <a:ln w="9525">
                  <a:noFill/>
                </a:ln>
              </p:spPr>
              <p:txBody>
                <a:bodyPr/>
                <a:p>
                  <a:endParaRPr lang="zh-CN" altLang="en-US"/>
                </a:p>
              </p:txBody>
            </p:sp>
            <p:sp>
              <p:nvSpPr>
                <p:cNvPr id="23623" name="Freeform 99"/>
                <p:cNvSpPr/>
                <p:nvPr/>
              </p:nvSpPr>
              <p:spPr>
                <a:xfrm>
                  <a:off x="1708150" y="4849813"/>
                  <a:ext cx="66675" cy="42862"/>
                </a:xfrm>
                <a:custGeom>
                  <a:avLst/>
                  <a:gdLst/>
                  <a:ahLst/>
                  <a:cxnLst>
                    <a:cxn ang="0">
                      <a:pos x="65087" y="42862"/>
                    </a:cxn>
                    <a:cxn ang="0">
                      <a:pos x="66675" y="38099"/>
                    </a:cxn>
                    <a:cxn ang="0">
                      <a:pos x="3175" y="0"/>
                    </a:cxn>
                    <a:cxn ang="0">
                      <a:pos x="0" y="6349"/>
                    </a:cxn>
                    <a:cxn ang="0">
                      <a:pos x="65087" y="42862"/>
                    </a:cxn>
                  </a:cxnLst>
                  <a:pathLst>
                    <a:path w="42" h="27">
                      <a:moveTo>
                        <a:pt x="41" y="27"/>
                      </a:moveTo>
                      <a:lnTo>
                        <a:pt x="42" y="24"/>
                      </a:lnTo>
                      <a:lnTo>
                        <a:pt x="2" y="0"/>
                      </a:lnTo>
                      <a:lnTo>
                        <a:pt x="0" y="4"/>
                      </a:lnTo>
                      <a:lnTo>
                        <a:pt x="41" y="27"/>
                      </a:lnTo>
                      <a:close/>
                    </a:path>
                  </a:pathLst>
                </a:custGeom>
                <a:solidFill>
                  <a:srgbClr val="FFFFFF"/>
                </a:solidFill>
                <a:ln w="9525">
                  <a:noFill/>
                </a:ln>
              </p:spPr>
              <p:txBody>
                <a:bodyPr/>
                <a:p>
                  <a:endParaRPr lang="zh-CN" altLang="en-US"/>
                </a:p>
              </p:txBody>
            </p:sp>
            <p:sp>
              <p:nvSpPr>
                <p:cNvPr id="23624" name="Freeform 100"/>
                <p:cNvSpPr/>
                <p:nvPr/>
              </p:nvSpPr>
              <p:spPr>
                <a:xfrm>
                  <a:off x="1708150" y="4849813"/>
                  <a:ext cx="66675" cy="42862"/>
                </a:xfrm>
                <a:custGeom>
                  <a:avLst/>
                  <a:gdLst/>
                  <a:ahLst/>
                  <a:cxnLst>
                    <a:cxn ang="0">
                      <a:pos x="65087" y="42862"/>
                    </a:cxn>
                    <a:cxn ang="0">
                      <a:pos x="66675" y="38099"/>
                    </a:cxn>
                    <a:cxn ang="0">
                      <a:pos x="3175" y="0"/>
                    </a:cxn>
                    <a:cxn ang="0">
                      <a:pos x="0" y="6349"/>
                    </a:cxn>
                  </a:cxnLst>
                  <a:pathLst>
                    <a:path w="42" h="27">
                      <a:moveTo>
                        <a:pt x="41" y="27"/>
                      </a:moveTo>
                      <a:lnTo>
                        <a:pt x="42" y="24"/>
                      </a:lnTo>
                      <a:lnTo>
                        <a:pt x="2" y="0"/>
                      </a:lnTo>
                      <a:lnTo>
                        <a:pt x="0" y="4"/>
                      </a:lnTo>
                    </a:path>
                  </a:pathLst>
                </a:custGeom>
                <a:noFill/>
                <a:ln w="9525">
                  <a:noFill/>
                </a:ln>
              </p:spPr>
              <p:txBody>
                <a:bodyPr/>
                <a:p>
                  <a:endParaRPr lang="zh-CN" altLang="en-US"/>
                </a:p>
              </p:txBody>
            </p:sp>
            <p:sp>
              <p:nvSpPr>
                <p:cNvPr id="23625" name="Freeform 101"/>
                <p:cNvSpPr/>
                <p:nvPr/>
              </p:nvSpPr>
              <p:spPr>
                <a:xfrm>
                  <a:off x="2141538" y="5330825"/>
                  <a:ext cx="30163" cy="68262"/>
                </a:xfrm>
                <a:custGeom>
                  <a:avLst/>
                  <a:gdLst/>
                  <a:ahLst/>
                  <a:cxnLst>
                    <a:cxn ang="0">
                      <a:pos x="23812" y="68262"/>
                    </a:cxn>
                    <a:cxn ang="0">
                      <a:pos x="30163" y="66674"/>
                    </a:cxn>
                    <a:cxn ang="0">
                      <a:pos x="4762" y="0"/>
                    </a:cxn>
                    <a:cxn ang="0">
                      <a:pos x="0" y="1587"/>
                    </a:cxn>
                    <a:cxn ang="0">
                      <a:pos x="23812" y="68262"/>
                    </a:cxn>
                  </a:cxnLst>
                  <a:pathLst>
                    <a:path w="19" h="43">
                      <a:moveTo>
                        <a:pt x="15" y="43"/>
                      </a:moveTo>
                      <a:lnTo>
                        <a:pt x="19" y="42"/>
                      </a:lnTo>
                      <a:lnTo>
                        <a:pt x="3" y="0"/>
                      </a:lnTo>
                      <a:lnTo>
                        <a:pt x="0" y="1"/>
                      </a:lnTo>
                      <a:lnTo>
                        <a:pt x="15" y="43"/>
                      </a:lnTo>
                      <a:close/>
                    </a:path>
                  </a:pathLst>
                </a:custGeom>
                <a:solidFill>
                  <a:srgbClr val="FFFFFF"/>
                </a:solidFill>
                <a:ln w="9525">
                  <a:noFill/>
                </a:ln>
              </p:spPr>
              <p:txBody>
                <a:bodyPr/>
                <a:p>
                  <a:endParaRPr lang="zh-CN" altLang="en-US"/>
                </a:p>
              </p:txBody>
            </p:sp>
            <p:sp>
              <p:nvSpPr>
                <p:cNvPr id="23626" name="Freeform 102"/>
                <p:cNvSpPr/>
                <p:nvPr/>
              </p:nvSpPr>
              <p:spPr>
                <a:xfrm>
                  <a:off x="2141538" y="5330825"/>
                  <a:ext cx="30163" cy="68262"/>
                </a:xfrm>
                <a:custGeom>
                  <a:avLst/>
                  <a:gdLst/>
                  <a:ahLst/>
                  <a:cxnLst>
                    <a:cxn ang="0">
                      <a:pos x="23812" y="68262"/>
                    </a:cxn>
                    <a:cxn ang="0">
                      <a:pos x="30163" y="66674"/>
                    </a:cxn>
                    <a:cxn ang="0">
                      <a:pos x="4762" y="0"/>
                    </a:cxn>
                    <a:cxn ang="0">
                      <a:pos x="0" y="1587"/>
                    </a:cxn>
                  </a:cxnLst>
                  <a:pathLst>
                    <a:path w="19" h="43">
                      <a:moveTo>
                        <a:pt x="15" y="43"/>
                      </a:moveTo>
                      <a:lnTo>
                        <a:pt x="19" y="42"/>
                      </a:lnTo>
                      <a:lnTo>
                        <a:pt x="3" y="0"/>
                      </a:lnTo>
                      <a:lnTo>
                        <a:pt x="0" y="1"/>
                      </a:lnTo>
                    </a:path>
                  </a:pathLst>
                </a:custGeom>
                <a:noFill/>
                <a:ln w="9525">
                  <a:noFill/>
                </a:ln>
              </p:spPr>
              <p:txBody>
                <a:bodyPr/>
                <a:p>
                  <a:endParaRPr lang="zh-CN" altLang="en-US"/>
                </a:p>
              </p:txBody>
            </p:sp>
            <p:sp>
              <p:nvSpPr>
                <p:cNvPr id="23627" name="Freeform 103"/>
                <p:cNvSpPr/>
                <p:nvPr/>
              </p:nvSpPr>
              <p:spPr>
                <a:xfrm>
                  <a:off x="1905000" y="4686300"/>
                  <a:ext cx="31750" cy="71437"/>
                </a:xfrm>
                <a:custGeom>
                  <a:avLst/>
                  <a:gdLst/>
                  <a:ahLst/>
                  <a:cxnLst>
                    <a:cxn ang="0">
                      <a:pos x="25400" y="71437"/>
                    </a:cxn>
                    <a:cxn ang="0">
                      <a:pos x="31750" y="68262"/>
                    </a:cxn>
                    <a:cxn ang="0">
                      <a:pos x="6350" y="0"/>
                    </a:cxn>
                    <a:cxn ang="0">
                      <a:pos x="0" y="1587"/>
                    </a:cxn>
                    <a:cxn ang="0">
                      <a:pos x="25400" y="71437"/>
                    </a:cxn>
                  </a:cxnLst>
                  <a:pathLst>
                    <a:path w="20" h="45">
                      <a:moveTo>
                        <a:pt x="16" y="45"/>
                      </a:moveTo>
                      <a:lnTo>
                        <a:pt x="20" y="43"/>
                      </a:lnTo>
                      <a:lnTo>
                        <a:pt x="4" y="0"/>
                      </a:lnTo>
                      <a:lnTo>
                        <a:pt x="0" y="1"/>
                      </a:lnTo>
                      <a:lnTo>
                        <a:pt x="16" y="45"/>
                      </a:lnTo>
                      <a:close/>
                    </a:path>
                  </a:pathLst>
                </a:custGeom>
                <a:solidFill>
                  <a:srgbClr val="FFFFFF"/>
                </a:solidFill>
                <a:ln w="9525">
                  <a:noFill/>
                </a:ln>
              </p:spPr>
              <p:txBody>
                <a:bodyPr/>
                <a:p>
                  <a:endParaRPr lang="zh-CN" altLang="en-US"/>
                </a:p>
              </p:txBody>
            </p:sp>
            <p:sp>
              <p:nvSpPr>
                <p:cNvPr id="23628" name="Freeform 104"/>
                <p:cNvSpPr/>
                <p:nvPr/>
              </p:nvSpPr>
              <p:spPr>
                <a:xfrm>
                  <a:off x="1905000" y="4686300"/>
                  <a:ext cx="31750" cy="71437"/>
                </a:xfrm>
                <a:custGeom>
                  <a:avLst/>
                  <a:gdLst/>
                  <a:ahLst/>
                  <a:cxnLst>
                    <a:cxn ang="0">
                      <a:pos x="25400" y="71437"/>
                    </a:cxn>
                    <a:cxn ang="0">
                      <a:pos x="31750" y="68262"/>
                    </a:cxn>
                    <a:cxn ang="0">
                      <a:pos x="6350" y="0"/>
                    </a:cxn>
                    <a:cxn ang="0">
                      <a:pos x="0" y="1587"/>
                    </a:cxn>
                  </a:cxnLst>
                  <a:pathLst>
                    <a:path w="20" h="45">
                      <a:moveTo>
                        <a:pt x="16" y="45"/>
                      </a:moveTo>
                      <a:lnTo>
                        <a:pt x="20" y="43"/>
                      </a:lnTo>
                      <a:lnTo>
                        <a:pt x="4" y="0"/>
                      </a:lnTo>
                      <a:lnTo>
                        <a:pt x="0" y="1"/>
                      </a:lnTo>
                    </a:path>
                  </a:pathLst>
                </a:custGeom>
                <a:noFill/>
                <a:ln w="9525">
                  <a:noFill/>
                </a:ln>
              </p:spPr>
              <p:txBody>
                <a:bodyPr/>
                <a:p>
                  <a:endParaRPr lang="zh-CN" altLang="en-US"/>
                </a:p>
              </p:txBody>
            </p:sp>
            <p:sp>
              <p:nvSpPr>
                <p:cNvPr id="23629" name="Freeform 105"/>
                <p:cNvSpPr/>
                <p:nvPr/>
              </p:nvSpPr>
              <p:spPr>
                <a:xfrm>
                  <a:off x="2189163" y="5307013"/>
                  <a:ext cx="41275" cy="65087"/>
                </a:xfrm>
                <a:custGeom>
                  <a:avLst/>
                  <a:gdLst/>
                  <a:ahLst/>
                  <a:cxnLst>
                    <a:cxn ang="0">
                      <a:pos x="36512" y="65087"/>
                    </a:cxn>
                    <a:cxn ang="0">
                      <a:pos x="41275" y="61912"/>
                    </a:cxn>
                    <a:cxn ang="0">
                      <a:pos x="6350" y="0"/>
                    </a:cxn>
                    <a:cxn ang="0">
                      <a:pos x="0" y="3174"/>
                    </a:cxn>
                    <a:cxn ang="0">
                      <a:pos x="36512" y="65087"/>
                    </a:cxn>
                  </a:cxnLst>
                  <a:pathLst>
                    <a:path w="26" h="41">
                      <a:moveTo>
                        <a:pt x="23" y="41"/>
                      </a:moveTo>
                      <a:lnTo>
                        <a:pt x="26" y="39"/>
                      </a:lnTo>
                      <a:lnTo>
                        <a:pt x="4" y="0"/>
                      </a:lnTo>
                      <a:lnTo>
                        <a:pt x="0" y="2"/>
                      </a:lnTo>
                      <a:lnTo>
                        <a:pt x="23" y="41"/>
                      </a:lnTo>
                      <a:close/>
                    </a:path>
                  </a:pathLst>
                </a:custGeom>
                <a:solidFill>
                  <a:srgbClr val="FFFFFF"/>
                </a:solidFill>
                <a:ln w="9525">
                  <a:noFill/>
                </a:ln>
              </p:spPr>
              <p:txBody>
                <a:bodyPr/>
                <a:p>
                  <a:endParaRPr lang="zh-CN" altLang="en-US"/>
                </a:p>
              </p:txBody>
            </p:sp>
            <p:sp>
              <p:nvSpPr>
                <p:cNvPr id="23630" name="Freeform 106"/>
                <p:cNvSpPr/>
                <p:nvPr/>
              </p:nvSpPr>
              <p:spPr>
                <a:xfrm>
                  <a:off x="2189163" y="5307013"/>
                  <a:ext cx="41275" cy="65087"/>
                </a:xfrm>
                <a:custGeom>
                  <a:avLst/>
                  <a:gdLst/>
                  <a:ahLst/>
                  <a:cxnLst>
                    <a:cxn ang="0">
                      <a:pos x="36512" y="65087"/>
                    </a:cxn>
                    <a:cxn ang="0">
                      <a:pos x="41275" y="61912"/>
                    </a:cxn>
                    <a:cxn ang="0">
                      <a:pos x="6350" y="0"/>
                    </a:cxn>
                    <a:cxn ang="0">
                      <a:pos x="0" y="3174"/>
                    </a:cxn>
                  </a:cxnLst>
                  <a:pathLst>
                    <a:path w="26" h="41">
                      <a:moveTo>
                        <a:pt x="23" y="41"/>
                      </a:moveTo>
                      <a:lnTo>
                        <a:pt x="26" y="39"/>
                      </a:lnTo>
                      <a:lnTo>
                        <a:pt x="4" y="0"/>
                      </a:lnTo>
                      <a:lnTo>
                        <a:pt x="0" y="2"/>
                      </a:lnTo>
                    </a:path>
                  </a:pathLst>
                </a:custGeom>
                <a:noFill/>
                <a:ln w="9525">
                  <a:noFill/>
                </a:ln>
              </p:spPr>
              <p:txBody>
                <a:bodyPr/>
                <a:p>
                  <a:endParaRPr lang="zh-CN" altLang="en-US"/>
                </a:p>
              </p:txBody>
            </p:sp>
            <p:sp>
              <p:nvSpPr>
                <p:cNvPr id="23631" name="Freeform 107"/>
                <p:cNvSpPr/>
                <p:nvPr/>
              </p:nvSpPr>
              <p:spPr>
                <a:xfrm>
                  <a:off x="1846263" y="4713288"/>
                  <a:ext cx="41275" cy="66675"/>
                </a:xfrm>
                <a:custGeom>
                  <a:avLst/>
                  <a:gdLst/>
                  <a:ahLst/>
                  <a:cxnLst>
                    <a:cxn ang="0">
                      <a:pos x="36512" y="66675"/>
                    </a:cxn>
                    <a:cxn ang="0">
                      <a:pos x="41275" y="63500"/>
                    </a:cxn>
                    <a:cxn ang="0">
                      <a:pos x="4762" y="0"/>
                    </a:cxn>
                    <a:cxn ang="0">
                      <a:pos x="0" y="3175"/>
                    </a:cxn>
                    <a:cxn ang="0">
                      <a:pos x="36512" y="66675"/>
                    </a:cxn>
                  </a:cxnLst>
                  <a:pathLst>
                    <a:path w="26" h="42">
                      <a:moveTo>
                        <a:pt x="23" y="42"/>
                      </a:moveTo>
                      <a:lnTo>
                        <a:pt x="26" y="40"/>
                      </a:lnTo>
                      <a:lnTo>
                        <a:pt x="3" y="0"/>
                      </a:lnTo>
                      <a:lnTo>
                        <a:pt x="0" y="2"/>
                      </a:lnTo>
                      <a:lnTo>
                        <a:pt x="23" y="42"/>
                      </a:lnTo>
                      <a:close/>
                    </a:path>
                  </a:pathLst>
                </a:custGeom>
                <a:solidFill>
                  <a:srgbClr val="FFFFFF"/>
                </a:solidFill>
                <a:ln w="9525">
                  <a:noFill/>
                </a:ln>
              </p:spPr>
              <p:txBody>
                <a:bodyPr/>
                <a:p>
                  <a:endParaRPr lang="zh-CN" altLang="en-US"/>
                </a:p>
              </p:txBody>
            </p:sp>
            <p:sp>
              <p:nvSpPr>
                <p:cNvPr id="23632" name="Freeform 108"/>
                <p:cNvSpPr/>
                <p:nvPr/>
              </p:nvSpPr>
              <p:spPr>
                <a:xfrm>
                  <a:off x="1846263" y="4713288"/>
                  <a:ext cx="41275" cy="66675"/>
                </a:xfrm>
                <a:custGeom>
                  <a:avLst/>
                  <a:gdLst/>
                  <a:ahLst/>
                  <a:cxnLst>
                    <a:cxn ang="0">
                      <a:pos x="36512" y="66675"/>
                    </a:cxn>
                    <a:cxn ang="0">
                      <a:pos x="41275" y="63500"/>
                    </a:cxn>
                    <a:cxn ang="0">
                      <a:pos x="4762" y="0"/>
                    </a:cxn>
                    <a:cxn ang="0">
                      <a:pos x="0" y="3175"/>
                    </a:cxn>
                  </a:cxnLst>
                  <a:pathLst>
                    <a:path w="26" h="42">
                      <a:moveTo>
                        <a:pt x="23" y="42"/>
                      </a:moveTo>
                      <a:lnTo>
                        <a:pt x="26" y="40"/>
                      </a:lnTo>
                      <a:lnTo>
                        <a:pt x="3" y="0"/>
                      </a:lnTo>
                      <a:lnTo>
                        <a:pt x="0" y="2"/>
                      </a:lnTo>
                    </a:path>
                  </a:pathLst>
                </a:custGeom>
                <a:noFill/>
                <a:ln w="9525">
                  <a:noFill/>
                </a:ln>
              </p:spPr>
              <p:txBody>
                <a:bodyPr/>
                <a:p>
                  <a:endParaRPr lang="zh-CN" altLang="en-US"/>
                </a:p>
              </p:txBody>
            </p:sp>
            <p:sp>
              <p:nvSpPr>
                <p:cNvPr id="23633" name="Freeform 109"/>
                <p:cNvSpPr/>
                <p:nvPr/>
              </p:nvSpPr>
              <p:spPr>
                <a:xfrm>
                  <a:off x="2233613" y="5276850"/>
                  <a:ext cx="50800" cy="58737"/>
                </a:xfrm>
                <a:custGeom>
                  <a:avLst/>
                  <a:gdLst/>
                  <a:ahLst/>
                  <a:cxnLst>
                    <a:cxn ang="0">
                      <a:pos x="46037" y="58737"/>
                    </a:cxn>
                    <a:cxn ang="0">
                      <a:pos x="50800" y="53974"/>
                    </a:cxn>
                    <a:cxn ang="0">
                      <a:pos x="4762" y="0"/>
                    </a:cxn>
                    <a:cxn ang="0">
                      <a:pos x="0" y="3174"/>
                    </a:cxn>
                    <a:cxn ang="0">
                      <a:pos x="46037" y="58737"/>
                    </a:cxn>
                  </a:cxnLst>
                  <a:pathLst>
                    <a:path w="32" h="37">
                      <a:moveTo>
                        <a:pt x="29" y="37"/>
                      </a:moveTo>
                      <a:lnTo>
                        <a:pt x="32" y="34"/>
                      </a:lnTo>
                      <a:lnTo>
                        <a:pt x="3" y="0"/>
                      </a:lnTo>
                      <a:lnTo>
                        <a:pt x="0" y="2"/>
                      </a:lnTo>
                      <a:lnTo>
                        <a:pt x="29" y="37"/>
                      </a:lnTo>
                      <a:close/>
                    </a:path>
                  </a:pathLst>
                </a:custGeom>
                <a:solidFill>
                  <a:srgbClr val="FFFFFF"/>
                </a:solidFill>
                <a:ln w="9525">
                  <a:noFill/>
                </a:ln>
              </p:spPr>
              <p:txBody>
                <a:bodyPr/>
                <a:p>
                  <a:endParaRPr lang="zh-CN" altLang="en-US"/>
                </a:p>
              </p:txBody>
            </p:sp>
            <p:sp>
              <p:nvSpPr>
                <p:cNvPr id="23634" name="Freeform 110"/>
                <p:cNvSpPr/>
                <p:nvPr/>
              </p:nvSpPr>
              <p:spPr>
                <a:xfrm>
                  <a:off x="2233613" y="5276850"/>
                  <a:ext cx="50800" cy="58737"/>
                </a:xfrm>
                <a:custGeom>
                  <a:avLst/>
                  <a:gdLst/>
                  <a:ahLst/>
                  <a:cxnLst>
                    <a:cxn ang="0">
                      <a:pos x="46037" y="58737"/>
                    </a:cxn>
                    <a:cxn ang="0">
                      <a:pos x="50800" y="53974"/>
                    </a:cxn>
                    <a:cxn ang="0">
                      <a:pos x="4762" y="0"/>
                    </a:cxn>
                    <a:cxn ang="0">
                      <a:pos x="0" y="3174"/>
                    </a:cxn>
                  </a:cxnLst>
                  <a:pathLst>
                    <a:path w="32" h="37">
                      <a:moveTo>
                        <a:pt x="29" y="37"/>
                      </a:moveTo>
                      <a:lnTo>
                        <a:pt x="32" y="34"/>
                      </a:lnTo>
                      <a:lnTo>
                        <a:pt x="3" y="0"/>
                      </a:lnTo>
                      <a:lnTo>
                        <a:pt x="0" y="2"/>
                      </a:lnTo>
                    </a:path>
                  </a:pathLst>
                </a:custGeom>
                <a:noFill/>
                <a:ln w="9525">
                  <a:noFill/>
                </a:ln>
              </p:spPr>
              <p:txBody>
                <a:bodyPr/>
                <a:p>
                  <a:endParaRPr lang="zh-CN" altLang="en-US"/>
                </a:p>
              </p:txBody>
            </p:sp>
            <p:sp>
              <p:nvSpPr>
                <p:cNvPr id="23635" name="Freeform 111"/>
                <p:cNvSpPr/>
                <p:nvPr/>
              </p:nvSpPr>
              <p:spPr>
                <a:xfrm>
                  <a:off x="1792288" y="4749800"/>
                  <a:ext cx="52388" cy="61912"/>
                </a:xfrm>
                <a:custGeom>
                  <a:avLst/>
                  <a:gdLst/>
                  <a:ahLst/>
                  <a:cxnLst>
                    <a:cxn ang="0">
                      <a:pos x="47625" y="61912"/>
                    </a:cxn>
                    <a:cxn ang="0">
                      <a:pos x="52388" y="57149"/>
                    </a:cxn>
                    <a:cxn ang="0">
                      <a:pos x="4762" y="0"/>
                    </a:cxn>
                    <a:cxn ang="0">
                      <a:pos x="0" y="4762"/>
                    </a:cxn>
                    <a:cxn ang="0">
                      <a:pos x="47625" y="61912"/>
                    </a:cxn>
                  </a:cxnLst>
                  <a:pathLst>
                    <a:path w="33" h="39">
                      <a:moveTo>
                        <a:pt x="30" y="39"/>
                      </a:moveTo>
                      <a:lnTo>
                        <a:pt x="33" y="36"/>
                      </a:lnTo>
                      <a:lnTo>
                        <a:pt x="3" y="0"/>
                      </a:lnTo>
                      <a:lnTo>
                        <a:pt x="0" y="3"/>
                      </a:lnTo>
                      <a:lnTo>
                        <a:pt x="30" y="39"/>
                      </a:lnTo>
                      <a:close/>
                    </a:path>
                  </a:pathLst>
                </a:custGeom>
                <a:solidFill>
                  <a:srgbClr val="FFFFFF"/>
                </a:solidFill>
                <a:ln w="9525">
                  <a:noFill/>
                </a:ln>
              </p:spPr>
              <p:txBody>
                <a:bodyPr/>
                <a:p>
                  <a:endParaRPr lang="zh-CN" altLang="en-US"/>
                </a:p>
              </p:txBody>
            </p:sp>
            <p:sp>
              <p:nvSpPr>
                <p:cNvPr id="23636" name="Freeform 112"/>
                <p:cNvSpPr/>
                <p:nvPr/>
              </p:nvSpPr>
              <p:spPr>
                <a:xfrm>
                  <a:off x="1792288" y="4749800"/>
                  <a:ext cx="52388" cy="61912"/>
                </a:xfrm>
                <a:custGeom>
                  <a:avLst/>
                  <a:gdLst/>
                  <a:ahLst/>
                  <a:cxnLst>
                    <a:cxn ang="0">
                      <a:pos x="47625" y="61912"/>
                    </a:cxn>
                    <a:cxn ang="0">
                      <a:pos x="52388" y="57149"/>
                    </a:cxn>
                    <a:cxn ang="0">
                      <a:pos x="4762" y="0"/>
                    </a:cxn>
                    <a:cxn ang="0">
                      <a:pos x="0" y="4762"/>
                    </a:cxn>
                  </a:cxnLst>
                  <a:pathLst>
                    <a:path w="33" h="39">
                      <a:moveTo>
                        <a:pt x="30" y="39"/>
                      </a:moveTo>
                      <a:lnTo>
                        <a:pt x="33" y="36"/>
                      </a:lnTo>
                      <a:lnTo>
                        <a:pt x="3" y="0"/>
                      </a:lnTo>
                      <a:lnTo>
                        <a:pt x="0" y="3"/>
                      </a:lnTo>
                    </a:path>
                  </a:pathLst>
                </a:custGeom>
                <a:noFill/>
                <a:ln w="9525">
                  <a:noFill/>
                </a:ln>
              </p:spPr>
              <p:txBody>
                <a:bodyPr/>
                <a:p>
                  <a:endParaRPr lang="zh-CN" altLang="en-US"/>
                </a:p>
              </p:txBody>
            </p:sp>
            <p:sp>
              <p:nvSpPr>
                <p:cNvPr id="23637" name="Freeform 113"/>
                <p:cNvSpPr/>
                <p:nvPr/>
              </p:nvSpPr>
              <p:spPr>
                <a:xfrm>
                  <a:off x="2271713" y="5237163"/>
                  <a:ext cx="58738" cy="50800"/>
                </a:xfrm>
                <a:custGeom>
                  <a:avLst/>
                  <a:gdLst/>
                  <a:ahLst/>
                  <a:cxnLst>
                    <a:cxn ang="0">
                      <a:pos x="55562" y="50800"/>
                    </a:cxn>
                    <a:cxn ang="0">
                      <a:pos x="58738" y="46037"/>
                    </a:cxn>
                    <a:cxn ang="0">
                      <a:pos x="4762" y="0"/>
                    </a:cxn>
                    <a:cxn ang="0">
                      <a:pos x="0" y="4762"/>
                    </a:cxn>
                    <a:cxn ang="0">
                      <a:pos x="55562" y="50800"/>
                    </a:cxn>
                  </a:cxnLst>
                  <a:pathLst>
                    <a:path w="37" h="32">
                      <a:moveTo>
                        <a:pt x="35" y="32"/>
                      </a:moveTo>
                      <a:lnTo>
                        <a:pt x="37" y="29"/>
                      </a:lnTo>
                      <a:lnTo>
                        <a:pt x="3" y="0"/>
                      </a:lnTo>
                      <a:lnTo>
                        <a:pt x="0" y="3"/>
                      </a:lnTo>
                      <a:lnTo>
                        <a:pt x="35" y="32"/>
                      </a:lnTo>
                      <a:close/>
                    </a:path>
                  </a:pathLst>
                </a:custGeom>
                <a:solidFill>
                  <a:srgbClr val="FFFFFF"/>
                </a:solidFill>
                <a:ln w="9525">
                  <a:noFill/>
                </a:ln>
              </p:spPr>
              <p:txBody>
                <a:bodyPr/>
                <a:p>
                  <a:endParaRPr lang="zh-CN" altLang="en-US"/>
                </a:p>
              </p:txBody>
            </p:sp>
            <p:sp>
              <p:nvSpPr>
                <p:cNvPr id="23638" name="Freeform 114"/>
                <p:cNvSpPr/>
                <p:nvPr/>
              </p:nvSpPr>
              <p:spPr>
                <a:xfrm>
                  <a:off x="2271713" y="5237163"/>
                  <a:ext cx="58738" cy="50800"/>
                </a:xfrm>
                <a:custGeom>
                  <a:avLst/>
                  <a:gdLst/>
                  <a:ahLst/>
                  <a:cxnLst>
                    <a:cxn ang="0">
                      <a:pos x="55562" y="50800"/>
                    </a:cxn>
                    <a:cxn ang="0">
                      <a:pos x="58738" y="46037"/>
                    </a:cxn>
                    <a:cxn ang="0">
                      <a:pos x="4762" y="0"/>
                    </a:cxn>
                    <a:cxn ang="0">
                      <a:pos x="0" y="4762"/>
                    </a:cxn>
                  </a:cxnLst>
                  <a:pathLst>
                    <a:path w="37" h="32">
                      <a:moveTo>
                        <a:pt x="35" y="32"/>
                      </a:moveTo>
                      <a:lnTo>
                        <a:pt x="37" y="29"/>
                      </a:lnTo>
                      <a:lnTo>
                        <a:pt x="3" y="0"/>
                      </a:lnTo>
                      <a:lnTo>
                        <a:pt x="0" y="3"/>
                      </a:lnTo>
                    </a:path>
                  </a:pathLst>
                </a:custGeom>
                <a:noFill/>
                <a:ln w="9525">
                  <a:noFill/>
                </a:ln>
              </p:spPr>
              <p:txBody>
                <a:bodyPr/>
                <a:p>
                  <a:endParaRPr lang="zh-CN" altLang="en-US"/>
                </a:p>
              </p:txBody>
            </p:sp>
            <p:sp>
              <p:nvSpPr>
                <p:cNvPr id="23639" name="Freeform 115"/>
                <p:cNvSpPr/>
                <p:nvPr/>
              </p:nvSpPr>
              <p:spPr>
                <a:xfrm>
                  <a:off x="1746250" y="4797425"/>
                  <a:ext cx="60325" cy="52387"/>
                </a:xfrm>
                <a:custGeom>
                  <a:avLst/>
                  <a:gdLst/>
                  <a:ahLst/>
                  <a:cxnLst>
                    <a:cxn ang="0">
                      <a:pos x="55562" y="52387"/>
                    </a:cxn>
                    <a:cxn ang="0">
                      <a:pos x="60325" y="47624"/>
                    </a:cxn>
                    <a:cxn ang="0">
                      <a:pos x="3175" y="0"/>
                    </a:cxn>
                    <a:cxn ang="0">
                      <a:pos x="0" y="4762"/>
                    </a:cxn>
                    <a:cxn ang="0">
                      <a:pos x="55562" y="52387"/>
                    </a:cxn>
                  </a:cxnLst>
                  <a:pathLst>
                    <a:path w="38" h="33">
                      <a:moveTo>
                        <a:pt x="35" y="33"/>
                      </a:moveTo>
                      <a:lnTo>
                        <a:pt x="38" y="30"/>
                      </a:lnTo>
                      <a:lnTo>
                        <a:pt x="2" y="0"/>
                      </a:lnTo>
                      <a:lnTo>
                        <a:pt x="0" y="3"/>
                      </a:lnTo>
                      <a:lnTo>
                        <a:pt x="35" y="33"/>
                      </a:lnTo>
                      <a:close/>
                    </a:path>
                  </a:pathLst>
                </a:custGeom>
                <a:solidFill>
                  <a:srgbClr val="FFFFFF"/>
                </a:solidFill>
                <a:ln w="9525">
                  <a:noFill/>
                </a:ln>
              </p:spPr>
              <p:txBody>
                <a:bodyPr/>
                <a:p>
                  <a:endParaRPr lang="zh-CN" altLang="en-US"/>
                </a:p>
              </p:txBody>
            </p:sp>
            <p:sp>
              <p:nvSpPr>
                <p:cNvPr id="23640" name="Freeform 116"/>
                <p:cNvSpPr/>
                <p:nvPr/>
              </p:nvSpPr>
              <p:spPr>
                <a:xfrm>
                  <a:off x="1746250" y="4797425"/>
                  <a:ext cx="60325" cy="52387"/>
                </a:xfrm>
                <a:custGeom>
                  <a:avLst/>
                  <a:gdLst/>
                  <a:ahLst/>
                  <a:cxnLst>
                    <a:cxn ang="0">
                      <a:pos x="55562" y="52387"/>
                    </a:cxn>
                    <a:cxn ang="0">
                      <a:pos x="60325" y="47624"/>
                    </a:cxn>
                    <a:cxn ang="0">
                      <a:pos x="3175" y="0"/>
                    </a:cxn>
                    <a:cxn ang="0">
                      <a:pos x="0" y="4762"/>
                    </a:cxn>
                  </a:cxnLst>
                  <a:pathLst>
                    <a:path w="38" h="33">
                      <a:moveTo>
                        <a:pt x="35" y="33"/>
                      </a:moveTo>
                      <a:lnTo>
                        <a:pt x="38" y="30"/>
                      </a:lnTo>
                      <a:lnTo>
                        <a:pt x="2" y="0"/>
                      </a:lnTo>
                      <a:lnTo>
                        <a:pt x="0" y="3"/>
                      </a:lnTo>
                    </a:path>
                  </a:pathLst>
                </a:custGeom>
                <a:noFill/>
                <a:ln w="9525">
                  <a:noFill/>
                </a:ln>
              </p:spPr>
              <p:txBody>
                <a:bodyPr/>
                <a:p>
                  <a:endParaRPr lang="zh-CN" altLang="en-US"/>
                </a:p>
              </p:txBody>
            </p:sp>
            <p:sp>
              <p:nvSpPr>
                <p:cNvPr id="23641" name="Freeform 117"/>
                <p:cNvSpPr/>
                <p:nvPr/>
              </p:nvSpPr>
              <p:spPr>
                <a:xfrm>
                  <a:off x="2089150" y="5345113"/>
                  <a:ext cx="19050" cy="71437"/>
                </a:xfrm>
                <a:custGeom>
                  <a:avLst/>
                  <a:gdLst/>
                  <a:ahLst/>
                  <a:cxnLst>
                    <a:cxn ang="0">
                      <a:pos x="12700" y="71437"/>
                    </a:cxn>
                    <a:cxn ang="0">
                      <a:pos x="19050" y="69849"/>
                    </a:cxn>
                    <a:cxn ang="0">
                      <a:pos x="6350" y="0"/>
                    </a:cxn>
                    <a:cxn ang="0">
                      <a:pos x="0" y="1587"/>
                    </a:cxn>
                    <a:cxn ang="0">
                      <a:pos x="12700" y="71437"/>
                    </a:cxn>
                  </a:cxnLst>
                  <a:pathLst>
                    <a:path w="12" h="45">
                      <a:moveTo>
                        <a:pt x="8" y="45"/>
                      </a:moveTo>
                      <a:lnTo>
                        <a:pt x="12" y="44"/>
                      </a:lnTo>
                      <a:lnTo>
                        <a:pt x="4" y="0"/>
                      </a:lnTo>
                      <a:lnTo>
                        <a:pt x="0" y="1"/>
                      </a:lnTo>
                      <a:lnTo>
                        <a:pt x="8" y="45"/>
                      </a:lnTo>
                      <a:close/>
                    </a:path>
                  </a:pathLst>
                </a:custGeom>
                <a:solidFill>
                  <a:srgbClr val="FFFFFF"/>
                </a:solidFill>
                <a:ln w="9525">
                  <a:noFill/>
                </a:ln>
              </p:spPr>
              <p:txBody>
                <a:bodyPr/>
                <a:p>
                  <a:endParaRPr lang="zh-CN" altLang="en-US"/>
                </a:p>
              </p:txBody>
            </p:sp>
            <p:sp>
              <p:nvSpPr>
                <p:cNvPr id="23642" name="Freeform 118"/>
                <p:cNvSpPr/>
                <p:nvPr/>
              </p:nvSpPr>
              <p:spPr>
                <a:xfrm>
                  <a:off x="2089150" y="5345113"/>
                  <a:ext cx="19050" cy="71437"/>
                </a:xfrm>
                <a:custGeom>
                  <a:avLst/>
                  <a:gdLst/>
                  <a:ahLst/>
                  <a:cxnLst>
                    <a:cxn ang="0">
                      <a:pos x="12700" y="71437"/>
                    </a:cxn>
                    <a:cxn ang="0">
                      <a:pos x="19050" y="69849"/>
                    </a:cxn>
                    <a:cxn ang="0">
                      <a:pos x="6350" y="0"/>
                    </a:cxn>
                    <a:cxn ang="0">
                      <a:pos x="0" y="1587"/>
                    </a:cxn>
                  </a:cxnLst>
                  <a:pathLst>
                    <a:path w="12" h="45">
                      <a:moveTo>
                        <a:pt x="8" y="45"/>
                      </a:moveTo>
                      <a:lnTo>
                        <a:pt x="12" y="44"/>
                      </a:lnTo>
                      <a:lnTo>
                        <a:pt x="4" y="0"/>
                      </a:lnTo>
                      <a:lnTo>
                        <a:pt x="0" y="1"/>
                      </a:lnTo>
                    </a:path>
                  </a:pathLst>
                </a:custGeom>
                <a:noFill/>
                <a:ln w="9525">
                  <a:noFill/>
                </a:ln>
              </p:spPr>
              <p:txBody>
                <a:bodyPr/>
                <a:p>
                  <a:endParaRPr lang="zh-CN" altLang="en-US"/>
                </a:p>
              </p:txBody>
            </p:sp>
            <p:sp>
              <p:nvSpPr>
                <p:cNvPr id="23643" name="Freeform 119"/>
                <p:cNvSpPr/>
                <p:nvPr/>
              </p:nvSpPr>
              <p:spPr>
                <a:xfrm>
                  <a:off x="1968500" y="4668838"/>
                  <a:ext cx="19050" cy="73025"/>
                </a:xfrm>
                <a:custGeom>
                  <a:avLst/>
                  <a:gdLst/>
                  <a:ahLst/>
                  <a:cxnLst>
                    <a:cxn ang="0">
                      <a:pos x="14287" y="73025"/>
                    </a:cxn>
                    <a:cxn ang="0">
                      <a:pos x="19050" y="73025"/>
                    </a:cxn>
                    <a:cxn ang="0">
                      <a:pos x="6350" y="0"/>
                    </a:cxn>
                    <a:cxn ang="0">
                      <a:pos x="0" y="1587"/>
                    </a:cxn>
                    <a:cxn ang="0">
                      <a:pos x="14287" y="73025"/>
                    </a:cxn>
                  </a:cxnLst>
                  <a:pathLst>
                    <a:path w="12" h="46">
                      <a:moveTo>
                        <a:pt x="9" y="46"/>
                      </a:moveTo>
                      <a:lnTo>
                        <a:pt x="12" y="46"/>
                      </a:lnTo>
                      <a:lnTo>
                        <a:pt x="4" y="0"/>
                      </a:lnTo>
                      <a:lnTo>
                        <a:pt x="0" y="1"/>
                      </a:lnTo>
                      <a:lnTo>
                        <a:pt x="9" y="46"/>
                      </a:lnTo>
                      <a:close/>
                    </a:path>
                  </a:pathLst>
                </a:custGeom>
                <a:solidFill>
                  <a:srgbClr val="FFFFFF"/>
                </a:solidFill>
                <a:ln w="9525">
                  <a:noFill/>
                </a:ln>
              </p:spPr>
              <p:txBody>
                <a:bodyPr/>
                <a:p>
                  <a:endParaRPr lang="zh-CN" altLang="en-US"/>
                </a:p>
              </p:txBody>
            </p:sp>
            <p:sp>
              <p:nvSpPr>
                <p:cNvPr id="23644" name="Freeform 120"/>
                <p:cNvSpPr/>
                <p:nvPr/>
              </p:nvSpPr>
              <p:spPr>
                <a:xfrm>
                  <a:off x="1968500" y="4668838"/>
                  <a:ext cx="19050" cy="73025"/>
                </a:xfrm>
                <a:custGeom>
                  <a:avLst/>
                  <a:gdLst/>
                  <a:ahLst/>
                  <a:cxnLst>
                    <a:cxn ang="0">
                      <a:pos x="14287" y="73025"/>
                    </a:cxn>
                    <a:cxn ang="0">
                      <a:pos x="19050" y="73025"/>
                    </a:cxn>
                    <a:cxn ang="0">
                      <a:pos x="6350" y="0"/>
                    </a:cxn>
                    <a:cxn ang="0">
                      <a:pos x="0" y="1587"/>
                    </a:cxn>
                  </a:cxnLst>
                  <a:pathLst>
                    <a:path w="12" h="46">
                      <a:moveTo>
                        <a:pt x="9" y="46"/>
                      </a:moveTo>
                      <a:lnTo>
                        <a:pt x="12" y="46"/>
                      </a:lnTo>
                      <a:lnTo>
                        <a:pt x="4" y="0"/>
                      </a:lnTo>
                      <a:lnTo>
                        <a:pt x="0" y="1"/>
                      </a:lnTo>
                    </a:path>
                  </a:pathLst>
                </a:custGeom>
                <a:noFill/>
                <a:ln w="9525">
                  <a:noFill/>
                </a:ln>
              </p:spPr>
              <p:txBody>
                <a:bodyPr/>
                <a:p>
                  <a:endParaRPr lang="zh-CN" altLang="en-US"/>
                </a:p>
              </p:txBody>
            </p:sp>
            <p:sp>
              <p:nvSpPr>
                <p:cNvPr id="23645" name="Freeform 121"/>
                <p:cNvSpPr/>
                <p:nvPr/>
              </p:nvSpPr>
              <p:spPr>
                <a:xfrm>
                  <a:off x="1847850" y="5308600"/>
                  <a:ext cx="39688" cy="65087"/>
                </a:xfrm>
                <a:custGeom>
                  <a:avLst/>
                  <a:gdLst/>
                  <a:ahLst/>
                  <a:cxnLst>
                    <a:cxn ang="0">
                      <a:pos x="0" y="61912"/>
                    </a:cxn>
                    <a:cxn ang="0">
                      <a:pos x="4762" y="65087"/>
                    </a:cxn>
                    <a:cxn ang="0">
                      <a:pos x="39688" y="3174"/>
                    </a:cxn>
                    <a:cxn ang="0">
                      <a:pos x="34925" y="0"/>
                    </a:cxn>
                    <a:cxn ang="0">
                      <a:pos x="0" y="61912"/>
                    </a:cxn>
                  </a:cxnLst>
                  <a:pathLst>
                    <a:path w="25" h="41">
                      <a:moveTo>
                        <a:pt x="0" y="39"/>
                      </a:moveTo>
                      <a:lnTo>
                        <a:pt x="3" y="41"/>
                      </a:lnTo>
                      <a:lnTo>
                        <a:pt x="25" y="2"/>
                      </a:lnTo>
                      <a:lnTo>
                        <a:pt x="22" y="0"/>
                      </a:lnTo>
                      <a:lnTo>
                        <a:pt x="0" y="39"/>
                      </a:lnTo>
                      <a:close/>
                    </a:path>
                  </a:pathLst>
                </a:custGeom>
                <a:solidFill>
                  <a:srgbClr val="FFFFFF"/>
                </a:solidFill>
                <a:ln w="9525">
                  <a:noFill/>
                </a:ln>
              </p:spPr>
              <p:txBody>
                <a:bodyPr/>
                <a:p>
                  <a:endParaRPr lang="zh-CN" altLang="en-US"/>
                </a:p>
              </p:txBody>
            </p:sp>
            <p:sp>
              <p:nvSpPr>
                <p:cNvPr id="23646" name="Freeform 122"/>
                <p:cNvSpPr/>
                <p:nvPr/>
              </p:nvSpPr>
              <p:spPr>
                <a:xfrm>
                  <a:off x="1847850" y="5308600"/>
                  <a:ext cx="39688" cy="65087"/>
                </a:xfrm>
                <a:custGeom>
                  <a:avLst/>
                  <a:gdLst/>
                  <a:ahLst/>
                  <a:cxnLst>
                    <a:cxn ang="0">
                      <a:pos x="0" y="61912"/>
                    </a:cxn>
                    <a:cxn ang="0">
                      <a:pos x="4762" y="65087"/>
                    </a:cxn>
                    <a:cxn ang="0">
                      <a:pos x="39688" y="3174"/>
                    </a:cxn>
                    <a:cxn ang="0">
                      <a:pos x="34925" y="0"/>
                    </a:cxn>
                  </a:cxnLst>
                  <a:pathLst>
                    <a:path w="25" h="41">
                      <a:moveTo>
                        <a:pt x="0" y="39"/>
                      </a:moveTo>
                      <a:lnTo>
                        <a:pt x="3" y="41"/>
                      </a:lnTo>
                      <a:lnTo>
                        <a:pt x="25" y="2"/>
                      </a:lnTo>
                      <a:lnTo>
                        <a:pt x="22" y="0"/>
                      </a:lnTo>
                    </a:path>
                  </a:pathLst>
                </a:custGeom>
                <a:noFill/>
                <a:ln w="9525">
                  <a:noFill/>
                </a:ln>
              </p:spPr>
              <p:txBody>
                <a:bodyPr/>
                <a:p>
                  <a:endParaRPr lang="zh-CN" altLang="en-US"/>
                </a:p>
              </p:txBody>
            </p:sp>
            <p:sp>
              <p:nvSpPr>
                <p:cNvPr id="23647" name="Freeform 123"/>
                <p:cNvSpPr/>
                <p:nvPr/>
              </p:nvSpPr>
              <p:spPr>
                <a:xfrm>
                  <a:off x="2187575" y="4711700"/>
                  <a:ext cx="42863" cy="68262"/>
                </a:xfrm>
                <a:custGeom>
                  <a:avLst/>
                  <a:gdLst/>
                  <a:ahLst/>
                  <a:cxnLst>
                    <a:cxn ang="0">
                      <a:pos x="0" y="65087"/>
                    </a:cxn>
                    <a:cxn ang="0">
                      <a:pos x="4762" y="68262"/>
                    </a:cxn>
                    <a:cxn ang="0">
                      <a:pos x="42863" y="3174"/>
                    </a:cxn>
                    <a:cxn ang="0">
                      <a:pos x="36512" y="0"/>
                    </a:cxn>
                    <a:cxn ang="0">
                      <a:pos x="0" y="65087"/>
                    </a:cxn>
                  </a:cxnLst>
                  <a:pathLst>
                    <a:path w="27" h="43">
                      <a:moveTo>
                        <a:pt x="0" y="41"/>
                      </a:moveTo>
                      <a:lnTo>
                        <a:pt x="3" y="43"/>
                      </a:lnTo>
                      <a:lnTo>
                        <a:pt x="27" y="2"/>
                      </a:lnTo>
                      <a:lnTo>
                        <a:pt x="23" y="0"/>
                      </a:lnTo>
                      <a:lnTo>
                        <a:pt x="0" y="41"/>
                      </a:lnTo>
                      <a:close/>
                    </a:path>
                  </a:pathLst>
                </a:custGeom>
                <a:solidFill>
                  <a:srgbClr val="FFFFFF"/>
                </a:solidFill>
                <a:ln w="9525">
                  <a:noFill/>
                </a:ln>
              </p:spPr>
              <p:txBody>
                <a:bodyPr/>
                <a:p>
                  <a:endParaRPr lang="zh-CN" altLang="en-US"/>
                </a:p>
              </p:txBody>
            </p:sp>
            <p:sp>
              <p:nvSpPr>
                <p:cNvPr id="23648" name="Freeform 124"/>
                <p:cNvSpPr/>
                <p:nvPr/>
              </p:nvSpPr>
              <p:spPr>
                <a:xfrm>
                  <a:off x="2187575" y="4711700"/>
                  <a:ext cx="42863" cy="68262"/>
                </a:xfrm>
                <a:custGeom>
                  <a:avLst/>
                  <a:gdLst/>
                  <a:ahLst/>
                  <a:cxnLst>
                    <a:cxn ang="0">
                      <a:pos x="0" y="65087"/>
                    </a:cxn>
                    <a:cxn ang="0">
                      <a:pos x="4762" y="68262"/>
                    </a:cxn>
                    <a:cxn ang="0">
                      <a:pos x="42863" y="3174"/>
                    </a:cxn>
                    <a:cxn ang="0">
                      <a:pos x="36512" y="0"/>
                    </a:cxn>
                  </a:cxnLst>
                  <a:pathLst>
                    <a:path w="27" h="43">
                      <a:moveTo>
                        <a:pt x="0" y="41"/>
                      </a:moveTo>
                      <a:lnTo>
                        <a:pt x="3" y="43"/>
                      </a:lnTo>
                      <a:lnTo>
                        <a:pt x="27" y="2"/>
                      </a:lnTo>
                      <a:lnTo>
                        <a:pt x="23" y="0"/>
                      </a:lnTo>
                    </a:path>
                  </a:pathLst>
                </a:custGeom>
                <a:noFill/>
                <a:ln w="9525">
                  <a:noFill/>
                </a:ln>
              </p:spPr>
              <p:txBody>
                <a:bodyPr/>
                <a:p>
                  <a:endParaRPr lang="zh-CN" altLang="en-US"/>
                </a:p>
              </p:txBody>
            </p:sp>
            <p:sp>
              <p:nvSpPr>
                <p:cNvPr id="23649" name="Freeform 125"/>
                <p:cNvSpPr/>
                <p:nvPr/>
              </p:nvSpPr>
              <p:spPr>
                <a:xfrm>
                  <a:off x="1906588" y="5330825"/>
                  <a:ext cx="30163" cy="69850"/>
                </a:xfrm>
                <a:custGeom>
                  <a:avLst/>
                  <a:gdLst/>
                  <a:ahLst/>
                  <a:cxnLst>
                    <a:cxn ang="0">
                      <a:pos x="0" y="66675"/>
                    </a:cxn>
                    <a:cxn ang="0">
                      <a:pos x="6350" y="69850"/>
                    </a:cxn>
                    <a:cxn ang="0">
                      <a:pos x="30163" y="3175"/>
                    </a:cxn>
                    <a:cxn ang="0">
                      <a:pos x="23812" y="0"/>
                    </a:cxn>
                    <a:cxn ang="0">
                      <a:pos x="0" y="66675"/>
                    </a:cxn>
                  </a:cxnLst>
                  <a:pathLst>
                    <a:path w="19" h="44">
                      <a:moveTo>
                        <a:pt x="0" y="42"/>
                      </a:moveTo>
                      <a:lnTo>
                        <a:pt x="4" y="44"/>
                      </a:lnTo>
                      <a:lnTo>
                        <a:pt x="19" y="2"/>
                      </a:lnTo>
                      <a:lnTo>
                        <a:pt x="15" y="0"/>
                      </a:lnTo>
                      <a:lnTo>
                        <a:pt x="0" y="42"/>
                      </a:lnTo>
                      <a:close/>
                    </a:path>
                  </a:pathLst>
                </a:custGeom>
                <a:solidFill>
                  <a:srgbClr val="FFFFFF"/>
                </a:solidFill>
                <a:ln w="9525">
                  <a:noFill/>
                </a:ln>
              </p:spPr>
              <p:txBody>
                <a:bodyPr/>
                <a:p>
                  <a:endParaRPr lang="zh-CN" altLang="en-US"/>
                </a:p>
              </p:txBody>
            </p:sp>
            <p:sp>
              <p:nvSpPr>
                <p:cNvPr id="23650" name="Freeform 126"/>
                <p:cNvSpPr/>
                <p:nvPr/>
              </p:nvSpPr>
              <p:spPr>
                <a:xfrm>
                  <a:off x="1906588" y="5330825"/>
                  <a:ext cx="30163" cy="69850"/>
                </a:xfrm>
                <a:custGeom>
                  <a:avLst/>
                  <a:gdLst/>
                  <a:ahLst/>
                  <a:cxnLst>
                    <a:cxn ang="0">
                      <a:pos x="0" y="66675"/>
                    </a:cxn>
                    <a:cxn ang="0">
                      <a:pos x="6350" y="69850"/>
                    </a:cxn>
                    <a:cxn ang="0">
                      <a:pos x="30163" y="3175"/>
                    </a:cxn>
                    <a:cxn ang="0">
                      <a:pos x="23812" y="0"/>
                    </a:cxn>
                  </a:cxnLst>
                  <a:pathLst>
                    <a:path w="19" h="44">
                      <a:moveTo>
                        <a:pt x="0" y="42"/>
                      </a:moveTo>
                      <a:lnTo>
                        <a:pt x="4" y="44"/>
                      </a:lnTo>
                      <a:lnTo>
                        <a:pt x="19" y="2"/>
                      </a:lnTo>
                      <a:lnTo>
                        <a:pt x="15" y="0"/>
                      </a:lnTo>
                    </a:path>
                  </a:pathLst>
                </a:custGeom>
                <a:noFill/>
                <a:ln w="9525">
                  <a:noFill/>
                </a:ln>
              </p:spPr>
              <p:txBody>
                <a:bodyPr/>
                <a:p>
                  <a:endParaRPr lang="zh-CN" altLang="en-US"/>
                </a:p>
              </p:txBody>
            </p:sp>
            <p:sp>
              <p:nvSpPr>
                <p:cNvPr id="23651" name="Freeform 127"/>
                <p:cNvSpPr/>
                <p:nvPr/>
              </p:nvSpPr>
              <p:spPr>
                <a:xfrm>
                  <a:off x="2139950" y="4684713"/>
                  <a:ext cx="30163" cy="71437"/>
                </a:xfrm>
                <a:custGeom>
                  <a:avLst/>
                  <a:gdLst/>
                  <a:ahLst/>
                  <a:cxnLst>
                    <a:cxn ang="0">
                      <a:pos x="0" y="69849"/>
                    </a:cxn>
                    <a:cxn ang="0">
                      <a:pos x="4762" y="71437"/>
                    </a:cxn>
                    <a:cxn ang="0">
                      <a:pos x="30163" y="3174"/>
                    </a:cxn>
                    <a:cxn ang="0">
                      <a:pos x="23812" y="0"/>
                    </a:cxn>
                    <a:cxn ang="0">
                      <a:pos x="0" y="69849"/>
                    </a:cxn>
                  </a:cxnLst>
                  <a:pathLst>
                    <a:path w="19" h="45">
                      <a:moveTo>
                        <a:pt x="0" y="44"/>
                      </a:moveTo>
                      <a:lnTo>
                        <a:pt x="3" y="45"/>
                      </a:lnTo>
                      <a:lnTo>
                        <a:pt x="19" y="2"/>
                      </a:lnTo>
                      <a:lnTo>
                        <a:pt x="15" y="0"/>
                      </a:lnTo>
                      <a:lnTo>
                        <a:pt x="0" y="44"/>
                      </a:lnTo>
                      <a:close/>
                    </a:path>
                  </a:pathLst>
                </a:custGeom>
                <a:solidFill>
                  <a:srgbClr val="FFFFFF"/>
                </a:solidFill>
                <a:ln w="9525">
                  <a:noFill/>
                </a:ln>
              </p:spPr>
              <p:txBody>
                <a:bodyPr/>
                <a:p>
                  <a:endParaRPr lang="zh-CN" altLang="en-US"/>
                </a:p>
              </p:txBody>
            </p:sp>
            <p:sp>
              <p:nvSpPr>
                <p:cNvPr id="23652" name="Freeform 128"/>
                <p:cNvSpPr/>
                <p:nvPr/>
              </p:nvSpPr>
              <p:spPr>
                <a:xfrm>
                  <a:off x="2139950" y="4684713"/>
                  <a:ext cx="30163" cy="71437"/>
                </a:xfrm>
                <a:custGeom>
                  <a:avLst/>
                  <a:gdLst/>
                  <a:ahLst/>
                  <a:cxnLst>
                    <a:cxn ang="0">
                      <a:pos x="0" y="69849"/>
                    </a:cxn>
                    <a:cxn ang="0">
                      <a:pos x="4762" y="71437"/>
                    </a:cxn>
                    <a:cxn ang="0">
                      <a:pos x="30163" y="3174"/>
                    </a:cxn>
                    <a:cxn ang="0">
                      <a:pos x="23812" y="0"/>
                    </a:cxn>
                  </a:cxnLst>
                  <a:pathLst>
                    <a:path w="19" h="45">
                      <a:moveTo>
                        <a:pt x="0" y="44"/>
                      </a:moveTo>
                      <a:lnTo>
                        <a:pt x="3" y="45"/>
                      </a:lnTo>
                      <a:lnTo>
                        <a:pt x="19" y="2"/>
                      </a:lnTo>
                      <a:lnTo>
                        <a:pt x="15" y="0"/>
                      </a:lnTo>
                    </a:path>
                  </a:pathLst>
                </a:custGeom>
                <a:noFill/>
                <a:ln w="9525">
                  <a:noFill/>
                </a:ln>
              </p:spPr>
              <p:txBody>
                <a:bodyPr/>
                <a:p>
                  <a:endParaRPr lang="zh-CN" altLang="en-US"/>
                </a:p>
              </p:txBody>
            </p:sp>
            <p:sp>
              <p:nvSpPr>
                <p:cNvPr id="23653" name="Freeform 129"/>
                <p:cNvSpPr/>
                <p:nvPr/>
              </p:nvSpPr>
              <p:spPr>
                <a:xfrm>
                  <a:off x="1970088" y="5345113"/>
                  <a:ext cx="17463" cy="71437"/>
                </a:xfrm>
                <a:custGeom>
                  <a:avLst/>
                  <a:gdLst/>
                  <a:ahLst/>
                  <a:cxnLst>
                    <a:cxn ang="0">
                      <a:pos x="0" y="69849"/>
                    </a:cxn>
                    <a:cxn ang="0">
                      <a:pos x="6350" y="71437"/>
                    </a:cxn>
                    <a:cxn ang="0">
                      <a:pos x="17463" y="1587"/>
                    </a:cxn>
                    <a:cxn ang="0">
                      <a:pos x="12700" y="0"/>
                    </a:cxn>
                    <a:cxn ang="0">
                      <a:pos x="0" y="69849"/>
                    </a:cxn>
                  </a:cxnLst>
                  <a:pathLst>
                    <a:path w="11" h="45">
                      <a:moveTo>
                        <a:pt x="0" y="44"/>
                      </a:moveTo>
                      <a:lnTo>
                        <a:pt x="4" y="45"/>
                      </a:lnTo>
                      <a:lnTo>
                        <a:pt x="11" y="1"/>
                      </a:lnTo>
                      <a:lnTo>
                        <a:pt x="8" y="0"/>
                      </a:lnTo>
                      <a:lnTo>
                        <a:pt x="0" y="44"/>
                      </a:lnTo>
                      <a:close/>
                    </a:path>
                  </a:pathLst>
                </a:custGeom>
                <a:solidFill>
                  <a:srgbClr val="FFFFFF"/>
                </a:solidFill>
                <a:ln w="9525">
                  <a:noFill/>
                </a:ln>
              </p:spPr>
              <p:txBody>
                <a:bodyPr/>
                <a:p>
                  <a:endParaRPr lang="zh-CN" altLang="en-US"/>
                </a:p>
              </p:txBody>
            </p:sp>
            <p:sp>
              <p:nvSpPr>
                <p:cNvPr id="23654" name="Freeform 130"/>
                <p:cNvSpPr/>
                <p:nvPr/>
              </p:nvSpPr>
              <p:spPr>
                <a:xfrm>
                  <a:off x="1970088" y="5345113"/>
                  <a:ext cx="17463" cy="71437"/>
                </a:xfrm>
                <a:custGeom>
                  <a:avLst/>
                  <a:gdLst/>
                  <a:ahLst/>
                  <a:cxnLst>
                    <a:cxn ang="0">
                      <a:pos x="0" y="69849"/>
                    </a:cxn>
                    <a:cxn ang="0">
                      <a:pos x="6350" y="71437"/>
                    </a:cxn>
                    <a:cxn ang="0">
                      <a:pos x="17463" y="1587"/>
                    </a:cxn>
                    <a:cxn ang="0">
                      <a:pos x="12700" y="0"/>
                    </a:cxn>
                  </a:cxnLst>
                  <a:pathLst>
                    <a:path w="11" h="45">
                      <a:moveTo>
                        <a:pt x="0" y="44"/>
                      </a:moveTo>
                      <a:lnTo>
                        <a:pt x="4" y="45"/>
                      </a:lnTo>
                      <a:lnTo>
                        <a:pt x="11" y="1"/>
                      </a:lnTo>
                      <a:lnTo>
                        <a:pt x="8" y="0"/>
                      </a:lnTo>
                    </a:path>
                  </a:pathLst>
                </a:custGeom>
                <a:noFill/>
                <a:ln w="9525">
                  <a:noFill/>
                </a:ln>
              </p:spPr>
              <p:txBody>
                <a:bodyPr/>
                <a:p>
                  <a:endParaRPr lang="zh-CN" altLang="en-US"/>
                </a:p>
              </p:txBody>
            </p:sp>
            <p:sp>
              <p:nvSpPr>
                <p:cNvPr id="23655" name="Freeform 131"/>
                <p:cNvSpPr/>
                <p:nvPr/>
              </p:nvSpPr>
              <p:spPr>
                <a:xfrm>
                  <a:off x="2087563" y="4668838"/>
                  <a:ext cx="19050" cy="73025"/>
                </a:xfrm>
                <a:custGeom>
                  <a:avLst/>
                  <a:gdLst/>
                  <a:ahLst/>
                  <a:cxnLst>
                    <a:cxn ang="0">
                      <a:pos x="0" y="73025"/>
                    </a:cxn>
                    <a:cxn ang="0">
                      <a:pos x="6350" y="73025"/>
                    </a:cxn>
                    <a:cxn ang="0">
                      <a:pos x="19050" y="1587"/>
                    </a:cxn>
                    <a:cxn ang="0">
                      <a:pos x="12700" y="0"/>
                    </a:cxn>
                    <a:cxn ang="0">
                      <a:pos x="0" y="73025"/>
                    </a:cxn>
                  </a:cxnLst>
                  <a:pathLst>
                    <a:path w="12" h="46">
                      <a:moveTo>
                        <a:pt x="0" y="46"/>
                      </a:moveTo>
                      <a:lnTo>
                        <a:pt x="4" y="46"/>
                      </a:lnTo>
                      <a:lnTo>
                        <a:pt x="12" y="1"/>
                      </a:lnTo>
                      <a:lnTo>
                        <a:pt x="8" y="0"/>
                      </a:lnTo>
                      <a:lnTo>
                        <a:pt x="0" y="46"/>
                      </a:lnTo>
                      <a:close/>
                    </a:path>
                  </a:pathLst>
                </a:custGeom>
                <a:solidFill>
                  <a:srgbClr val="FFFFFF"/>
                </a:solidFill>
                <a:ln w="9525">
                  <a:noFill/>
                </a:ln>
              </p:spPr>
              <p:txBody>
                <a:bodyPr/>
                <a:p>
                  <a:endParaRPr lang="zh-CN" altLang="en-US"/>
                </a:p>
              </p:txBody>
            </p:sp>
            <p:sp>
              <p:nvSpPr>
                <p:cNvPr id="23656" name="Freeform 132"/>
                <p:cNvSpPr/>
                <p:nvPr/>
              </p:nvSpPr>
              <p:spPr>
                <a:xfrm>
                  <a:off x="2087563" y="4668838"/>
                  <a:ext cx="19050" cy="73025"/>
                </a:xfrm>
                <a:custGeom>
                  <a:avLst/>
                  <a:gdLst/>
                  <a:ahLst/>
                  <a:cxnLst>
                    <a:cxn ang="0">
                      <a:pos x="0" y="73025"/>
                    </a:cxn>
                    <a:cxn ang="0">
                      <a:pos x="6350" y="73025"/>
                    </a:cxn>
                    <a:cxn ang="0">
                      <a:pos x="19050" y="1587"/>
                    </a:cxn>
                    <a:cxn ang="0">
                      <a:pos x="12700" y="0"/>
                    </a:cxn>
                  </a:cxnLst>
                  <a:pathLst>
                    <a:path w="12" h="46">
                      <a:moveTo>
                        <a:pt x="0" y="46"/>
                      </a:moveTo>
                      <a:lnTo>
                        <a:pt x="4" y="46"/>
                      </a:lnTo>
                      <a:lnTo>
                        <a:pt x="12" y="1"/>
                      </a:lnTo>
                      <a:lnTo>
                        <a:pt x="8" y="0"/>
                      </a:lnTo>
                    </a:path>
                  </a:pathLst>
                </a:custGeom>
                <a:noFill/>
                <a:ln w="9525">
                  <a:noFill/>
                </a:ln>
              </p:spPr>
              <p:txBody>
                <a:bodyPr/>
                <a:p>
                  <a:endParaRPr lang="zh-CN" altLang="en-US"/>
                </a:p>
              </p:txBody>
            </p:sp>
            <p:sp>
              <p:nvSpPr>
                <p:cNvPr id="23657" name="Rectangle 133"/>
                <p:cNvSpPr/>
                <p:nvPr/>
              </p:nvSpPr>
              <p:spPr>
                <a:xfrm>
                  <a:off x="2036763" y="5349875"/>
                  <a:ext cx="4763" cy="71437"/>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658" name="Freeform 134"/>
                <p:cNvSpPr/>
                <p:nvPr/>
              </p:nvSpPr>
              <p:spPr>
                <a:xfrm>
                  <a:off x="2036763" y="5349875"/>
                  <a:ext cx="4763" cy="71437"/>
                </a:xfrm>
                <a:custGeom>
                  <a:avLst/>
                  <a:gdLst/>
                  <a:ahLst/>
                  <a:cxnLst>
                    <a:cxn ang="0">
                      <a:pos x="0" y="71437"/>
                    </a:cxn>
                    <a:cxn ang="0">
                      <a:pos x="4763" y="71437"/>
                    </a:cxn>
                    <a:cxn ang="0">
                      <a:pos x="4763" y="0"/>
                    </a:cxn>
                    <a:cxn ang="0">
                      <a:pos x="0" y="0"/>
                    </a:cxn>
                  </a:cxnLst>
                  <a:pathLst>
                    <a:path w="3" h="45">
                      <a:moveTo>
                        <a:pt x="0" y="45"/>
                      </a:moveTo>
                      <a:lnTo>
                        <a:pt x="3" y="45"/>
                      </a:lnTo>
                      <a:lnTo>
                        <a:pt x="3" y="0"/>
                      </a:lnTo>
                      <a:lnTo>
                        <a:pt x="0" y="0"/>
                      </a:lnTo>
                    </a:path>
                  </a:pathLst>
                </a:custGeom>
                <a:noFill/>
                <a:ln w="9525">
                  <a:noFill/>
                </a:ln>
              </p:spPr>
              <p:txBody>
                <a:bodyPr/>
                <a:p>
                  <a:endParaRPr lang="zh-CN" altLang="en-US"/>
                </a:p>
              </p:txBody>
            </p:sp>
            <p:sp>
              <p:nvSpPr>
                <p:cNvPr id="23659" name="Freeform 135"/>
                <p:cNvSpPr/>
                <p:nvPr/>
              </p:nvSpPr>
              <p:spPr>
                <a:xfrm>
                  <a:off x="2033588" y="4664075"/>
                  <a:ext cx="6350" cy="73025"/>
                </a:xfrm>
                <a:custGeom>
                  <a:avLst/>
                  <a:gdLst/>
                  <a:ahLst/>
                  <a:cxnLst>
                    <a:cxn ang="0">
                      <a:pos x="1587" y="73025"/>
                    </a:cxn>
                    <a:cxn ang="0">
                      <a:pos x="6350" y="73025"/>
                    </a:cxn>
                    <a:cxn ang="0">
                      <a:pos x="6350" y="0"/>
                    </a:cxn>
                    <a:cxn ang="0">
                      <a:pos x="0" y="0"/>
                    </a:cxn>
                    <a:cxn ang="0">
                      <a:pos x="1587" y="73025"/>
                    </a:cxn>
                  </a:cxnLst>
                  <a:pathLst>
                    <a:path w="4" h="46">
                      <a:moveTo>
                        <a:pt x="1" y="46"/>
                      </a:moveTo>
                      <a:lnTo>
                        <a:pt x="4" y="46"/>
                      </a:lnTo>
                      <a:lnTo>
                        <a:pt x="4" y="0"/>
                      </a:lnTo>
                      <a:lnTo>
                        <a:pt x="0" y="0"/>
                      </a:lnTo>
                      <a:lnTo>
                        <a:pt x="1" y="46"/>
                      </a:lnTo>
                      <a:close/>
                    </a:path>
                  </a:pathLst>
                </a:custGeom>
                <a:solidFill>
                  <a:srgbClr val="FFFFFF"/>
                </a:solidFill>
                <a:ln w="9525">
                  <a:noFill/>
                </a:ln>
              </p:spPr>
              <p:txBody>
                <a:bodyPr/>
                <a:p>
                  <a:endParaRPr lang="zh-CN" altLang="en-US"/>
                </a:p>
              </p:txBody>
            </p:sp>
            <p:sp>
              <p:nvSpPr>
                <p:cNvPr id="23660" name="Freeform 136"/>
                <p:cNvSpPr/>
                <p:nvPr/>
              </p:nvSpPr>
              <p:spPr>
                <a:xfrm>
                  <a:off x="2033588" y="4664075"/>
                  <a:ext cx="6350" cy="73025"/>
                </a:xfrm>
                <a:custGeom>
                  <a:avLst/>
                  <a:gdLst/>
                  <a:ahLst/>
                  <a:cxnLst>
                    <a:cxn ang="0">
                      <a:pos x="1587" y="73025"/>
                    </a:cxn>
                    <a:cxn ang="0">
                      <a:pos x="6350" y="73025"/>
                    </a:cxn>
                    <a:cxn ang="0">
                      <a:pos x="6350" y="0"/>
                    </a:cxn>
                    <a:cxn ang="0">
                      <a:pos x="0" y="0"/>
                    </a:cxn>
                  </a:cxnLst>
                  <a:pathLst>
                    <a:path w="4" h="46">
                      <a:moveTo>
                        <a:pt x="1" y="46"/>
                      </a:moveTo>
                      <a:lnTo>
                        <a:pt x="4" y="46"/>
                      </a:lnTo>
                      <a:lnTo>
                        <a:pt x="4" y="0"/>
                      </a:lnTo>
                      <a:lnTo>
                        <a:pt x="0" y="0"/>
                      </a:lnTo>
                    </a:path>
                  </a:pathLst>
                </a:custGeom>
                <a:noFill/>
                <a:ln w="9525">
                  <a:noFill/>
                </a:ln>
              </p:spPr>
              <p:txBody>
                <a:bodyPr/>
                <a:p>
                  <a:endParaRPr lang="zh-CN" altLang="en-US"/>
                </a:p>
              </p:txBody>
            </p:sp>
            <p:sp>
              <p:nvSpPr>
                <p:cNvPr id="23661" name="Freeform 137"/>
                <p:cNvSpPr/>
                <p:nvPr/>
              </p:nvSpPr>
              <p:spPr>
                <a:xfrm>
                  <a:off x="1792288" y="5276850"/>
                  <a:ext cx="50800" cy="58737"/>
                </a:xfrm>
                <a:custGeom>
                  <a:avLst/>
                  <a:gdLst/>
                  <a:ahLst/>
                  <a:cxnLst>
                    <a:cxn ang="0">
                      <a:pos x="0" y="53974"/>
                    </a:cxn>
                    <a:cxn ang="0">
                      <a:pos x="4762" y="58737"/>
                    </a:cxn>
                    <a:cxn ang="0">
                      <a:pos x="50800" y="4762"/>
                    </a:cxn>
                    <a:cxn ang="0">
                      <a:pos x="46037" y="0"/>
                    </a:cxn>
                    <a:cxn ang="0">
                      <a:pos x="0" y="53974"/>
                    </a:cxn>
                  </a:cxnLst>
                  <a:pathLst>
                    <a:path w="32" h="37">
                      <a:moveTo>
                        <a:pt x="0" y="34"/>
                      </a:moveTo>
                      <a:lnTo>
                        <a:pt x="3" y="37"/>
                      </a:lnTo>
                      <a:lnTo>
                        <a:pt x="32" y="3"/>
                      </a:lnTo>
                      <a:lnTo>
                        <a:pt x="29" y="0"/>
                      </a:lnTo>
                      <a:lnTo>
                        <a:pt x="0" y="34"/>
                      </a:lnTo>
                      <a:close/>
                    </a:path>
                  </a:pathLst>
                </a:custGeom>
                <a:solidFill>
                  <a:srgbClr val="FFFFFF"/>
                </a:solidFill>
                <a:ln w="9525">
                  <a:noFill/>
                </a:ln>
              </p:spPr>
              <p:txBody>
                <a:bodyPr/>
                <a:p>
                  <a:endParaRPr lang="zh-CN" altLang="en-US"/>
                </a:p>
              </p:txBody>
            </p:sp>
            <p:sp>
              <p:nvSpPr>
                <p:cNvPr id="23662" name="Freeform 138"/>
                <p:cNvSpPr/>
                <p:nvPr/>
              </p:nvSpPr>
              <p:spPr>
                <a:xfrm>
                  <a:off x="1792288" y="5276850"/>
                  <a:ext cx="50800" cy="58737"/>
                </a:xfrm>
                <a:custGeom>
                  <a:avLst/>
                  <a:gdLst/>
                  <a:ahLst/>
                  <a:cxnLst>
                    <a:cxn ang="0">
                      <a:pos x="0" y="53974"/>
                    </a:cxn>
                    <a:cxn ang="0">
                      <a:pos x="4762" y="58737"/>
                    </a:cxn>
                    <a:cxn ang="0">
                      <a:pos x="50800" y="4762"/>
                    </a:cxn>
                    <a:cxn ang="0">
                      <a:pos x="46037" y="0"/>
                    </a:cxn>
                  </a:cxnLst>
                  <a:pathLst>
                    <a:path w="32" h="37">
                      <a:moveTo>
                        <a:pt x="0" y="34"/>
                      </a:moveTo>
                      <a:lnTo>
                        <a:pt x="3" y="37"/>
                      </a:lnTo>
                      <a:lnTo>
                        <a:pt x="32" y="3"/>
                      </a:lnTo>
                      <a:lnTo>
                        <a:pt x="29" y="0"/>
                      </a:lnTo>
                    </a:path>
                  </a:pathLst>
                </a:custGeom>
                <a:noFill/>
                <a:ln w="9525">
                  <a:noFill/>
                </a:ln>
              </p:spPr>
              <p:txBody>
                <a:bodyPr/>
                <a:p>
                  <a:endParaRPr lang="zh-CN" altLang="en-US"/>
                </a:p>
              </p:txBody>
            </p:sp>
            <p:sp>
              <p:nvSpPr>
                <p:cNvPr id="23663" name="Freeform 139"/>
                <p:cNvSpPr/>
                <p:nvPr/>
              </p:nvSpPr>
              <p:spPr>
                <a:xfrm>
                  <a:off x="2232025" y="4749800"/>
                  <a:ext cx="52388" cy="60325"/>
                </a:xfrm>
                <a:custGeom>
                  <a:avLst/>
                  <a:gdLst/>
                  <a:ahLst/>
                  <a:cxnLst>
                    <a:cxn ang="0">
                      <a:pos x="0" y="57150"/>
                    </a:cxn>
                    <a:cxn ang="0">
                      <a:pos x="4762" y="60325"/>
                    </a:cxn>
                    <a:cxn ang="0">
                      <a:pos x="52388" y="4762"/>
                    </a:cxn>
                    <a:cxn ang="0">
                      <a:pos x="46037" y="0"/>
                    </a:cxn>
                    <a:cxn ang="0">
                      <a:pos x="0" y="57150"/>
                    </a:cxn>
                  </a:cxnLst>
                  <a:pathLst>
                    <a:path w="33" h="38">
                      <a:moveTo>
                        <a:pt x="0" y="36"/>
                      </a:moveTo>
                      <a:lnTo>
                        <a:pt x="3" y="38"/>
                      </a:lnTo>
                      <a:lnTo>
                        <a:pt x="33" y="3"/>
                      </a:lnTo>
                      <a:lnTo>
                        <a:pt x="29" y="0"/>
                      </a:lnTo>
                      <a:lnTo>
                        <a:pt x="0" y="36"/>
                      </a:lnTo>
                      <a:close/>
                    </a:path>
                  </a:pathLst>
                </a:custGeom>
                <a:solidFill>
                  <a:srgbClr val="FFFFFF"/>
                </a:solidFill>
                <a:ln w="9525">
                  <a:noFill/>
                </a:ln>
              </p:spPr>
              <p:txBody>
                <a:bodyPr/>
                <a:p>
                  <a:endParaRPr lang="zh-CN" altLang="en-US"/>
                </a:p>
              </p:txBody>
            </p:sp>
            <p:sp>
              <p:nvSpPr>
                <p:cNvPr id="23664" name="Freeform 140"/>
                <p:cNvSpPr/>
                <p:nvPr/>
              </p:nvSpPr>
              <p:spPr>
                <a:xfrm>
                  <a:off x="2232025" y="4749800"/>
                  <a:ext cx="52388" cy="60325"/>
                </a:xfrm>
                <a:custGeom>
                  <a:avLst/>
                  <a:gdLst/>
                  <a:ahLst/>
                  <a:cxnLst>
                    <a:cxn ang="0">
                      <a:pos x="0" y="57150"/>
                    </a:cxn>
                    <a:cxn ang="0">
                      <a:pos x="4762" y="60325"/>
                    </a:cxn>
                    <a:cxn ang="0">
                      <a:pos x="52388" y="4762"/>
                    </a:cxn>
                    <a:cxn ang="0">
                      <a:pos x="46037" y="0"/>
                    </a:cxn>
                  </a:cxnLst>
                  <a:pathLst>
                    <a:path w="33" h="38">
                      <a:moveTo>
                        <a:pt x="0" y="36"/>
                      </a:moveTo>
                      <a:lnTo>
                        <a:pt x="3" y="38"/>
                      </a:lnTo>
                      <a:lnTo>
                        <a:pt x="33" y="3"/>
                      </a:lnTo>
                      <a:lnTo>
                        <a:pt x="29" y="0"/>
                      </a:lnTo>
                    </a:path>
                  </a:pathLst>
                </a:custGeom>
                <a:noFill/>
                <a:ln w="9525">
                  <a:noFill/>
                </a:ln>
              </p:spPr>
              <p:txBody>
                <a:bodyPr/>
                <a:p>
                  <a:endParaRPr lang="zh-CN" altLang="en-US"/>
                </a:p>
              </p:txBody>
            </p:sp>
            <p:sp>
              <p:nvSpPr>
                <p:cNvPr id="23665" name="Freeform 141"/>
                <p:cNvSpPr/>
                <p:nvPr/>
              </p:nvSpPr>
              <p:spPr>
                <a:xfrm>
                  <a:off x="1665288" y="5094288"/>
                  <a:ext cx="71438" cy="19050"/>
                </a:xfrm>
                <a:custGeom>
                  <a:avLst/>
                  <a:gdLst/>
                  <a:ahLst/>
                  <a:cxnLst>
                    <a:cxn ang="0">
                      <a:pos x="0" y="12700"/>
                    </a:cxn>
                    <a:cxn ang="0">
                      <a:pos x="1587" y="19050"/>
                    </a:cxn>
                    <a:cxn ang="0">
                      <a:pos x="71438" y="6350"/>
                    </a:cxn>
                    <a:cxn ang="0">
                      <a:pos x="69850" y="0"/>
                    </a:cxn>
                    <a:cxn ang="0">
                      <a:pos x="0" y="12700"/>
                    </a:cxn>
                  </a:cxnLst>
                  <a:pathLst>
                    <a:path w="45" h="12">
                      <a:moveTo>
                        <a:pt x="0" y="8"/>
                      </a:moveTo>
                      <a:lnTo>
                        <a:pt x="1" y="12"/>
                      </a:lnTo>
                      <a:lnTo>
                        <a:pt x="45" y="4"/>
                      </a:lnTo>
                      <a:lnTo>
                        <a:pt x="44" y="0"/>
                      </a:lnTo>
                      <a:lnTo>
                        <a:pt x="0" y="8"/>
                      </a:lnTo>
                      <a:close/>
                    </a:path>
                  </a:pathLst>
                </a:custGeom>
                <a:solidFill>
                  <a:srgbClr val="FFFFFF"/>
                </a:solidFill>
                <a:ln w="9525">
                  <a:noFill/>
                </a:ln>
              </p:spPr>
              <p:txBody>
                <a:bodyPr/>
                <a:p>
                  <a:endParaRPr lang="zh-CN" altLang="en-US"/>
                </a:p>
              </p:txBody>
            </p:sp>
            <p:sp>
              <p:nvSpPr>
                <p:cNvPr id="23666" name="Freeform 142"/>
                <p:cNvSpPr/>
                <p:nvPr/>
              </p:nvSpPr>
              <p:spPr>
                <a:xfrm>
                  <a:off x="1665288" y="5094288"/>
                  <a:ext cx="71438" cy="19050"/>
                </a:xfrm>
                <a:custGeom>
                  <a:avLst/>
                  <a:gdLst/>
                  <a:ahLst/>
                  <a:cxnLst>
                    <a:cxn ang="0">
                      <a:pos x="0" y="12700"/>
                    </a:cxn>
                    <a:cxn ang="0">
                      <a:pos x="1587" y="19050"/>
                    </a:cxn>
                    <a:cxn ang="0">
                      <a:pos x="71438" y="6350"/>
                    </a:cxn>
                    <a:cxn ang="0">
                      <a:pos x="69850" y="0"/>
                    </a:cxn>
                  </a:cxnLst>
                  <a:pathLst>
                    <a:path w="45" h="12">
                      <a:moveTo>
                        <a:pt x="0" y="8"/>
                      </a:moveTo>
                      <a:lnTo>
                        <a:pt x="1" y="12"/>
                      </a:lnTo>
                      <a:lnTo>
                        <a:pt x="45" y="4"/>
                      </a:lnTo>
                      <a:lnTo>
                        <a:pt x="44" y="0"/>
                      </a:lnTo>
                    </a:path>
                  </a:pathLst>
                </a:custGeom>
                <a:noFill/>
                <a:ln w="9525">
                  <a:noFill/>
                </a:ln>
              </p:spPr>
              <p:txBody>
                <a:bodyPr/>
                <a:p>
                  <a:endParaRPr lang="zh-CN" altLang="en-US"/>
                </a:p>
              </p:txBody>
            </p:sp>
            <p:sp>
              <p:nvSpPr>
                <p:cNvPr id="23667" name="Freeform 143"/>
                <p:cNvSpPr/>
                <p:nvPr/>
              </p:nvSpPr>
              <p:spPr>
                <a:xfrm>
                  <a:off x="2338388" y="4972050"/>
                  <a:ext cx="73025" cy="20637"/>
                </a:xfrm>
                <a:custGeom>
                  <a:avLst/>
                  <a:gdLst/>
                  <a:ahLst/>
                  <a:cxnLst>
                    <a:cxn ang="0">
                      <a:pos x="0" y="14287"/>
                    </a:cxn>
                    <a:cxn ang="0">
                      <a:pos x="0" y="20637"/>
                    </a:cxn>
                    <a:cxn ang="0">
                      <a:pos x="73025" y="6349"/>
                    </a:cxn>
                    <a:cxn ang="0">
                      <a:pos x="73025" y="0"/>
                    </a:cxn>
                    <a:cxn ang="0">
                      <a:pos x="0" y="14287"/>
                    </a:cxn>
                  </a:cxnLst>
                  <a:pathLst>
                    <a:path w="46" h="13">
                      <a:moveTo>
                        <a:pt x="0" y="9"/>
                      </a:moveTo>
                      <a:lnTo>
                        <a:pt x="0" y="13"/>
                      </a:lnTo>
                      <a:lnTo>
                        <a:pt x="46" y="4"/>
                      </a:lnTo>
                      <a:lnTo>
                        <a:pt x="46" y="0"/>
                      </a:lnTo>
                      <a:lnTo>
                        <a:pt x="0" y="9"/>
                      </a:lnTo>
                      <a:close/>
                    </a:path>
                  </a:pathLst>
                </a:custGeom>
                <a:solidFill>
                  <a:srgbClr val="FFFFFF"/>
                </a:solidFill>
                <a:ln w="9525">
                  <a:noFill/>
                </a:ln>
              </p:spPr>
              <p:txBody>
                <a:bodyPr/>
                <a:p>
                  <a:endParaRPr lang="zh-CN" altLang="en-US"/>
                </a:p>
              </p:txBody>
            </p:sp>
            <p:sp>
              <p:nvSpPr>
                <p:cNvPr id="23668" name="Freeform 144"/>
                <p:cNvSpPr/>
                <p:nvPr/>
              </p:nvSpPr>
              <p:spPr>
                <a:xfrm>
                  <a:off x="2338388" y="4972050"/>
                  <a:ext cx="73025" cy="20637"/>
                </a:xfrm>
                <a:custGeom>
                  <a:avLst/>
                  <a:gdLst/>
                  <a:ahLst/>
                  <a:cxnLst>
                    <a:cxn ang="0">
                      <a:pos x="0" y="14287"/>
                    </a:cxn>
                    <a:cxn ang="0">
                      <a:pos x="0" y="20637"/>
                    </a:cxn>
                    <a:cxn ang="0">
                      <a:pos x="73025" y="6349"/>
                    </a:cxn>
                    <a:cxn ang="0">
                      <a:pos x="73025" y="0"/>
                    </a:cxn>
                  </a:cxnLst>
                  <a:pathLst>
                    <a:path w="46" h="13">
                      <a:moveTo>
                        <a:pt x="0" y="9"/>
                      </a:moveTo>
                      <a:lnTo>
                        <a:pt x="0" y="13"/>
                      </a:lnTo>
                      <a:lnTo>
                        <a:pt x="46" y="4"/>
                      </a:lnTo>
                      <a:lnTo>
                        <a:pt x="46" y="0"/>
                      </a:lnTo>
                    </a:path>
                  </a:pathLst>
                </a:custGeom>
                <a:noFill/>
                <a:ln w="9525">
                  <a:noFill/>
                </a:ln>
              </p:spPr>
              <p:txBody>
                <a:bodyPr/>
                <a:p>
                  <a:endParaRPr lang="zh-CN" altLang="en-US"/>
                </a:p>
              </p:txBody>
            </p:sp>
            <p:sp>
              <p:nvSpPr>
                <p:cNvPr id="23669" name="Rectangle 145"/>
                <p:cNvSpPr/>
                <p:nvPr/>
              </p:nvSpPr>
              <p:spPr>
                <a:xfrm>
                  <a:off x="1658938" y="5040313"/>
                  <a:ext cx="71438" cy="63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670" name="Freeform 146"/>
                <p:cNvSpPr/>
                <p:nvPr/>
              </p:nvSpPr>
              <p:spPr>
                <a:xfrm>
                  <a:off x="1658938" y="5040313"/>
                  <a:ext cx="71438" cy="6350"/>
                </a:xfrm>
                <a:custGeom>
                  <a:avLst/>
                  <a:gdLst/>
                  <a:ahLst/>
                  <a:cxnLst>
                    <a:cxn ang="0">
                      <a:pos x="0" y="0"/>
                    </a:cxn>
                    <a:cxn ang="0">
                      <a:pos x="0" y="6350"/>
                    </a:cxn>
                    <a:cxn ang="0">
                      <a:pos x="71438" y="6350"/>
                    </a:cxn>
                    <a:cxn ang="0">
                      <a:pos x="71438" y="0"/>
                    </a:cxn>
                  </a:cxnLst>
                  <a:pathLst>
                    <a:path w="45" h="4">
                      <a:moveTo>
                        <a:pt x="0" y="0"/>
                      </a:moveTo>
                      <a:lnTo>
                        <a:pt x="0" y="4"/>
                      </a:lnTo>
                      <a:lnTo>
                        <a:pt x="45" y="4"/>
                      </a:lnTo>
                      <a:lnTo>
                        <a:pt x="45" y="0"/>
                      </a:lnTo>
                    </a:path>
                  </a:pathLst>
                </a:custGeom>
                <a:noFill/>
                <a:ln w="9525">
                  <a:noFill/>
                </a:ln>
              </p:spPr>
              <p:txBody>
                <a:bodyPr/>
                <a:p>
                  <a:endParaRPr lang="zh-CN" altLang="en-US"/>
                </a:p>
              </p:txBody>
            </p:sp>
            <p:sp>
              <p:nvSpPr>
                <p:cNvPr id="23671" name="Rectangle 147"/>
                <p:cNvSpPr/>
                <p:nvPr/>
              </p:nvSpPr>
              <p:spPr>
                <a:xfrm>
                  <a:off x="2343150" y="5038725"/>
                  <a:ext cx="74613" cy="63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672" name="Freeform 148"/>
                <p:cNvSpPr/>
                <p:nvPr/>
              </p:nvSpPr>
              <p:spPr>
                <a:xfrm>
                  <a:off x="2343150" y="5038725"/>
                  <a:ext cx="74613" cy="6350"/>
                </a:xfrm>
                <a:custGeom>
                  <a:avLst/>
                  <a:gdLst/>
                  <a:ahLst/>
                  <a:cxnLst>
                    <a:cxn ang="0">
                      <a:pos x="0" y="0"/>
                    </a:cxn>
                    <a:cxn ang="0">
                      <a:pos x="0" y="6350"/>
                    </a:cxn>
                    <a:cxn ang="0">
                      <a:pos x="74613" y="6350"/>
                    </a:cxn>
                    <a:cxn ang="0">
                      <a:pos x="74613" y="0"/>
                    </a:cxn>
                  </a:cxnLst>
                  <a:pathLst>
                    <a:path w="47" h="4">
                      <a:moveTo>
                        <a:pt x="0" y="0"/>
                      </a:moveTo>
                      <a:lnTo>
                        <a:pt x="0" y="4"/>
                      </a:lnTo>
                      <a:lnTo>
                        <a:pt x="47" y="4"/>
                      </a:lnTo>
                      <a:lnTo>
                        <a:pt x="47" y="0"/>
                      </a:lnTo>
                    </a:path>
                  </a:pathLst>
                </a:custGeom>
                <a:noFill/>
                <a:ln w="9525">
                  <a:noFill/>
                </a:ln>
              </p:spPr>
              <p:txBody>
                <a:bodyPr/>
                <a:p>
                  <a:endParaRPr lang="zh-CN" altLang="en-US"/>
                </a:p>
              </p:txBody>
            </p:sp>
            <p:sp>
              <p:nvSpPr>
                <p:cNvPr id="23673" name="Freeform 149"/>
                <p:cNvSpPr/>
                <p:nvPr/>
              </p:nvSpPr>
              <p:spPr>
                <a:xfrm>
                  <a:off x="1681163" y="4910138"/>
                  <a:ext cx="68263" cy="30162"/>
                </a:xfrm>
                <a:custGeom>
                  <a:avLst/>
                  <a:gdLst/>
                  <a:ahLst/>
                  <a:cxnLst>
                    <a:cxn ang="0">
                      <a:pos x="1587" y="0"/>
                    </a:cxn>
                    <a:cxn ang="0">
                      <a:pos x="0" y="6349"/>
                    </a:cxn>
                    <a:cxn ang="0">
                      <a:pos x="66675" y="30162"/>
                    </a:cxn>
                    <a:cxn ang="0">
                      <a:pos x="68263" y="25399"/>
                    </a:cxn>
                    <a:cxn ang="0">
                      <a:pos x="1587" y="0"/>
                    </a:cxn>
                  </a:cxnLst>
                  <a:pathLst>
                    <a:path w="43" h="19">
                      <a:moveTo>
                        <a:pt x="1" y="0"/>
                      </a:moveTo>
                      <a:lnTo>
                        <a:pt x="0" y="4"/>
                      </a:lnTo>
                      <a:lnTo>
                        <a:pt x="42" y="19"/>
                      </a:lnTo>
                      <a:lnTo>
                        <a:pt x="43" y="16"/>
                      </a:lnTo>
                      <a:lnTo>
                        <a:pt x="1" y="0"/>
                      </a:lnTo>
                      <a:close/>
                    </a:path>
                  </a:pathLst>
                </a:custGeom>
                <a:solidFill>
                  <a:srgbClr val="FFFFFF"/>
                </a:solidFill>
                <a:ln w="9525">
                  <a:noFill/>
                </a:ln>
              </p:spPr>
              <p:txBody>
                <a:bodyPr/>
                <a:p>
                  <a:endParaRPr lang="zh-CN" altLang="en-US"/>
                </a:p>
              </p:txBody>
            </p:sp>
            <p:sp>
              <p:nvSpPr>
                <p:cNvPr id="23674" name="Freeform 150"/>
                <p:cNvSpPr/>
                <p:nvPr/>
              </p:nvSpPr>
              <p:spPr>
                <a:xfrm>
                  <a:off x="1681163" y="4910138"/>
                  <a:ext cx="68263" cy="30162"/>
                </a:xfrm>
                <a:custGeom>
                  <a:avLst/>
                  <a:gdLst/>
                  <a:ahLst/>
                  <a:cxnLst>
                    <a:cxn ang="0">
                      <a:pos x="1587" y="0"/>
                    </a:cxn>
                    <a:cxn ang="0">
                      <a:pos x="0" y="6349"/>
                    </a:cxn>
                    <a:cxn ang="0">
                      <a:pos x="66675" y="30162"/>
                    </a:cxn>
                    <a:cxn ang="0">
                      <a:pos x="68263" y="25399"/>
                    </a:cxn>
                  </a:cxnLst>
                  <a:pathLst>
                    <a:path w="43" h="19">
                      <a:moveTo>
                        <a:pt x="1" y="0"/>
                      </a:moveTo>
                      <a:lnTo>
                        <a:pt x="0" y="4"/>
                      </a:lnTo>
                      <a:lnTo>
                        <a:pt x="42" y="19"/>
                      </a:lnTo>
                      <a:lnTo>
                        <a:pt x="43" y="16"/>
                      </a:lnTo>
                    </a:path>
                  </a:pathLst>
                </a:custGeom>
                <a:noFill/>
                <a:ln w="9525">
                  <a:noFill/>
                </a:ln>
              </p:spPr>
              <p:txBody>
                <a:bodyPr/>
                <a:p>
                  <a:endParaRPr lang="zh-CN" altLang="en-US"/>
                </a:p>
              </p:txBody>
            </p:sp>
            <p:sp>
              <p:nvSpPr>
                <p:cNvPr id="23675" name="Freeform 151"/>
                <p:cNvSpPr/>
                <p:nvPr/>
              </p:nvSpPr>
              <p:spPr>
                <a:xfrm>
                  <a:off x="2324100" y="5143500"/>
                  <a:ext cx="71438" cy="31750"/>
                </a:xfrm>
                <a:custGeom>
                  <a:avLst/>
                  <a:gdLst/>
                  <a:ahLst/>
                  <a:cxnLst>
                    <a:cxn ang="0">
                      <a:pos x="1587" y="0"/>
                    </a:cxn>
                    <a:cxn ang="0">
                      <a:pos x="0" y="6350"/>
                    </a:cxn>
                    <a:cxn ang="0">
                      <a:pos x="69850" y="31750"/>
                    </a:cxn>
                    <a:cxn ang="0">
                      <a:pos x="71438" y="25400"/>
                    </a:cxn>
                    <a:cxn ang="0">
                      <a:pos x="1587" y="0"/>
                    </a:cxn>
                  </a:cxnLst>
                  <a:pathLst>
                    <a:path w="45" h="20">
                      <a:moveTo>
                        <a:pt x="1" y="0"/>
                      </a:moveTo>
                      <a:lnTo>
                        <a:pt x="0" y="4"/>
                      </a:lnTo>
                      <a:lnTo>
                        <a:pt x="44" y="20"/>
                      </a:lnTo>
                      <a:lnTo>
                        <a:pt x="45" y="16"/>
                      </a:lnTo>
                      <a:lnTo>
                        <a:pt x="1" y="0"/>
                      </a:lnTo>
                      <a:close/>
                    </a:path>
                  </a:pathLst>
                </a:custGeom>
                <a:solidFill>
                  <a:srgbClr val="FFFFFF"/>
                </a:solidFill>
                <a:ln w="9525">
                  <a:noFill/>
                </a:ln>
              </p:spPr>
              <p:txBody>
                <a:bodyPr/>
                <a:p>
                  <a:endParaRPr lang="zh-CN" altLang="en-US"/>
                </a:p>
              </p:txBody>
            </p:sp>
            <p:sp>
              <p:nvSpPr>
                <p:cNvPr id="23676" name="Freeform 152"/>
                <p:cNvSpPr/>
                <p:nvPr/>
              </p:nvSpPr>
              <p:spPr>
                <a:xfrm>
                  <a:off x="2324100" y="5143500"/>
                  <a:ext cx="71438" cy="31750"/>
                </a:xfrm>
                <a:custGeom>
                  <a:avLst/>
                  <a:gdLst/>
                  <a:ahLst/>
                  <a:cxnLst>
                    <a:cxn ang="0">
                      <a:pos x="1587" y="0"/>
                    </a:cxn>
                    <a:cxn ang="0">
                      <a:pos x="0" y="6350"/>
                    </a:cxn>
                    <a:cxn ang="0">
                      <a:pos x="69850" y="31750"/>
                    </a:cxn>
                    <a:cxn ang="0">
                      <a:pos x="71438" y="25400"/>
                    </a:cxn>
                  </a:cxnLst>
                  <a:pathLst>
                    <a:path w="45" h="20">
                      <a:moveTo>
                        <a:pt x="1" y="0"/>
                      </a:moveTo>
                      <a:lnTo>
                        <a:pt x="0" y="4"/>
                      </a:lnTo>
                      <a:lnTo>
                        <a:pt x="44" y="20"/>
                      </a:lnTo>
                      <a:lnTo>
                        <a:pt x="45" y="16"/>
                      </a:lnTo>
                    </a:path>
                  </a:pathLst>
                </a:custGeom>
                <a:noFill/>
                <a:ln w="9525">
                  <a:noFill/>
                </a:ln>
              </p:spPr>
              <p:txBody>
                <a:bodyPr/>
                <a:p>
                  <a:endParaRPr lang="zh-CN" altLang="en-US"/>
                </a:p>
              </p:txBody>
            </p:sp>
            <p:sp>
              <p:nvSpPr>
                <p:cNvPr id="23677" name="Freeform 153"/>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678" name="Freeform 154"/>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679" name="Freeform 155"/>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680" name="Freeform 156"/>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681" name="Freeform 157"/>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682" name="Freeform 158"/>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683" name="Freeform 159"/>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684" name="Freeform 160"/>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685" name="Freeform 161"/>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686" name="Freeform 162"/>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687" name="Freeform 163"/>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688" name="Freeform 164"/>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689" name="Freeform 165"/>
                <p:cNvSpPr/>
                <p:nvPr/>
              </p:nvSpPr>
              <p:spPr>
                <a:xfrm>
                  <a:off x="1766888" y="4773613"/>
                  <a:ext cx="36513" cy="34925"/>
                </a:xfrm>
                <a:custGeom>
                  <a:avLst/>
                  <a:gdLst/>
                  <a:ahLst/>
                  <a:cxnLst>
                    <a:cxn ang="0">
                      <a:pos x="4762" y="0"/>
                    </a:cxn>
                    <a:cxn ang="0">
                      <a:pos x="0" y="3175"/>
                    </a:cxn>
                    <a:cxn ang="0">
                      <a:pos x="31750" y="34925"/>
                    </a:cxn>
                    <a:cxn ang="0">
                      <a:pos x="36513" y="30162"/>
                    </a:cxn>
                    <a:cxn ang="0">
                      <a:pos x="4762" y="0"/>
                    </a:cxn>
                  </a:cxnLst>
                  <a:pathLst>
                    <a:path w="23" h="22">
                      <a:moveTo>
                        <a:pt x="3" y="0"/>
                      </a:moveTo>
                      <a:lnTo>
                        <a:pt x="0" y="2"/>
                      </a:lnTo>
                      <a:lnTo>
                        <a:pt x="20" y="22"/>
                      </a:lnTo>
                      <a:lnTo>
                        <a:pt x="23" y="19"/>
                      </a:lnTo>
                      <a:lnTo>
                        <a:pt x="3" y="0"/>
                      </a:lnTo>
                      <a:close/>
                    </a:path>
                  </a:pathLst>
                </a:custGeom>
                <a:solidFill>
                  <a:srgbClr val="FFFFFF"/>
                </a:solidFill>
                <a:ln w="9525">
                  <a:noFill/>
                </a:ln>
              </p:spPr>
              <p:txBody>
                <a:bodyPr/>
                <a:p>
                  <a:endParaRPr lang="zh-CN" altLang="en-US"/>
                </a:p>
              </p:txBody>
            </p:sp>
            <p:sp>
              <p:nvSpPr>
                <p:cNvPr id="23690" name="Freeform 166"/>
                <p:cNvSpPr/>
                <p:nvPr/>
              </p:nvSpPr>
              <p:spPr>
                <a:xfrm>
                  <a:off x="1766888" y="4773613"/>
                  <a:ext cx="36513" cy="34925"/>
                </a:xfrm>
                <a:custGeom>
                  <a:avLst/>
                  <a:gdLst/>
                  <a:ahLst/>
                  <a:cxnLst>
                    <a:cxn ang="0">
                      <a:pos x="4762" y="0"/>
                    </a:cxn>
                    <a:cxn ang="0">
                      <a:pos x="0" y="3175"/>
                    </a:cxn>
                    <a:cxn ang="0">
                      <a:pos x="31750" y="34925"/>
                    </a:cxn>
                    <a:cxn ang="0">
                      <a:pos x="36513" y="30162"/>
                    </a:cxn>
                  </a:cxnLst>
                  <a:pathLst>
                    <a:path w="23" h="22">
                      <a:moveTo>
                        <a:pt x="3" y="0"/>
                      </a:moveTo>
                      <a:lnTo>
                        <a:pt x="0" y="2"/>
                      </a:lnTo>
                      <a:lnTo>
                        <a:pt x="20" y="22"/>
                      </a:lnTo>
                      <a:lnTo>
                        <a:pt x="23" y="19"/>
                      </a:lnTo>
                    </a:path>
                  </a:pathLst>
                </a:custGeom>
                <a:noFill/>
                <a:ln w="9525">
                  <a:noFill/>
                </a:ln>
              </p:spPr>
              <p:txBody>
                <a:bodyPr/>
                <a:p>
                  <a:endParaRPr lang="zh-CN" altLang="en-US"/>
                </a:p>
              </p:txBody>
            </p:sp>
            <p:sp>
              <p:nvSpPr>
                <p:cNvPr id="23691" name="Freeform 167"/>
                <p:cNvSpPr/>
                <p:nvPr/>
              </p:nvSpPr>
              <p:spPr>
                <a:xfrm>
                  <a:off x="2273300" y="5276850"/>
                  <a:ext cx="36513" cy="34925"/>
                </a:xfrm>
                <a:custGeom>
                  <a:avLst/>
                  <a:gdLst/>
                  <a:ahLst/>
                  <a:cxnLst>
                    <a:cxn ang="0">
                      <a:pos x="4762" y="0"/>
                    </a:cxn>
                    <a:cxn ang="0">
                      <a:pos x="0" y="4762"/>
                    </a:cxn>
                    <a:cxn ang="0">
                      <a:pos x="31750" y="34925"/>
                    </a:cxn>
                    <a:cxn ang="0">
                      <a:pos x="36513" y="31750"/>
                    </a:cxn>
                    <a:cxn ang="0">
                      <a:pos x="4762" y="0"/>
                    </a:cxn>
                  </a:cxnLst>
                  <a:pathLst>
                    <a:path w="23" h="22">
                      <a:moveTo>
                        <a:pt x="3" y="0"/>
                      </a:moveTo>
                      <a:lnTo>
                        <a:pt x="0" y="3"/>
                      </a:lnTo>
                      <a:lnTo>
                        <a:pt x="20" y="22"/>
                      </a:lnTo>
                      <a:lnTo>
                        <a:pt x="23" y="20"/>
                      </a:lnTo>
                      <a:lnTo>
                        <a:pt x="3" y="0"/>
                      </a:lnTo>
                      <a:close/>
                    </a:path>
                  </a:pathLst>
                </a:custGeom>
                <a:solidFill>
                  <a:srgbClr val="FFFFFF"/>
                </a:solidFill>
                <a:ln w="9525">
                  <a:noFill/>
                </a:ln>
              </p:spPr>
              <p:txBody>
                <a:bodyPr/>
                <a:p>
                  <a:endParaRPr lang="zh-CN" altLang="en-US"/>
                </a:p>
              </p:txBody>
            </p:sp>
            <p:sp>
              <p:nvSpPr>
                <p:cNvPr id="23692" name="Freeform 168"/>
                <p:cNvSpPr/>
                <p:nvPr/>
              </p:nvSpPr>
              <p:spPr>
                <a:xfrm>
                  <a:off x="2273300" y="5276850"/>
                  <a:ext cx="36513" cy="34925"/>
                </a:xfrm>
                <a:custGeom>
                  <a:avLst/>
                  <a:gdLst/>
                  <a:ahLst/>
                  <a:cxnLst>
                    <a:cxn ang="0">
                      <a:pos x="4762" y="0"/>
                    </a:cxn>
                    <a:cxn ang="0">
                      <a:pos x="0" y="4762"/>
                    </a:cxn>
                    <a:cxn ang="0">
                      <a:pos x="31750" y="34925"/>
                    </a:cxn>
                    <a:cxn ang="0">
                      <a:pos x="36513" y="31750"/>
                    </a:cxn>
                  </a:cxnLst>
                  <a:pathLst>
                    <a:path w="23" h="22">
                      <a:moveTo>
                        <a:pt x="3" y="0"/>
                      </a:moveTo>
                      <a:lnTo>
                        <a:pt x="0" y="3"/>
                      </a:lnTo>
                      <a:lnTo>
                        <a:pt x="20" y="22"/>
                      </a:lnTo>
                      <a:lnTo>
                        <a:pt x="23" y="20"/>
                      </a:lnTo>
                    </a:path>
                  </a:pathLst>
                </a:custGeom>
                <a:noFill/>
                <a:ln w="9525">
                  <a:noFill/>
                </a:ln>
              </p:spPr>
              <p:txBody>
                <a:bodyPr/>
                <a:p>
                  <a:endParaRPr lang="zh-CN" altLang="en-US"/>
                </a:p>
              </p:txBody>
            </p:sp>
            <p:sp>
              <p:nvSpPr>
                <p:cNvPr id="23693" name="Freeform 169"/>
                <p:cNvSpPr/>
                <p:nvPr/>
              </p:nvSpPr>
              <p:spPr>
                <a:xfrm>
                  <a:off x="1660525" y="5008563"/>
                  <a:ext cx="44450" cy="7937"/>
                </a:xfrm>
                <a:custGeom>
                  <a:avLst/>
                  <a:gdLst/>
                  <a:ahLst/>
                  <a:cxnLst>
                    <a:cxn ang="0">
                      <a:pos x="0" y="0"/>
                    </a:cxn>
                    <a:cxn ang="0">
                      <a:pos x="0" y="6349"/>
                    </a:cxn>
                    <a:cxn ang="0">
                      <a:pos x="44450" y="7937"/>
                    </a:cxn>
                    <a:cxn ang="0">
                      <a:pos x="44450" y="3174"/>
                    </a:cxn>
                    <a:cxn ang="0">
                      <a:pos x="0" y="0"/>
                    </a:cxn>
                  </a:cxnLst>
                  <a:pathLst>
                    <a:path w="28" h="5">
                      <a:moveTo>
                        <a:pt x="0" y="0"/>
                      </a:moveTo>
                      <a:lnTo>
                        <a:pt x="0" y="4"/>
                      </a:lnTo>
                      <a:lnTo>
                        <a:pt x="28" y="5"/>
                      </a:lnTo>
                      <a:lnTo>
                        <a:pt x="28" y="2"/>
                      </a:lnTo>
                      <a:lnTo>
                        <a:pt x="0" y="0"/>
                      </a:lnTo>
                      <a:close/>
                    </a:path>
                  </a:pathLst>
                </a:custGeom>
                <a:solidFill>
                  <a:srgbClr val="FFFFFF"/>
                </a:solidFill>
                <a:ln w="9525">
                  <a:noFill/>
                </a:ln>
              </p:spPr>
              <p:txBody>
                <a:bodyPr/>
                <a:p>
                  <a:endParaRPr lang="zh-CN" altLang="en-US"/>
                </a:p>
              </p:txBody>
            </p:sp>
            <p:sp>
              <p:nvSpPr>
                <p:cNvPr id="23694" name="Freeform 170"/>
                <p:cNvSpPr/>
                <p:nvPr/>
              </p:nvSpPr>
              <p:spPr>
                <a:xfrm>
                  <a:off x="1660525" y="5008563"/>
                  <a:ext cx="44450" cy="7937"/>
                </a:xfrm>
                <a:custGeom>
                  <a:avLst/>
                  <a:gdLst/>
                  <a:ahLst/>
                  <a:cxnLst>
                    <a:cxn ang="0">
                      <a:pos x="0" y="0"/>
                    </a:cxn>
                    <a:cxn ang="0">
                      <a:pos x="0" y="6349"/>
                    </a:cxn>
                    <a:cxn ang="0">
                      <a:pos x="44450" y="7937"/>
                    </a:cxn>
                    <a:cxn ang="0">
                      <a:pos x="44450" y="3174"/>
                    </a:cxn>
                  </a:cxnLst>
                  <a:pathLst>
                    <a:path w="28" h="5">
                      <a:moveTo>
                        <a:pt x="0" y="0"/>
                      </a:moveTo>
                      <a:lnTo>
                        <a:pt x="0" y="4"/>
                      </a:lnTo>
                      <a:lnTo>
                        <a:pt x="28" y="5"/>
                      </a:lnTo>
                      <a:lnTo>
                        <a:pt x="28" y="2"/>
                      </a:lnTo>
                    </a:path>
                  </a:pathLst>
                </a:custGeom>
                <a:noFill/>
                <a:ln w="9525">
                  <a:noFill/>
                </a:ln>
              </p:spPr>
              <p:txBody>
                <a:bodyPr/>
                <a:p>
                  <a:endParaRPr lang="zh-CN" altLang="en-US"/>
                </a:p>
              </p:txBody>
            </p:sp>
            <p:sp>
              <p:nvSpPr>
                <p:cNvPr id="23695" name="Freeform 171"/>
                <p:cNvSpPr/>
                <p:nvPr/>
              </p:nvSpPr>
              <p:spPr>
                <a:xfrm>
                  <a:off x="2371725" y="5067300"/>
                  <a:ext cx="44450" cy="9525"/>
                </a:xfrm>
                <a:custGeom>
                  <a:avLst/>
                  <a:gdLst/>
                  <a:ahLst/>
                  <a:cxnLst>
                    <a:cxn ang="0">
                      <a:pos x="1587" y="0"/>
                    </a:cxn>
                    <a:cxn ang="0">
                      <a:pos x="0" y="6350"/>
                    </a:cxn>
                    <a:cxn ang="0">
                      <a:pos x="44450" y="9525"/>
                    </a:cxn>
                    <a:cxn ang="0">
                      <a:pos x="44450" y="3175"/>
                    </a:cxn>
                    <a:cxn ang="0">
                      <a:pos x="1587" y="0"/>
                    </a:cxn>
                  </a:cxnLst>
                  <a:pathLst>
                    <a:path w="28" h="6">
                      <a:moveTo>
                        <a:pt x="1" y="0"/>
                      </a:moveTo>
                      <a:lnTo>
                        <a:pt x="0" y="4"/>
                      </a:lnTo>
                      <a:lnTo>
                        <a:pt x="28" y="6"/>
                      </a:lnTo>
                      <a:lnTo>
                        <a:pt x="28" y="2"/>
                      </a:lnTo>
                      <a:lnTo>
                        <a:pt x="1" y="0"/>
                      </a:lnTo>
                      <a:close/>
                    </a:path>
                  </a:pathLst>
                </a:custGeom>
                <a:solidFill>
                  <a:srgbClr val="FFFFFF"/>
                </a:solidFill>
                <a:ln w="9525">
                  <a:noFill/>
                </a:ln>
              </p:spPr>
              <p:txBody>
                <a:bodyPr/>
                <a:p>
                  <a:endParaRPr lang="zh-CN" altLang="en-US"/>
                </a:p>
              </p:txBody>
            </p:sp>
            <p:sp>
              <p:nvSpPr>
                <p:cNvPr id="23696" name="Freeform 172"/>
                <p:cNvSpPr/>
                <p:nvPr/>
              </p:nvSpPr>
              <p:spPr>
                <a:xfrm>
                  <a:off x="2371725" y="5067300"/>
                  <a:ext cx="44450" cy="9525"/>
                </a:xfrm>
                <a:custGeom>
                  <a:avLst/>
                  <a:gdLst/>
                  <a:ahLst/>
                  <a:cxnLst>
                    <a:cxn ang="0">
                      <a:pos x="1587" y="0"/>
                    </a:cxn>
                    <a:cxn ang="0">
                      <a:pos x="0" y="6350"/>
                    </a:cxn>
                    <a:cxn ang="0">
                      <a:pos x="44450" y="9525"/>
                    </a:cxn>
                    <a:cxn ang="0">
                      <a:pos x="44450" y="3175"/>
                    </a:cxn>
                  </a:cxnLst>
                  <a:pathLst>
                    <a:path w="28" h="6">
                      <a:moveTo>
                        <a:pt x="1" y="0"/>
                      </a:moveTo>
                      <a:lnTo>
                        <a:pt x="0" y="4"/>
                      </a:lnTo>
                      <a:lnTo>
                        <a:pt x="28" y="6"/>
                      </a:lnTo>
                      <a:lnTo>
                        <a:pt x="28" y="2"/>
                      </a:lnTo>
                    </a:path>
                  </a:pathLst>
                </a:custGeom>
                <a:noFill/>
                <a:ln w="9525">
                  <a:noFill/>
                </a:ln>
              </p:spPr>
              <p:txBody>
                <a:bodyPr/>
                <a:p>
                  <a:endParaRPr lang="zh-CN" altLang="en-US"/>
                </a:p>
              </p:txBody>
            </p:sp>
            <p:sp>
              <p:nvSpPr>
                <p:cNvPr id="23697" name="Freeform 173"/>
                <p:cNvSpPr/>
                <p:nvPr/>
              </p:nvSpPr>
              <p:spPr>
                <a:xfrm>
                  <a:off x="1670050" y="4943475"/>
                  <a:ext cx="46038" cy="15875"/>
                </a:xfrm>
                <a:custGeom>
                  <a:avLst/>
                  <a:gdLst/>
                  <a:ahLst/>
                  <a:cxnLst>
                    <a:cxn ang="0">
                      <a:pos x="3175" y="0"/>
                    </a:cxn>
                    <a:cxn ang="0">
                      <a:pos x="0" y="6350"/>
                    </a:cxn>
                    <a:cxn ang="0">
                      <a:pos x="42862" y="15875"/>
                    </a:cxn>
                    <a:cxn ang="0">
                      <a:pos x="46038" y="11112"/>
                    </a:cxn>
                    <a:cxn ang="0">
                      <a:pos x="3175" y="0"/>
                    </a:cxn>
                  </a:cxnLst>
                  <a:pathLst>
                    <a:path w="29" h="10">
                      <a:moveTo>
                        <a:pt x="2" y="0"/>
                      </a:moveTo>
                      <a:lnTo>
                        <a:pt x="0" y="4"/>
                      </a:lnTo>
                      <a:lnTo>
                        <a:pt x="27" y="10"/>
                      </a:lnTo>
                      <a:lnTo>
                        <a:pt x="29" y="7"/>
                      </a:lnTo>
                      <a:lnTo>
                        <a:pt x="2" y="0"/>
                      </a:lnTo>
                      <a:close/>
                    </a:path>
                  </a:pathLst>
                </a:custGeom>
                <a:solidFill>
                  <a:srgbClr val="FFFFFF"/>
                </a:solidFill>
                <a:ln w="9525">
                  <a:noFill/>
                </a:ln>
              </p:spPr>
              <p:txBody>
                <a:bodyPr/>
                <a:p>
                  <a:endParaRPr lang="zh-CN" altLang="en-US"/>
                </a:p>
              </p:txBody>
            </p:sp>
            <p:sp>
              <p:nvSpPr>
                <p:cNvPr id="23698" name="Freeform 174"/>
                <p:cNvSpPr/>
                <p:nvPr/>
              </p:nvSpPr>
              <p:spPr>
                <a:xfrm>
                  <a:off x="1670050" y="4943475"/>
                  <a:ext cx="46038" cy="15875"/>
                </a:xfrm>
                <a:custGeom>
                  <a:avLst/>
                  <a:gdLst/>
                  <a:ahLst/>
                  <a:cxnLst>
                    <a:cxn ang="0">
                      <a:pos x="3175" y="0"/>
                    </a:cxn>
                    <a:cxn ang="0">
                      <a:pos x="0" y="6350"/>
                    </a:cxn>
                    <a:cxn ang="0">
                      <a:pos x="42862" y="15875"/>
                    </a:cxn>
                    <a:cxn ang="0">
                      <a:pos x="46038" y="11112"/>
                    </a:cxn>
                  </a:cxnLst>
                  <a:pathLst>
                    <a:path w="29" h="10">
                      <a:moveTo>
                        <a:pt x="2" y="0"/>
                      </a:moveTo>
                      <a:lnTo>
                        <a:pt x="0" y="4"/>
                      </a:lnTo>
                      <a:lnTo>
                        <a:pt x="27" y="10"/>
                      </a:lnTo>
                      <a:lnTo>
                        <a:pt x="29" y="7"/>
                      </a:lnTo>
                    </a:path>
                  </a:pathLst>
                </a:custGeom>
                <a:noFill/>
                <a:ln w="9525">
                  <a:noFill/>
                </a:ln>
              </p:spPr>
              <p:txBody>
                <a:bodyPr/>
                <a:p>
                  <a:endParaRPr lang="zh-CN" altLang="en-US"/>
                </a:p>
              </p:txBody>
            </p:sp>
            <p:sp>
              <p:nvSpPr>
                <p:cNvPr id="23699" name="Freeform 175"/>
                <p:cNvSpPr/>
                <p:nvPr/>
              </p:nvSpPr>
              <p:spPr>
                <a:xfrm>
                  <a:off x="2362200" y="5124450"/>
                  <a:ext cx="42863" cy="17462"/>
                </a:xfrm>
                <a:custGeom>
                  <a:avLst/>
                  <a:gdLst/>
                  <a:ahLst/>
                  <a:cxnLst>
                    <a:cxn ang="0">
                      <a:pos x="0" y="0"/>
                    </a:cxn>
                    <a:cxn ang="0">
                      <a:pos x="0" y="6349"/>
                    </a:cxn>
                    <a:cxn ang="0">
                      <a:pos x="41275" y="17462"/>
                    </a:cxn>
                    <a:cxn ang="0">
                      <a:pos x="42863" y="11112"/>
                    </a:cxn>
                    <a:cxn ang="0">
                      <a:pos x="0" y="0"/>
                    </a:cxn>
                  </a:cxnLst>
                  <a:pathLst>
                    <a:path w="27" h="11">
                      <a:moveTo>
                        <a:pt x="0" y="0"/>
                      </a:moveTo>
                      <a:lnTo>
                        <a:pt x="0" y="4"/>
                      </a:lnTo>
                      <a:lnTo>
                        <a:pt x="26" y="11"/>
                      </a:lnTo>
                      <a:lnTo>
                        <a:pt x="27" y="7"/>
                      </a:lnTo>
                      <a:lnTo>
                        <a:pt x="0" y="0"/>
                      </a:lnTo>
                      <a:close/>
                    </a:path>
                  </a:pathLst>
                </a:custGeom>
                <a:solidFill>
                  <a:srgbClr val="FFFFFF"/>
                </a:solidFill>
                <a:ln w="9525">
                  <a:noFill/>
                </a:ln>
              </p:spPr>
              <p:txBody>
                <a:bodyPr/>
                <a:p>
                  <a:endParaRPr lang="zh-CN" altLang="en-US"/>
                </a:p>
              </p:txBody>
            </p:sp>
            <p:sp>
              <p:nvSpPr>
                <p:cNvPr id="23700" name="Freeform 176"/>
                <p:cNvSpPr/>
                <p:nvPr/>
              </p:nvSpPr>
              <p:spPr>
                <a:xfrm>
                  <a:off x="2362200" y="5124450"/>
                  <a:ext cx="42863" cy="17462"/>
                </a:xfrm>
                <a:custGeom>
                  <a:avLst/>
                  <a:gdLst/>
                  <a:ahLst/>
                  <a:cxnLst>
                    <a:cxn ang="0">
                      <a:pos x="0" y="0"/>
                    </a:cxn>
                    <a:cxn ang="0">
                      <a:pos x="0" y="6349"/>
                    </a:cxn>
                    <a:cxn ang="0">
                      <a:pos x="41275" y="17462"/>
                    </a:cxn>
                    <a:cxn ang="0">
                      <a:pos x="42863" y="11112"/>
                    </a:cxn>
                  </a:cxnLst>
                  <a:pathLst>
                    <a:path w="27" h="11">
                      <a:moveTo>
                        <a:pt x="0" y="0"/>
                      </a:moveTo>
                      <a:lnTo>
                        <a:pt x="0" y="4"/>
                      </a:lnTo>
                      <a:lnTo>
                        <a:pt x="26" y="11"/>
                      </a:lnTo>
                      <a:lnTo>
                        <a:pt x="27" y="7"/>
                      </a:lnTo>
                    </a:path>
                  </a:pathLst>
                </a:custGeom>
                <a:noFill/>
                <a:ln w="9525">
                  <a:noFill/>
                </a:ln>
              </p:spPr>
              <p:txBody>
                <a:bodyPr/>
                <a:p>
                  <a:endParaRPr lang="zh-CN" altLang="en-US"/>
                </a:p>
              </p:txBody>
            </p:sp>
            <p:sp>
              <p:nvSpPr>
                <p:cNvPr id="23701" name="Freeform 177"/>
                <p:cNvSpPr/>
                <p:nvPr/>
              </p:nvSpPr>
              <p:spPr>
                <a:xfrm>
                  <a:off x="1725613" y="4822825"/>
                  <a:ext cx="39688" cy="30162"/>
                </a:xfrm>
                <a:custGeom>
                  <a:avLst/>
                  <a:gdLst/>
                  <a:ahLst/>
                  <a:cxnLst>
                    <a:cxn ang="0">
                      <a:pos x="3175" y="0"/>
                    </a:cxn>
                    <a:cxn ang="0">
                      <a:pos x="0" y="6349"/>
                    </a:cxn>
                    <a:cxn ang="0">
                      <a:pos x="36512" y="30162"/>
                    </a:cxn>
                    <a:cxn ang="0">
                      <a:pos x="39688" y="25399"/>
                    </a:cxn>
                    <a:cxn ang="0">
                      <a:pos x="3175" y="0"/>
                    </a:cxn>
                  </a:cxnLst>
                  <a:pathLst>
                    <a:path w="25" h="19">
                      <a:moveTo>
                        <a:pt x="2" y="0"/>
                      </a:moveTo>
                      <a:lnTo>
                        <a:pt x="0" y="4"/>
                      </a:lnTo>
                      <a:lnTo>
                        <a:pt x="23" y="19"/>
                      </a:lnTo>
                      <a:lnTo>
                        <a:pt x="25" y="16"/>
                      </a:lnTo>
                      <a:lnTo>
                        <a:pt x="2" y="0"/>
                      </a:lnTo>
                      <a:close/>
                    </a:path>
                  </a:pathLst>
                </a:custGeom>
                <a:solidFill>
                  <a:srgbClr val="FFFFFF"/>
                </a:solidFill>
                <a:ln w="9525">
                  <a:noFill/>
                </a:ln>
              </p:spPr>
              <p:txBody>
                <a:bodyPr/>
                <a:p>
                  <a:endParaRPr lang="zh-CN" altLang="en-US"/>
                </a:p>
              </p:txBody>
            </p:sp>
            <p:sp>
              <p:nvSpPr>
                <p:cNvPr id="23702" name="Freeform 178"/>
                <p:cNvSpPr/>
                <p:nvPr/>
              </p:nvSpPr>
              <p:spPr>
                <a:xfrm>
                  <a:off x="1725613" y="4822825"/>
                  <a:ext cx="39688" cy="30162"/>
                </a:xfrm>
                <a:custGeom>
                  <a:avLst/>
                  <a:gdLst/>
                  <a:ahLst/>
                  <a:cxnLst>
                    <a:cxn ang="0">
                      <a:pos x="3175" y="0"/>
                    </a:cxn>
                    <a:cxn ang="0">
                      <a:pos x="0" y="6349"/>
                    </a:cxn>
                    <a:cxn ang="0">
                      <a:pos x="36512" y="30162"/>
                    </a:cxn>
                    <a:cxn ang="0">
                      <a:pos x="39688" y="25399"/>
                    </a:cxn>
                  </a:cxnLst>
                  <a:pathLst>
                    <a:path w="25" h="19">
                      <a:moveTo>
                        <a:pt x="2" y="0"/>
                      </a:moveTo>
                      <a:lnTo>
                        <a:pt x="0" y="4"/>
                      </a:lnTo>
                      <a:lnTo>
                        <a:pt x="23" y="19"/>
                      </a:lnTo>
                      <a:lnTo>
                        <a:pt x="25" y="16"/>
                      </a:lnTo>
                    </a:path>
                  </a:pathLst>
                </a:custGeom>
                <a:noFill/>
                <a:ln w="9525">
                  <a:noFill/>
                </a:ln>
              </p:spPr>
              <p:txBody>
                <a:bodyPr/>
                <a:p>
                  <a:endParaRPr lang="zh-CN" altLang="en-US"/>
                </a:p>
              </p:txBody>
            </p:sp>
            <p:sp>
              <p:nvSpPr>
                <p:cNvPr id="23703" name="Freeform 179"/>
                <p:cNvSpPr/>
                <p:nvPr/>
              </p:nvSpPr>
              <p:spPr>
                <a:xfrm>
                  <a:off x="2311400" y="5232400"/>
                  <a:ext cx="39688" cy="30162"/>
                </a:xfrm>
                <a:custGeom>
                  <a:avLst/>
                  <a:gdLst/>
                  <a:ahLst/>
                  <a:cxnLst>
                    <a:cxn ang="0">
                      <a:pos x="3175" y="0"/>
                    </a:cxn>
                    <a:cxn ang="0">
                      <a:pos x="0" y="4762"/>
                    </a:cxn>
                    <a:cxn ang="0">
                      <a:pos x="36512" y="30162"/>
                    </a:cxn>
                    <a:cxn ang="0">
                      <a:pos x="39688" y="25399"/>
                    </a:cxn>
                    <a:cxn ang="0">
                      <a:pos x="3175" y="0"/>
                    </a:cxn>
                  </a:cxnLst>
                  <a:pathLst>
                    <a:path w="25" h="19">
                      <a:moveTo>
                        <a:pt x="2" y="0"/>
                      </a:moveTo>
                      <a:lnTo>
                        <a:pt x="0" y="3"/>
                      </a:lnTo>
                      <a:lnTo>
                        <a:pt x="23" y="19"/>
                      </a:lnTo>
                      <a:lnTo>
                        <a:pt x="25" y="16"/>
                      </a:lnTo>
                      <a:lnTo>
                        <a:pt x="2" y="0"/>
                      </a:lnTo>
                      <a:close/>
                    </a:path>
                  </a:pathLst>
                </a:custGeom>
                <a:solidFill>
                  <a:srgbClr val="FFFFFF"/>
                </a:solidFill>
                <a:ln w="9525">
                  <a:noFill/>
                </a:ln>
              </p:spPr>
              <p:txBody>
                <a:bodyPr/>
                <a:p>
                  <a:endParaRPr lang="zh-CN" altLang="en-US"/>
                </a:p>
              </p:txBody>
            </p:sp>
            <p:sp>
              <p:nvSpPr>
                <p:cNvPr id="23704" name="Freeform 180"/>
                <p:cNvSpPr/>
                <p:nvPr/>
              </p:nvSpPr>
              <p:spPr>
                <a:xfrm>
                  <a:off x="2311400" y="5232400"/>
                  <a:ext cx="39688" cy="30162"/>
                </a:xfrm>
                <a:custGeom>
                  <a:avLst/>
                  <a:gdLst/>
                  <a:ahLst/>
                  <a:cxnLst>
                    <a:cxn ang="0">
                      <a:pos x="3175" y="0"/>
                    </a:cxn>
                    <a:cxn ang="0">
                      <a:pos x="0" y="4762"/>
                    </a:cxn>
                    <a:cxn ang="0">
                      <a:pos x="36512" y="30162"/>
                    </a:cxn>
                    <a:cxn ang="0">
                      <a:pos x="39688" y="25399"/>
                    </a:cxn>
                  </a:cxnLst>
                  <a:pathLst>
                    <a:path w="25" h="19">
                      <a:moveTo>
                        <a:pt x="2" y="0"/>
                      </a:moveTo>
                      <a:lnTo>
                        <a:pt x="0" y="3"/>
                      </a:lnTo>
                      <a:lnTo>
                        <a:pt x="23" y="19"/>
                      </a:lnTo>
                      <a:lnTo>
                        <a:pt x="25" y="16"/>
                      </a:lnTo>
                    </a:path>
                  </a:pathLst>
                </a:custGeom>
                <a:noFill/>
                <a:ln w="9525">
                  <a:noFill/>
                </a:ln>
              </p:spPr>
              <p:txBody>
                <a:bodyPr/>
                <a:p>
                  <a:endParaRPr lang="zh-CN" altLang="en-US"/>
                </a:p>
              </p:txBody>
            </p:sp>
            <p:sp>
              <p:nvSpPr>
                <p:cNvPr id="23705" name="Freeform 181"/>
                <p:cNvSpPr/>
                <p:nvPr/>
              </p:nvSpPr>
              <p:spPr>
                <a:xfrm>
                  <a:off x="1660525" y="5070475"/>
                  <a:ext cx="44450" cy="11112"/>
                </a:xfrm>
                <a:custGeom>
                  <a:avLst/>
                  <a:gdLst/>
                  <a:ahLst/>
                  <a:cxnLst>
                    <a:cxn ang="0">
                      <a:pos x="0" y="4762"/>
                    </a:cxn>
                    <a:cxn ang="0">
                      <a:pos x="0" y="11112"/>
                    </a:cxn>
                    <a:cxn ang="0">
                      <a:pos x="44450" y="6349"/>
                    </a:cxn>
                    <a:cxn ang="0">
                      <a:pos x="44450" y="0"/>
                    </a:cxn>
                    <a:cxn ang="0">
                      <a:pos x="0" y="4762"/>
                    </a:cxn>
                  </a:cxnLst>
                  <a:pathLst>
                    <a:path w="28" h="7">
                      <a:moveTo>
                        <a:pt x="0" y="3"/>
                      </a:moveTo>
                      <a:lnTo>
                        <a:pt x="0" y="7"/>
                      </a:lnTo>
                      <a:lnTo>
                        <a:pt x="28" y="4"/>
                      </a:lnTo>
                      <a:lnTo>
                        <a:pt x="28" y="0"/>
                      </a:lnTo>
                      <a:lnTo>
                        <a:pt x="0" y="3"/>
                      </a:lnTo>
                      <a:close/>
                    </a:path>
                  </a:pathLst>
                </a:custGeom>
                <a:solidFill>
                  <a:srgbClr val="FFFFFF"/>
                </a:solidFill>
                <a:ln w="9525">
                  <a:noFill/>
                </a:ln>
              </p:spPr>
              <p:txBody>
                <a:bodyPr/>
                <a:p>
                  <a:endParaRPr lang="zh-CN" altLang="en-US"/>
                </a:p>
              </p:txBody>
            </p:sp>
            <p:sp>
              <p:nvSpPr>
                <p:cNvPr id="23706" name="Freeform 182"/>
                <p:cNvSpPr/>
                <p:nvPr/>
              </p:nvSpPr>
              <p:spPr>
                <a:xfrm>
                  <a:off x="1660525" y="5070475"/>
                  <a:ext cx="44450" cy="11112"/>
                </a:xfrm>
                <a:custGeom>
                  <a:avLst/>
                  <a:gdLst/>
                  <a:ahLst/>
                  <a:cxnLst>
                    <a:cxn ang="0">
                      <a:pos x="0" y="4762"/>
                    </a:cxn>
                    <a:cxn ang="0">
                      <a:pos x="0" y="11112"/>
                    </a:cxn>
                    <a:cxn ang="0">
                      <a:pos x="44450" y="6349"/>
                    </a:cxn>
                    <a:cxn ang="0">
                      <a:pos x="44450" y="0"/>
                    </a:cxn>
                  </a:cxnLst>
                  <a:pathLst>
                    <a:path w="28" h="7">
                      <a:moveTo>
                        <a:pt x="0" y="3"/>
                      </a:moveTo>
                      <a:lnTo>
                        <a:pt x="0" y="7"/>
                      </a:lnTo>
                      <a:lnTo>
                        <a:pt x="28" y="4"/>
                      </a:lnTo>
                      <a:lnTo>
                        <a:pt x="28" y="0"/>
                      </a:lnTo>
                    </a:path>
                  </a:pathLst>
                </a:custGeom>
                <a:noFill/>
                <a:ln w="9525">
                  <a:noFill/>
                </a:ln>
              </p:spPr>
              <p:txBody>
                <a:bodyPr/>
                <a:p>
                  <a:endParaRPr lang="zh-CN" altLang="en-US"/>
                </a:p>
              </p:txBody>
            </p:sp>
            <p:sp>
              <p:nvSpPr>
                <p:cNvPr id="23707" name="Freeform 183"/>
                <p:cNvSpPr/>
                <p:nvPr/>
              </p:nvSpPr>
              <p:spPr>
                <a:xfrm>
                  <a:off x="2371725" y="5003800"/>
                  <a:ext cx="44450" cy="11112"/>
                </a:xfrm>
                <a:custGeom>
                  <a:avLst/>
                  <a:gdLst/>
                  <a:ahLst/>
                  <a:cxnLst>
                    <a:cxn ang="0">
                      <a:pos x="0" y="4762"/>
                    </a:cxn>
                    <a:cxn ang="0">
                      <a:pos x="1587" y="11112"/>
                    </a:cxn>
                    <a:cxn ang="0">
                      <a:pos x="44450" y="6349"/>
                    </a:cxn>
                    <a:cxn ang="0">
                      <a:pos x="42862" y="0"/>
                    </a:cxn>
                    <a:cxn ang="0">
                      <a:pos x="0" y="4762"/>
                    </a:cxn>
                  </a:cxnLst>
                  <a:pathLst>
                    <a:path w="28" h="7">
                      <a:moveTo>
                        <a:pt x="0" y="3"/>
                      </a:moveTo>
                      <a:lnTo>
                        <a:pt x="1" y="7"/>
                      </a:lnTo>
                      <a:lnTo>
                        <a:pt x="28" y="4"/>
                      </a:lnTo>
                      <a:lnTo>
                        <a:pt x="27" y="0"/>
                      </a:lnTo>
                      <a:lnTo>
                        <a:pt x="0" y="3"/>
                      </a:lnTo>
                      <a:close/>
                    </a:path>
                  </a:pathLst>
                </a:custGeom>
                <a:solidFill>
                  <a:srgbClr val="FFFFFF"/>
                </a:solidFill>
                <a:ln w="9525">
                  <a:noFill/>
                </a:ln>
              </p:spPr>
              <p:txBody>
                <a:bodyPr/>
                <a:p>
                  <a:endParaRPr lang="zh-CN" altLang="en-US"/>
                </a:p>
              </p:txBody>
            </p:sp>
            <p:sp>
              <p:nvSpPr>
                <p:cNvPr id="23708" name="Freeform 184"/>
                <p:cNvSpPr/>
                <p:nvPr/>
              </p:nvSpPr>
              <p:spPr>
                <a:xfrm>
                  <a:off x="2371725" y="5003800"/>
                  <a:ext cx="44450" cy="11112"/>
                </a:xfrm>
                <a:custGeom>
                  <a:avLst/>
                  <a:gdLst/>
                  <a:ahLst/>
                  <a:cxnLst>
                    <a:cxn ang="0">
                      <a:pos x="0" y="4762"/>
                    </a:cxn>
                    <a:cxn ang="0">
                      <a:pos x="1587" y="11112"/>
                    </a:cxn>
                    <a:cxn ang="0">
                      <a:pos x="44450" y="6349"/>
                    </a:cxn>
                    <a:cxn ang="0">
                      <a:pos x="42862" y="0"/>
                    </a:cxn>
                  </a:cxnLst>
                  <a:pathLst>
                    <a:path w="28" h="7">
                      <a:moveTo>
                        <a:pt x="0" y="3"/>
                      </a:moveTo>
                      <a:lnTo>
                        <a:pt x="1" y="7"/>
                      </a:lnTo>
                      <a:lnTo>
                        <a:pt x="28" y="4"/>
                      </a:lnTo>
                      <a:lnTo>
                        <a:pt x="27" y="0"/>
                      </a:lnTo>
                    </a:path>
                  </a:pathLst>
                </a:custGeom>
                <a:noFill/>
                <a:ln w="9525">
                  <a:noFill/>
                </a:ln>
              </p:spPr>
              <p:txBody>
                <a:bodyPr/>
                <a:p>
                  <a:endParaRPr lang="zh-CN" altLang="en-US"/>
                </a:p>
              </p:txBody>
            </p:sp>
            <p:sp>
              <p:nvSpPr>
                <p:cNvPr id="23709" name="Freeform 185"/>
                <p:cNvSpPr/>
                <p:nvPr/>
              </p:nvSpPr>
              <p:spPr>
                <a:xfrm>
                  <a:off x="1693863" y="5184775"/>
                  <a:ext cx="42863" cy="23812"/>
                </a:xfrm>
                <a:custGeom>
                  <a:avLst/>
                  <a:gdLst/>
                  <a:ahLst/>
                  <a:cxnLst>
                    <a:cxn ang="0">
                      <a:pos x="0" y="19049"/>
                    </a:cxn>
                    <a:cxn ang="0">
                      <a:pos x="4762" y="23812"/>
                    </a:cxn>
                    <a:cxn ang="0">
                      <a:pos x="42863" y="4762"/>
                    </a:cxn>
                    <a:cxn ang="0">
                      <a:pos x="39687" y="0"/>
                    </a:cxn>
                    <a:cxn ang="0">
                      <a:pos x="0" y="19049"/>
                    </a:cxn>
                  </a:cxnLst>
                  <a:pathLst>
                    <a:path w="27" h="15">
                      <a:moveTo>
                        <a:pt x="0" y="12"/>
                      </a:moveTo>
                      <a:lnTo>
                        <a:pt x="3" y="15"/>
                      </a:lnTo>
                      <a:lnTo>
                        <a:pt x="27" y="3"/>
                      </a:lnTo>
                      <a:lnTo>
                        <a:pt x="25" y="0"/>
                      </a:lnTo>
                      <a:lnTo>
                        <a:pt x="0" y="12"/>
                      </a:lnTo>
                      <a:close/>
                    </a:path>
                  </a:pathLst>
                </a:custGeom>
                <a:solidFill>
                  <a:srgbClr val="FFFFFF"/>
                </a:solidFill>
                <a:ln w="9525">
                  <a:noFill/>
                </a:ln>
              </p:spPr>
              <p:txBody>
                <a:bodyPr/>
                <a:p>
                  <a:endParaRPr lang="zh-CN" altLang="en-US"/>
                </a:p>
              </p:txBody>
            </p:sp>
            <p:sp>
              <p:nvSpPr>
                <p:cNvPr id="23710" name="Freeform 186"/>
                <p:cNvSpPr/>
                <p:nvPr/>
              </p:nvSpPr>
              <p:spPr>
                <a:xfrm>
                  <a:off x="1693863" y="5184775"/>
                  <a:ext cx="42863" cy="23812"/>
                </a:xfrm>
                <a:custGeom>
                  <a:avLst/>
                  <a:gdLst/>
                  <a:ahLst/>
                  <a:cxnLst>
                    <a:cxn ang="0">
                      <a:pos x="0" y="19049"/>
                    </a:cxn>
                    <a:cxn ang="0">
                      <a:pos x="4762" y="23812"/>
                    </a:cxn>
                    <a:cxn ang="0">
                      <a:pos x="42863" y="4762"/>
                    </a:cxn>
                    <a:cxn ang="0">
                      <a:pos x="39687" y="0"/>
                    </a:cxn>
                  </a:cxnLst>
                  <a:pathLst>
                    <a:path w="27" h="15">
                      <a:moveTo>
                        <a:pt x="0" y="12"/>
                      </a:moveTo>
                      <a:lnTo>
                        <a:pt x="3" y="15"/>
                      </a:lnTo>
                      <a:lnTo>
                        <a:pt x="27" y="3"/>
                      </a:lnTo>
                      <a:lnTo>
                        <a:pt x="25" y="0"/>
                      </a:lnTo>
                    </a:path>
                  </a:pathLst>
                </a:custGeom>
                <a:noFill/>
                <a:ln w="9525">
                  <a:noFill/>
                </a:ln>
              </p:spPr>
              <p:txBody>
                <a:bodyPr/>
                <a:p>
                  <a:endParaRPr lang="zh-CN" altLang="en-US"/>
                </a:p>
              </p:txBody>
            </p:sp>
            <p:sp>
              <p:nvSpPr>
                <p:cNvPr id="23711" name="Freeform 187"/>
                <p:cNvSpPr/>
                <p:nvPr/>
              </p:nvSpPr>
              <p:spPr>
                <a:xfrm>
                  <a:off x="2339975" y="4876800"/>
                  <a:ext cx="41275" cy="25400"/>
                </a:xfrm>
                <a:custGeom>
                  <a:avLst/>
                  <a:gdLst/>
                  <a:ahLst/>
                  <a:cxnLst>
                    <a:cxn ang="0">
                      <a:pos x="0" y="19050"/>
                    </a:cxn>
                    <a:cxn ang="0">
                      <a:pos x="1587" y="25400"/>
                    </a:cxn>
                    <a:cxn ang="0">
                      <a:pos x="41275" y="4762"/>
                    </a:cxn>
                    <a:cxn ang="0">
                      <a:pos x="39687" y="0"/>
                    </a:cxn>
                    <a:cxn ang="0">
                      <a:pos x="0" y="19050"/>
                    </a:cxn>
                  </a:cxnLst>
                  <a:pathLst>
                    <a:path w="26" h="16">
                      <a:moveTo>
                        <a:pt x="0" y="12"/>
                      </a:moveTo>
                      <a:lnTo>
                        <a:pt x="1" y="16"/>
                      </a:lnTo>
                      <a:lnTo>
                        <a:pt x="26" y="3"/>
                      </a:lnTo>
                      <a:lnTo>
                        <a:pt x="25" y="0"/>
                      </a:lnTo>
                      <a:lnTo>
                        <a:pt x="0" y="12"/>
                      </a:lnTo>
                      <a:close/>
                    </a:path>
                  </a:pathLst>
                </a:custGeom>
                <a:solidFill>
                  <a:srgbClr val="FFFFFF"/>
                </a:solidFill>
                <a:ln w="9525">
                  <a:noFill/>
                </a:ln>
              </p:spPr>
              <p:txBody>
                <a:bodyPr/>
                <a:p>
                  <a:endParaRPr lang="zh-CN" altLang="en-US"/>
                </a:p>
              </p:txBody>
            </p:sp>
            <p:sp>
              <p:nvSpPr>
                <p:cNvPr id="23712" name="Freeform 188"/>
                <p:cNvSpPr/>
                <p:nvPr/>
              </p:nvSpPr>
              <p:spPr>
                <a:xfrm>
                  <a:off x="2339975" y="4876800"/>
                  <a:ext cx="41275" cy="25400"/>
                </a:xfrm>
                <a:custGeom>
                  <a:avLst/>
                  <a:gdLst/>
                  <a:ahLst/>
                  <a:cxnLst>
                    <a:cxn ang="0">
                      <a:pos x="0" y="19050"/>
                    </a:cxn>
                    <a:cxn ang="0">
                      <a:pos x="1587" y="25400"/>
                    </a:cxn>
                    <a:cxn ang="0">
                      <a:pos x="41275" y="4762"/>
                    </a:cxn>
                    <a:cxn ang="0">
                      <a:pos x="39687" y="0"/>
                    </a:cxn>
                  </a:cxnLst>
                  <a:pathLst>
                    <a:path w="26" h="16">
                      <a:moveTo>
                        <a:pt x="0" y="12"/>
                      </a:moveTo>
                      <a:lnTo>
                        <a:pt x="1" y="16"/>
                      </a:lnTo>
                      <a:lnTo>
                        <a:pt x="26" y="3"/>
                      </a:lnTo>
                      <a:lnTo>
                        <a:pt x="25" y="0"/>
                      </a:lnTo>
                    </a:path>
                  </a:pathLst>
                </a:custGeom>
                <a:noFill/>
                <a:ln w="9525">
                  <a:noFill/>
                </a:ln>
              </p:spPr>
              <p:txBody>
                <a:bodyPr/>
                <a:p>
                  <a:endParaRPr lang="zh-CN" altLang="en-US"/>
                </a:p>
              </p:txBody>
            </p:sp>
            <p:sp>
              <p:nvSpPr>
                <p:cNvPr id="23713" name="Freeform 189"/>
                <p:cNvSpPr/>
                <p:nvPr/>
              </p:nvSpPr>
              <p:spPr>
                <a:xfrm>
                  <a:off x="1673225" y="5129213"/>
                  <a:ext cx="42863" cy="19050"/>
                </a:xfrm>
                <a:custGeom>
                  <a:avLst/>
                  <a:gdLst/>
                  <a:ahLst/>
                  <a:cxnLst>
                    <a:cxn ang="0">
                      <a:pos x="0" y="12700"/>
                    </a:cxn>
                    <a:cxn ang="0">
                      <a:pos x="0" y="19050"/>
                    </a:cxn>
                    <a:cxn ang="0">
                      <a:pos x="42863" y="6350"/>
                    </a:cxn>
                    <a:cxn ang="0">
                      <a:pos x="41275" y="0"/>
                    </a:cxn>
                    <a:cxn ang="0">
                      <a:pos x="0" y="12700"/>
                    </a:cxn>
                  </a:cxnLst>
                  <a:pathLst>
                    <a:path w="27" h="12">
                      <a:moveTo>
                        <a:pt x="0" y="8"/>
                      </a:moveTo>
                      <a:lnTo>
                        <a:pt x="0" y="12"/>
                      </a:lnTo>
                      <a:lnTo>
                        <a:pt x="27" y="4"/>
                      </a:lnTo>
                      <a:lnTo>
                        <a:pt x="26" y="0"/>
                      </a:lnTo>
                      <a:lnTo>
                        <a:pt x="0" y="8"/>
                      </a:lnTo>
                      <a:close/>
                    </a:path>
                  </a:pathLst>
                </a:custGeom>
                <a:solidFill>
                  <a:srgbClr val="FFFFFF"/>
                </a:solidFill>
                <a:ln w="9525">
                  <a:noFill/>
                </a:ln>
              </p:spPr>
              <p:txBody>
                <a:bodyPr/>
                <a:p>
                  <a:endParaRPr lang="zh-CN" altLang="en-US"/>
                </a:p>
              </p:txBody>
            </p:sp>
            <p:sp>
              <p:nvSpPr>
                <p:cNvPr id="23714" name="Freeform 190"/>
                <p:cNvSpPr/>
                <p:nvPr/>
              </p:nvSpPr>
              <p:spPr>
                <a:xfrm>
                  <a:off x="1673225" y="5129213"/>
                  <a:ext cx="42863" cy="19050"/>
                </a:xfrm>
                <a:custGeom>
                  <a:avLst/>
                  <a:gdLst/>
                  <a:ahLst/>
                  <a:cxnLst>
                    <a:cxn ang="0">
                      <a:pos x="0" y="12700"/>
                    </a:cxn>
                    <a:cxn ang="0">
                      <a:pos x="0" y="19050"/>
                    </a:cxn>
                    <a:cxn ang="0">
                      <a:pos x="42863" y="6350"/>
                    </a:cxn>
                    <a:cxn ang="0">
                      <a:pos x="41275" y="0"/>
                    </a:cxn>
                  </a:cxnLst>
                  <a:pathLst>
                    <a:path w="27" h="12">
                      <a:moveTo>
                        <a:pt x="0" y="8"/>
                      </a:moveTo>
                      <a:lnTo>
                        <a:pt x="0" y="12"/>
                      </a:lnTo>
                      <a:lnTo>
                        <a:pt x="27" y="4"/>
                      </a:lnTo>
                      <a:lnTo>
                        <a:pt x="26" y="0"/>
                      </a:lnTo>
                    </a:path>
                  </a:pathLst>
                </a:custGeom>
                <a:noFill/>
                <a:ln w="9525">
                  <a:noFill/>
                </a:ln>
              </p:spPr>
              <p:txBody>
                <a:bodyPr/>
                <a:p>
                  <a:endParaRPr lang="zh-CN" altLang="en-US"/>
                </a:p>
              </p:txBody>
            </p:sp>
            <p:sp>
              <p:nvSpPr>
                <p:cNvPr id="23715" name="Freeform 191"/>
                <p:cNvSpPr/>
                <p:nvPr/>
              </p:nvSpPr>
              <p:spPr>
                <a:xfrm>
                  <a:off x="2360613" y="4937125"/>
                  <a:ext cx="42863" cy="19050"/>
                </a:xfrm>
                <a:custGeom>
                  <a:avLst/>
                  <a:gdLst/>
                  <a:ahLst/>
                  <a:cxnLst>
                    <a:cxn ang="0">
                      <a:pos x="0" y="12700"/>
                    </a:cxn>
                    <a:cxn ang="0">
                      <a:pos x="1587" y="19050"/>
                    </a:cxn>
                    <a:cxn ang="0">
                      <a:pos x="42863" y="6350"/>
                    </a:cxn>
                    <a:cxn ang="0">
                      <a:pos x="41275" y="0"/>
                    </a:cxn>
                    <a:cxn ang="0">
                      <a:pos x="0" y="12700"/>
                    </a:cxn>
                  </a:cxnLst>
                  <a:pathLst>
                    <a:path w="27" h="12">
                      <a:moveTo>
                        <a:pt x="0" y="8"/>
                      </a:moveTo>
                      <a:lnTo>
                        <a:pt x="1" y="12"/>
                      </a:lnTo>
                      <a:lnTo>
                        <a:pt x="27" y="4"/>
                      </a:lnTo>
                      <a:lnTo>
                        <a:pt x="26" y="0"/>
                      </a:lnTo>
                      <a:lnTo>
                        <a:pt x="0" y="8"/>
                      </a:lnTo>
                      <a:close/>
                    </a:path>
                  </a:pathLst>
                </a:custGeom>
                <a:solidFill>
                  <a:srgbClr val="FFFFFF"/>
                </a:solidFill>
                <a:ln w="9525">
                  <a:noFill/>
                </a:ln>
              </p:spPr>
              <p:txBody>
                <a:bodyPr/>
                <a:p>
                  <a:endParaRPr lang="zh-CN" altLang="en-US"/>
                </a:p>
              </p:txBody>
            </p:sp>
            <p:sp>
              <p:nvSpPr>
                <p:cNvPr id="23716" name="Freeform 192"/>
                <p:cNvSpPr/>
                <p:nvPr/>
              </p:nvSpPr>
              <p:spPr>
                <a:xfrm>
                  <a:off x="2360613" y="4937125"/>
                  <a:ext cx="42863" cy="19050"/>
                </a:xfrm>
                <a:custGeom>
                  <a:avLst/>
                  <a:gdLst/>
                  <a:ahLst/>
                  <a:cxnLst>
                    <a:cxn ang="0">
                      <a:pos x="0" y="12700"/>
                    </a:cxn>
                    <a:cxn ang="0">
                      <a:pos x="1587" y="19050"/>
                    </a:cxn>
                    <a:cxn ang="0">
                      <a:pos x="42863" y="6350"/>
                    </a:cxn>
                    <a:cxn ang="0">
                      <a:pos x="41275" y="0"/>
                    </a:cxn>
                  </a:cxnLst>
                  <a:pathLst>
                    <a:path w="27" h="12">
                      <a:moveTo>
                        <a:pt x="0" y="8"/>
                      </a:moveTo>
                      <a:lnTo>
                        <a:pt x="1" y="12"/>
                      </a:lnTo>
                      <a:lnTo>
                        <a:pt x="27" y="4"/>
                      </a:lnTo>
                      <a:lnTo>
                        <a:pt x="26" y="0"/>
                      </a:lnTo>
                    </a:path>
                  </a:pathLst>
                </a:custGeom>
                <a:noFill/>
                <a:ln w="9525">
                  <a:noFill/>
                </a:ln>
              </p:spPr>
              <p:txBody>
                <a:bodyPr/>
                <a:p>
                  <a:endParaRPr lang="zh-CN" altLang="en-US"/>
                </a:p>
              </p:txBody>
            </p:sp>
            <p:sp>
              <p:nvSpPr>
                <p:cNvPr id="23717" name="Freeform 193"/>
                <p:cNvSpPr/>
                <p:nvPr/>
              </p:nvSpPr>
              <p:spPr>
                <a:xfrm>
                  <a:off x="1938338" y="4675188"/>
                  <a:ext cx="17463" cy="44450"/>
                </a:xfrm>
                <a:custGeom>
                  <a:avLst/>
                  <a:gdLst/>
                  <a:ahLst/>
                  <a:cxnLst>
                    <a:cxn ang="0">
                      <a:pos x="4762" y="0"/>
                    </a:cxn>
                    <a:cxn ang="0">
                      <a:pos x="0" y="1587"/>
                    </a:cxn>
                    <a:cxn ang="0">
                      <a:pos x="11112" y="44450"/>
                    </a:cxn>
                    <a:cxn ang="0">
                      <a:pos x="17463" y="42862"/>
                    </a:cxn>
                    <a:cxn ang="0">
                      <a:pos x="4762" y="0"/>
                    </a:cxn>
                  </a:cxnLst>
                  <a:pathLst>
                    <a:path w="11" h="28">
                      <a:moveTo>
                        <a:pt x="3" y="0"/>
                      </a:moveTo>
                      <a:lnTo>
                        <a:pt x="0" y="1"/>
                      </a:lnTo>
                      <a:lnTo>
                        <a:pt x="7" y="28"/>
                      </a:lnTo>
                      <a:lnTo>
                        <a:pt x="11" y="27"/>
                      </a:lnTo>
                      <a:lnTo>
                        <a:pt x="3" y="0"/>
                      </a:lnTo>
                      <a:close/>
                    </a:path>
                  </a:pathLst>
                </a:custGeom>
                <a:solidFill>
                  <a:srgbClr val="FFFFFF"/>
                </a:solidFill>
                <a:ln w="9525">
                  <a:noFill/>
                </a:ln>
              </p:spPr>
              <p:txBody>
                <a:bodyPr/>
                <a:p>
                  <a:endParaRPr lang="zh-CN" altLang="en-US"/>
                </a:p>
              </p:txBody>
            </p:sp>
            <p:sp>
              <p:nvSpPr>
                <p:cNvPr id="23718" name="Freeform 194"/>
                <p:cNvSpPr/>
                <p:nvPr/>
              </p:nvSpPr>
              <p:spPr>
                <a:xfrm>
                  <a:off x="1938338" y="4675188"/>
                  <a:ext cx="17463" cy="44450"/>
                </a:xfrm>
                <a:custGeom>
                  <a:avLst/>
                  <a:gdLst/>
                  <a:ahLst/>
                  <a:cxnLst>
                    <a:cxn ang="0">
                      <a:pos x="4762" y="0"/>
                    </a:cxn>
                    <a:cxn ang="0">
                      <a:pos x="0" y="1587"/>
                    </a:cxn>
                    <a:cxn ang="0">
                      <a:pos x="11112" y="44450"/>
                    </a:cxn>
                    <a:cxn ang="0">
                      <a:pos x="17463" y="42862"/>
                    </a:cxn>
                  </a:cxnLst>
                  <a:pathLst>
                    <a:path w="11" h="28">
                      <a:moveTo>
                        <a:pt x="3" y="0"/>
                      </a:moveTo>
                      <a:lnTo>
                        <a:pt x="0" y="1"/>
                      </a:lnTo>
                      <a:lnTo>
                        <a:pt x="7" y="28"/>
                      </a:lnTo>
                      <a:lnTo>
                        <a:pt x="11" y="27"/>
                      </a:lnTo>
                    </a:path>
                  </a:pathLst>
                </a:custGeom>
                <a:noFill/>
                <a:ln w="9525">
                  <a:noFill/>
                </a:ln>
              </p:spPr>
              <p:txBody>
                <a:bodyPr/>
                <a:p>
                  <a:endParaRPr lang="zh-CN" altLang="en-US"/>
                </a:p>
              </p:txBody>
            </p:sp>
            <p:sp>
              <p:nvSpPr>
                <p:cNvPr id="23719" name="Freeform 195"/>
                <p:cNvSpPr/>
                <p:nvPr/>
              </p:nvSpPr>
              <p:spPr>
                <a:xfrm>
                  <a:off x="2122488" y="5365750"/>
                  <a:ext cx="17463" cy="44450"/>
                </a:xfrm>
                <a:custGeom>
                  <a:avLst/>
                  <a:gdLst/>
                  <a:ahLst/>
                  <a:cxnLst>
                    <a:cxn ang="0">
                      <a:pos x="4762" y="0"/>
                    </a:cxn>
                    <a:cxn ang="0">
                      <a:pos x="0" y="1587"/>
                    </a:cxn>
                    <a:cxn ang="0">
                      <a:pos x="9525" y="44450"/>
                    </a:cxn>
                    <a:cxn ang="0">
                      <a:pos x="17463" y="42862"/>
                    </a:cxn>
                    <a:cxn ang="0">
                      <a:pos x="4762" y="0"/>
                    </a:cxn>
                  </a:cxnLst>
                  <a:pathLst>
                    <a:path w="11" h="28">
                      <a:moveTo>
                        <a:pt x="3" y="0"/>
                      </a:moveTo>
                      <a:lnTo>
                        <a:pt x="0" y="1"/>
                      </a:lnTo>
                      <a:lnTo>
                        <a:pt x="6" y="28"/>
                      </a:lnTo>
                      <a:lnTo>
                        <a:pt x="11" y="27"/>
                      </a:lnTo>
                      <a:lnTo>
                        <a:pt x="3" y="0"/>
                      </a:lnTo>
                      <a:close/>
                    </a:path>
                  </a:pathLst>
                </a:custGeom>
                <a:solidFill>
                  <a:srgbClr val="FFFFFF"/>
                </a:solidFill>
                <a:ln w="9525">
                  <a:noFill/>
                </a:ln>
              </p:spPr>
              <p:txBody>
                <a:bodyPr/>
                <a:p>
                  <a:endParaRPr lang="zh-CN" altLang="en-US"/>
                </a:p>
              </p:txBody>
            </p:sp>
            <p:sp>
              <p:nvSpPr>
                <p:cNvPr id="23720" name="Freeform 196"/>
                <p:cNvSpPr/>
                <p:nvPr/>
              </p:nvSpPr>
              <p:spPr>
                <a:xfrm>
                  <a:off x="2122488" y="5365750"/>
                  <a:ext cx="17463" cy="44450"/>
                </a:xfrm>
                <a:custGeom>
                  <a:avLst/>
                  <a:gdLst/>
                  <a:ahLst/>
                  <a:cxnLst>
                    <a:cxn ang="0">
                      <a:pos x="4762" y="0"/>
                    </a:cxn>
                    <a:cxn ang="0">
                      <a:pos x="0" y="1587"/>
                    </a:cxn>
                    <a:cxn ang="0">
                      <a:pos x="9525" y="44450"/>
                    </a:cxn>
                    <a:cxn ang="0">
                      <a:pos x="17463" y="42862"/>
                    </a:cxn>
                  </a:cxnLst>
                  <a:pathLst>
                    <a:path w="11" h="28">
                      <a:moveTo>
                        <a:pt x="3" y="0"/>
                      </a:moveTo>
                      <a:lnTo>
                        <a:pt x="0" y="1"/>
                      </a:lnTo>
                      <a:lnTo>
                        <a:pt x="6" y="28"/>
                      </a:lnTo>
                      <a:lnTo>
                        <a:pt x="11" y="27"/>
                      </a:lnTo>
                    </a:path>
                  </a:pathLst>
                </a:custGeom>
                <a:noFill/>
                <a:ln w="9525">
                  <a:noFill/>
                </a:ln>
              </p:spPr>
              <p:txBody>
                <a:bodyPr/>
                <a:p>
                  <a:endParaRPr lang="zh-CN" altLang="en-US"/>
                </a:p>
              </p:txBody>
            </p:sp>
            <p:sp>
              <p:nvSpPr>
                <p:cNvPr id="23721" name="Freeform 197"/>
                <p:cNvSpPr/>
                <p:nvPr/>
              </p:nvSpPr>
              <p:spPr>
                <a:xfrm>
                  <a:off x="2065338" y="4665663"/>
                  <a:ext cx="7938" cy="42862"/>
                </a:xfrm>
                <a:custGeom>
                  <a:avLst/>
                  <a:gdLst/>
                  <a:ahLst/>
                  <a:cxnLst>
                    <a:cxn ang="0">
                      <a:pos x="7938" y="0"/>
                    </a:cxn>
                    <a:cxn ang="0">
                      <a:pos x="3175" y="0"/>
                    </a:cxn>
                    <a:cxn ang="0">
                      <a:pos x="0" y="42862"/>
                    </a:cxn>
                    <a:cxn ang="0">
                      <a:pos x="4762" y="42862"/>
                    </a:cxn>
                    <a:cxn ang="0">
                      <a:pos x="7938" y="0"/>
                    </a:cxn>
                  </a:cxnLst>
                  <a:pathLst>
                    <a:path w="5" h="27">
                      <a:moveTo>
                        <a:pt x="5" y="0"/>
                      </a:moveTo>
                      <a:lnTo>
                        <a:pt x="2" y="0"/>
                      </a:lnTo>
                      <a:lnTo>
                        <a:pt x="0" y="27"/>
                      </a:lnTo>
                      <a:lnTo>
                        <a:pt x="3" y="27"/>
                      </a:lnTo>
                      <a:lnTo>
                        <a:pt x="5" y="0"/>
                      </a:lnTo>
                      <a:close/>
                    </a:path>
                  </a:pathLst>
                </a:custGeom>
                <a:solidFill>
                  <a:srgbClr val="FFFFFF"/>
                </a:solidFill>
                <a:ln w="9525">
                  <a:noFill/>
                </a:ln>
              </p:spPr>
              <p:txBody>
                <a:bodyPr/>
                <a:p>
                  <a:endParaRPr lang="zh-CN" altLang="en-US"/>
                </a:p>
              </p:txBody>
            </p:sp>
            <p:sp>
              <p:nvSpPr>
                <p:cNvPr id="23722" name="Freeform 198"/>
                <p:cNvSpPr/>
                <p:nvPr/>
              </p:nvSpPr>
              <p:spPr>
                <a:xfrm>
                  <a:off x="2065338" y="4665663"/>
                  <a:ext cx="7938" cy="42862"/>
                </a:xfrm>
                <a:custGeom>
                  <a:avLst/>
                  <a:gdLst/>
                  <a:ahLst/>
                  <a:cxnLst>
                    <a:cxn ang="0">
                      <a:pos x="7938" y="0"/>
                    </a:cxn>
                    <a:cxn ang="0">
                      <a:pos x="3175" y="0"/>
                    </a:cxn>
                    <a:cxn ang="0">
                      <a:pos x="0" y="42862"/>
                    </a:cxn>
                    <a:cxn ang="0">
                      <a:pos x="4762" y="42862"/>
                    </a:cxn>
                  </a:cxnLst>
                  <a:pathLst>
                    <a:path w="5" h="27">
                      <a:moveTo>
                        <a:pt x="5" y="0"/>
                      </a:moveTo>
                      <a:lnTo>
                        <a:pt x="2" y="0"/>
                      </a:lnTo>
                      <a:lnTo>
                        <a:pt x="0" y="27"/>
                      </a:lnTo>
                      <a:lnTo>
                        <a:pt x="3" y="27"/>
                      </a:lnTo>
                    </a:path>
                  </a:pathLst>
                </a:custGeom>
                <a:noFill/>
                <a:ln w="9525">
                  <a:noFill/>
                </a:ln>
              </p:spPr>
              <p:txBody>
                <a:bodyPr/>
                <a:p>
                  <a:endParaRPr lang="zh-CN" altLang="en-US"/>
                </a:p>
              </p:txBody>
            </p:sp>
            <p:sp>
              <p:nvSpPr>
                <p:cNvPr id="23723" name="Freeform 199"/>
                <p:cNvSpPr/>
                <p:nvPr/>
              </p:nvSpPr>
              <p:spPr>
                <a:xfrm>
                  <a:off x="2001838" y="5376863"/>
                  <a:ext cx="9525" cy="44450"/>
                </a:xfrm>
                <a:custGeom>
                  <a:avLst/>
                  <a:gdLst/>
                  <a:ahLst/>
                  <a:cxnLst>
                    <a:cxn ang="0">
                      <a:pos x="9525" y="0"/>
                    </a:cxn>
                    <a:cxn ang="0">
                      <a:pos x="4762" y="0"/>
                    </a:cxn>
                    <a:cxn ang="0">
                      <a:pos x="0" y="42862"/>
                    </a:cxn>
                    <a:cxn ang="0">
                      <a:pos x="6350" y="44450"/>
                    </a:cxn>
                    <a:cxn ang="0">
                      <a:pos x="9525" y="0"/>
                    </a:cxn>
                  </a:cxnLst>
                  <a:pathLst>
                    <a:path w="6" h="28">
                      <a:moveTo>
                        <a:pt x="6" y="0"/>
                      </a:moveTo>
                      <a:lnTo>
                        <a:pt x="3" y="0"/>
                      </a:lnTo>
                      <a:lnTo>
                        <a:pt x="0" y="27"/>
                      </a:lnTo>
                      <a:lnTo>
                        <a:pt x="4" y="28"/>
                      </a:lnTo>
                      <a:lnTo>
                        <a:pt x="6" y="0"/>
                      </a:lnTo>
                      <a:close/>
                    </a:path>
                  </a:pathLst>
                </a:custGeom>
                <a:solidFill>
                  <a:srgbClr val="FFFFFF"/>
                </a:solidFill>
                <a:ln w="9525">
                  <a:noFill/>
                </a:ln>
              </p:spPr>
              <p:txBody>
                <a:bodyPr/>
                <a:p>
                  <a:endParaRPr lang="zh-CN" altLang="en-US"/>
                </a:p>
              </p:txBody>
            </p:sp>
            <p:sp>
              <p:nvSpPr>
                <p:cNvPr id="23724" name="Freeform 200"/>
                <p:cNvSpPr/>
                <p:nvPr/>
              </p:nvSpPr>
              <p:spPr>
                <a:xfrm>
                  <a:off x="2001838" y="5376863"/>
                  <a:ext cx="9525" cy="44450"/>
                </a:xfrm>
                <a:custGeom>
                  <a:avLst/>
                  <a:gdLst/>
                  <a:ahLst/>
                  <a:cxnLst>
                    <a:cxn ang="0">
                      <a:pos x="9525" y="0"/>
                    </a:cxn>
                    <a:cxn ang="0">
                      <a:pos x="4762" y="0"/>
                    </a:cxn>
                    <a:cxn ang="0">
                      <a:pos x="0" y="42862"/>
                    </a:cxn>
                    <a:cxn ang="0">
                      <a:pos x="6350" y="44450"/>
                    </a:cxn>
                  </a:cxnLst>
                  <a:pathLst>
                    <a:path w="6" h="28">
                      <a:moveTo>
                        <a:pt x="6" y="0"/>
                      </a:moveTo>
                      <a:lnTo>
                        <a:pt x="3" y="0"/>
                      </a:lnTo>
                      <a:lnTo>
                        <a:pt x="0" y="27"/>
                      </a:lnTo>
                      <a:lnTo>
                        <a:pt x="4" y="28"/>
                      </a:lnTo>
                    </a:path>
                  </a:pathLst>
                </a:custGeom>
                <a:noFill/>
                <a:ln w="9525">
                  <a:noFill/>
                </a:ln>
              </p:spPr>
              <p:txBody>
                <a:bodyPr/>
                <a:p>
                  <a:endParaRPr lang="zh-CN" altLang="en-US"/>
                </a:p>
              </p:txBody>
            </p:sp>
            <p:sp>
              <p:nvSpPr>
                <p:cNvPr id="23725" name="Freeform 201"/>
                <p:cNvSpPr/>
                <p:nvPr/>
              </p:nvSpPr>
              <p:spPr>
                <a:xfrm>
                  <a:off x="1817688" y="4730750"/>
                  <a:ext cx="30163" cy="39687"/>
                </a:xfrm>
                <a:custGeom>
                  <a:avLst/>
                  <a:gdLst/>
                  <a:ahLst/>
                  <a:cxnLst>
                    <a:cxn ang="0">
                      <a:pos x="4762" y="0"/>
                    </a:cxn>
                    <a:cxn ang="0">
                      <a:pos x="0" y="4762"/>
                    </a:cxn>
                    <a:cxn ang="0">
                      <a:pos x="26987" y="39687"/>
                    </a:cxn>
                    <a:cxn ang="0">
                      <a:pos x="30163" y="34924"/>
                    </a:cxn>
                    <a:cxn ang="0">
                      <a:pos x="4762" y="0"/>
                    </a:cxn>
                  </a:cxnLst>
                  <a:pathLst>
                    <a:path w="19" h="25">
                      <a:moveTo>
                        <a:pt x="3" y="0"/>
                      </a:moveTo>
                      <a:lnTo>
                        <a:pt x="0" y="3"/>
                      </a:lnTo>
                      <a:lnTo>
                        <a:pt x="17" y="25"/>
                      </a:lnTo>
                      <a:lnTo>
                        <a:pt x="19" y="22"/>
                      </a:lnTo>
                      <a:lnTo>
                        <a:pt x="3" y="0"/>
                      </a:lnTo>
                      <a:close/>
                    </a:path>
                  </a:pathLst>
                </a:custGeom>
                <a:solidFill>
                  <a:srgbClr val="FFFFFF"/>
                </a:solidFill>
                <a:ln w="9525">
                  <a:noFill/>
                </a:ln>
              </p:spPr>
              <p:txBody>
                <a:bodyPr/>
                <a:p>
                  <a:endParaRPr lang="zh-CN" altLang="en-US"/>
                </a:p>
              </p:txBody>
            </p:sp>
            <p:sp>
              <p:nvSpPr>
                <p:cNvPr id="23726" name="Freeform 202"/>
                <p:cNvSpPr/>
                <p:nvPr/>
              </p:nvSpPr>
              <p:spPr>
                <a:xfrm>
                  <a:off x="1817688" y="4730750"/>
                  <a:ext cx="30163" cy="39687"/>
                </a:xfrm>
                <a:custGeom>
                  <a:avLst/>
                  <a:gdLst/>
                  <a:ahLst/>
                  <a:cxnLst>
                    <a:cxn ang="0">
                      <a:pos x="4762" y="0"/>
                    </a:cxn>
                    <a:cxn ang="0">
                      <a:pos x="0" y="4762"/>
                    </a:cxn>
                    <a:cxn ang="0">
                      <a:pos x="26987" y="39687"/>
                    </a:cxn>
                    <a:cxn ang="0">
                      <a:pos x="30163" y="34924"/>
                    </a:cxn>
                  </a:cxnLst>
                  <a:pathLst>
                    <a:path w="19" h="25">
                      <a:moveTo>
                        <a:pt x="3" y="0"/>
                      </a:moveTo>
                      <a:lnTo>
                        <a:pt x="0" y="3"/>
                      </a:lnTo>
                      <a:lnTo>
                        <a:pt x="17" y="25"/>
                      </a:lnTo>
                      <a:lnTo>
                        <a:pt x="19" y="22"/>
                      </a:lnTo>
                    </a:path>
                  </a:pathLst>
                </a:custGeom>
                <a:noFill/>
                <a:ln w="9525">
                  <a:noFill/>
                </a:ln>
              </p:spPr>
              <p:txBody>
                <a:bodyPr/>
                <a:p>
                  <a:endParaRPr lang="zh-CN" altLang="en-US"/>
                </a:p>
              </p:txBody>
            </p:sp>
            <p:sp>
              <p:nvSpPr>
                <p:cNvPr id="23727" name="Freeform 203"/>
                <p:cNvSpPr/>
                <p:nvPr/>
              </p:nvSpPr>
              <p:spPr>
                <a:xfrm>
                  <a:off x="2228850" y="5314950"/>
                  <a:ext cx="30163" cy="39687"/>
                </a:xfrm>
                <a:custGeom>
                  <a:avLst/>
                  <a:gdLst/>
                  <a:ahLst/>
                  <a:cxnLst>
                    <a:cxn ang="0">
                      <a:pos x="4762" y="0"/>
                    </a:cxn>
                    <a:cxn ang="0">
                      <a:pos x="0" y="4762"/>
                    </a:cxn>
                    <a:cxn ang="0">
                      <a:pos x="25400" y="39687"/>
                    </a:cxn>
                    <a:cxn ang="0">
                      <a:pos x="30163" y="36512"/>
                    </a:cxn>
                    <a:cxn ang="0">
                      <a:pos x="4762" y="0"/>
                    </a:cxn>
                  </a:cxnLst>
                  <a:pathLst>
                    <a:path w="19" h="25">
                      <a:moveTo>
                        <a:pt x="3" y="0"/>
                      </a:moveTo>
                      <a:lnTo>
                        <a:pt x="0" y="3"/>
                      </a:lnTo>
                      <a:lnTo>
                        <a:pt x="16" y="25"/>
                      </a:lnTo>
                      <a:lnTo>
                        <a:pt x="19" y="23"/>
                      </a:lnTo>
                      <a:lnTo>
                        <a:pt x="3" y="0"/>
                      </a:lnTo>
                      <a:close/>
                    </a:path>
                  </a:pathLst>
                </a:custGeom>
                <a:solidFill>
                  <a:srgbClr val="FFFFFF"/>
                </a:solidFill>
                <a:ln w="9525">
                  <a:noFill/>
                </a:ln>
              </p:spPr>
              <p:txBody>
                <a:bodyPr/>
                <a:p>
                  <a:endParaRPr lang="zh-CN" altLang="en-US"/>
                </a:p>
              </p:txBody>
            </p:sp>
            <p:sp>
              <p:nvSpPr>
                <p:cNvPr id="23728" name="Freeform 204"/>
                <p:cNvSpPr/>
                <p:nvPr/>
              </p:nvSpPr>
              <p:spPr>
                <a:xfrm>
                  <a:off x="2228850" y="5314950"/>
                  <a:ext cx="30163" cy="39687"/>
                </a:xfrm>
                <a:custGeom>
                  <a:avLst/>
                  <a:gdLst/>
                  <a:ahLst/>
                  <a:cxnLst>
                    <a:cxn ang="0">
                      <a:pos x="4762" y="0"/>
                    </a:cxn>
                    <a:cxn ang="0">
                      <a:pos x="0" y="4762"/>
                    </a:cxn>
                    <a:cxn ang="0">
                      <a:pos x="25400" y="39687"/>
                    </a:cxn>
                    <a:cxn ang="0">
                      <a:pos x="30163" y="36512"/>
                    </a:cxn>
                  </a:cxnLst>
                  <a:pathLst>
                    <a:path w="19" h="25">
                      <a:moveTo>
                        <a:pt x="3" y="0"/>
                      </a:moveTo>
                      <a:lnTo>
                        <a:pt x="0" y="3"/>
                      </a:lnTo>
                      <a:lnTo>
                        <a:pt x="16" y="25"/>
                      </a:lnTo>
                      <a:lnTo>
                        <a:pt x="19" y="23"/>
                      </a:lnTo>
                    </a:path>
                  </a:pathLst>
                </a:custGeom>
                <a:noFill/>
                <a:ln w="9525">
                  <a:noFill/>
                </a:ln>
              </p:spPr>
              <p:txBody>
                <a:bodyPr/>
                <a:p>
                  <a:endParaRPr lang="zh-CN" altLang="en-US"/>
                </a:p>
              </p:txBody>
            </p:sp>
            <p:sp>
              <p:nvSpPr>
                <p:cNvPr id="23729" name="Freeform 206"/>
                <p:cNvSpPr/>
                <p:nvPr/>
              </p:nvSpPr>
              <p:spPr>
                <a:xfrm>
                  <a:off x="1874838" y="4699000"/>
                  <a:ext cx="23813" cy="41275"/>
                </a:xfrm>
                <a:custGeom>
                  <a:avLst/>
                  <a:gdLst/>
                  <a:ahLst/>
                  <a:cxnLst>
                    <a:cxn ang="0">
                      <a:pos x="4762" y="0"/>
                    </a:cxn>
                    <a:cxn ang="0">
                      <a:pos x="0" y="1587"/>
                    </a:cxn>
                    <a:cxn ang="0">
                      <a:pos x="19050" y="41275"/>
                    </a:cxn>
                    <a:cxn ang="0">
                      <a:pos x="23813" y="39687"/>
                    </a:cxn>
                    <a:cxn ang="0">
                      <a:pos x="4762" y="0"/>
                    </a:cxn>
                  </a:cxnLst>
                  <a:pathLst>
                    <a:path w="15" h="26">
                      <a:moveTo>
                        <a:pt x="3" y="0"/>
                      </a:moveTo>
                      <a:lnTo>
                        <a:pt x="0" y="1"/>
                      </a:lnTo>
                      <a:lnTo>
                        <a:pt x="12" y="26"/>
                      </a:lnTo>
                      <a:lnTo>
                        <a:pt x="15" y="25"/>
                      </a:lnTo>
                      <a:lnTo>
                        <a:pt x="3" y="0"/>
                      </a:lnTo>
                      <a:close/>
                    </a:path>
                  </a:pathLst>
                </a:custGeom>
                <a:solidFill>
                  <a:srgbClr val="FFFFFF"/>
                </a:solidFill>
                <a:ln w="9525">
                  <a:noFill/>
                </a:ln>
              </p:spPr>
              <p:txBody>
                <a:bodyPr/>
                <a:p>
                  <a:endParaRPr lang="zh-CN" altLang="en-US"/>
                </a:p>
              </p:txBody>
            </p:sp>
            <p:sp>
              <p:nvSpPr>
                <p:cNvPr id="23730" name="Freeform 207"/>
                <p:cNvSpPr/>
                <p:nvPr/>
              </p:nvSpPr>
              <p:spPr>
                <a:xfrm>
                  <a:off x="1874838" y="4699000"/>
                  <a:ext cx="23813" cy="41275"/>
                </a:xfrm>
                <a:custGeom>
                  <a:avLst/>
                  <a:gdLst/>
                  <a:ahLst/>
                  <a:cxnLst>
                    <a:cxn ang="0">
                      <a:pos x="4762" y="0"/>
                    </a:cxn>
                    <a:cxn ang="0">
                      <a:pos x="0" y="1587"/>
                    </a:cxn>
                    <a:cxn ang="0">
                      <a:pos x="19050" y="41275"/>
                    </a:cxn>
                    <a:cxn ang="0">
                      <a:pos x="23813" y="39687"/>
                    </a:cxn>
                  </a:cxnLst>
                  <a:pathLst>
                    <a:path w="15" h="26">
                      <a:moveTo>
                        <a:pt x="3" y="0"/>
                      </a:moveTo>
                      <a:lnTo>
                        <a:pt x="0" y="1"/>
                      </a:lnTo>
                      <a:lnTo>
                        <a:pt x="12" y="26"/>
                      </a:lnTo>
                      <a:lnTo>
                        <a:pt x="15" y="25"/>
                      </a:lnTo>
                    </a:path>
                  </a:pathLst>
                </a:custGeom>
                <a:noFill/>
                <a:ln w="9525">
                  <a:noFill/>
                </a:ln>
              </p:spPr>
              <p:txBody>
                <a:bodyPr/>
                <a:p>
                  <a:endParaRPr lang="zh-CN" altLang="en-US"/>
                </a:p>
              </p:txBody>
            </p:sp>
            <p:sp>
              <p:nvSpPr>
                <p:cNvPr id="23731" name="Freeform 208"/>
                <p:cNvSpPr/>
                <p:nvPr/>
              </p:nvSpPr>
              <p:spPr>
                <a:xfrm>
                  <a:off x="2178050" y="5345113"/>
                  <a:ext cx="23813" cy="41275"/>
                </a:xfrm>
                <a:custGeom>
                  <a:avLst/>
                  <a:gdLst/>
                  <a:ahLst/>
                  <a:cxnLst>
                    <a:cxn ang="0">
                      <a:pos x="4762" y="0"/>
                    </a:cxn>
                    <a:cxn ang="0">
                      <a:pos x="0" y="3175"/>
                    </a:cxn>
                    <a:cxn ang="0">
                      <a:pos x="19050" y="41275"/>
                    </a:cxn>
                    <a:cxn ang="0">
                      <a:pos x="23813" y="39687"/>
                    </a:cxn>
                    <a:cxn ang="0">
                      <a:pos x="4762" y="0"/>
                    </a:cxn>
                  </a:cxnLst>
                  <a:pathLst>
                    <a:path w="15" h="26">
                      <a:moveTo>
                        <a:pt x="3" y="0"/>
                      </a:moveTo>
                      <a:lnTo>
                        <a:pt x="0" y="2"/>
                      </a:lnTo>
                      <a:lnTo>
                        <a:pt x="12" y="26"/>
                      </a:lnTo>
                      <a:lnTo>
                        <a:pt x="15" y="25"/>
                      </a:lnTo>
                      <a:lnTo>
                        <a:pt x="3" y="0"/>
                      </a:lnTo>
                      <a:close/>
                    </a:path>
                  </a:pathLst>
                </a:custGeom>
                <a:solidFill>
                  <a:srgbClr val="FFFFFF"/>
                </a:solidFill>
                <a:ln w="9525">
                  <a:noFill/>
                </a:ln>
              </p:spPr>
              <p:txBody>
                <a:bodyPr/>
                <a:p>
                  <a:endParaRPr lang="zh-CN" altLang="en-US"/>
                </a:p>
              </p:txBody>
            </p:sp>
            <p:sp>
              <p:nvSpPr>
                <p:cNvPr id="23732" name="Freeform 209"/>
                <p:cNvSpPr/>
                <p:nvPr/>
              </p:nvSpPr>
              <p:spPr>
                <a:xfrm>
                  <a:off x="2178050" y="5345113"/>
                  <a:ext cx="23813" cy="41275"/>
                </a:xfrm>
                <a:custGeom>
                  <a:avLst/>
                  <a:gdLst/>
                  <a:ahLst/>
                  <a:cxnLst>
                    <a:cxn ang="0">
                      <a:pos x="4762" y="0"/>
                    </a:cxn>
                    <a:cxn ang="0">
                      <a:pos x="0" y="3175"/>
                    </a:cxn>
                    <a:cxn ang="0">
                      <a:pos x="19050" y="41275"/>
                    </a:cxn>
                    <a:cxn ang="0">
                      <a:pos x="23813" y="39687"/>
                    </a:cxn>
                  </a:cxnLst>
                  <a:pathLst>
                    <a:path w="15" h="26">
                      <a:moveTo>
                        <a:pt x="3" y="0"/>
                      </a:moveTo>
                      <a:lnTo>
                        <a:pt x="0" y="2"/>
                      </a:lnTo>
                      <a:lnTo>
                        <a:pt x="12" y="26"/>
                      </a:lnTo>
                      <a:lnTo>
                        <a:pt x="15" y="25"/>
                      </a:lnTo>
                    </a:path>
                  </a:pathLst>
                </a:custGeom>
                <a:noFill/>
                <a:ln w="9525">
                  <a:noFill/>
                </a:ln>
              </p:spPr>
              <p:txBody>
                <a:bodyPr/>
                <a:p>
                  <a:endParaRPr lang="zh-CN" altLang="en-US"/>
                </a:p>
              </p:txBody>
            </p:sp>
            <p:sp>
              <p:nvSpPr>
                <p:cNvPr id="23733" name="Freeform 210"/>
                <p:cNvSpPr/>
                <p:nvPr/>
              </p:nvSpPr>
              <p:spPr>
                <a:xfrm>
                  <a:off x="2001838" y="4665663"/>
                  <a:ext cx="11113" cy="42862"/>
                </a:xfrm>
                <a:custGeom>
                  <a:avLst/>
                  <a:gdLst/>
                  <a:ahLst/>
                  <a:cxnLst>
                    <a:cxn ang="0">
                      <a:pos x="6350" y="0"/>
                    </a:cxn>
                    <a:cxn ang="0">
                      <a:pos x="0" y="0"/>
                    </a:cxn>
                    <a:cxn ang="0">
                      <a:pos x="4762" y="42862"/>
                    </a:cxn>
                    <a:cxn ang="0">
                      <a:pos x="11113" y="42862"/>
                    </a:cxn>
                    <a:cxn ang="0">
                      <a:pos x="6350" y="0"/>
                    </a:cxn>
                  </a:cxnLst>
                  <a:pathLst>
                    <a:path w="7" h="27">
                      <a:moveTo>
                        <a:pt x="4" y="0"/>
                      </a:moveTo>
                      <a:lnTo>
                        <a:pt x="0" y="0"/>
                      </a:lnTo>
                      <a:lnTo>
                        <a:pt x="3" y="27"/>
                      </a:lnTo>
                      <a:lnTo>
                        <a:pt x="7" y="27"/>
                      </a:lnTo>
                      <a:lnTo>
                        <a:pt x="4" y="0"/>
                      </a:lnTo>
                      <a:close/>
                    </a:path>
                  </a:pathLst>
                </a:custGeom>
                <a:solidFill>
                  <a:srgbClr val="FFFFFF"/>
                </a:solidFill>
                <a:ln w="9525">
                  <a:noFill/>
                </a:ln>
              </p:spPr>
              <p:txBody>
                <a:bodyPr/>
                <a:p>
                  <a:endParaRPr lang="zh-CN" altLang="en-US"/>
                </a:p>
              </p:txBody>
            </p:sp>
            <p:sp>
              <p:nvSpPr>
                <p:cNvPr id="23734" name="Freeform 211"/>
                <p:cNvSpPr/>
                <p:nvPr/>
              </p:nvSpPr>
              <p:spPr>
                <a:xfrm>
                  <a:off x="2001838" y="4665663"/>
                  <a:ext cx="11113" cy="42862"/>
                </a:xfrm>
                <a:custGeom>
                  <a:avLst/>
                  <a:gdLst/>
                  <a:ahLst/>
                  <a:cxnLst>
                    <a:cxn ang="0">
                      <a:pos x="6350" y="0"/>
                    </a:cxn>
                    <a:cxn ang="0">
                      <a:pos x="0" y="0"/>
                    </a:cxn>
                    <a:cxn ang="0">
                      <a:pos x="4762" y="42862"/>
                    </a:cxn>
                    <a:cxn ang="0">
                      <a:pos x="11113" y="42862"/>
                    </a:cxn>
                  </a:cxnLst>
                  <a:pathLst>
                    <a:path w="7" h="27">
                      <a:moveTo>
                        <a:pt x="4" y="0"/>
                      </a:moveTo>
                      <a:lnTo>
                        <a:pt x="0" y="0"/>
                      </a:lnTo>
                      <a:lnTo>
                        <a:pt x="3" y="27"/>
                      </a:lnTo>
                      <a:lnTo>
                        <a:pt x="7" y="27"/>
                      </a:lnTo>
                    </a:path>
                  </a:pathLst>
                </a:custGeom>
                <a:noFill/>
                <a:ln w="9525">
                  <a:noFill/>
                </a:ln>
              </p:spPr>
              <p:txBody>
                <a:bodyPr/>
                <a:p>
                  <a:endParaRPr lang="zh-CN" altLang="en-US"/>
                </a:p>
              </p:txBody>
            </p:sp>
            <p:sp>
              <p:nvSpPr>
                <p:cNvPr id="23735" name="Freeform 212"/>
                <p:cNvSpPr/>
                <p:nvPr/>
              </p:nvSpPr>
              <p:spPr>
                <a:xfrm>
                  <a:off x="2063750" y="5376863"/>
                  <a:ext cx="11113" cy="44450"/>
                </a:xfrm>
                <a:custGeom>
                  <a:avLst/>
                  <a:gdLst/>
                  <a:ahLst/>
                  <a:cxnLst>
                    <a:cxn ang="0">
                      <a:pos x="6350" y="0"/>
                    </a:cxn>
                    <a:cxn ang="0">
                      <a:pos x="0" y="0"/>
                    </a:cxn>
                    <a:cxn ang="0">
                      <a:pos x="4762" y="44450"/>
                    </a:cxn>
                    <a:cxn ang="0">
                      <a:pos x="11113" y="42862"/>
                    </a:cxn>
                    <a:cxn ang="0">
                      <a:pos x="6350" y="0"/>
                    </a:cxn>
                  </a:cxnLst>
                  <a:pathLst>
                    <a:path w="7" h="28">
                      <a:moveTo>
                        <a:pt x="4" y="0"/>
                      </a:moveTo>
                      <a:lnTo>
                        <a:pt x="0" y="0"/>
                      </a:lnTo>
                      <a:lnTo>
                        <a:pt x="3" y="28"/>
                      </a:lnTo>
                      <a:lnTo>
                        <a:pt x="7" y="27"/>
                      </a:lnTo>
                      <a:lnTo>
                        <a:pt x="4" y="0"/>
                      </a:lnTo>
                      <a:close/>
                    </a:path>
                  </a:pathLst>
                </a:custGeom>
                <a:solidFill>
                  <a:srgbClr val="FFFFFF"/>
                </a:solidFill>
                <a:ln w="9525">
                  <a:noFill/>
                </a:ln>
              </p:spPr>
              <p:txBody>
                <a:bodyPr/>
                <a:p>
                  <a:endParaRPr lang="zh-CN" altLang="en-US"/>
                </a:p>
              </p:txBody>
            </p:sp>
            <p:sp>
              <p:nvSpPr>
                <p:cNvPr id="23736" name="Freeform 213"/>
                <p:cNvSpPr/>
                <p:nvPr/>
              </p:nvSpPr>
              <p:spPr>
                <a:xfrm>
                  <a:off x="2063750" y="5376863"/>
                  <a:ext cx="11113" cy="44450"/>
                </a:xfrm>
                <a:custGeom>
                  <a:avLst/>
                  <a:gdLst/>
                  <a:ahLst/>
                  <a:cxnLst>
                    <a:cxn ang="0">
                      <a:pos x="6350" y="0"/>
                    </a:cxn>
                    <a:cxn ang="0">
                      <a:pos x="0" y="0"/>
                    </a:cxn>
                    <a:cxn ang="0">
                      <a:pos x="4762" y="44450"/>
                    </a:cxn>
                    <a:cxn ang="0">
                      <a:pos x="11113" y="42862"/>
                    </a:cxn>
                  </a:cxnLst>
                  <a:pathLst>
                    <a:path w="7" h="28">
                      <a:moveTo>
                        <a:pt x="4" y="0"/>
                      </a:moveTo>
                      <a:lnTo>
                        <a:pt x="0" y="0"/>
                      </a:lnTo>
                      <a:lnTo>
                        <a:pt x="3" y="28"/>
                      </a:lnTo>
                      <a:lnTo>
                        <a:pt x="7" y="27"/>
                      </a:lnTo>
                    </a:path>
                  </a:pathLst>
                </a:custGeom>
                <a:noFill/>
                <a:ln w="9525">
                  <a:noFill/>
                </a:ln>
              </p:spPr>
              <p:txBody>
                <a:bodyPr/>
                <a:p>
                  <a:endParaRPr lang="zh-CN" altLang="en-US"/>
                </a:p>
              </p:txBody>
            </p:sp>
            <p:sp>
              <p:nvSpPr>
                <p:cNvPr id="23737" name="Freeform 214"/>
                <p:cNvSpPr/>
                <p:nvPr/>
              </p:nvSpPr>
              <p:spPr>
                <a:xfrm>
                  <a:off x="2228850" y="4730750"/>
                  <a:ext cx="30163" cy="39687"/>
                </a:xfrm>
                <a:custGeom>
                  <a:avLst/>
                  <a:gdLst/>
                  <a:ahLst/>
                  <a:cxnLst>
                    <a:cxn ang="0">
                      <a:pos x="30163" y="4762"/>
                    </a:cxn>
                    <a:cxn ang="0">
                      <a:pos x="25400" y="0"/>
                    </a:cxn>
                    <a:cxn ang="0">
                      <a:pos x="0" y="36512"/>
                    </a:cxn>
                    <a:cxn ang="0">
                      <a:pos x="4762" y="39687"/>
                    </a:cxn>
                    <a:cxn ang="0">
                      <a:pos x="30163" y="4762"/>
                    </a:cxn>
                  </a:cxnLst>
                  <a:pathLst>
                    <a:path w="19" h="25">
                      <a:moveTo>
                        <a:pt x="19" y="3"/>
                      </a:moveTo>
                      <a:lnTo>
                        <a:pt x="16" y="0"/>
                      </a:lnTo>
                      <a:lnTo>
                        <a:pt x="0" y="23"/>
                      </a:lnTo>
                      <a:lnTo>
                        <a:pt x="3" y="25"/>
                      </a:lnTo>
                      <a:lnTo>
                        <a:pt x="19" y="3"/>
                      </a:lnTo>
                      <a:close/>
                    </a:path>
                  </a:pathLst>
                </a:custGeom>
                <a:solidFill>
                  <a:srgbClr val="FFFFFF"/>
                </a:solidFill>
                <a:ln w="9525">
                  <a:noFill/>
                </a:ln>
              </p:spPr>
              <p:txBody>
                <a:bodyPr/>
                <a:p>
                  <a:endParaRPr lang="zh-CN" altLang="en-US"/>
                </a:p>
              </p:txBody>
            </p:sp>
            <p:sp>
              <p:nvSpPr>
                <p:cNvPr id="23738" name="Freeform 215"/>
                <p:cNvSpPr/>
                <p:nvPr/>
              </p:nvSpPr>
              <p:spPr>
                <a:xfrm>
                  <a:off x="2228850" y="4730750"/>
                  <a:ext cx="30163" cy="39687"/>
                </a:xfrm>
                <a:custGeom>
                  <a:avLst/>
                  <a:gdLst/>
                  <a:ahLst/>
                  <a:cxnLst>
                    <a:cxn ang="0">
                      <a:pos x="30163" y="4762"/>
                    </a:cxn>
                    <a:cxn ang="0">
                      <a:pos x="25400" y="0"/>
                    </a:cxn>
                    <a:cxn ang="0">
                      <a:pos x="0" y="36512"/>
                    </a:cxn>
                    <a:cxn ang="0">
                      <a:pos x="4762" y="39687"/>
                    </a:cxn>
                  </a:cxnLst>
                  <a:pathLst>
                    <a:path w="19" h="25">
                      <a:moveTo>
                        <a:pt x="19" y="3"/>
                      </a:moveTo>
                      <a:lnTo>
                        <a:pt x="16" y="0"/>
                      </a:lnTo>
                      <a:lnTo>
                        <a:pt x="0" y="23"/>
                      </a:lnTo>
                      <a:lnTo>
                        <a:pt x="3" y="25"/>
                      </a:lnTo>
                    </a:path>
                  </a:pathLst>
                </a:custGeom>
                <a:noFill/>
                <a:ln w="9525">
                  <a:noFill/>
                </a:ln>
              </p:spPr>
              <p:txBody>
                <a:bodyPr/>
                <a:p>
                  <a:endParaRPr lang="zh-CN" altLang="en-US"/>
                </a:p>
              </p:txBody>
            </p:sp>
            <p:sp>
              <p:nvSpPr>
                <p:cNvPr id="23739" name="Freeform 216"/>
                <p:cNvSpPr/>
                <p:nvPr/>
              </p:nvSpPr>
              <p:spPr>
                <a:xfrm>
                  <a:off x="1817688" y="5314950"/>
                  <a:ext cx="30163" cy="39687"/>
                </a:xfrm>
                <a:custGeom>
                  <a:avLst/>
                  <a:gdLst/>
                  <a:ahLst/>
                  <a:cxnLst>
                    <a:cxn ang="0">
                      <a:pos x="30163" y="3174"/>
                    </a:cxn>
                    <a:cxn ang="0">
                      <a:pos x="25400" y="0"/>
                    </a:cxn>
                    <a:cxn ang="0">
                      <a:pos x="0" y="36512"/>
                    </a:cxn>
                    <a:cxn ang="0">
                      <a:pos x="4762" y="39687"/>
                    </a:cxn>
                    <a:cxn ang="0">
                      <a:pos x="30163" y="3174"/>
                    </a:cxn>
                  </a:cxnLst>
                  <a:pathLst>
                    <a:path w="19" h="25">
                      <a:moveTo>
                        <a:pt x="19" y="2"/>
                      </a:moveTo>
                      <a:lnTo>
                        <a:pt x="16" y="0"/>
                      </a:lnTo>
                      <a:lnTo>
                        <a:pt x="0" y="23"/>
                      </a:lnTo>
                      <a:lnTo>
                        <a:pt x="3" y="25"/>
                      </a:lnTo>
                      <a:lnTo>
                        <a:pt x="19" y="2"/>
                      </a:lnTo>
                      <a:close/>
                    </a:path>
                  </a:pathLst>
                </a:custGeom>
                <a:solidFill>
                  <a:srgbClr val="FFFFFF"/>
                </a:solidFill>
                <a:ln w="9525">
                  <a:noFill/>
                </a:ln>
              </p:spPr>
              <p:txBody>
                <a:bodyPr/>
                <a:p>
                  <a:endParaRPr lang="zh-CN" altLang="en-US"/>
                </a:p>
              </p:txBody>
            </p:sp>
            <p:sp>
              <p:nvSpPr>
                <p:cNvPr id="23740" name="Freeform 217"/>
                <p:cNvSpPr/>
                <p:nvPr/>
              </p:nvSpPr>
              <p:spPr>
                <a:xfrm>
                  <a:off x="1817688" y="5314950"/>
                  <a:ext cx="30163" cy="39687"/>
                </a:xfrm>
                <a:custGeom>
                  <a:avLst/>
                  <a:gdLst/>
                  <a:ahLst/>
                  <a:cxnLst>
                    <a:cxn ang="0">
                      <a:pos x="30163" y="3174"/>
                    </a:cxn>
                    <a:cxn ang="0">
                      <a:pos x="25400" y="0"/>
                    </a:cxn>
                    <a:cxn ang="0">
                      <a:pos x="0" y="36512"/>
                    </a:cxn>
                    <a:cxn ang="0">
                      <a:pos x="4762" y="39687"/>
                    </a:cxn>
                  </a:cxnLst>
                  <a:pathLst>
                    <a:path w="19" h="25">
                      <a:moveTo>
                        <a:pt x="19" y="2"/>
                      </a:moveTo>
                      <a:lnTo>
                        <a:pt x="16" y="0"/>
                      </a:lnTo>
                      <a:lnTo>
                        <a:pt x="0" y="23"/>
                      </a:lnTo>
                      <a:lnTo>
                        <a:pt x="3" y="25"/>
                      </a:lnTo>
                    </a:path>
                  </a:pathLst>
                </a:custGeom>
                <a:noFill/>
                <a:ln w="9525">
                  <a:noFill/>
                </a:ln>
              </p:spPr>
              <p:txBody>
                <a:bodyPr/>
                <a:p>
                  <a:endParaRPr lang="zh-CN" altLang="en-US"/>
                </a:p>
              </p:txBody>
            </p:sp>
            <p:sp>
              <p:nvSpPr>
                <p:cNvPr id="23741" name="Freeform 218"/>
                <p:cNvSpPr/>
                <p:nvPr/>
              </p:nvSpPr>
              <p:spPr>
                <a:xfrm>
                  <a:off x="2311400" y="4822825"/>
                  <a:ext cx="39688" cy="30162"/>
                </a:xfrm>
                <a:custGeom>
                  <a:avLst/>
                  <a:gdLst/>
                  <a:ahLst/>
                  <a:cxnLst>
                    <a:cxn ang="0">
                      <a:pos x="39688" y="6349"/>
                    </a:cxn>
                    <a:cxn ang="0">
                      <a:pos x="36512" y="0"/>
                    </a:cxn>
                    <a:cxn ang="0">
                      <a:pos x="0" y="25399"/>
                    </a:cxn>
                    <a:cxn ang="0">
                      <a:pos x="3175" y="30162"/>
                    </a:cxn>
                    <a:cxn ang="0">
                      <a:pos x="39688" y="6349"/>
                    </a:cxn>
                  </a:cxnLst>
                  <a:pathLst>
                    <a:path w="25" h="19">
                      <a:moveTo>
                        <a:pt x="25" y="4"/>
                      </a:moveTo>
                      <a:lnTo>
                        <a:pt x="23" y="0"/>
                      </a:lnTo>
                      <a:lnTo>
                        <a:pt x="0" y="16"/>
                      </a:lnTo>
                      <a:lnTo>
                        <a:pt x="2" y="19"/>
                      </a:lnTo>
                      <a:lnTo>
                        <a:pt x="25" y="4"/>
                      </a:lnTo>
                      <a:close/>
                    </a:path>
                  </a:pathLst>
                </a:custGeom>
                <a:solidFill>
                  <a:srgbClr val="FFFFFF"/>
                </a:solidFill>
                <a:ln w="9525">
                  <a:noFill/>
                </a:ln>
              </p:spPr>
              <p:txBody>
                <a:bodyPr/>
                <a:p>
                  <a:endParaRPr lang="zh-CN" altLang="en-US"/>
                </a:p>
              </p:txBody>
            </p:sp>
            <p:sp>
              <p:nvSpPr>
                <p:cNvPr id="23742" name="Freeform 219"/>
                <p:cNvSpPr/>
                <p:nvPr/>
              </p:nvSpPr>
              <p:spPr>
                <a:xfrm>
                  <a:off x="2311400" y="4822825"/>
                  <a:ext cx="39688" cy="30162"/>
                </a:xfrm>
                <a:custGeom>
                  <a:avLst/>
                  <a:gdLst/>
                  <a:ahLst/>
                  <a:cxnLst>
                    <a:cxn ang="0">
                      <a:pos x="39688" y="6349"/>
                    </a:cxn>
                    <a:cxn ang="0">
                      <a:pos x="36512" y="0"/>
                    </a:cxn>
                    <a:cxn ang="0">
                      <a:pos x="0" y="25399"/>
                    </a:cxn>
                    <a:cxn ang="0">
                      <a:pos x="3175" y="30162"/>
                    </a:cxn>
                  </a:cxnLst>
                  <a:pathLst>
                    <a:path w="25" h="19">
                      <a:moveTo>
                        <a:pt x="25" y="4"/>
                      </a:moveTo>
                      <a:lnTo>
                        <a:pt x="23" y="0"/>
                      </a:lnTo>
                      <a:lnTo>
                        <a:pt x="0" y="16"/>
                      </a:lnTo>
                      <a:lnTo>
                        <a:pt x="2" y="19"/>
                      </a:lnTo>
                    </a:path>
                  </a:pathLst>
                </a:custGeom>
                <a:noFill/>
                <a:ln w="9525">
                  <a:noFill/>
                </a:ln>
              </p:spPr>
              <p:txBody>
                <a:bodyPr/>
                <a:p>
                  <a:endParaRPr lang="zh-CN" altLang="en-US"/>
                </a:p>
              </p:txBody>
            </p:sp>
            <p:sp>
              <p:nvSpPr>
                <p:cNvPr id="23743" name="Freeform 220"/>
                <p:cNvSpPr/>
                <p:nvPr/>
              </p:nvSpPr>
              <p:spPr>
                <a:xfrm>
                  <a:off x="1725613" y="5232400"/>
                  <a:ext cx="39688" cy="30162"/>
                </a:xfrm>
                <a:custGeom>
                  <a:avLst/>
                  <a:gdLst/>
                  <a:ahLst/>
                  <a:cxnLst>
                    <a:cxn ang="0">
                      <a:pos x="39688" y="4762"/>
                    </a:cxn>
                    <a:cxn ang="0">
                      <a:pos x="36512" y="0"/>
                    </a:cxn>
                    <a:cxn ang="0">
                      <a:pos x="0" y="25399"/>
                    </a:cxn>
                    <a:cxn ang="0">
                      <a:pos x="3175" y="30162"/>
                    </a:cxn>
                    <a:cxn ang="0">
                      <a:pos x="39688" y="4762"/>
                    </a:cxn>
                  </a:cxnLst>
                  <a:pathLst>
                    <a:path w="25" h="19">
                      <a:moveTo>
                        <a:pt x="25" y="3"/>
                      </a:moveTo>
                      <a:lnTo>
                        <a:pt x="23" y="0"/>
                      </a:lnTo>
                      <a:lnTo>
                        <a:pt x="0" y="16"/>
                      </a:lnTo>
                      <a:lnTo>
                        <a:pt x="2" y="19"/>
                      </a:lnTo>
                      <a:lnTo>
                        <a:pt x="25" y="3"/>
                      </a:lnTo>
                      <a:close/>
                    </a:path>
                  </a:pathLst>
                </a:custGeom>
                <a:solidFill>
                  <a:srgbClr val="FFFFFF"/>
                </a:solidFill>
                <a:ln w="9525">
                  <a:noFill/>
                </a:ln>
              </p:spPr>
              <p:txBody>
                <a:bodyPr/>
                <a:p>
                  <a:endParaRPr lang="zh-CN" altLang="en-US"/>
                </a:p>
              </p:txBody>
            </p:sp>
            <p:sp>
              <p:nvSpPr>
                <p:cNvPr id="23744" name="Freeform 221"/>
                <p:cNvSpPr/>
                <p:nvPr/>
              </p:nvSpPr>
              <p:spPr>
                <a:xfrm>
                  <a:off x="1725613" y="5232400"/>
                  <a:ext cx="39688" cy="30162"/>
                </a:xfrm>
                <a:custGeom>
                  <a:avLst/>
                  <a:gdLst/>
                  <a:ahLst/>
                  <a:cxnLst>
                    <a:cxn ang="0">
                      <a:pos x="39688" y="4762"/>
                    </a:cxn>
                    <a:cxn ang="0">
                      <a:pos x="36512" y="0"/>
                    </a:cxn>
                    <a:cxn ang="0">
                      <a:pos x="0" y="25399"/>
                    </a:cxn>
                    <a:cxn ang="0">
                      <a:pos x="3175" y="30162"/>
                    </a:cxn>
                  </a:cxnLst>
                  <a:pathLst>
                    <a:path w="25" h="19">
                      <a:moveTo>
                        <a:pt x="25" y="3"/>
                      </a:moveTo>
                      <a:lnTo>
                        <a:pt x="23" y="0"/>
                      </a:lnTo>
                      <a:lnTo>
                        <a:pt x="0" y="16"/>
                      </a:lnTo>
                      <a:lnTo>
                        <a:pt x="2" y="19"/>
                      </a:lnTo>
                    </a:path>
                  </a:pathLst>
                </a:custGeom>
                <a:noFill/>
                <a:ln w="9525">
                  <a:noFill/>
                </a:ln>
              </p:spPr>
              <p:txBody>
                <a:bodyPr/>
                <a:p>
                  <a:endParaRPr lang="zh-CN" altLang="en-US"/>
                </a:p>
              </p:txBody>
            </p:sp>
            <p:sp>
              <p:nvSpPr>
                <p:cNvPr id="23745" name="Freeform 222"/>
                <p:cNvSpPr/>
                <p:nvPr/>
              </p:nvSpPr>
              <p:spPr>
                <a:xfrm>
                  <a:off x="2122488" y="4675188"/>
                  <a:ext cx="17463" cy="44450"/>
                </a:xfrm>
                <a:custGeom>
                  <a:avLst/>
                  <a:gdLst/>
                  <a:ahLst/>
                  <a:cxnLst>
                    <a:cxn ang="0">
                      <a:pos x="17463" y="1587"/>
                    </a:cxn>
                    <a:cxn ang="0">
                      <a:pos x="11112" y="0"/>
                    </a:cxn>
                    <a:cxn ang="0">
                      <a:pos x="0" y="42862"/>
                    </a:cxn>
                    <a:cxn ang="0">
                      <a:pos x="6350" y="44450"/>
                    </a:cxn>
                    <a:cxn ang="0">
                      <a:pos x="17463" y="1587"/>
                    </a:cxn>
                  </a:cxnLst>
                  <a:pathLst>
                    <a:path w="11" h="28">
                      <a:moveTo>
                        <a:pt x="11" y="1"/>
                      </a:moveTo>
                      <a:lnTo>
                        <a:pt x="7" y="0"/>
                      </a:lnTo>
                      <a:lnTo>
                        <a:pt x="0" y="27"/>
                      </a:lnTo>
                      <a:lnTo>
                        <a:pt x="4" y="28"/>
                      </a:lnTo>
                      <a:lnTo>
                        <a:pt x="11" y="1"/>
                      </a:lnTo>
                      <a:close/>
                    </a:path>
                  </a:pathLst>
                </a:custGeom>
                <a:solidFill>
                  <a:srgbClr val="FFFFFF"/>
                </a:solidFill>
                <a:ln w="9525">
                  <a:noFill/>
                </a:ln>
              </p:spPr>
              <p:txBody>
                <a:bodyPr/>
                <a:p>
                  <a:endParaRPr lang="zh-CN" altLang="en-US"/>
                </a:p>
              </p:txBody>
            </p:sp>
            <p:sp>
              <p:nvSpPr>
                <p:cNvPr id="23746" name="Freeform 223"/>
                <p:cNvSpPr/>
                <p:nvPr/>
              </p:nvSpPr>
              <p:spPr>
                <a:xfrm>
                  <a:off x="2122488" y="4675188"/>
                  <a:ext cx="17463" cy="44450"/>
                </a:xfrm>
                <a:custGeom>
                  <a:avLst/>
                  <a:gdLst/>
                  <a:ahLst/>
                  <a:cxnLst>
                    <a:cxn ang="0">
                      <a:pos x="17463" y="1587"/>
                    </a:cxn>
                    <a:cxn ang="0">
                      <a:pos x="11112" y="0"/>
                    </a:cxn>
                    <a:cxn ang="0">
                      <a:pos x="0" y="42862"/>
                    </a:cxn>
                    <a:cxn ang="0">
                      <a:pos x="6350" y="44450"/>
                    </a:cxn>
                  </a:cxnLst>
                  <a:pathLst>
                    <a:path w="11" h="28">
                      <a:moveTo>
                        <a:pt x="11" y="1"/>
                      </a:moveTo>
                      <a:lnTo>
                        <a:pt x="7" y="0"/>
                      </a:lnTo>
                      <a:lnTo>
                        <a:pt x="0" y="27"/>
                      </a:lnTo>
                      <a:lnTo>
                        <a:pt x="4" y="28"/>
                      </a:lnTo>
                    </a:path>
                  </a:pathLst>
                </a:custGeom>
                <a:noFill/>
                <a:ln w="9525">
                  <a:noFill/>
                </a:ln>
              </p:spPr>
              <p:txBody>
                <a:bodyPr/>
                <a:p>
                  <a:endParaRPr lang="zh-CN" altLang="en-US"/>
                </a:p>
              </p:txBody>
            </p:sp>
            <p:sp>
              <p:nvSpPr>
                <p:cNvPr id="23747" name="Freeform 224"/>
                <p:cNvSpPr/>
                <p:nvPr/>
              </p:nvSpPr>
              <p:spPr>
                <a:xfrm>
                  <a:off x="1938338" y="5365750"/>
                  <a:ext cx="15875" cy="44450"/>
                </a:xfrm>
                <a:custGeom>
                  <a:avLst/>
                  <a:gdLst/>
                  <a:ahLst/>
                  <a:cxnLst>
                    <a:cxn ang="0">
                      <a:pos x="15875" y="1587"/>
                    </a:cxn>
                    <a:cxn ang="0">
                      <a:pos x="9525" y="0"/>
                    </a:cxn>
                    <a:cxn ang="0">
                      <a:pos x="0" y="42862"/>
                    </a:cxn>
                    <a:cxn ang="0">
                      <a:pos x="4762" y="44450"/>
                    </a:cxn>
                    <a:cxn ang="0">
                      <a:pos x="15875" y="1587"/>
                    </a:cxn>
                  </a:cxnLst>
                  <a:pathLst>
                    <a:path w="10" h="28">
                      <a:moveTo>
                        <a:pt x="10" y="1"/>
                      </a:moveTo>
                      <a:lnTo>
                        <a:pt x="6" y="0"/>
                      </a:lnTo>
                      <a:lnTo>
                        <a:pt x="0" y="27"/>
                      </a:lnTo>
                      <a:lnTo>
                        <a:pt x="3" y="28"/>
                      </a:lnTo>
                      <a:lnTo>
                        <a:pt x="10" y="1"/>
                      </a:lnTo>
                      <a:close/>
                    </a:path>
                  </a:pathLst>
                </a:custGeom>
                <a:solidFill>
                  <a:srgbClr val="FFFFFF"/>
                </a:solidFill>
                <a:ln w="9525">
                  <a:noFill/>
                </a:ln>
              </p:spPr>
              <p:txBody>
                <a:bodyPr/>
                <a:p>
                  <a:endParaRPr lang="zh-CN" altLang="en-US"/>
                </a:p>
              </p:txBody>
            </p:sp>
            <p:sp>
              <p:nvSpPr>
                <p:cNvPr id="23748" name="Freeform 225"/>
                <p:cNvSpPr/>
                <p:nvPr/>
              </p:nvSpPr>
              <p:spPr>
                <a:xfrm>
                  <a:off x="1938338" y="5365750"/>
                  <a:ext cx="15875" cy="44450"/>
                </a:xfrm>
                <a:custGeom>
                  <a:avLst/>
                  <a:gdLst/>
                  <a:ahLst/>
                  <a:cxnLst>
                    <a:cxn ang="0">
                      <a:pos x="15875" y="1587"/>
                    </a:cxn>
                    <a:cxn ang="0">
                      <a:pos x="9525" y="0"/>
                    </a:cxn>
                    <a:cxn ang="0">
                      <a:pos x="0" y="42862"/>
                    </a:cxn>
                    <a:cxn ang="0">
                      <a:pos x="4762" y="44450"/>
                    </a:cxn>
                  </a:cxnLst>
                  <a:pathLst>
                    <a:path w="10" h="28">
                      <a:moveTo>
                        <a:pt x="10" y="1"/>
                      </a:moveTo>
                      <a:lnTo>
                        <a:pt x="6" y="0"/>
                      </a:lnTo>
                      <a:lnTo>
                        <a:pt x="0" y="27"/>
                      </a:lnTo>
                      <a:lnTo>
                        <a:pt x="3" y="28"/>
                      </a:lnTo>
                    </a:path>
                  </a:pathLst>
                </a:custGeom>
                <a:noFill/>
                <a:ln w="9525">
                  <a:noFill/>
                </a:ln>
              </p:spPr>
              <p:txBody>
                <a:bodyPr/>
                <a:p>
                  <a:endParaRPr lang="zh-CN" altLang="en-US"/>
                </a:p>
              </p:txBody>
            </p:sp>
            <p:sp>
              <p:nvSpPr>
                <p:cNvPr id="23749" name="Freeform 226"/>
                <p:cNvSpPr/>
                <p:nvPr/>
              </p:nvSpPr>
              <p:spPr>
                <a:xfrm>
                  <a:off x="2178050" y="4697413"/>
                  <a:ext cx="22225" cy="42862"/>
                </a:xfrm>
                <a:custGeom>
                  <a:avLst/>
                  <a:gdLst/>
                  <a:ahLst/>
                  <a:cxnLst>
                    <a:cxn ang="0">
                      <a:pos x="22225" y="3174"/>
                    </a:cxn>
                    <a:cxn ang="0">
                      <a:pos x="17462" y="0"/>
                    </a:cxn>
                    <a:cxn ang="0">
                      <a:pos x="0" y="41274"/>
                    </a:cxn>
                    <a:cxn ang="0">
                      <a:pos x="4762" y="42862"/>
                    </a:cxn>
                    <a:cxn ang="0">
                      <a:pos x="22225" y="3174"/>
                    </a:cxn>
                  </a:cxnLst>
                  <a:pathLst>
                    <a:path w="14" h="27">
                      <a:moveTo>
                        <a:pt x="14" y="2"/>
                      </a:moveTo>
                      <a:lnTo>
                        <a:pt x="11" y="0"/>
                      </a:lnTo>
                      <a:lnTo>
                        <a:pt x="0" y="26"/>
                      </a:lnTo>
                      <a:lnTo>
                        <a:pt x="3" y="27"/>
                      </a:lnTo>
                      <a:lnTo>
                        <a:pt x="14" y="2"/>
                      </a:lnTo>
                      <a:close/>
                    </a:path>
                  </a:pathLst>
                </a:custGeom>
                <a:solidFill>
                  <a:srgbClr val="FFFFFF"/>
                </a:solidFill>
                <a:ln w="9525">
                  <a:noFill/>
                </a:ln>
              </p:spPr>
              <p:txBody>
                <a:bodyPr/>
                <a:p>
                  <a:endParaRPr lang="zh-CN" altLang="en-US"/>
                </a:p>
              </p:txBody>
            </p:sp>
            <p:sp>
              <p:nvSpPr>
                <p:cNvPr id="23750" name="Freeform 227"/>
                <p:cNvSpPr/>
                <p:nvPr/>
              </p:nvSpPr>
              <p:spPr>
                <a:xfrm>
                  <a:off x="2178050" y="4697413"/>
                  <a:ext cx="22225" cy="42862"/>
                </a:xfrm>
                <a:custGeom>
                  <a:avLst/>
                  <a:gdLst/>
                  <a:ahLst/>
                  <a:cxnLst>
                    <a:cxn ang="0">
                      <a:pos x="22225" y="3174"/>
                    </a:cxn>
                    <a:cxn ang="0">
                      <a:pos x="17462" y="0"/>
                    </a:cxn>
                    <a:cxn ang="0">
                      <a:pos x="0" y="41274"/>
                    </a:cxn>
                    <a:cxn ang="0">
                      <a:pos x="4762" y="42862"/>
                    </a:cxn>
                  </a:cxnLst>
                  <a:pathLst>
                    <a:path w="14" h="27">
                      <a:moveTo>
                        <a:pt x="14" y="2"/>
                      </a:moveTo>
                      <a:lnTo>
                        <a:pt x="11" y="0"/>
                      </a:lnTo>
                      <a:lnTo>
                        <a:pt x="0" y="26"/>
                      </a:lnTo>
                      <a:lnTo>
                        <a:pt x="3" y="27"/>
                      </a:lnTo>
                    </a:path>
                  </a:pathLst>
                </a:custGeom>
                <a:noFill/>
                <a:ln w="9525">
                  <a:noFill/>
                </a:ln>
              </p:spPr>
              <p:txBody>
                <a:bodyPr/>
                <a:p>
                  <a:endParaRPr lang="zh-CN" altLang="en-US"/>
                </a:p>
              </p:txBody>
            </p:sp>
            <p:sp>
              <p:nvSpPr>
                <p:cNvPr id="23751" name="Freeform 228"/>
                <p:cNvSpPr/>
                <p:nvPr/>
              </p:nvSpPr>
              <p:spPr>
                <a:xfrm>
                  <a:off x="1874838" y="5345113"/>
                  <a:ext cx="25400" cy="42862"/>
                </a:xfrm>
                <a:custGeom>
                  <a:avLst/>
                  <a:gdLst/>
                  <a:ahLst/>
                  <a:cxnLst>
                    <a:cxn ang="0">
                      <a:pos x="25400" y="3174"/>
                    </a:cxn>
                    <a:cxn ang="0">
                      <a:pos x="19050" y="0"/>
                    </a:cxn>
                    <a:cxn ang="0">
                      <a:pos x="0" y="39687"/>
                    </a:cxn>
                    <a:cxn ang="0">
                      <a:pos x="6350" y="42862"/>
                    </a:cxn>
                    <a:cxn ang="0">
                      <a:pos x="25400" y="3174"/>
                    </a:cxn>
                  </a:cxnLst>
                  <a:pathLst>
                    <a:path w="16" h="27">
                      <a:moveTo>
                        <a:pt x="16" y="2"/>
                      </a:moveTo>
                      <a:lnTo>
                        <a:pt x="12" y="0"/>
                      </a:lnTo>
                      <a:lnTo>
                        <a:pt x="0" y="25"/>
                      </a:lnTo>
                      <a:lnTo>
                        <a:pt x="4" y="27"/>
                      </a:lnTo>
                      <a:lnTo>
                        <a:pt x="16" y="2"/>
                      </a:lnTo>
                      <a:close/>
                    </a:path>
                  </a:pathLst>
                </a:custGeom>
                <a:solidFill>
                  <a:srgbClr val="FFFFFF"/>
                </a:solidFill>
                <a:ln w="9525">
                  <a:noFill/>
                </a:ln>
              </p:spPr>
              <p:txBody>
                <a:bodyPr/>
                <a:p>
                  <a:endParaRPr lang="zh-CN" altLang="en-US"/>
                </a:p>
              </p:txBody>
            </p:sp>
            <p:sp>
              <p:nvSpPr>
                <p:cNvPr id="23752" name="Freeform 229"/>
                <p:cNvSpPr/>
                <p:nvPr/>
              </p:nvSpPr>
              <p:spPr>
                <a:xfrm>
                  <a:off x="1874838" y="5345113"/>
                  <a:ext cx="25400" cy="42862"/>
                </a:xfrm>
                <a:custGeom>
                  <a:avLst/>
                  <a:gdLst/>
                  <a:ahLst/>
                  <a:cxnLst>
                    <a:cxn ang="0">
                      <a:pos x="25400" y="3174"/>
                    </a:cxn>
                    <a:cxn ang="0">
                      <a:pos x="19050" y="0"/>
                    </a:cxn>
                    <a:cxn ang="0">
                      <a:pos x="0" y="39687"/>
                    </a:cxn>
                    <a:cxn ang="0">
                      <a:pos x="6350" y="42862"/>
                    </a:cxn>
                  </a:cxnLst>
                  <a:pathLst>
                    <a:path w="16" h="27">
                      <a:moveTo>
                        <a:pt x="16" y="2"/>
                      </a:moveTo>
                      <a:lnTo>
                        <a:pt x="12" y="0"/>
                      </a:lnTo>
                      <a:lnTo>
                        <a:pt x="0" y="25"/>
                      </a:lnTo>
                      <a:lnTo>
                        <a:pt x="4" y="27"/>
                      </a:lnTo>
                    </a:path>
                  </a:pathLst>
                </a:custGeom>
                <a:noFill/>
                <a:ln w="9525">
                  <a:noFill/>
                </a:ln>
              </p:spPr>
              <p:txBody>
                <a:bodyPr/>
                <a:p>
                  <a:endParaRPr lang="zh-CN" altLang="en-US"/>
                </a:p>
              </p:txBody>
            </p:sp>
            <p:sp>
              <p:nvSpPr>
                <p:cNvPr id="23753" name="Freeform 230"/>
                <p:cNvSpPr/>
                <p:nvPr/>
              </p:nvSpPr>
              <p:spPr>
                <a:xfrm>
                  <a:off x="1663700" y="4973638"/>
                  <a:ext cx="73025" cy="19050"/>
                </a:xfrm>
                <a:custGeom>
                  <a:avLst/>
                  <a:gdLst/>
                  <a:ahLst/>
                  <a:cxnLst>
                    <a:cxn ang="0">
                      <a:pos x="1587" y="0"/>
                    </a:cxn>
                    <a:cxn ang="0">
                      <a:pos x="0" y="6350"/>
                    </a:cxn>
                    <a:cxn ang="0">
                      <a:pos x="71437" y="19050"/>
                    </a:cxn>
                    <a:cxn ang="0">
                      <a:pos x="73025" y="12700"/>
                    </a:cxn>
                    <a:cxn ang="0">
                      <a:pos x="1587" y="0"/>
                    </a:cxn>
                  </a:cxnLst>
                  <a:pathLst>
                    <a:path w="46" h="12">
                      <a:moveTo>
                        <a:pt x="1" y="0"/>
                      </a:moveTo>
                      <a:lnTo>
                        <a:pt x="0" y="4"/>
                      </a:lnTo>
                      <a:lnTo>
                        <a:pt x="45" y="12"/>
                      </a:lnTo>
                      <a:lnTo>
                        <a:pt x="46" y="8"/>
                      </a:lnTo>
                      <a:lnTo>
                        <a:pt x="1" y="0"/>
                      </a:lnTo>
                      <a:close/>
                    </a:path>
                  </a:pathLst>
                </a:custGeom>
                <a:solidFill>
                  <a:srgbClr val="FFFFFF"/>
                </a:solidFill>
                <a:ln w="9525">
                  <a:noFill/>
                </a:ln>
              </p:spPr>
              <p:txBody>
                <a:bodyPr/>
                <a:p>
                  <a:endParaRPr lang="zh-CN" altLang="en-US"/>
                </a:p>
              </p:txBody>
            </p:sp>
            <p:sp>
              <p:nvSpPr>
                <p:cNvPr id="23754" name="Freeform 231"/>
                <p:cNvSpPr/>
                <p:nvPr/>
              </p:nvSpPr>
              <p:spPr>
                <a:xfrm>
                  <a:off x="1663700" y="4973638"/>
                  <a:ext cx="73025" cy="19050"/>
                </a:xfrm>
                <a:custGeom>
                  <a:avLst/>
                  <a:gdLst/>
                  <a:ahLst/>
                  <a:cxnLst>
                    <a:cxn ang="0">
                      <a:pos x="1587" y="0"/>
                    </a:cxn>
                    <a:cxn ang="0">
                      <a:pos x="0" y="6350"/>
                    </a:cxn>
                    <a:cxn ang="0">
                      <a:pos x="71437" y="19050"/>
                    </a:cxn>
                    <a:cxn ang="0">
                      <a:pos x="73025" y="12700"/>
                    </a:cxn>
                  </a:cxnLst>
                  <a:pathLst>
                    <a:path w="46" h="12">
                      <a:moveTo>
                        <a:pt x="1" y="0"/>
                      </a:moveTo>
                      <a:lnTo>
                        <a:pt x="0" y="4"/>
                      </a:lnTo>
                      <a:lnTo>
                        <a:pt x="45" y="12"/>
                      </a:lnTo>
                      <a:lnTo>
                        <a:pt x="46" y="8"/>
                      </a:lnTo>
                    </a:path>
                  </a:pathLst>
                </a:custGeom>
                <a:noFill/>
                <a:ln w="9525">
                  <a:noFill/>
                </a:ln>
              </p:spPr>
              <p:txBody>
                <a:bodyPr/>
                <a:p>
                  <a:endParaRPr lang="zh-CN" altLang="en-US"/>
                </a:p>
              </p:txBody>
            </p:sp>
            <p:sp>
              <p:nvSpPr>
                <p:cNvPr id="23755" name="Freeform 232"/>
                <p:cNvSpPr/>
                <p:nvPr/>
              </p:nvSpPr>
              <p:spPr>
                <a:xfrm>
                  <a:off x="2338388" y="5092700"/>
                  <a:ext cx="73025" cy="19050"/>
                </a:xfrm>
                <a:custGeom>
                  <a:avLst/>
                  <a:gdLst/>
                  <a:ahLst/>
                  <a:cxnLst>
                    <a:cxn ang="0">
                      <a:pos x="1587" y="0"/>
                    </a:cxn>
                    <a:cxn ang="0">
                      <a:pos x="0" y="6350"/>
                    </a:cxn>
                    <a:cxn ang="0">
                      <a:pos x="73025" y="19050"/>
                    </a:cxn>
                    <a:cxn ang="0">
                      <a:pos x="73025" y="12700"/>
                    </a:cxn>
                    <a:cxn ang="0">
                      <a:pos x="1587" y="0"/>
                    </a:cxn>
                  </a:cxnLst>
                  <a:pathLst>
                    <a:path w="46" h="12">
                      <a:moveTo>
                        <a:pt x="1" y="0"/>
                      </a:moveTo>
                      <a:lnTo>
                        <a:pt x="0" y="4"/>
                      </a:lnTo>
                      <a:lnTo>
                        <a:pt x="46" y="12"/>
                      </a:lnTo>
                      <a:lnTo>
                        <a:pt x="46" y="8"/>
                      </a:lnTo>
                      <a:lnTo>
                        <a:pt x="1" y="0"/>
                      </a:lnTo>
                      <a:close/>
                    </a:path>
                  </a:pathLst>
                </a:custGeom>
                <a:solidFill>
                  <a:srgbClr val="FFFFFF"/>
                </a:solidFill>
                <a:ln w="9525">
                  <a:noFill/>
                </a:ln>
              </p:spPr>
              <p:txBody>
                <a:bodyPr/>
                <a:p>
                  <a:endParaRPr lang="zh-CN" altLang="en-US"/>
                </a:p>
              </p:txBody>
            </p:sp>
            <p:sp>
              <p:nvSpPr>
                <p:cNvPr id="23756" name="Freeform 233"/>
                <p:cNvSpPr/>
                <p:nvPr/>
              </p:nvSpPr>
              <p:spPr>
                <a:xfrm>
                  <a:off x="2338388" y="5092700"/>
                  <a:ext cx="73025" cy="19050"/>
                </a:xfrm>
                <a:custGeom>
                  <a:avLst/>
                  <a:gdLst/>
                  <a:ahLst/>
                  <a:cxnLst>
                    <a:cxn ang="0">
                      <a:pos x="1587" y="0"/>
                    </a:cxn>
                    <a:cxn ang="0">
                      <a:pos x="0" y="6350"/>
                    </a:cxn>
                    <a:cxn ang="0">
                      <a:pos x="73025" y="19050"/>
                    </a:cxn>
                    <a:cxn ang="0">
                      <a:pos x="73025" y="12700"/>
                    </a:cxn>
                  </a:cxnLst>
                  <a:pathLst>
                    <a:path w="46" h="12">
                      <a:moveTo>
                        <a:pt x="1" y="0"/>
                      </a:moveTo>
                      <a:lnTo>
                        <a:pt x="0" y="4"/>
                      </a:lnTo>
                      <a:lnTo>
                        <a:pt x="46" y="12"/>
                      </a:lnTo>
                      <a:lnTo>
                        <a:pt x="46" y="8"/>
                      </a:lnTo>
                    </a:path>
                  </a:pathLst>
                </a:custGeom>
                <a:noFill/>
                <a:ln w="9525">
                  <a:noFill/>
                </a:ln>
              </p:spPr>
              <p:txBody>
                <a:bodyPr/>
                <a:p>
                  <a:endParaRPr lang="zh-CN" altLang="en-US"/>
                </a:p>
              </p:txBody>
            </p:sp>
            <p:sp>
              <p:nvSpPr>
                <p:cNvPr id="23757" name="Freeform 234"/>
                <p:cNvSpPr/>
                <p:nvPr/>
              </p:nvSpPr>
              <p:spPr>
                <a:xfrm>
                  <a:off x="1681163" y="5145088"/>
                  <a:ext cx="69850" cy="31750"/>
                </a:xfrm>
                <a:custGeom>
                  <a:avLst/>
                  <a:gdLst/>
                  <a:ahLst/>
                  <a:cxnLst>
                    <a:cxn ang="0">
                      <a:pos x="0" y="25400"/>
                    </a:cxn>
                    <a:cxn ang="0">
                      <a:pos x="3175" y="31750"/>
                    </a:cxn>
                    <a:cxn ang="0">
                      <a:pos x="69850" y="6350"/>
                    </a:cxn>
                    <a:cxn ang="0">
                      <a:pos x="68262" y="0"/>
                    </a:cxn>
                    <a:cxn ang="0">
                      <a:pos x="0" y="25400"/>
                    </a:cxn>
                  </a:cxnLst>
                  <a:pathLst>
                    <a:path w="44" h="20">
                      <a:moveTo>
                        <a:pt x="0" y="16"/>
                      </a:moveTo>
                      <a:lnTo>
                        <a:pt x="2" y="20"/>
                      </a:lnTo>
                      <a:lnTo>
                        <a:pt x="44" y="4"/>
                      </a:lnTo>
                      <a:lnTo>
                        <a:pt x="43" y="0"/>
                      </a:lnTo>
                      <a:lnTo>
                        <a:pt x="0" y="16"/>
                      </a:lnTo>
                      <a:close/>
                    </a:path>
                  </a:pathLst>
                </a:custGeom>
                <a:solidFill>
                  <a:srgbClr val="FFFFFF"/>
                </a:solidFill>
                <a:ln w="9525">
                  <a:noFill/>
                </a:ln>
              </p:spPr>
              <p:txBody>
                <a:bodyPr/>
                <a:p>
                  <a:endParaRPr lang="zh-CN" altLang="en-US"/>
                </a:p>
              </p:txBody>
            </p:sp>
            <p:sp>
              <p:nvSpPr>
                <p:cNvPr id="23758" name="Freeform 235"/>
                <p:cNvSpPr/>
                <p:nvPr/>
              </p:nvSpPr>
              <p:spPr>
                <a:xfrm>
                  <a:off x="1681163" y="5145088"/>
                  <a:ext cx="69850" cy="31750"/>
                </a:xfrm>
                <a:custGeom>
                  <a:avLst/>
                  <a:gdLst/>
                  <a:ahLst/>
                  <a:cxnLst>
                    <a:cxn ang="0">
                      <a:pos x="0" y="25400"/>
                    </a:cxn>
                    <a:cxn ang="0">
                      <a:pos x="3175" y="31750"/>
                    </a:cxn>
                    <a:cxn ang="0">
                      <a:pos x="69850" y="6350"/>
                    </a:cxn>
                    <a:cxn ang="0">
                      <a:pos x="68262" y="0"/>
                    </a:cxn>
                  </a:cxnLst>
                  <a:pathLst>
                    <a:path w="44" h="20">
                      <a:moveTo>
                        <a:pt x="0" y="16"/>
                      </a:moveTo>
                      <a:lnTo>
                        <a:pt x="2" y="20"/>
                      </a:lnTo>
                      <a:lnTo>
                        <a:pt x="44" y="4"/>
                      </a:lnTo>
                      <a:lnTo>
                        <a:pt x="43" y="0"/>
                      </a:lnTo>
                    </a:path>
                  </a:pathLst>
                </a:custGeom>
                <a:noFill/>
                <a:ln w="9525">
                  <a:noFill/>
                </a:ln>
              </p:spPr>
              <p:txBody>
                <a:bodyPr/>
                <a:p>
                  <a:endParaRPr lang="zh-CN" altLang="en-US"/>
                </a:p>
              </p:txBody>
            </p:sp>
            <p:sp>
              <p:nvSpPr>
                <p:cNvPr id="23759" name="Freeform 236"/>
                <p:cNvSpPr/>
                <p:nvPr/>
              </p:nvSpPr>
              <p:spPr>
                <a:xfrm>
                  <a:off x="2324100" y="4908550"/>
                  <a:ext cx="71438" cy="31750"/>
                </a:xfrm>
                <a:custGeom>
                  <a:avLst/>
                  <a:gdLst/>
                  <a:ahLst/>
                  <a:cxnLst>
                    <a:cxn ang="0">
                      <a:pos x="0" y="25400"/>
                    </a:cxn>
                    <a:cxn ang="0">
                      <a:pos x="1587" y="31750"/>
                    </a:cxn>
                    <a:cxn ang="0">
                      <a:pos x="71438" y="6350"/>
                    </a:cxn>
                    <a:cxn ang="0">
                      <a:pos x="68262" y="0"/>
                    </a:cxn>
                    <a:cxn ang="0">
                      <a:pos x="0" y="25400"/>
                    </a:cxn>
                  </a:cxnLst>
                  <a:pathLst>
                    <a:path w="45" h="20">
                      <a:moveTo>
                        <a:pt x="0" y="16"/>
                      </a:moveTo>
                      <a:lnTo>
                        <a:pt x="1" y="20"/>
                      </a:lnTo>
                      <a:lnTo>
                        <a:pt x="45" y="4"/>
                      </a:lnTo>
                      <a:lnTo>
                        <a:pt x="43" y="0"/>
                      </a:lnTo>
                      <a:lnTo>
                        <a:pt x="0" y="16"/>
                      </a:lnTo>
                      <a:close/>
                    </a:path>
                  </a:pathLst>
                </a:custGeom>
                <a:solidFill>
                  <a:srgbClr val="FFFFFF"/>
                </a:solidFill>
                <a:ln w="9525">
                  <a:noFill/>
                </a:ln>
              </p:spPr>
              <p:txBody>
                <a:bodyPr/>
                <a:p>
                  <a:endParaRPr lang="zh-CN" altLang="en-US"/>
                </a:p>
              </p:txBody>
            </p:sp>
            <p:sp>
              <p:nvSpPr>
                <p:cNvPr id="23760" name="Freeform 237"/>
                <p:cNvSpPr/>
                <p:nvPr/>
              </p:nvSpPr>
              <p:spPr>
                <a:xfrm>
                  <a:off x="2324100" y="4908550"/>
                  <a:ext cx="71438" cy="31750"/>
                </a:xfrm>
                <a:custGeom>
                  <a:avLst/>
                  <a:gdLst/>
                  <a:ahLst/>
                  <a:cxnLst>
                    <a:cxn ang="0">
                      <a:pos x="0" y="25400"/>
                    </a:cxn>
                    <a:cxn ang="0">
                      <a:pos x="1587" y="31750"/>
                    </a:cxn>
                    <a:cxn ang="0">
                      <a:pos x="71438" y="6350"/>
                    </a:cxn>
                    <a:cxn ang="0">
                      <a:pos x="68262" y="0"/>
                    </a:cxn>
                  </a:cxnLst>
                  <a:pathLst>
                    <a:path w="45" h="20">
                      <a:moveTo>
                        <a:pt x="0" y="16"/>
                      </a:moveTo>
                      <a:lnTo>
                        <a:pt x="1" y="20"/>
                      </a:lnTo>
                      <a:lnTo>
                        <a:pt x="45" y="4"/>
                      </a:lnTo>
                      <a:lnTo>
                        <a:pt x="43" y="0"/>
                      </a:lnTo>
                    </a:path>
                  </a:pathLst>
                </a:custGeom>
                <a:noFill/>
                <a:ln w="9525">
                  <a:noFill/>
                </a:ln>
              </p:spPr>
              <p:txBody>
                <a:bodyPr/>
                <a:p>
                  <a:endParaRPr lang="zh-CN" altLang="en-US"/>
                </a:p>
              </p:txBody>
            </p:sp>
            <p:sp>
              <p:nvSpPr>
                <p:cNvPr id="23761" name="Freeform 238"/>
                <p:cNvSpPr/>
                <p:nvPr/>
              </p:nvSpPr>
              <p:spPr>
                <a:xfrm>
                  <a:off x="1708150" y="5194300"/>
                  <a:ext cx="65088" cy="41275"/>
                </a:xfrm>
                <a:custGeom>
                  <a:avLst/>
                  <a:gdLst/>
                  <a:ahLst/>
                  <a:cxnLst>
                    <a:cxn ang="0">
                      <a:pos x="0" y="34925"/>
                    </a:cxn>
                    <a:cxn ang="0">
                      <a:pos x="3175" y="41275"/>
                    </a:cxn>
                    <a:cxn ang="0">
                      <a:pos x="65088" y="4762"/>
                    </a:cxn>
                    <a:cxn ang="0">
                      <a:pos x="63500" y="0"/>
                    </a:cxn>
                    <a:cxn ang="0">
                      <a:pos x="0" y="34925"/>
                    </a:cxn>
                  </a:cxnLst>
                  <a:pathLst>
                    <a:path w="41" h="26">
                      <a:moveTo>
                        <a:pt x="0" y="22"/>
                      </a:moveTo>
                      <a:lnTo>
                        <a:pt x="2" y="26"/>
                      </a:lnTo>
                      <a:lnTo>
                        <a:pt x="41" y="3"/>
                      </a:lnTo>
                      <a:lnTo>
                        <a:pt x="40" y="0"/>
                      </a:lnTo>
                      <a:lnTo>
                        <a:pt x="0" y="22"/>
                      </a:lnTo>
                      <a:close/>
                    </a:path>
                  </a:pathLst>
                </a:custGeom>
                <a:solidFill>
                  <a:srgbClr val="FFFFFF"/>
                </a:solidFill>
                <a:ln w="9525">
                  <a:noFill/>
                </a:ln>
              </p:spPr>
              <p:txBody>
                <a:bodyPr/>
                <a:p>
                  <a:endParaRPr lang="zh-CN" altLang="en-US"/>
                </a:p>
              </p:txBody>
            </p:sp>
            <p:sp>
              <p:nvSpPr>
                <p:cNvPr id="23762" name="Freeform 239"/>
                <p:cNvSpPr/>
                <p:nvPr/>
              </p:nvSpPr>
              <p:spPr>
                <a:xfrm>
                  <a:off x="1708150" y="5194300"/>
                  <a:ext cx="65088" cy="41275"/>
                </a:xfrm>
                <a:custGeom>
                  <a:avLst/>
                  <a:gdLst/>
                  <a:ahLst/>
                  <a:cxnLst>
                    <a:cxn ang="0">
                      <a:pos x="0" y="34925"/>
                    </a:cxn>
                    <a:cxn ang="0">
                      <a:pos x="3175" y="41275"/>
                    </a:cxn>
                    <a:cxn ang="0">
                      <a:pos x="65088" y="4762"/>
                    </a:cxn>
                    <a:cxn ang="0">
                      <a:pos x="63500" y="0"/>
                    </a:cxn>
                  </a:cxnLst>
                  <a:pathLst>
                    <a:path w="41" h="26">
                      <a:moveTo>
                        <a:pt x="0" y="22"/>
                      </a:moveTo>
                      <a:lnTo>
                        <a:pt x="2" y="26"/>
                      </a:lnTo>
                      <a:lnTo>
                        <a:pt x="41" y="3"/>
                      </a:lnTo>
                      <a:lnTo>
                        <a:pt x="40" y="0"/>
                      </a:lnTo>
                    </a:path>
                  </a:pathLst>
                </a:custGeom>
                <a:noFill/>
                <a:ln w="9525">
                  <a:noFill/>
                </a:ln>
              </p:spPr>
              <p:txBody>
                <a:bodyPr/>
                <a:p>
                  <a:endParaRPr lang="zh-CN" altLang="en-US"/>
                </a:p>
              </p:txBody>
            </p:sp>
            <p:sp>
              <p:nvSpPr>
                <p:cNvPr id="23763" name="Freeform 240"/>
                <p:cNvSpPr/>
                <p:nvPr/>
              </p:nvSpPr>
              <p:spPr>
                <a:xfrm>
                  <a:off x="2300288" y="4849813"/>
                  <a:ext cx="68263" cy="42862"/>
                </a:xfrm>
                <a:custGeom>
                  <a:avLst/>
                  <a:gdLst/>
                  <a:ahLst/>
                  <a:cxnLst>
                    <a:cxn ang="0">
                      <a:pos x="0" y="38099"/>
                    </a:cxn>
                    <a:cxn ang="0">
                      <a:pos x="3175" y="42862"/>
                    </a:cxn>
                    <a:cxn ang="0">
                      <a:pos x="68263" y="6349"/>
                    </a:cxn>
                    <a:cxn ang="0">
                      <a:pos x="65087" y="0"/>
                    </a:cxn>
                    <a:cxn ang="0">
                      <a:pos x="0" y="38099"/>
                    </a:cxn>
                  </a:cxnLst>
                  <a:pathLst>
                    <a:path w="43" h="27">
                      <a:moveTo>
                        <a:pt x="0" y="24"/>
                      </a:moveTo>
                      <a:lnTo>
                        <a:pt x="2" y="27"/>
                      </a:lnTo>
                      <a:lnTo>
                        <a:pt x="43" y="4"/>
                      </a:lnTo>
                      <a:lnTo>
                        <a:pt x="41" y="0"/>
                      </a:lnTo>
                      <a:lnTo>
                        <a:pt x="0" y="24"/>
                      </a:lnTo>
                      <a:close/>
                    </a:path>
                  </a:pathLst>
                </a:custGeom>
                <a:solidFill>
                  <a:srgbClr val="FFFFFF"/>
                </a:solidFill>
                <a:ln w="9525">
                  <a:noFill/>
                </a:ln>
              </p:spPr>
              <p:txBody>
                <a:bodyPr/>
                <a:p>
                  <a:endParaRPr lang="zh-CN" altLang="en-US"/>
                </a:p>
              </p:txBody>
            </p:sp>
            <p:sp>
              <p:nvSpPr>
                <p:cNvPr id="23764" name="Freeform 241"/>
                <p:cNvSpPr/>
                <p:nvPr/>
              </p:nvSpPr>
              <p:spPr>
                <a:xfrm>
                  <a:off x="2300288" y="4849813"/>
                  <a:ext cx="68263" cy="42862"/>
                </a:xfrm>
                <a:custGeom>
                  <a:avLst/>
                  <a:gdLst/>
                  <a:ahLst/>
                  <a:cxnLst>
                    <a:cxn ang="0">
                      <a:pos x="0" y="38099"/>
                    </a:cxn>
                    <a:cxn ang="0">
                      <a:pos x="3175" y="42862"/>
                    </a:cxn>
                    <a:cxn ang="0">
                      <a:pos x="68263" y="6349"/>
                    </a:cxn>
                    <a:cxn ang="0">
                      <a:pos x="65087" y="0"/>
                    </a:cxn>
                  </a:cxnLst>
                  <a:pathLst>
                    <a:path w="43" h="27">
                      <a:moveTo>
                        <a:pt x="0" y="24"/>
                      </a:moveTo>
                      <a:lnTo>
                        <a:pt x="2" y="27"/>
                      </a:lnTo>
                      <a:lnTo>
                        <a:pt x="43" y="4"/>
                      </a:lnTo>
                      <a:lnTo>
                        <a:pt x="41" y="0"/>
                      </a:lnTo>
                    </a:path>
                  </a:pathLst>
                </a:custGeom>
                <a:noFill/>
                <a:ln w="9525">
                  <a:noFill/>
                </a:ln>
              </p:spPr>
              <p:txBody>
                <a:bodyPr/>
                <a:p>
                  <a:endParaRPr lang="zh-CN" altLang="en-US"/>
                </a:p>
              </p:txBody>
            </p:sp>
            <p:sp>
              <p:nvSpPr>
                <p:cNvPr id="23765" name="Freeform 242"/>
                <p:cNvSpPr/>
                <p:nvPr/>
              </p:nvSpPr>
              <p:spPr>
                <a:xfrm>
                  <a:off x="1746250" y="5238750"/>
                  <a:ext cx="58738" cy="50800"/>
                </a:xfrm>
                <a:custGeom>
                  <a:avLst/>
                  <a:gdLst/>
                  <a:ahLst/>
                  <a:cxnLst>
                    <a:cxn ang="0">
                      <a:pos x="0" y="46037"/>
                    </a:cxn>
                    <a:cxn ang="0">
                      <a:pos x="4762" y="50800"/>
                    </a:cxn>
                    <a:cxn ang="0">
                      <a:pos x="58738" y="4762"/>
                    </a:cxn>
                    <a:cxn ang="0">
                      <a:pos x="55562" y="0"/>
                    </a:cxn>
                    <a:cxn ang="0">
                      <a:pos x="0" y="46037"/>
                    </a:cxn>
                  </a:cxnLst>
                  <a:pathLst>
                    <a:path w="37" h="32">
                      <a:moveTo>
                        <a:pt x="0" y="29"/>
                      </a:moveTo>
                      <a:lnTo>
                        <a:pt x="3" y="32"/>
                      </a:lnTo>
                      <a:lnTo>
                        <a:pt x="37" y="3"/>
                      </a:lnTo>
                      <a:lnTo>
                        <a:pt x="35" y="0"/>
                      </a:lnTo>
                      <a:lnTo>
                        <a:pt x="0" y="29"/>
                      </a:lnTo>
                      <a:close/>
                    </a:path>
                  </a:pathLst>
                </a:custGeom>
                <a:solidFill>
                  <a:srgbClr val="FFFFFF"/>
                </a:solidFill>
                <a:ln w="9525">
                  <a:noFill/>
                </a:ln>
              </p:spPr>
              <p:txBody>
                <a:bodyPr/>
                <a:p>
                  <a:endParaRPr lang="zh-CN" altLang="en-US"/>
                </a:p>
              </p:txBody>
            </p:sp>
            <p:sp>
              <p:nvSpPr>
                <p:cNvPr id="23766" name="Freeform 243"/>
                <p:cNvSpPr/>
                <p:nvPr/>
              </p:nvSpPr>
              <p:spPr>
                <a:xfrm>
                  <a:off x="1746250" y="5238750"/>
                  <a:ext cx="58738" cy="50800"/>
                </a:xfrm>
                <a:custGeom>
                  <a:avLst/>
                  <a:gdLst/>
                  <a:ahLst/>
                  <a:cxnLst>
                    <a:cxn ang="0">
                      <a:pos x="0" y="46037"/>
                    </a:cxn>
                    <a:cxn ang="0">
                      <a:pos x="4762" y="50800"/>
                    </a:cxn>
                    <a:cxn ang="0">
                      <a:pos x="58738" y="4762"/>
                    </a:cxn>
                    <a:cxn ang="0">
                      <a:pos x="55562" y="0"/>
                    </a:cxn>
                  </a:cxnLst>
                  <a:pathLst>
                    <a:path w="37" h="32">
                      <a:moveTo>
                        <a:pt x="0" y="29"/>
                      </a:moveTo>
                      <a:lnTo>
                        <a:pt x="3" y="32"/>
                      </a:lnTo>
                      <a:lnTo>
                        <a:pt x="37" y="3"/>
                      </a:lnTo>
                      <a:lnTo>
                        <a:pt x="35" y="0"/>
                      </a:lnTo>
                    </a:path>
                  </a:pathLst>
                </a:custGeom>
                <a:noFill/>
                <a:ln w="9525">
                  <a:noFill/>
                </a:ln>
              </p:spPr>
              <p:txBody>
                <a:bodyPr/>
                <a:p>
                  <a:endParaRPr lang="zh-CN" altLang="en-US"/>
                </a:p>
              </p:txBody>
            </p:sp>
            <p:sp>
              <p:nvSpPr>
                <p:cNvPr id="23767" name="Freeform 244"/>
                <p:cNvSpPr/>
                <p:nvPr/>
              </p:nvSpPr>
              <p:spPr>
                <a:xfrm>
                  <a:off x="2268538" y="4795838"/>
                  <a:ext cx="61913" cy="52387"/>
                </a:xfrm>
                <a:custGeom>
                  <a:avLst/>
                  <a:gdLst/>
                  <a:ahLst/>
                  <a:cxnLst>
                    <a:cxn ang="0">
                      <a:pos x="0" y="47624"/>
                    </a:cxn>
                    <a:cxn ang="0">
                      <a:pos x="4762" y="52387"/>
                    </a:cxn>
                    <a:cxn ang="0">
                      <a:pos x="61913" y="4762"/>
                    </a:cxn>
                    <a:cxn ang="0">
                      <a:pos x="57150" y="0"/>
                    </a:cxn>
                    <a:cxn ang="0">
                      <a:pos x="0" y="47624"/>
                    </a:cxn>
                  </a:cxnLst>
                  <a:pathLst>
                    <a:path w="39" h="33">
                      <a:moveTo>
                        <a:pt x="0" y="30"/>
                      </a:moveTo>
                      <a:lnTo>
                        <a:pt x="3" y="33"/>
                      </a:lnTo>
                      <a:lnTo>
                        <a:pt x="39" y="3"/>
                      </a:lnTo>
                      <a:lnTo>
                        <a:pt x="36" y="0"/>
                      </a:lnTo>
                      <a:lnTo>
                        <a:pt x="0" y="30"/>
                      </a:lnTo>
                      <a:close/>
                    </a:path>
                  </a:pathLst>
                </a:custGeom>
                <a:solidFill>
                  <a:srgbClr val="FFFFFF"/>
                </a:solidFill>
                <a:ln w="9525">
                  <a:noFill/>
                </a:ln>
              </p:spPr>
              <p:txBody>
                <a:bodyPr/>
                <a:p>
                  <a:endParaRPr lang="zh-CN" altLang="en-US"/>
                </a:p>
              </p:txBody>
            </p:sp>
            <p:sp>
              <p:nvSpPr>
                <p:cNvPr id="23768" name="Freeform 245"/>
                <p:cNvSpPr/>
                <p:nvPr/>
              </p:nvSpPr>
              <p:spPr>
                <a:xfrm>
                  <a:off x="2268538" y="4795838"/>
                  <a:ext cx="61913" cy="52387"/>
                </a:xfrm>
                <a:custGeom>
                  <a:avLst/>
                  <a:gdLst/>
                  <a:ahLst/>
                  <a:cxnLst>
                    <a:cxn ang="0">
                      <a:pos x="0" y="47624"/>
                    </a:cxn>
                    <a:cxn ang="0">
                      <a:pos x="4762" y="52387"/>
                    </a:cxn>
                    <a:cxn ang="0">
                      <a:pos x="61913" y="4762"/>
                    </a:cxn>
                    <a:cxn ang="0">
                      <a:pos x="57150" y="0"/>
                    </a:cxn>
                  </a:cxnLst>
                  <a:pathLst>
                    <a:path w="39" h="33">
                      <a:moveTo>
                        <a:pt x="0" y="30"/>
                      </a:moveTo>
                      <a:lnTo>
                        <a:pt x="3" y="33"/>
                      </a:lnTo>
                      <a:lnTo>
                        <a:pt x="39" y="3"/>
                      </a:lnTo>
                      <a:lnTo>
                        <a:pt x="36" y="0"/>
                      </a:lnTo>
                    </a:path>
                  </a:pathLst>
                </a:custGeom>
                <a:noFill/>
                <a:ln w="9525">
                  <a:noFill/>
                </a:ln>
              </p:spPr>
              <p:txBody>
                <a:bodyPr/>
                <a:p>
                  <a:endParaRPr lang="zh-CN" altLang="en-US"/>
                </a:p>
              </p:txBody>
            </p:sp>
            <p:sp>
              <p:nvSpPr>
                <p:cNvPr id="23769" name="Freeform 246"/>
                <p:cNvSpPr/>
                <p:nvPr/>
              </p:nvSpPr>
              <p:spPr>
                <a:xfrm>
                  <a:off x="2001838" y="4756150"/>
                  <a:ext cx="325438" cy="323850"/>
                </a:xfrm>
                <a:custGeom>
                  <a:avLst/>
                  <a:gdLst/>
                  <a:ahLst/>
                  <a:cxnLst>
                    <a:cxn ang="0">
                      <a:pos x="0" y="250825"/>
                    </a:cxn>
                    <a:cxn ang="0">
                      <a:pos x="325438" y="0"/>
                    </a:cxn>
                    <a:cxn ang="0">
                      <a:pos x="73025" y="323850"/>
                    </a:cxn>
                    <a:cxn ang="0">
                      <a:pos x="0" y="250825"/>
                    </a:cxn>
                  </a:cxnLst>
                  <a:pathLst>
                    <a:path w="205" h="204">
                      <a:moveTo>
                        <a:pt x="0" y="158"/>
                      </a:moveTo>
                      <a:lnTo>
                        <a:pt x="205" y="0"/>
                      </a:lnTo>
                      <a:lnTo>
                        <a:pt x="46" y="204"/>
                      </a:lnTo>
                      <a:lnTo>
                        <a:pt x="0" y="158"/>
                      </a:lnTo>
                      <a:close/>
                    </a:path>
                  </a:pathLst>
                </a:custGeom>
                <a:solidFill>
                  <a:srgbClr val="FF2500"/>
                </a:solidFill>
                <a:ln w="9525">
                  <a:noFill/>
                </a:ln>
              </p:spPr>
              <p:txBody>
                <a:bodyPr/>
                <a:p>
                  <a:endParaRPr lang="zh-CN" altLang="en-US"/>
                </a:p>
              </p:txBody>
            </p:sp>
            <p:sp>
              <p:nvSpPr>
                <p:cNvPr id="23770" name="Freeform 247"/>
                <p:cNvSpPr/>
                <p:nvPr/>
              </p:nvSpPr>
              <p:spPr>
                <a:xfrm>
                  <a:off x="1751013" y="5008563"/>
                  <a:ext cx="323850" cy="323850"/>
                </a:xfrm>
                <a:custGeom>
                  <a:avLst/>
                  <a:gdLst/>
                  <a:ahLst/>
                  <a:cxnLst>
                    <a:cxn ang="0">
                      <a:pos x="323850" y="73025"/>
                    </a:cxn>
                    <a:cxn ang="0">
                      <a:pos x="0" y="323850"/>
                    </a:cxn>
                    <a:cxn ang="0">
                      <a:pos x="250825" y="0"/>
                    </a:cxn>
                    <a:cxn ang="0">
                      <a:pos x="323850" y="73025"/>
                    </a:cxn>
                  </a:cxnLst>
                  <a:pathLst>
                    <a:path w="204" h="204">
                      <a:moveTo>
                        <a:pt x="204" y="46"/>
                      </a:moveTo>
                      <a:lnTo>
                        <a:pt x="0" y="204"/>
                      </a:lnTo>
                      <a:lnTo>
                        <a:pt x="158" y="0"/>
                      </a:lnTo>
                      <a:lnTo>
                        <a:pt x="204" y="46"/>
                      </a:lnTo>
                      <a:close/>
                    </a:path>
                  </a:pathLst>
                </a:custGeom>
                <a:solidFill>
                  <a:srgbClr val="FFFFFF"/>
                </a:solidFill>
                <a:ln w="9525">
                  <a:noFill/>
                </a:ln>
              </p:spPr>
              <p:txBody>
                <a:bodyPr/>
                <a:p>
                  <a:endParaRPr lang="zh-CN" altLang="en-US"/>
                </a:p>
              </p:txBody>
            </p:sp>
          </p:grpSp>
          <p:grpSp>
            <p:nvGrpSpPr>
              <p:cNvPr id="23771" name="组合 731"/>
              <p:cNvGrpSpPr/>
              <p:nvPr/>
            </p:nvGrpSpPr>
            <p:grpSpPr>
              <a:xfrm>
                <a:off x="2885275" y="3500677"/>
                <a:ext cx="337034" cy="336468"/>
                <a:chOff x="4789488" y="3487738"/>
                <a:chExt cx="946150" cy="944562"/>
              </a:xfrm>
            </p:grpSpPr>
            <p:sp>
              <p:nvSpPr>
                <p:cNvPr id="23772" name="Freeform 279"/>
                <p:cNvSpPr/>
                <p:nvPr/>
              </p:nvSpPr>
              <p:spPr>
                <a:xfrm>
                  <a:off x="4789488" y="3487738"/>
                  <a:ext cx="946150" cy="944562"/>
                </a:xfrm>
                <a:custGeom>
                  <a:avLst/>
                  <a:gdLst/>
                  <a:ahLst/>
                  <a:cxnLst>
                    <a:cxn ang="0">
                      <a:pos x="946150" y="296991"/>
                    </a:cxn>
                    <a:cxn ang="0">
                      <a:pos x="945502" y="234365"/>
                    </a:cxn>
                    <a:cxn ang="0">
                      <a:pos x="921557" y="113631"/>
                    </a:cxn>
                    <a:cxn ang="0">
                      <a:pos x="883375" y="62626"/>
                    </a:cxn>
                    <a:cxn ang="0">
                      <a:pos x="773357" y="5810"/>
                    </a:cxn>
                    <a:cxn ang="0">
                      <a:pos x="682755" y="0"/>
                    </a:cxn>
                    <a:cxn ang="0">
                      <a:pos x="297694" y="0"/>
                    </a:cxn>
                    <a:cxn ang="0">
                      <a:pos x="234919" y="645"/>
                    </a:cxn>
                    <a:cxn ang="0">
                      <a:pos x="113900" y="24534"/>
                    </a:cxn>
                    <a:cxn ang="0">
                      <a:pos x="62774" y="62626"/>
                    </a:cxn>
                    <a:cxn ang="0">
                      <a:pos x="24592" y="113631"/>
                    </a:cxn>
                    <a:cxn ang="0">
                      <a:pos x="647" y="234365"/>
                    </a:cxn>
                    <a:cxn ang="0">
                      <a:pos x="0" y="296991"/>
                    </a:cxn>
                    <a:cxn ang="0">
                      <a:pos x="0" y="681789"/>
                    </a:cxn>
                    <a:cxn ang="0">
                      <a:pos x="5824" y="771532"/>
                    </a:cxn>
                    <a:cxn ang="0">
                      <a:pos x="62774" y="881289"/>
                    </a:cxn>
                    <a:cxn ang="0">
                      <a:pos x="62774" y="881935"/>
                    </a:cxn>
                    <a:cxn ang="0">
                      <a:pos x="172792" y="938105"/>
                    </a:cxn>
                    <a:cxn ang="0">
                      <a:pos x="263394" y="943916"/>
                    </a:cxn>
                    <a:cxn ang="0">
                      <a:pos x="648455" y="944562"/>
                    </a:cxn>
                    <a:cxn ang="0">
                      <a:pos x="711230" y="943916"/>
                    </a:cxn>
                    <a:cxn ang="0">
                      <a:pos x="832249" y="919382"/>
                    </a:cxn>
                    <a:cxn ang="0">
                      <a:pos x="883375" y="881289"/>
                    </a:cxn>
                    <a:cxn ang="0">
                      <a:pos x="921557" y="830930"/>
                    </a:cxn>
                    <a:cxn ang="0">
                      <a:pos x="945502" y="709551"/>
                    </a:cxn>
                    <a:cxn ang="0">
                      <a:pos x="946150" y="646924"/>
                    </a:cxn>
                    <a:cxn ang="0">
                      <a:pos x="944855" y="296991"/>
                    </a:cxn>
                    <a:cxn ang="0">
                      <a:pos x="943561" y="646924"/>
                    </a:cxn>
                    <a:cxn ang="0">
                      <a:pos x="942914" y="709551"/>
                    </a:cxn>
                    <a:cxn ang="0">
                      <a:pos x="918969" y="829639"/>
                    </a:cxn>
                    <a:cxn ang="0">
                      <a:pos x="882728" y="880644"/>
                    </a:cxn>
                    <a:cxn ang="0">
                      <a:pos x="831602" y="916799"/>
                    </a:cxn>
                    <a:cxn ang="0">
                      <a:pos x="711230" y="941333"/>
                    </a:cxn>
                    <a:cxn ang="0">
                      <a:pos x="648455" y="941979"/>
                    </a:cxn>
                    <a:cxn ang="0">
                      <a:pos x="263394" y="941333"/>
                    </a:cxn>
                    <a:cxn ang="0">
                      <a:pos x="173439" y="935523"/>
                    </a:cxn>
                    <a:cxn ang="0">
                      <a:pos x="64716" y="879998"/>
                    </a:cxn>
                    <a:cxn ang="0">
                      <a:pos x="64716" y="879998"/>
                    </a:cxn>
                    <a:cxn ang="0">
                      <a:pos x="8413" y="770886"/>
                    </a:cxn>
                    <a:cxn ang="0">
                      <a:pos x="2588" y="681789"/>
                    </a:cxn>
                    <a:cxn ang="0">
                      <a:pos x="2588" y="296991"/>
                    </a:cxn>
                    <a:cxn ang="0">
                      <a:pos x="3235" y="234365"/>
                    </a:cxn>
                    <a:cxn ang="0">
                      <a:pos x="27180" y="114922"/>
                    </a:cxn>
                    <a:cxn ang="0">
                      <a:pos x="63421" y="63272"/>
                    </a:cxn>
                    <a:cxn ang="0">
                      <a:pos x="114547" y="27116"/>
                    </a:cxn>
                    <a:cxn ang="0">
                      <a:pos x="234919" y="3228"/>
                    </a:cxn>
                    <a:cxn ang="0">
                      <a:pos x="297694" y="2582"/>
                    </a:cxn>
                    <a:cxn ang="0">
                      <a:pos x="682755" y="2582"/>
                    </a:cxn>
                    <a:cxn ang="0">
                      <a:pos x="772710" y="8393"/>
                    </a:cxn>
                    <a:cxn ang="0">
                      <a:pos x="882081" y="64563"/>
                    </a:cxn>
                    <a:cxn ang="0">
                      <a:pos x="881433" y="64563"/>
                    </a:cxn>
                    <a:cxn ang="0">
                      <a:pos x="937736" y="173029"/>
                    </a:cxn>
                    <a:cxn ang="0">
                      <a:pos x="943561" y="262772"/>
                    </a:cxn>
                    <a:cxn ang="0">
                      <a:pos x="944855" y="296991"/>
                    </a:cxn>
                  </a:cxnLst>
                  <a:pathLst>
                    <a:path w="1462" h="1463">
                      <a:moveTo>
                        <a:pt x="1460" y="460"/>
                      </a:moveTo>
                      <a:cubicBezTo>
                        <a:pt x="1462" y="460"/>
                        <a:pt x="1462" y="460"/>
                        <a:pt x="1462" y="460"/>
                      </a:cubicBezTo>
                      <a:cubicBezTo>
                        <a:pt x="1462" y="447"/>
                        <a:pt x="1462" y="429"/>
                        <a:pt x="1462" y="407"/>
                      </a:cubicBezTo>
                      <a:cubicBezTo>
                        <a:pt x="1462" y="383"/>
                        <a:pt x="1462" y="374"/>
                        <a:pt x="1461" y="363"/>
                      </a:cubicBezTo>
                      <a:cubicBezTo>
                        <a:pt x="1461" y="330"/>
                        <a:pt x="1459" y="297"/>
                        <a:pt x="1453" y="267"/>
                      </a:cubicBezTo>
                      <a:cubicBezTo>
                        <a:pt x="1447" y="235"/>
                        <a:pt x="1439" y="205"/>
                        <a:pt x="1424" y="176"/>
                      </a:cubicBezTo>
                      <a:cubicBezTo>
                        <a:pt x="1409" y="146"/>
                        <a:pt x="1388" y="120"/>
                        <a:pt x="1365" y="97"/>
                      </a:cubicBezTo>
                      <a:cubicBezTo>
                        <a:pt x="1365" y="97"/>
                        <a:pt x="1365" y="97"/>
                        <a:pt x="1365" y="97"/>
                      </a:cubicBezTo>
                      <a:cubicBezTo>
                        <a:pt x="1342" y="74"/>
                        <a:pt x="1316" y="54"/>
                        <a:pt x="1286" y="38"/>
                      </a:cubicBezTo>
                      <a:cubicBezTo>
                        <a:pt x="1257" y="23"/>
                        <a:pt x="1227" y="15"/>
                        <a:pt x="1195" y="9"/>
                      </a:cubicBezTo>
                      <a:cubicBezTo>
                        <a:pt x="1165" y="3"/>
                        <a:pt x="1132" y="1"/>
                        <a:pt x="1099" y="1"/>
                      </a:cubicBezTo>
                      <a:cubicBezTo>
                        <a:pt x="1088" y="1"/>
                        <a:pt x="1079" y="0"/>
                        <a:pt x="1055" y="0"/>
                      </a:cubicBezTo>
                      <a:cubicBezTo>
                        <a:pt x="1033" y="0"/>
                        <a:pt x="1015" y="0"/>
                        <a:pt x="1002" y="0"/>
                      </a:cubicBezTo>
                      <a:cubicBezTo>
                        <a:pt x="460" y="0"/>
                        <a:pt x="460" y="0"/>
                        <a:pt x="460" y="0"/>
                      </a:cubicBezTo>
                      <a:cubicBezTo>
                        <a:pt x="447" y="0"/>
                        <a:pt x="429" y="0"/>
                        <a:pt x="407" y="0"/>
                      </a:cubicBezTo>
                      <a:cubicBezTo>
                        <a:pt x="383" y="0"/>
                        <a:pt x="374" y="1"/>
                        <a:pt x="363" y="1"/>
                      </a:cubicBezTo>
                      <a:cubicBezTo>
                        <a:pt x="330" y="1"/>
                        <a:pt x="297" y="3"/>
                        <a:pt x="267" y="9"/>
                      </a:cubicBezTo>
                      <a:cubicBezTo>
                        <a:pt x="235" y="15"/>
                        <a:pt x="205" y="23"/>
                        <a:pt x="176" y="38"/>
                      </a:cubicBezTo>
                      <a:cubicBezTo>
                        <a:pt x="146" y="54"/>
                        <a:pt x="120" y="74"/>
                        <a:pt x="97" y="97"/>
                      </a:cubicBezTo>
                      <a:cubicBezTo>
                        <a:pt x="97" y="97"/>
                        <a:pt x="97" y="97"/>
                        <a:pt x="97" y="97"/>
                      </a:cubicBezTo>
                      <a:cubicBezTo>
                        <a:pt x="97" y="97"/>
                        <a:pt x="97" y="97"/>
                        <a:pt x="97" y="97"/>
                      </a:cubicBezTo>
                      <a:cubicBezTo>
                        <a:pt x="74" y="120"/>
                        <a:pt x="53" y="146"/>
                        <a:pt x="38" y="176"/>
                      </a:cubicBezTo>
                      <a:cubicBezTo>
                        <a:pt x="23" y="205"/>
                        <a:pt x="15" y="235"/>
                        <a:pt x="9" y="267"/>
                      </a:cubicBezTo>
                      <a:cubicBezTo>
                        <a:pt x="3" y="297"/>
                        <a:pt x="1" y="330"/>
                        <a:pt x="1" y="363"/>
                      </a:cubicBezTo>
                      <a:cubicBezTo>
                        <a:pt x="0" y="374"/>
                        <a:pt x="0" y="383"/>
                        <a:pt x="0" y="407"/>
                      </a:cubicBezTo>
                      <a:cubicBezTo>
                        <a:pt x="0" y="429"/>
                        <a:pt x="0" y="447"/>
                        <a:pt x="0" y="460"/>
                      </a:cubicBezTo>
                      <a:cubicBezTo>
                        <a:pt x="0" y="1002"/>
                        <a:pt x="0" y="1002"/>
                        <a:pt x="0" y="1002"/>
                      </a:cubicBezTo>
                      <a:cubicBezTo>
                        <a:pt x="0" y="1015"/>
                        <a:pt x="0" y="1034"/>
                        <a:pt x="0" y="1056"/>
                      </a:cubicBezTo>
                      <a:cubicBezTo>
                        <a:pt x="0" y="1079"/>
                        <a:pt x="0" y="1088"/>
                        <a:pt x="1" y="1099"/>
                      </a:cubicBezTo>
                      <a:cubicBezTo>
                        <a:pt x="1" y="1132"/>
                        <a:pt x="3" y="1165"/>
                        <a:pt x="9" y="1195"/>
                      </a:cubicBezTo>
                      <a:cubicBezTo>
                        <a:pt x="15" y="1228"/>
                        <a:pt x="23" y="1257"/>
                        <a:pt x="38" y="1287"/>
                      </a:cubicBezTo>
                      <a:cubicBezTo>
                        <a:pt x="53" y="1317"/>
                        <a:pt x="74" y="1342"/>
                        <a:pt x="97" y="1365"/>
                      </a:cubicBezTo>
                      <a:cubicBezTo>
                        <a:pt x="97" y="1365"/>
                        <a:pt x="97" y="1365"/>
                        <a:pt x="97" y="1365"/>
                      </a:cubicBezTo>
                      <a:cubicBezTo>
                        <a:pt x="97" y="1366"/>
                        <a:pt x="97" y="1366"/>
                        <a:pt x="97" y="1366"/>
                      </a:cubicBezTo>
                      <a:cubicBezTo>
                        <a:pt x="120" y="1388"/>
                        <a:pt x="146" y="1409"/>
                        <a:pt x="176" y="1424"/>
                      </a:cubicBezTo>
                      <a:cubicBezTo>
                        <a:pt x="205" y="1439"/>
                        <a:pt x="235" y="1447"/>
                        <a:pt x="267" y="1453"/>
                      </a:cubicBezTo>
                      <a:cubicBezTo>
                        <a:pt x="297" y="1459"/>
                        <a:pt x="330" y="1461"/>
                        <a:pt x="363" y="1462"/>
                      </a:cubicBezTo>
                      <a:cubicBezTo>
                        <a:pt x="374" y="1462"/>
                        <a:pt x="383" y="1462"/>
                        <a:pt x="407" y="1462"/>
                      </a:cubicBezTo>
                      <a:cubicBezTo>
                        <a:pt x="429" y="1462"/>
                        <a:pt x="447" y="1463"/>
                        <a:pt x="460" y="1463"/>
                      </a:cubicBezTo>
                      <a:cubicBezTo>
                        <a:pt x="1002" y="1463"/>
                        <a:pt x="1002" y="1463"/>
                        <a:pt x="1002" y="1463"/>
                      </a:cubicBezTo>
                      <a:cubicBezTo>
                        <a:pt x="1015" y="1463"/>
                        <a:pt x="1033" y="1462"/>
                        <a:pt x="1055" y="1462"/>
                      </a:cubicBezTo>
                      <a:cubicBezTo>
                        <a:pt x="1079" y="1462"/>
                        <a:pt x="1088" y="1462"/>
                        <a:pt x="1099" y="1462"/>
                      </a:cubicBezTo>
                      <a:cubicBezTo>
                        <a:pt x="1132" y="1461"/>
                        <a:pt x="1165" y="1459"/>
                        <a:pt x="1195" y="1453"/>
                      </a:cubicBezTo>
                      <a:cubicBezTo>
                        <a:pt x="1227" y="1447"/>
                        <a:pt x="1257" y="1439"/>
                        <a:pt x="1286" y="1424"/>
                      </a:cubicBezTo>
                      <a:cubicBezTo>
                        <a:pt x="1316" y="1409"/>
                        <a:pt x="1342" y="1388"/>
                        <a:pt x="1365" y="1366"/>
                      </a:cubicBezTo>
                      <a:cubicBezTo>
                        <a:pt x="1365" y="1365"/>
                        <a:pt x="1365" y="1365"/>
                        <a:pt x="1365" y="1365"/>
                      </a:cubicBezTo>
                      <a:cubicBezTo>
                        <a:pt x="1365" y="1365"/>
                        <a:pt x="1365" y="1365"/>
                        <a:pt x="1365" y="1365"/>
                      </a:cubicBezTo>
                      <a:cubicBezTo>
                        <a:pt x="1388" y="1342"/>
                        <a:pt x="1409" y="1317"/>
                        <a:pt x="1424" y="1287"/>
                      </a:cubicBezTo>
                      <a:cubicBezTo>
                        <a:pt x="1439" y="1257"/>
                        <a:pt x="1447" y="1228"/>
                        <a:pt x="1453" y="1195"/>
                      </a:cubicBezTo>
                      <a:cubicBezTo>
                        <a:pt x="1459" y="1165"/>
                        <a:pt x="1461" y="1132"/>
                        <a:pt x="1461" y="1099"/>
                      </a:cubicBezTo>
                      <a:cubicBezTo>
                        <a:pt x="1462" y="1088"/>
                        <a:pt x="1462" y="1079"/>
                        <a:pt x="1462" y="1056"/>
                      </a:cubicBezTo>
                      <a:cubicBezTo>
                        <a:pt x="1462" y="1034"/>
                        <a:pt x="1462" y="1015"/>
                        <a:pt x="1462" y="1002"/>
                      </a:cubicBezTo>
                      <a:cubicBezTo>
                        <a:pt x="1462" y="460"/>
                        <a:pt x="1462" y="460"/>
                        <a:pt x="1462" y="460"/>
                      </a:cubicBezTo>
                      <a:cubicBezTo>
                        <a:pt x="1460" y="460"/>
                        <a:pt x="1460" y="460"/>
                        <a:pt x="1460" y="460"/>
                      </a:cubicBezTo>
                      <a:cubicBezTo>
                        <a:pt x="1458" y="460"/>
                        <a:pt x="1458" y="460"/>
                        <a:pt x="1458" y="460"/>
                      </a:cubicBezTo>
                      <a:cubicBezTo>
                        <a:pt x="1458" y="1002"/>
                        <a:pt x="1458" y="1002"/>
                        <a:pt x="1458" y="1002"/>
                      </a:cubicBezTo>
                      <a:cubicBezTo>
                        <a:pt x="1458" y="1015"/>
                        <a:pt x="1458" y="1034"/>
                        <a:pt x="1458" y="1056"/>
                      </a:cubicBezTo>
                      <a:cubicBezTo>
                        <a:pt x="1458" y="1079"/>
                        <a:pt x="1458" y="1088"/>
                        <a:pt x="1457" y="1099"/>
                      </a:cubicBezTo>
                      <a:cubicBezTo>
                        <a:pt x="1457" y="1132"/>
                        <a:pt x="1455" y="1165"/>
                        <a:pt x="1449" y="1194"/>
                      </a:cubicBezTo>
                      <a:cubicBezTo>
                        <a:pt x="1443" y="1227"/>
                        <a:pt x="1435" y="1256"/>
                        <a:pt x="1420" y="1285"/>
                      </a:cubicBezTo>
                      <a:cubicBezTo>
                        <a:pt x="1405" y="1314"/>
                        <a:pt x="1385" y="1340"/>
                        <a:pt x="1362" y="1363"/>
                      </a:cubicBezTo>
                      <a:cubicBezTo>
                        <a:pt x="1364" y="1364"/>
                        <a:pt x="1364" y="1364"/>
                        <a:pt x="1364" y="1364"/>
                      </a:cubicBezTo>
                      <a:cubicBezTo>
                        <a:pt x="1363" y="1363"/>
                        <a:pt x="1363" y="1363"/>
                        <a:pt x="1363" y="1363"/>
                      </a:cubicBezTo>
                      <a:cubicBezTo>
                        <a:pt x="1340" y="1385"/>
                        <a:pt x="1314" y="1405"/>
                        <a:pt x="1285" y="1420"/>
                      </a:cubicBezTo>
                      <a:cubicBezTo>
                        <a:pt x="1256" y="1435"/>
                        <a:pt x="1226" y="1443"/>
                        <a:pt x="1194" y="1449"/>
                      </a:cubicBezTo>
                      <a:cubicBezTo>
                        <a:pt x="1165" y="1455"/>
                        <a:pt x="1132" y="1457"/>
                        <a:pt x="1099" y="1458"/>
                      </a:cubicBezTo>
                      <a:cubicBezTo>
                        <a:pt x="1088" y="1458"/>
                        <a:pt x="1079" y="1458"/>
                        <a:pt x="1055" y="1458"/>
                      </a:cubicBezTo>
                      <a:cubicBezTo>
                        <a:pt x="1033" y="1458"/>
                        <a:pt x="1015" y="1459"/>
                        <a:pt x="1002" y="1459"/>
                      </a:cubicBezTo>
                      <a:cubicBezTo>
                        <a:pt x="460" y="1459"/>
                        <a:pt x="460" y="1459"/>
                        <a:pt x="460" y="1459"/>
                      </a:cubicBezTo>
                      <a:cubicBezTo>
                        <a:pt x="447" y="1459"/>
                        <a:pt x="429" y="1458"/>
                        <a:pt x="407" y="1458"/>
                      </a:cubicBezTo>
                      <a:cubicBezTo>
                        <a:pt x="383" y="1458"/>
                        <a:pt x="374" y="1458"/>
                        <a:pt x="363" y="1458"/>
                      </a:cubicBezTo>
                      <a:cubicBezTo>
                        <a:pt x="330" y="1457"/>
                        <a:pt x="297" y="1455"/>
                        <a:pt x="268" y="1449"/>
                      </a:cubicBezTo>
                      <a:cubicBezTo>
                        <a:pt x="236" y="1443"/>
                        <a:pt x="207" y="1435"/>
                        <a:pt x="177" y="1420"/>
                      </a:cubicBezTo>
                      <a:cubicBezTo>
                        <a:pt x="148" y="1405"/>
                        <a:pt x="122" y="1385"/>
                        <a:pt x="100" y="1363"/>
                      </a:cubicBezTo>
                      <a:cubicBezTo>
                        <a:pt x="98" y="1364"/>
                        <a:pt x="98" y="1364"/>
                        <a:pt x="98" y="1364"/>
                      </a:cubicBezTo>
                      <a:cubicBezTo>
                        <a:pt x="100" y="1363"/>
                        <a:pt x="100" y="1363"/>
                        <a:pt x="100" y="1363"/>
                      </a:cubicBezTo>
                      <a:cubicBezTo>
                        <a:pt x="77" y="1340"/>
                        <a:pt x="57" y="1314"/>
                        <a:pt x="42" y="1285"/>
                      </a:cubicBezTo>
                      <a:cubicBezTo>
                        <a:pt x="27" y="1256"/>
                        <a:pt x="19" y="1227"/>
                        <a:pt x="13" y="1194"/>
                      </a:cubicBezTo>
                      <a:cubicBezTo>
                        <a:pt x="7" y="1165"/>
                        <a:pt x="5" y="1132"/>
                        <a:pt x="5" y="1099"/>
                      </a:cubicBezTo>
                      <a:cubicBezTo>
                        <a:pt x="4" y="1088"/>
                        <a:pt x="4" y="1079"/>
                        <a:pt x="4" y="1056"/>
                      </a:cubicBezTo>
                      <a:cubicBezTo>
                        <a:pt x="4" y="1034"/>
                        <a:pt x="4" y="1015"/>
                        <a:pt x="4" y="1002"/>
                      </a:cubicBezTo>
                      <a:cubicBezTo>
                        <a:pt x="4" y="460"/>
                        <a:pt x="4" y="460"/>
                        <a:pt x="4" y="460"/>
                      </a:cubicBezTo>
                      <a:cubicBezTo>
                        <a:pt x="4" y="447"/>
                        <a:pt x="4" y="429"/>
                        <a:pt x="4" y="407"/>
                      </a:cubicBezTo>
                      <a:cubicBezTo>
                        <a:pt x="4" y="384"/>
                        <a:pt x="4" y="374"/>
                        <a:pt x="5" y="363"/>
                      </a:cubicBezTo>
                      <a:cubicBezTo>
                        <a:pt x="5" y="330"/>
                        <a:pt x="7" y="297"/>
                        <a:pt x="13" y="268"/>
                      </a:cubicBezTo>
                      <a:cubicBezTo>
                        <a:pt x="19" y="236"/>
                        <a:pt x="27" y="207"/>
                        <a:pt x="42" y="178"/>
                      </a:cubicBezTo>
                      <a:cubicBezTo>
                        <a:pt x="57" y="148"/>
                        <a:pt x="77" y="123"/>
                        <a:pt x="100" y="100"/>
                      </a:cubicBezTo>
                      <a:cubicBezTo>
                        <a:pt x="98" y="98"/>
                        <a:pt x="98" y="98"/>
                        <a:pt x="98" y="98"/>
                      </a:cubicBezTo>
                      <a:cubicBezTo>
                        <a:pt x="100" y="100"/>
                        <a:pt x="100" y="100"/>
                        <a:pt x="100" y="100"/>
                      </a:cubicBezTo>
                      <a:cubicBezTo>
                        <a:pt x="122" y="77"/>
                        <a:pt x="148" y="57"/>
                        <a:pt x="177" y="42"/>
                      </a:cubicBezTo>
                      <a:cubicBezTo>
                        <a:pt x="207" y="27"/>
                        <a:pt x="236" y="19"/>
                        <a:pt x="268" y="13"/>
                      </a:cubicBezTo>
                      <a:cubicBezTo>
                        <a:pt x="297" y="7"/>
                        <a:pt x="330" y="5"/>
                        <a:pt x="363" y="5"/>
                      </a:cubicBezTo>
                      <a:cubicBezTo>
                        <a:pt x="374" y="5"/>
                        <a:pt x="383" y="4"/>
                        <a:pt x="407" y="4"/>
                      </a:cubicBezTo>
                      <a:cubicBezTo>
                        <a:pt x="429" y="4"/>
                        <a:pt x="447" y="4"/>
                        <a:pt x="460" y="4"/>
                      </a:cubicBezTo>
                      <a:cubicBezTo>
                        <a:pt x="1002" y="4"/>
                        <a:pt x="1002" y="4"/>
                        <a:pt x="1002" y="4"/>
                      </a:cubicBezTo>
                      <a:cubicBezTo>
                        <a:pt x="1015" y="4"/>
                        <a:pt x="1033" y="4"/>
                        <a:pt x="1055" y="4"/>
                      </a:cubicBezTo>
                      <a:cubicBezTo>
                        <a:pt x="1079" y="4"/>
                        <a:pt x="1088" y="5"/>
                        <a:pt x="1099" y="5"/>
                      </a:cubicBezTo>
                      <a:cubicBezTo>
                        <a:pt x="1132" y="5"/>
                        <a:pt x="1165" y="7"/>
                        <a:pt x="1194" y="13"/>
                      </a:cubicBezTo>
                      <a:cubicBezTo>
                        <a:pt x="1226" y="19"/>
                        <a:pt x="1256" y="27"/>
                        <a:pt x="1285" y="42"/>
                      </a:cubicBezTo>
                      <a:cubicBezTo>
                        <a:pt x="1314" y="57"/>
                        <a:pt x="1340" y="77"/>
                        <a:pt x="1363" y="100"/>
                      </a:cubicBezTo>
                      <a:cubicBezTo>
                        <a:pt x="1364" y="98"/>
                        <a:pt x="1364" y="98"/>
                        <a:pt x="1364" y="98"/>
                      </a:cubicBezTo>
                      <a:cubicBezTo>
                        <a:pt x="1362" y="100"/>
                        <a:pt x="1362" y="100"/>
                        <a:pt x="1362" y="100"/>
                      </a:cubicBezTo>
                      <a:cubicBezTo>
                        <a:pt x="1385" y="123"/>
                        <a:pt x="1405" y="148"/>
                        <a:pt x="1420" y="178"/>
                      </a:cubicBezTo>
                      <a:cubicBezTo>
                        <a:pt x="1435" y="207"/>
                        <a:pt x="1443" y="236"/>
                        <a:pt x="1449" y="268"/>
                      </a:cubicBezTo>
                      <a:cubicBezTo>
                        <a:pt x="1455" y="297"/>
                        <a:pt x="1457" y="330"/>
                        <a:pt x="1457" y="363"/>
                      </a:cubicBezTo>
                      <a:cubicBezTo>
                        <a:pt x="1458" y="374"/>
                        <a:pt x="1458" y="384"/>
                        <a:pt x="1458" y="407"/>
                      </a:cubicBezTo>
                      <a:cubicBezTo>
                        <a:pt x="1458" y="429"/>
                        <a:pt x="1458" y="447"/>
                        <a:pt x="1458" y="460"/>
                      </a:cubicBezTo>
                      <a:lnTo>
                        <a:pt x="1460" y="460"/>
                      </a:lnTo>
                      <a:close/>
                    </a:path>
                  </a:pathLst>
                </a:custGeom>
                <a:solidFill>
                  <a:srgbClr val="998675"/>
                </a:solidFill>
                <a:ln w="9525">
                  <a:noFill/>
                </a:ln>
              </p:spPr>
              <p:txBody>
                <a:bodyPr/>
                <a:p>
                  <a:endParaRPr lang="zh-CN" altLang="en-US"/>
                </a:p>
              </p:txBody>
            </p:sp>
            <p:sp>
              <p:nvSpPr>
                <p:cNvPr id="23773" name="Freeform 280"/>
                <p:cNvSpPr/>
                <p:nvPr/>
              </p:nvSpPr>
              <p:spPr>
                <a:xfrm>
                  <a:off x="4803775" y="3489325"/>
                  <a:ext cx="633413" cy="142875"/>
                </a:xfrm>
                <a:custGeom>
                  <a:avLst/>
                  <a:gdLst/>
                  <a:ahLst/>
                  <a:cxnLst>
                    <a:cxn ang="0">
                      <a:pos x="633413" y="142875"/>
                    </a:cxn>
                    <a:cxn ang="0">
                      <a:pos x="633413" y="0"/>
                    </a:cxn>
                    <a:cxn ang="0">
                      <a:pos x="283386" y="0"/>
                    </a:cxn>
                    <a:cxn ang="0">
                      <a:pos x="249095" y="0"/>
                    </a:cxn>
                    <a:cxn ang="0">
                      <a:pos x="220627" y="646"/>
                    </a:cxn>
                    <a:cxn ang="0">
                      <a:pos x="158515" y="5818"/>
                    </a:cxn>
                    <a:cxn ang="0">
                      <a:pos x="100285" y="24566"/>
                    </a:cxn>
                    <a:cxn ang="0">
                      <a:pos x="49172" y="62063"/>
                    </a:cxn>
                    <a:cxn ang="0">
                      <a:pos x="11646" y="113136"/>
                    </a:cxn>
                    <a:cxn ang="0">
                      <a:pos x="0" y="142875"/>
                    </a:cxn>
                    <a:cxn ang="0">
                      <a:pos x="633413" y="142875"/>
                    </a:cxn>
                  </a:cxnLst>
                  <a:pathLst>
                    <a:path w="979" h="221">
                      <a:moveTo>
                        <a:pt x="979" y="221"/>
                      </a:moveTo>
                      <a:cubicBezTo>
                        <a:pt x="979" y="0"/>
                        <a:pt x="979" y="0"/>
                        <a:pt x="979" y="0"/>
                      </a:cubicBezTo>
                      <a:cubicBezTo>
                        <a:pt x="438" y="0"/>
                        <a:pt x="438" y="0"/>
                        <a:pt x="438" y="0"/>
                      </a:cubicBezTo>
                      <a:cubicBezTo>
                        <a:pt x="425" y="0"/>
                        <a:pt x="407" y="0"/>
                        <a:pt x="385" y="0"/>
                      </a:cubicBezTo>
                      <a:cubicBezTo>
                        <a:pt x="361" y="0"/>
                        <a:pt x="352" y="1"/>
                        <a:pt x="341" y="1"/>
                      </a:cubicBezTo>
                      <a:cubicBezTo>
                        <a:pt x="308" y="1"/>
                        <a:pt x="275" y="3"/>
                        <a:pt x="245" y="9"/>
                      </a:cubicBezTo>
                      <a:cubicBezTo>
                        <a:pt x="213" y="15"/>
                        <a:pt x="184" y="23"/>
                        <a:pt x="155" y="38"/>
                      </a:cubicBezTo>
                      <a:cubicBezTo>
                        <a:pt x="125" y="53"/>
                        <a:pt x="99" y="74"/>
                        <a:pt x="76" y="96"/>
                      </a:cubicBezTo>
                      <a:cubicBezTo>
                        <a:pt x="54" y="119"/>
                        <a:pt x="33" y="145"/>
                        <a:pt x="18" y="175"/>
                      </a:cubicBezTo>
                      <a:cubicBezTo>
                        <a:pt x="10" y="190"/>
                        <a:pt x="4" y="205"/>
                        <a:pt x="0" y="221"/>
                      </a:cubicBezTo>
                      <a:lnTo>
                        <a:pt x="979" y="221"/>
                      </a:lnTo>
                      <a:close/>
                    </a:path>
                  </a:pathLst>
                </a:custGeom>
                <a:solidFill>
                  <a:srgbClr val="4FA015"/>
                </a:solidFill>
                <a:ln w="9525">
                  <a:noFill/>
                </a:ln>
              </p:spPr>
              <p:txBody>
                <a:bodyPr/>
                <a:p>
                  <a:endParaRPr lang="zh-CN" altLang="en-US"/>
                </a:p>
              </p:txBody>
            </p:sp>
            <p:sp>
              <p:nvSpPr>
                <p:cNvPr id="23774" name="Freeform 281"/>
                <p:cNvSpPr/>
                <p:nvPr/>
              </p:nvSpPr>
              <p:spPr>
                <a:xfrm>
                  <a:off x="4806950" y="3489325"/>
                  <a:ext cx="619125" cy="131762"/>
                </a:xfrm>
                <a:custGeom>
                  <a:avLst/>
                  <a:gdLst/>
                  <a:ahLst/>
                  <a:cxnLst>
                    <a:cxn ang="0">
                      <a:pos x="619125" y="131762"/>
                    </a:cxn>
                    <a:cxn ang="0">
                      <a:pos x="619125" y="0"/>
                    </a:cxn>
                    <a:cxn ang="0">
                      <a:pos x="279834" y="0"/>
                    </a:cxn>
                    <a:cxn ang="0">
                      <a:pos x="245581" y="0"/>
                    </a:cxn>
                    <a:cxn ang="0">
                      <a:pos x="217146" y="642"/>
                    </a:cxn>
                    <a:cxn ang="0">
                      <a:pos x="155104" y="5784"/>
                    </a:cxn>
                    <a:cxn ang="0">
                      <a:pos x="96940" y="24424"/>
                    </a:cxn>
                    <a:cxn ang="0">
                      <a:pos x="45885" y="61703"/>
                    </a:cxn>
                    <a:cxn ang="0">
                      <a:pos x="8401" y="112479"/>
                    </a:cxn>
                    <a:cxn ang="0">
                      <a:pos x="0" y="131762"/>
                    </a:cxn>
                    <a:cxn ang="0">
                      <a:pos x="619125" y="131762"/>
                    </a:cxn>
                  </a:cxnLst>
                  <a:pathLst>
                    <a:path w="958" h="205">
                      <a:moveTo>
                        <a:pt x="958" y="205"/>
                      </a:moveTo>
                      <a:cubicBezTo>
                        <a:pt x="958" y="0"/>
                        <a:pt x="958" y="0"/>
                        <a:pt x="958" y="0"/>
                      </a:cubicBezTo>
                      <a:cubicBezTo>
                        <a:pt x="433" y="0"/>
                        <a:pt x="433" y="0"/>
                        <a:pt x="433" y="0"/>
                      </a:cubicBezTo>
                      <a:cubicBezTo>
                        <a:pt x="420" y="0"/>
                        <a:pt x="402" y="0"/>
                        <a:pt x="380" y="0"/>
                      </a:cubicBezTo>
                      <a:cubicBezTo>
                        <a:pt x="356" y="0"/>
                        <a:pt x="347" y="1"/>
                        <a:pt x="336" y="1"/>
                      </a:cubicBezTo>
                      <a:cubicBezTo>
                        <a:pt x="303" y="1"/>
                        <a:pt x="270" y="3"/>
                        <a:pt x="240" y="9"/>
                      </a:cubicBezTo>
                      <a:cubicBezTo>
                        <a:pt x="208" y="15"/>
                        <a:pt x="179" y="23"/>
                        <a:pt x="150" y="38"/>
                      </a:cubicBezTo>
                      <a:cubicBezTo>
                        <a:pt x="120" y="53"/>
                        <a:pt x="94" y="74"/>
                        <a:pt x="71" y="96"/>
                      </a:cubicBezTo>
                      <a:cubicBezTo>
                        <a:pt x="49" y="119"/>
                        <a:pt x="28" y="145"/>
                        <a:pt x="13" y="175"/>
                      </a:cubicBezTo>
                      <a:cubicBezTo>
                        <a:pt x="8" y="185"/>
                        <a:pt x="4" y="195"/>
                        <a:pt x="0" y="205"/>
                      </a:cubicBezTo>
                      <a:lnTo>
                        <a:pt x="958" y="205"/>
                      </a:lnTo>
                      <a:close/>
                    </a:path>
                  </a:pathLst>
                </a:custGeom>
                <a:solidFill>
                  <a:srgbClr val="75C63A"/>
                </a:solidFill>
                <a:ln w="9525">
                  <a:noFill/>
                </a:ln>
              </p:spPr>
              <p:txBody>
                <a:bodyPr/>
                <a:p>
                  <a:endParaRPr lang="zh-CN" altLang="en-US"/>
                </a:p>
              </p:txBody>
            </p:sp>
            <p:sp>
              <p:nvSpPr>
                <p:cNvPr id="23775" name="Freeform 282"/>
                <p:cNvSpPr/>
                <p:nvPr/>
              </p:nvSpPr>
              <p:spPr>
                <a:xfrm>
                  <a:off x="5591175" y="3500438"/>
                  <a:ext cx="131763" cy="131762"/>
                </a:xfrm>
                <a:custGeom>
                  <a:avLst/>
                  <a:gdLst/>
                  <a:ahLst/>
                  <a:cxnLst>
                    <a:cxn ang="0">
                      <a:pos x="119550" y="101756"/>
                    </a:cxn>
                    <a:cxn ang="0">
                      <a:pos x="82271" y="50226"/>
                    </a:cxn>
                    <a:cxn ang="0">
                      <a:pos x="32137" y="12393"/>
                    </a:cxn>
                    <a:cxn ang="0">
                      <a:pos x="0" y="0"/>
                    </a:cxn>
                    <a:cxn ang="0">
                      <a:pos x="0" y="131762"/>
                    </a:cxn>
                    <a:cxn ang="0">
                      <a:pos x="131763" y="131762"/>
                    </a:cxn>
                    <a:cxn ang="0">
                      <a:pos x="119550" y="101756"/>
                    </a:cxn>
                  </a:cxnLst>
                  <a:pathLst>
                    <a:path w="205" h="202">
                      <a:moveTo>
                        <a:pt x="186" y="156"/>
                      </a:moveTo>
                      <a:cubicBezTo>
                        <a:pt x="171" y="126"/>
                        <a:pt x="151" y="100"/>
                        <a:pt x="128" y="77"/>
                      </a:cubicBezTo>
                      <a:cubicBezTo>
                        <a:pt x="105" y="55"/>
                        <a:pt x="80" y="34"/>
                        <a:pt x="50" y="19"/>
                      </a:cubicBezTo>
                      <a:cubicBezTo>
                        <a:pt x="33" y="11"/>
                        <a:pt x="17" y="5"/>
                        <a:pt x="0" y="0"/>
                      </a:cubicBezTo>
                      <a:cubicBezTo>
                        <a:pt x="0" y="202"/>
                        <a:pt x="0" y="202"/>
                        <a:pt x="0" y="202"/>
                      </a:cubicBezTo>
                      <a:cubicBezTo>
                        <a:pt x="205" y="202"/>
                        <a:pt x="205" y="202"/>
                        <a:pt x="205" y="202"/>
                      </a:cubicBezTo>
                      <a:cubicBezTo>
                        <a:pt x="200" y="186"/>
                        <a:pt x="194" y="171"/>
                        <a:pt x="186" y="156"/>
                      </a:cubicBezTo>
                      <a:close/>
                    </a:path>
                  </a:pathLst>
                </a:custGeom>
                <a:solidFill>
                  <a:srgbClr val="D6A0AD"/>
                </a:solidFill>
                <a:ln w="9525">
                  <a:noFill/>
                </a:ln>
              </p:spPr>
              <p:txBody>
                <a:bodyPr/>
                <a:p>
                  <a:endParaRPr lang="zh-CN" altLang="en-US"/>
                </a:p>
              </p:txBody>
            </p:sp>
            <p:sp>
              <p:nvSpPr>
                <p:cNvPr id="23776" name="Freeform 283"/>
                <p:cNvSpPr/>
                <p:nvPr/>
              </p:nvSpPr>
              <p:spPr>
                <a:xfrm>
                  <a:off x="5602288" y="3503613"/>
                  <a:ext cx="117475" cy="117475"/>
                </a:xfrm>
                <a:custGeom>
                  <a:avLst/>
                  <a:gdLst/>
                  <a:ahLst/>
                  <a:cxnLst>
                    <a:cxn ang="0">
                      <a:pos x="109083" y="98004"/>
                    </a:cxn>
                    <a:cxn ang="0">
                      <a:pos x="71646" y="46730"/>
                    </a:cxn>
                    <a:cxn ang="0">
                      <a:pos x="21300" y="9086"/>
                    </a:cxn>
                    <a:cxn ang="0">
                      <a:pos x="0" y="0"/>
                    </a:cxn>
                    <a:cxn ang="0">
                      <a:pos x="0" y="117475"/>
                    </a:cxn>
                    <a:cxn ang="0">
                      <a:pos x="117475" y="117475"/>
                    </a:cxn>
                    <a:cxn ang="0">
                      <a:pos x="109083" y="98004"/>
                    </a:cxn>
                  </a:cxnLst>
                  <a:pathLst>
                    <a:path w="182" h="181">
                      <a:moveTo>
                        <a:pt x="169" y="151"/>
                      </a:moveTo>
                      <a:cubicBezTo>
                        <a:pt x="154" y="121"/>
                        <a:pt x="134" y="95"/>
                        <a:pt x="111" y="72"/>
                      </a:cubicBezTo>
                      <a:cubicBezTo>
                        <a:pt x="88" y="50"/>
                        <a:pt x="63" y="29"/>
                        <a:pt x="33" y="14"/>
                      </a:cubicBezTo>
                      <a:cubicBezTo>
                        <a:pt x="22" y="9"/>
                        <a:pt x="11" y="4"/>
                        <a:pt x="0" y="0"/>
                      </a:cubicBezTo>
                      <a:cubicBezTo>
                        <a:pt x="0" y="181"/>
                        <a:pt x="0" y="181"/>
                        <a:pt x="0" y="181"/>
                      </a:cubicBezTo>
                      <a:cubicBezTo>
                        <a:pt x="182" y="181"/>
                        <a:pt x="182" y="181"/>
                        <a:pt x="182" y="181"/>
                      </a:cubicBezTo>
                      <a:cubicBezTo>
                        <a:pt x="179" y="171"/>
                        <a:pt x="174" y="161"/>
                        <a:pt x="169" y="151"/>
                      </a:cubicBezTo>
                      <a:close/>
                    </a:path>
                  </a:pathLst>
                </a:custGeom>
                <a:solidFill>
                  <a:srgbClr val="FCC6D3"/>
                </a:solidFill>
                <a:ln w="9525">
                  <a:noFill/>
                </a:ln>
              </p:spPr>
              <p:txBody>
                <a:bodyPr/>
                <a:p>
                  <a:endParaRPr lang="zh-CN" altLang="en-US"/>
                </a:p>
              </p:txBody>
            </p:sp>
            <p:sp>
              <p:nvSpPr>
                <p:cNvPr id="23777" name="Rectangle 284"/>
                <p:cNvSpPr/>
                <p:nvPr/>
              </p:nvSpPr>
              <p:spPr>
                <a:xfrm>
                  <a:off x="5592763" y="3786188"/>
                  <a:ext cx="141288" cy="280987"/>
                </a:xfrm>
                <a:prstGeom prst="rect">
                  <a:avLst/>
                </a:prstGeom>
                <a:solidFill>
                  <a:srgbClr val="BEB7A4"/>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778" name="Rectangle 285"/>
                <p:cNvSpPr/>
                <p:nvPr/>
              </p:nvSpPr>
              <p:spPr>
                <a:xfrm>
                  <a:off x="5603875" y="3795713"/>
                  <a:ext cx="130175" cy="260350"/>
                </a:xfrm>
                <a:prstGeom prst="rect">
                  <a:avLst/>
                </a:prstGeom>
                <a:solidFill>
                  <a:srgbClr val="E4DDC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779" name="Freeform 286"/>
                <p:cNvSpPr/>
                <p:nvPr/>
              </p:nvSpPr>
              <p:spPr>
                <a:xfrm>
                  <a:off x="4791075" y="3786188"/>
                  <a:ext cx="646113" cy="646112"/>
                </a:xfrm>
                <a:custGeom>
                  <a:avLst/>
                  <a:gdLst/>
                  <a:ahLst/>
                  <a:cxnLst>
                    <a:cxn ang="0">
                      <a:pos x="0" y="349249"/>
                    </a:cxn>
                    <a:cxn ang="0">
                      <a:pos x="0" y="384174"/>
                    </a:cxn>
                    <a:cxn ang="0">
                      <a:pos x="647" y="411985"/>
                    </a:cxn>
                    <a:cxn ang="0">
                      <a:pos x="5826" y="474074"/>
                    </a:cxn>
                    <a:cxn ang="0">
                      <a:pos x="24601" y="532929"/>
                    </a:cxn>
                    <a:cxn ang="0">
                      <a:pos x="62151" y="583376"/>
                    </a:cxn>
                    <a:cxn ang="0">
                      <a:pos x="113296" y="620888"/>
                    </a:cxn>
                    <a:cxn ang="0">
                      <a:pos x="172210" y="639644"/>
                    </a:cxn>
                    <a:cxn ang="0">
                      <a:pos x="233714" y="645465"/>
                    </a:cxn>
                    <a:cxn ang="0">
                      <a:pos x="262200" y="645465"/>
                    </a:cxn>
                    <a:cxn ang="0">
                      <a:pos x="296512" y="646112"/>
                    </a:cxn>
                    <a:cxn ang="0">
                      <a:pos x="646113" y="646112"/>
                    </a:cxn>
                    <a:cxn ang="0">
                      <a:pos x="646113" y="0"/>
                    </a:cxn>
                    <a:cxn ang="0">
                      <a:pos x="0" y="0"/>
                    </a:cxn>
                    <a:cxn ang="0">
                      <a:pos x="0" y="349249"/>
                    </a:cxn>
                  </a:cxnLst>
                  <a:pathLst>
                    <a:path w="998" h="999">
                      <a:moveTo>
                        <a:pt x="0" y="540"/>
                      </a:moveTo>
                      <a:cubicBezTo>
                        <a:pt x="0" y="553"/>
                        <a:pt x="0" y="572"/>
                        <a:pt x="0" y="594"/>
                      </a:cubicBezTo>
                      <a:cubicBezTo>
                        <a:pt x="0" y="617"/>
                        <a:pt x="0" y="626"/>
                        <a:pt x="1" y="637"/>
                      </a:cubicBezTo>
                      <a:cubicBezTo>
                        <a:pt x="1" y="670"/>
                        <a:pt x="3" y="703"/>
                        <a:pt x="9" y="733"/>
                      </a:cubicBezTo>
                      <a:cubicBezTo>
                        <a:pt x="15" y="765"/>
                        <a:pt x="23" y="794"/>
                        <a:pt x="38" y="824"/>
                      </a:cubicBezTo>
                      <a:cubicBezTo>
                        <a:pt x="53" y="853"/>
                        <a:pt x="74" y="879"/>
                        <a:pt x="96" y="902"/>
                      </a:cubicBezTo>
                      <a:cubicBezTo>
                        <a:pt x="119" y="924"/>
                        <a:pt x="145" y="945"/>
                        <a:pt x="175" y="960"/>
                      </a:cubicBezTo>
                      <a:cubicBezTo>
                        <a:pt x="204" y="975"/>
                        <a:pt x="233" y="983"/>
                        <a:pt x="266" y="989"/>
                      </a:cubicBezTo>
                      <a:cubicBezTo>
                        <a:pt x="295" y="995"/>
                        <a:pt x="328" y="997"/>
                        <a:pt x="361" y="998"/>
                      </a:cubicBezTo>
                      <a:cubicBezTo>
                        <a:pt x="372" y="998"/>
                        <a:pt x="381" y="998"/>
                        <a:pt x="405" y="998"/>
                      </a:cubicBezTo>
                      <a:cubicBezTo>
                        <a:pt x="427" y="998"/>
                        <a:pt x="445" y="999"/>
                        <a:pt x="458" y="999"/>
                      </a:cubicBezTo>
                      <a:cubicBezTo>
                        <a:pt x="998" y="999"/>
                        <a:pt x="998" y="999"/>
                        <a:pt x="998" y="999"/>
                      </a:cubicBezTo>
                      <a:cubicBezTo>
                        <a:pt x="998" y="0"/>
                        <a:pt x="998" y="0"/>
                        <a:pt x="998" y="0"/>
                      </a:cubicBezTo>
                      <a:cubicBezTo>
                        <a:pt x="0" y="0"/>
                        <a:pt x="0" y="0"/>
                        <a:pt x="0" y="0"/>
                      </a:cubicBezTo>
                      <a:lnTo>
                        <a:pt x="0" y="540"/>
                      </a:lnTo>
                      <a:close/>
                    </a:path>
                  </a:pathLst>
                </a:custGeom>
                <a:solidFill>
                  <a:srgbClr val="BEB7A4"/>
                </a:solidFill>
                <a:ln w="9525">
                  <a:noFill/>
                </a:ln>
              </p:spPr>
              <p:txBody>
                <a:bodyPr/>
                <a:p>
                  <a:endParaRPr lang="zh-CN" altLang="en-US"/>
                </a:p>
              </p:txBody>
            </p:sp>
            <p:sp>
              <p:nvSpPr>
                <p:cNvPr id="23780" name="Freeform 287"/>
                <p:cNvSpPr/>
                <p:nvPr/>
              </p:nvSpPr>
              <p:spPr>
                <a:xfrm>
                  <a:off x="4791075" y="3795713"/>
                  <a:ext cx="633413" cy="636587"/>
                </a:xfrm>
                <a:custGeom>
                  <a:avLst/>
                  <a:gdLst/>
                  <a:ahLst/>
                  <a:cxnLst>
                    <a:cxn ang="0">
                      <a:pos x="0" y="339340"/>
                    </a:cxn>
                    <a:cxn ang="0">
                      <a:pos x="0" y="374310"/>
                    </a:cxn>
                    <a:cxn ang="0">
                      <a:pos x="646" y="402157"/>
                    </a:cxn>
                    <a:cxn ang="0">
                      <a:pos x="5817" y="464326"/>
                    </a:cxn>
                    <a:cxn ang="0">
                      <a:pos x="24560" y="523257"/>
                    </a:cxn>
                    <a:cxn ang="0">
                      <a:pos x="62048" y="573770"/>
                    </a:cxn>
                    <a:cxn ang="0">
                      <a:pos x="113109" y="611330"/>
                    </a:cxn>
                    <a:cxn ang="0">
                      <a:pos x="171926" y="630111"/>
                    </a:cxn>
                    <a:cxn ang="0">
                      <a:pos x="233328" y="635939"/>
                    </a:cxn>
                    <a:cxn ang="0">
                      <a:pos x="261767" y="635939"/>
                    </a:cxn>
                    <a:cxn ang="0">
                      <a:pos x="296023" y="636587"/>
                    </a:cxn>
                    <a:cxn ang="0">
                      <a:pos x="633413" y="636587"/>
                    </a:cxn>
                    <a:cxn ang="0">
                      <a:pos x="633413" y="0"/>
                    </a:cxn>
                    <a:cxn ang="0">
                      <a:pos x="0" y="0"/>
                    </a:cxn>
                    <a:cxn ang="0">
                      <a:pos x="0" y="339340"/>
                    </a:cxn>
                  </a:cxnLst>
                  <a:pathLst>
                    <a:path w="980" h="983">
                      <a:moveTo>
                        <a:pt x="0" y="524"/>
                      </a:moveTo>
                      <a:cubicBezTo>
                        <a:pt x="0" y="537"/>
                        <a:pt x="0" y="556"/>
                        <a:pt x="0" y="578"/>
                      </a:cubicBezTo>
                      <a:cubicBezTo>
                        <a:pt x="0" y="601"/>
                        <a:pt x="0" y="610"/>
                        <a:pt x="1" y="621"/>
                      </a:cubicBezTo>
                      <a:cubicBezTo>
                        <a:pt x="1" y="654"/>
                        <a:pt x="3" y="687"/>
                        <a:pt x="9" y="717"/>
                      </a:cubicBezTo>
                      <a:cubicBezTo>
                        <a:pt x="15" y="749"/>
                        <a:pt x="23" y="778"/>
                        <a:pt x="38" y="808"/>
                      </a:cubicBezTo>
                      <a:cubicBezTo>
                        <a:pt x="53" y="837"/>
                        <a:pt x="74" y="863"/>
                        <a:pt x="96" y="886"/>
                      </a:cubicBezTo>
                      <a:cubicBezTo>
                        <a:pt x="119" y="908"/>
                        <a:pt x="145" y="929"/>
                        <a:pt x="175" y="944"/>
                      </a:cubicBezTo>
                      <a:cubicBezTo>
                        <a:pt x="204" y="959"/>
                        <a:pt x="233" y="967"/>
                        <a:pt x="266" y="973"/>
                      </a:cubicBezTo>
                      <a:cubicBezTo>
                        <a:pt x="295" y="979"/>
                        <a:pt x="328" y="981"/>
                        <a:pt x="361" y="982"/>
                      </a:cubicBezTo>
                      <a:cubicBezTo>
                        <a:pt x="372" y="982"/>
                        <a:pt x="381" y="982"/>
                        <a:pt x="405" y="982"/>
                      </a:cubicBezTo>
                      <a:cubicBezTo>
                        <a:pt x="427" y="982"/>
                        <a:pt x="445" y="983"/>
                        <a:pt x="458" y="983"/>
                      </a:cubicBezTo>
                      <a:cubicBezTo>
                        <a:pt x="980" y="983"/>
                        <a:pt x="980" y="983"/>
                        <a:pt x="980" y="983"/>
                      </a:cubicBezTo>
                      <a:cubicBezTo>
                        <a:pt x="980" y="0"/>
                        <a:pt x="980" y="0"/>
                        <a:pt x="980" y="0"/>
                      </a:cubicBezTo>
                      <a:cubicBezTo>
                        <a:pt x="0" y="0"/>
                        <a:pt x="0" y="0"/>
                        <a:pt x="0" y="0"/>
                      </a:cubicBezTo>
                      <a:lnTo>
                        <a:pt x="0" y="524"/>
                      </a:lnTo>
                      <a:close/>
                    </a:path>
                  </a:pathLst>
                </a:custGeom>
                <a:solidFill>
                  <a:srgbClr val="E4DDCA"/>
                </a:solidFill>
                <a:ln w="9525">
                  <a:noFill/>
                </a:ln>
              </p:spPr>
              <p:txBody>
                <a:bodyPr/>
                <a:p>
                  <a:endParaRPr lang="zh-CN" altLang="en-US"/>
                </a:p>
              </p:txBody>
            </p:sp>
            <p:sp>
              <p:nvSpPr>
                <p:cNvPr id="23781" name="Freeform 288"/>
                <p:cNvSpPr/>
                <p:nvPr/>
              </p:nvSpPr>
              <p:spPr>
                <a:xfrm>
                  <a:off x="5592763" y="4217988"/>
                  <a:ext cx="139700" cy="200025"/>
                </a:xfrm>
                <a:custGeom>
                  <a:avLst/>
                  <a:gdLst/>
                  <a:ahLst/>
                  <a:cxnLst>
                    <a:cxn ang="0">
                      <a:pos x="0" y="0"/>
                    </a:cxn>
                    <a:cxn ang="0">
                      <a:pos x="0" y="200025"/>
                    </a:cxn>
                    <a:cxn ang="0">
                      <a:pos x="28970" y="188410"/>
                    </a:cxn>
                    <a:cxn ang="0">
                      <a:pos x="79184" y="150986"/>
                    </a:cxn>
                    <a:cxn ang="0">
                      <a:pos x="116523" y="100657"/>
                    </a:cxn>
                    <a:cxn ang="0">
                      <a:pos x="135193" y="41940"/>
                    </a:cxn>
                    <a:cxn ang="0">
                      <a:pos x="139700" y="0"/>
                    </a:cxn>
                    <a:cxn ang="0">
                      <a:pos x="0" y="0"/>
                    </a:cxn>
                  </a:cxnLst>
                  <a:pathLst>
                    <a:path w="217" h="310">
                      <a:moveTo>
                        <a:pt x="0" y="0"/>
                      </a:moveTo>
                      <a:cubicBezTo>
                        <a:pt x="0" y="310"/>
                        <a:pt x="0" y="310"/>
                        <a:pt x="0" y="310"/>
                      </a:cubicBezTo>
                      <a:cubicBezTo>
                        <a:pt x="15" y="305"/>
                        <a:pt x="30" y="300"/>
                        <a:pt x="45" y="292"/>
                      </a:cubicBezTo>
                      <a:cubicBezTo>
                        <a:pt x="74" y="277"/>
                        <a:pt x="100" y="256"/>
                        <a:pt x="123" y="234"/>
                      </a:cubicBezTo>
                      <a:cubicBezTo>
                        <a:pt x="145" y="211"/>
                        <a:pt x="166" y="185"/>
                        <a:pt x="181" y="156"/>
                      </a:cubicBezTo>
                      <a:cubicBezTo>
                        <a:pt x="196" y="126"/>
                        <a:pt x="204" y="97"/>
                        <a:pt x="210" y="65"/>
                      </a:cubicBezTo>
                      <a:cubicBezTo>
                        <a:pt x="214" y="44"/>
                        <a:pt x="216" y="22"/>
                        <a:pt x="217" y="0"/>
                      </a:cubicBezTo>
                      <a:lnTo>
                        <a:pt x="0" y="0"/>
                      </a:lnTo>
                      <a:close/>
                    </a:path>
                  </a:pathLst>
                </a:custGeom>
                <a:solidFill>
                  <a:srgbClr val="BEB7A4"/>
                </a:solidFill>
                <a:ln w="9525">
                  <a:noFill/>
                </a:ln>
              </p:spPr>
              <p:txBody>
                <a:bodyPr/>
                <a:p>
                  <a:endParaRPr lang="zh-CN" altLang="en-US"/>
                </a:p>
              </p:txBody>
            </p:sp>
            <p:sp>
              <p:nvSpPr>
                <p:cNvPr id="23782" name="Freeform 289"/>
                <p:cNvSpPr/>
                <p:nvPr/>
              </p:nvSpPr>
              <p:spPr>
                <a:xfrm>
                  <a:off x="5603875" y="4227513"/>
                  <a:ext cx="128588" cy="187325"/>
                </a:xfrm>
                <a:custGeom>
                  <a:avLst/>
                  <a:gdLst/>
                  <a:ahLst/>
                  <a:cxnLst>
                    <a:cxn ang="0">
                      <a:pos x="0" y="0"/>
                    </a:cxn>
                    <a:cxn ang="0">
                      <a:pos x="0" y="187325"/>
                    </a:cxn>
                    <a:cxn ang="0">
                      <a:pos x="17534" y="179519"/>
                    </a:cxn>
                    <a:cxn ang="0">
                      <a:pos x="68190" y="141794"/>
                    </a:cxn>
                    <a:cxn ang="0">
                      <a:pos x="105857" y="91060"/>
                    </a:cxn>
                    <a:cxn ang="0">
                      <a:pos x="124691" y="31871"/>
                    </a:cxn>
                    <a:cxn ang="0">
                      <a:pos x="128588" y="0"/>
                    </a:cxn>
                    <a:cxn ang="0">
                      <a:pos x="0" y="0"/>
                    </a:cxn>
                  </a:cxnLst>
                  <a:pathLst>
                    <a:path w="198" h="288">
                      <a:moveTo>
                        <a:pt x="0" y="0"/>
                      </a:moveTo>
                      <a:cubicBezTo>
                        <a:pt x="0" y="288"/>
                        <a:pt x="0" y="288"/>
                        <a:pt x="0" y="288"/>
                      </a:cubicBezTo>
                      <a:cubicBezTo>
                        <a:pt x="9" y="285"/>
                        <a:pt x="18" y="281"/>
                        <a:pt x="27" y="276"/>
                      </a:cubicBezTo>
                      <a:cubicBezTo>
                        <a:pt x="56" y="261"/>
                        <a:pt x="82" y="240"/>
                        <a:pt x="105" y="218"/>
                      </a:cubicBezTo>
                      <a:cubicBezTo>
                        <a:pt x="127" y="195"/>
                        <a:pt x="148" y="169"/>
                        <a:pt x="163" y="140"/>
                      </a:cubicBezTo>
                      <a:cubicBezTo>
                        <a:pt x="178" y="110"/>
                        <a:pt x="186" y="81"/>
                        <a:pt x="192" y="49"/>
                      </a:cubicBezTo>
                      <a:cubicBezTo>
                        <a:pt x="195" y="33"/>
                        <a:pt x="197" y="17"/>
                        <a:pt x="198" y="0"/>
                      </a:cubicBezTo>
                      <a:lnTo>
                        <a:pt x="0" y="0"/>
                      </a:lnTo>
                      <a:close/>
                    </a:path>
                  </a:pathLst>
                </a:custGeom>
                <a:solidFill>
                  <a:srgbClr val="E4DDCA"/>
                </a:solidFill>
                <a:ln w="9525">
                  <a:noFill/>
                </a:ln>
              </p:spPr>
              <p:txBody>
                <a:bodyPr/>
                <a:p>
                  <a:endParaRPr lang="zh-CN" altLang="en-US"/>
                </a:p>
              </p:txBody>
            </p:sp>
            <p:sp>
              <p:nvSpPr>
                <p:cNvPr id="23783" name="Freeform 290"/>
                <p:cNvSpPr/>
                <p:nvPr/>
              </p:nvSpPr>
              <p:spPr>
                <a:xfrm>
                  <a:off x="5592763" y="4373563"/>
                  <a:ext cx="74613" cy="44450"/>
                </a:xfrm>
                <a:custGeom>
                  <a:avLst/>
                  <a:gdLst/>
                  <a:ahLst/>
                  <a:cxnLst>
                    <a:cxn ang="0">
                      <a:pos x="0" y="44450"/>
                    </a:cxn>
                    <a:cxn ang="0">
                      <a:pos x="28944" y="32854"/>
                    </a:cxn>
                    <a:cxn ang="0">
                      <a:pos x="74613" y="0"/>
                    </a:cxn>
                    <a:cxn ang="0">
                      <a:pos x="0" y="0"/>
                    </a:cxn>
                    <a:cxn ang="0">
                      <a:pos x="0" y="44450"/>
                    </a:cxn>
                  </a:cxnLst>
                  <a:pathLst>
                    <a:path w="116" h="69">
                      <a:moveTo>
                        <a:pt x="0" y="69"/>
                      </a:moveTo>
                      <a:cubicBezTo>
                        <a:pt x="15" y="64"/>
                        <a:pt x="30" y="59"/>
                        <a:pt x="45" y="51"/>
                      </a:cubicBezTo>
                      <a:cubicBezTo>
                        <a:pt x="71" y="38"/>
                        <a:pt x="95" y="19"/>
                        <a:pt x="116" y="0"/>
                      </a:cubicBezTo>
                      <a:cubicBezTo>
                        <a:pt x="0" y="0"/>
                        <a:pt x="0" y="0"/>
                        <a:pt x="0" y="0"/>
                      </a:cubicBezTo>
                      <a:lnTo>
                        <a:pt x="0" y="69"/>
                      </a:lnTo>
                      <a:close/>
                    </a:path>
                  </a:pathLst>
                </a:custGeom>
                <a:solidFill>
                  <a:srgbClr val="D9AF0A"/>
                </a:solidFill>
                <a:ln w="9525">
                  <a:noFill/>
                </a:ln>
              </p:spPr>
              <p:txBody>
                <a:bodyPr/>
                <a:p>
                  <a:endParaRPr lang="zh-CN" altLang="en-US"/>
                </a:p>
              </p:txBody>
            </p:sp>
            <p:sp>
              <p:nvSpPr>
                <p:cNvPr id="23784" name="Freeform 291"/>
                <p:cNvSpPr/>
                <p:nvPr/>
              </p:nvSpPr>
              <p:spPr>
                <a:xfrm>
                  <a:off x="5603875" y="4383088"/>
                  <a:ext cx="52388" cy="31750"/>
                </a:xfrm>
                <a:custGeom>
                  <a:avLst/>
                  <a:gdLst/>
                  <a:ahLst/>
                  <a:cxnLst>
                    <a:cxn ang="0">
                      <a:pos x="0" y="31750"/>
                    </a:cxn>
                    <a:cxn ang="0">
                      <a:pos x="17680" y="23643"/>
                    </a:cxn>
                    <a:cxn ang="0">
                      <a:pos x="52388" y="0"/>
                    </a:cxn>
                    <a:cxn ang="0">
                      <a:pos x="0" y="0"/>
                    </a:cxn>
                    <a:cxn ang="0">
                      <a:pos x="0" y="31750"/>
                    </a:cxn>
                  </a:cxnLst>
                  <a:pathLst>
                    <a:path w="80" h="47">
                      <a:moveTo>
                        <a:pt x="0" y="47"/>
                      </a:moveTo>
                      <a:cubicBezTo>
                        <a:pt x="9" y="44"/>
                        <a:pt x="18" y="40"/>
                        <a:pt x="27" y="35"/>
                      </a:cubicBezTo>
                      <a:cubicBezTo>
                        <a:pt x="46" y="25"/>
                        <a:pt x="63" y="13"/>
                        <a:pt x="80" y="0"/>
                      </a:cubicBezTo>
                      <a:cubicBezTo>
                        <a:pt x="0" y="0"/>
                        <a:pt x="0" y="0"/>
                        <a:pt x="0" y="0"/>
                      </a:cubicBezTo>
                      <a:lnTo>
                        <a:pt x="0" y="47"/>
                      </a:lnTo>
                      <a:close/>
                    </a:path>
                  </a:pathLst>
                </a:custGeom>
                <a:solidFill>
                  <a:srgbClr val="FFD634"/>
                </a:solidFill>
                <a:ln w="9525">
                  <a:noFill/>
                </a:ln>
              </p:spPr>
              <p:txBody>
                <a:bodyPr/>
                <a:p>
                  <a:endParaRPr lang="zh-CN" altLang="en-US"/>
                </a:p>
              </p:txBody>
            </p:sp>
            <p:sp>
              <p:nvSpPr>
                <p:cNvPr id="23785" name="Oval 292"/>
                <p:cNvSpPr/>
                <p:nvPr/>
              </p:nvSpPr>
              <p:spPr>
                <a:xfrm>
                  <a:off x="5426075" y="4049713"/>
                  <a:ext cx="188913" cy="188912"/>
                </a:xfrm>
                <a:prstGeom prst="ellipse">
                  <a:avLst/>
                </a:prstGeom>
                <a:solidFill>
                  <a:srgbClr val="007A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786" name="Freeform 293"/>
                <p:cNvSpPr/>
                <p:nvPr/>
              </p:nvSpPr>
              <p:spPr>
                <a:xfrm>
                  <a:off x="4791075" y="3667125"/>
                  <a:ext cx="766763" cy="376237"/>
                </a:xfrm>
                <a:custGeom>
                  <a:avLst/>
                  <a:gdLst/>
                  <a:ahLst/>
                  <a:cxnLst>
                    <a:cxn ang="0">
                      <a:pos x="647" y="55404"/>
                    </a:cxn>
                    <a:cxn ang="0">
                      <a:pos x="0" y="81818"/>
                    </a:cxn>
                    <a:cxn ang="0">
                      <a:pos x="684586" y="81818"/>
                    </a:cxn>
                    <a:cxn ang="0">
                      <a:pos x="684586" y="376237"/>
                    </a:cxn>
                    <a:cxn ang="0">
                      <a:pos x="689116" y="376237"/>
                    </a:cxn>
                    <a:cxn ang="0">
                      <a:pos x="729233" y="367217"/>
                    </a:cxn>
                    <a:cxn ang="0">
                      <a:pos x="766763" y="374948"/>
                    </a:cxn>
                    <a:cxn ang="0">
                      <a:pos x="766763" y="81818"/>
                    </a:cxn>
                    <a:cxn ang="0">
                      <a:pos x="766763" y="10307"/>
                    </a:cxn>
                    <a:cxn ang="0">
                      <a:pos x="766763" y="0"/>
                    </a:cxn>
                    <a:cxn ang="0">
                      <a:pos x="4529" y="0"/>
                    </a:cxn>
                    <a:cxn ang="0">
                      <a:pos x="647" y="55404"/>
                    </a:cxn>
                  </a:cxnLst>
                  <a:pathLst>
                    <a:path w="1185" h="584">
                      <a:moveTo>
                        <a:pt x="1" y="86"/>
                      </a:moveTo>
                      <a:cubicBezTo>
                        <a:pt x="0" y="96"/>
                        <a:pt x="0" y="106"/>
                        <a:pt x="0" y="127"/>
                      </a:cubicBezTo>
                      <a:cubicBezTo>
                        <a:pt x="1058" y="127"/>
                        <a:pt x="1058" y="127"/>
                        <a:pt x="1058" y="127"/>
                      </a:cubicBezTo>
                      <a:cubicBezTo>
                        <a:pt x="1058" y="584"/>
                        <a:pt x="1058" y="584"/>
                        <a:pt x="1058" y="584"/>
                      </a:cubicBezTo>
                      <a:cubicBezTo>
                        <a:pt x="1065" y="584"/>
                        <a:pt x="1065" y="584"/>
                        <a:pt x="1065" y="584"/>
                      </a:cubicBezTo>
                      <a:cubicBezTo>
                        <a:pt x="1084" y="575"/>
                        <a:pt x="1105" y="570"/>
                        <a:pt x="1127" y="570"/>
                      </a:cubicBezTo>
                      <a:cubicBezTo>
                        <a:pt x="1148" y="570"/>
                        <a:pt x="1167" y="574"/>
                        <a:pt x="1185" y="582"/>
                      </a:cubicBezTo>
                      <a:cubicBezTo>
                        <a:pt x="1185" y="127"/>
                        <a:pt x="1185" y="127"/>
                        <a:pt x="1185" y="127"/>
                      </a:cubicBezTo>
                      <a:cubicBezTo>
                        <a:pt x="1185" y="16"/>
                        <a:pt x="1185" y="16"/>
                        <a:pt x="1185" y="16"/>
                      </a:cubicBezTo>
                      <a:cubicBezTo>
                        <a:pt x="1185" y="0"/>
                        <a:pt x="1185" y="0"/>
                        <a:pt x="1185" y="0"/>
                      </a:cubicBezTo>
                      <a:cubicBezTo>
                        <a:pt x="7" y="0"/>
                        <a:pt x="7" y="0"/>
                        <a:pt x="7" y="0"/>
                      </a:cubicBezTo>
                      <a:cubicBezTo>
                        <a:pt x="3" y="27"/>
                        <a:pt x="1" y="57"/>
                        <a:pt x="1" y="86"/>
                      </a:cubicBezTo>
                      <a:close/>
                    </a:path>
                  </a:pathLst>
                </a:custGeom>
                <a:solidFill>
                  <a:srgbClr val="3F9BFE"/>
                </a:solidFill>
                <a:ln w="9525">
                  <a:noFill/>
                </a:ln>
              </p:spPr>
              <p:txBody>
                <a:bodyPr/>
                <a:p>
                  <a:endParaRPr lang="zh-CN" altLang="en-US"/>
                </a:p>
              </p:txBody>
            </p:sp>
            <p:sp>
              <p:nvSpPr>
                <p:cNvPr id="23787" name="Freeform 294"/>
                <p:cNvSpPr/>
                <p:nvPr/>
              </p:nvSpPr>
              <p:spPr>
                <a:xfrm>
                  <a:off x="5473700" y="4071938"/>
                  <a:ext cx="90488" cy="128587"/>
                </a:xfrm>
                <a:custGeom>
                  <a:avLst/>
                  <a:gdLst/>
                  <a:ahLst/>
                  <a:cxnLst>
                    <a:cxn ang="0">
                      <a:pos x="90488" y="128587"/>
                    </a:cxn>
                    <a:cxn ang="0">
                      <a:pos x="44450" y="82549"/>
                    </a:cxn>
                    <a:cxn ang="0">
                      <a:pos x="0" y="128587"/>
                    </a:cxn>
                    <a:cxn ang="0">
                      <a:pos x="44450" y="0"/>
                    </a:cxn>
                    <a:cxn ang="0">
                      <a:pos x="90488" y="128587"/>
                    </a:cxn>
                  </a:cxnLst>
                  <a:pathLst>
                    <a:path w="57" h="81">
                      <a:moveTo>
                        <a:pt x="57" y="81"/>
                      </a:moveTo>
                      <a:lnTo>
                        <a:pt x="28" y="52"/>
                      </a:lnTo>
                      <a:lnTo>
                        <a:pt x="0" y="81"/>
                      </a:lnTo>
                      <a:lnTo>
                        <a:pt x="28" y="0"/>
                      </a:lnTo>
                      <a:lnTo>
                        <a:pt x="57" y="81"/>
                      </a:lnTo>
                      <a:close/>
                    </a:path>
                  </a:pathLst>
                </a:custGeom>
                <a:solidFill>
                  <a:srgbClr val="FFFFFF"/>
                </a:solidFill>
                <a:ln w="9525">
                  <a:noFill/>
                </a:ln>
              </p:spPr>
              <p:txBody>
                <a:bodyPr/>
                <a:p>
                  <a:endParaRPr lang="zh-CN" altLang="en-US"/>
                </a:p>
              </p:txBody>
            </p:sp>
            <p:sp>
              <p:nvSpPr>
                <p:cNvPr id="23788" name="Freeform 295"/>
                <p:cNvSpPr/>
                <p:nvPr/>
              </p:nvSpPr>
              <p:spPr>
                <a:xfrm>
                  <a:off x="4791075" y="3971925"/>
                  <a:ext cx="636588" cy="460375"/>
                </a:xfrm>
                <a:custGeom>
                  <a:avLst/>
                  <a:gdLst/>
                  <a:ahLst/>
                  <a:cxnLst>
                    <a:cxn ang="0">
                      <a:pos x="401987" y="194898"/>
                    </a:cxn>
                    <a:cxn ang="0">
                      <a:pos x="0" y="647"/>
                    </a:cxn>
                    <a:cxn ang="0">
                      <a:pos x="0" y="159285"/>
                    </a:cxn>
                    <a:cxn ang="0">
                      <a:pos x="87248" y="161875"/>
                    </a:cxn>
                    <a:cxn ang="0">
                      <a:pos x="290180" y="284901"/>
                    </a:cxn>
                    <a:cxn ang="0">
                      <a:pos x="467262" y="460375"/>
                    </a:cxn>
                    <a:cxn ang="0">
                      <a:pos x="636588" y="460375"/>
                    </a:cxn>
                    <a:cxn ang="0">
                      <a:pos x="636588" y="378142"/>
                    </a:cxn>
                    <a:cxn ang="0">
                      <a:pos x="401987" y="194898"/>
                    </a:cxn>
                  </a:cxnLst>
                  <a:pathLst>
                    <a:path w="985" h="711">
                      <a:moveTo>
                        <a:pt x="622" y="301"/>
                      </a:moveTo>
                      <a:cubicBezTo>
                        <a:pt x="439" y="21"/>
                        <a:pt x="101" y="0"/>
                        <a:pt x="0" y="1"/>
                      </a:cubicBezTo>
                      <a:cubicBezTo>
                        <a:pt x="0" y="246"/>
                        <a:pt x="0" y="246"/>
                        <a:pt x="0" y="246"/>
                      </a:cubicBezTo>
                      <a:cubicBezTo>
                        <a:pt x="58" y="245"/>
                        <a:pt x="135" y="250"/>
                        <a:pt x="135" y="250"/>
                      </a:cubicBezTo>
                      <a:cubicBezTo>
                        <a:pt x="322" y="259"/>
                        <a:pt x="449" y="440"/>
                        <a:pt x="449" y="440"/>
                      </a:cubicBezTo>
                      <a:cubicBezTo>
                        <a:pt x="563" y="580"/>
                        <a:pt x="665" y="666"/>
                        <a:pt x="723" y="711"/>
                      </a:cubicBezTo>
                      <a:cubicBezTo>
                        <a:pt x="985" y="711"/>
                        <a:pt x="985" y="711"/>
                        <a:pt x="985" y="711"/>
                      </a:cubicBezTo>
                      <a:cubicBezTo>
                        <a:pt x="985" y="584"/>
                        <a:pt x="985" y="584"/>
                        <a:pt x="985" y="584"/>
                      </a:cubicBezTo>
                      <a:cubicBezTo>
                        <a:pt x="781" y="526"/>
                        <a:pt x="622" y="301"/>
                        <a:pt x="622" y="301"/>
                      </a:cubicBezTo>
                      <a:close/>
                    </a:path>
                  </a:pathLst>
                </a:custGeom>
                <a:solidFill>
                  <a:srgbClr val="FFD634"/>
                </a:solidFill>
                <a:ln w="9525">
                  <a:noFill/>
                </a:ln>
              </p:spPr>
              <p:txBody>
                <a:bodyPr/>
                <a:p>
                  <a:endParaRPr lang="zh-CN" altLang="en-US"/>
                </a:p>
              </p:txBody>
            </p:sp>
            <p:sp>
              <p:nvSpPr>
                <p:cNvPr id="23789" name="Freeform 296"/>
                <p:cNvSpPr/>
                <p:nvPr/>
              </p:nvSpPr>
              <p:spPr>
                <a:xfrm>
                  <a:off x="4791075" y="4130675"/>
                  <a:ext cx="468313" cy="301625"/>
                </a:xfrm>
                <a:custGeom>
                  <a:avLst/>
                  <a:gdLst/>
                  <a:ahLst/>
                  <a:cxnLst>
                    <a:cxn ang="0">
                      <a:pos x="296900" y="130747"/>
                    </a:cxn>
                    <a:cxn ang="0">
                      <a:pos x="87970" y="4530"/>
                    </a:cxn>
                    <a:cxn ang="0">
                      <a:pos x="6468" y="0"/>
                    </a:cxn>
                    <a:cxn ang="0">
                      <a:pos x="0" y="647"/>
                    </a:cxn>
                    <a:cxn ang="0">
                      <a:pos x="0" y="4530"/>
                    </a:cxn>
                    <a:cxn ang="0">
                      <a:pos x="0" y="8414"/>
                    </a:cxn>
                    <a:cxn ang="0">
                      <a:pos x="5821" y="7767"/>
                    </a:cxn>
                    <a:cxn ang="0">
                      <a:pos x="86676" y="11003"/>
                    </a:cxn>
                    <a:cxn ang="0">
                      <a:pos x="283316" y="130747"/>
                    </a:cxn>
                    <a:cxn ang="0">
                      <a:pos x="283963" y="130747"/>
                    </a:cxn>
                    <a:cxn ang="0">
                      <a:pos x="454729" y="301625"/>
                    </a:cxn>
                    <a:cxn ang="0">
                      <a:pos x="468313" y="301625"/>
                    </a:cxn>
                    <a:cxn ang="0">
                      <a:pos x="296900" y="130747"/>
                    </a:cxn>
                  </a:cxnLst>
                  <a:pathLst>
                    <a:path w="724" h="466">
                      <a:moveTo>
                        <a:pt x="459" y="202"/>
                      </a:moveTo>
                      <a:cubicBezTo>
                        <a:pt x="451" y="190"/>
                        <a:pt x="324" y="17"/>
                        <a:pt x="136" y="7"/>
                      </a:cubicBezTo>
                      <a:cubicBezTo>
                        <a:pt x="135" y="7"/>
                        <a:pt x="66" y="0"/>
                        <a:pt x="10" y="0"/>
                      </a:cubicBezTo>
                      <a:cubicBezTo>
                        <a:pt x="7" y="0"/>
                        <a:pt x="3" y="0"/>
                        <a:pt x="0" y="1"/>
                      </a:cubicBezTo>
                      <a:cubicBezTo>
                        <a:pt x="0" y="7"/>
                        <a:pt x="0" y="7"/>
                        <a:pt x="0" y="7"/>
                      </a:cubicBezTo>
                      <a:cubicBezTo>
                        <a:pt x="0" y="9"/>
                        <a:pt x="0" y="11"/>
                        <a:pt x="0" y="13"/>
                      </a:cubicBezTo>
                      <a:cubicBezTo>
                        <a:pt x="3" y="12"/>
                        <a:pt x="6" y="12"/>
                        <a:pt x="9" y="12"/>
                      </a:cubicBezTo>
                      <a:cubicBezTo>
                        <a:pt x="65" y="12"/>
                        <a:pt x="133" y="17"/>
                        <a:pt x="134" y="17"/>
                      </a:cubicBezTo>
                      <a:cubicBezTo>
                        <a:pt x="313" y="26"/>
                        <a:pt x="437" y="200"/>
                        <a:pt x="438" y="202"/>
                      </a:cubicBezTo>
                      <a:cubicBezTo>
                        <a:pt x="439" y="202"/>
                        <a:pt x="439" y="202"/>
                        <a:pt x="439" y="202"/>
                      </a:cubicBezTo>
                      <a:cubicBezTo>
                        <a:pt x="547" y="334"/>
                        <a:pt x="643" y="419"/>
                        <a:pt x="703" y="466"/>
                      </a:cubicBezTo>
                      <a:cubicBezTo>
                        <a:pt x="724" y="466"/>
                        <a:pt x="724" y="466"/>
                        <a:pt x="724" y="466"/>
                      </a:cubicBezTo>
                      <a:cubicBezTo>
                        <a:pt x="666" y="420"/>
                        <a:pt x="568" y="335"/>
                        <a:pt x="459" y="202"/>
                      </a:cubicBezTo>
                      <a:close/>
                    </a:path>
                  </a:pathLst>
                </a:custGeom>
                <a:solidFill>
                  <a:srgbClr val="D9B00D"/>
                </a:solidFill>
                <a:ln w="9525">
                  <a:noFill/>
                </a:ln>
              </p:spPr>
              <p:txBody>
                <a:bodyPr/>
                <a:p>
                  <a:endParaRPr lang="zh-CN" altLang="en-US"/>
                </a:p>
              </p:txBody>
            </p:sp>
            <p:sp>
              <p:nvSpPr>
                <p:cNvPr id="23790" name="Freeform 297"/>
                <p:cNvSpPr/>
                <p:nvPr/>
              </p:nvSpPr>
              <p:spPr>
                <a:xfrm>
                  <a:off x="4791075" y="3962400"/>
                  <a:ext cx="646113" cy="469900"/>
                </a:xfrm>
                <a:custGeom>
                  <a:avLst/>
                  <a:gdLst/>
                  <a:ahLst/>
                  <a:cxnLst>
                    <a:cxn ang="0">
                      <a:pos x="409161" y="198978"/>
                    </a:cxn>
                    <a:cxn ang="0">
                      <a:pos x="186453" y="30462"/>
                    </a:cxn>
                    <a:cxn ang="0">
                      <a:pos x="1942" y="0"/>
                    </a:cxn>
                    <a:cxn ang="0">
                      <a:pos x="0" y="0"/>
                    </a:cxn>
                    <a:cxn ang="0">
                      <a:pos x="0" y="12962"/>
                    </a:cxn>
                    <a:cxn ang="0">
                      <a:pos x="1942" y="12962"/>
                    </a:cxn>
                    <a:cxn ang="0">
                      <a:pos x="395566" y="203515"/>
                    </a:cxn>
                    <a:cxn ang="0">
                      <a:pos x="395566" y="204163"/>
                    </a:cxn>
                    <a:cxn ang="0">
                      <a:pos x="635107" y="392123"/>
                    </a:cxn>
                    <a:cxn ang="0">
                      <a:pos x="635107" y="469900"/>
                    </a:cxn>
                    <a:cxn ang="0">
                      <a:pos x="646113" y="469900"/>
                    </a:cxn>
                    <a:cxn ang="0">
                      <a:pos x="646113" y="380456"/>
                    </a:cxn>
                    <a:cxn ang="0">
                      <a:pos x="639638" y="379160"/>
                    </a:cxn>
                    <a:cxn ang="0">
                      <a:pos x="409161" y="198978"/>
                    </a:cxn>
                  </a:cxnLst>
                  <a:pathLst>
                    <a:path w="998" h="725">
                      <a:moveTo>
                        <a:pt x="632" y="307"/>
                      </a:moveTo>
                      <a:cubicBezTo>
                        <a:pt x="553" y="185"/>
                        <a:pt x="437" y="98"/>
                        <a:pt x="288" y="47"/>
                      </a:cubicBezTo>
                      <a:cubicBezTo>
                        <a:pt x="168" y="7"/>
                        <a:pt x="58" y="0"/>
                        <a:pt x="3" y="0"/>
                      </a:cubicBezTo>
                      <a:cubicBezTo>
                        <a:pt x="2" y="0"/>
                        <a:pt x="1" y="0"/>
                        <a:pt x="0" y="0"/>
                      </a:cubicBezTo>
                      <a:cubicBezTo>
                        <a:pt x="0" y="20"/>
                        <a:pt x="0" y="20"/>
                        <a:pt x="0" y="20"/>
                      </a:cubicBezTo>
                      <a:cubicBezTo>
                        <a:pt x="1" y="20"/>
                        <a:pt x="2" y="20"/>
                        <a:pt x="3" y="20"/>
                      </a:cubicBezTo>
                      <a:cubicBezTo>
                        <a:pt x="100" y="20"/>
                        <a:pt x="433" y="41"/>
                        <a:pt x="611" y="314"/>
                      </a:cubicBezTo>
                      <a:cubicBezTo>
                        <a:pt x="611" y="315"/>
                        <a:pt x="611" y="315"/>
                        <a:pt x="611" y="315"/>
                      </a:cubicBezTo>
                      <a:cubicBezTo>
                        <a:pt x="617" y="324"/>
                        <a:pt x="780" y="542"/>
                        <a:pt x="981" y="605"/>
                      </a:cubicBezTo>
                      <a:cubicBezTo>
                        <a:pt x="981" y="725"/>
                        <a:pt x="981" y="725"/>
                        <a:pt x="981" y="725"/>
                      </a:cubicBezTo>
                      <a:cubicBezTo>
                        <a:pt x="998" y="725"/>
                        <a:pt x="998" y="725"/>
                        <a:pt x="998" y="725"/>
                      </a:cubicBezTo>
                      <a:cubicBezTo>
                        <a:pt x="998" y="587"/>
                        <a:pt x="998" y="587"/>
                        <a:pt x="998" y="587"/>
                      </a:cubicBezTo>
                      <a:cubicBezTo>
                        <a:pt x="988" y="585"/>
                        <a:pt x="988" y="585"/>
                        <a:pt x="988" y="585"/>
                      </a:cubicBezTo>
                      <a:cubicBezTo>
                        <a:pt x="794" y="529"/>
                        <a:pt x="638" y="314"/>
                        <a:pt x="632" y="307"/>
                      </a:cubicBezTo>
                      <a:close/>
                    </a:path>
                  </a:pathLst>
                </a:custGeom>
                <a:solidFill>
                  <a:srgbClr val="D9B00D"/>
                </a:solidFill>
                <a:ln w="9525">
                  <a:noFill/>
                </a:ln>
              </p:spPr>
              <p:txBody>
                <a:bodyPr/>
                <a:p>
                  <a:endParaRPr lang="zh-CN" altLang="en-US"/>
                </a:p>
              </p:txBody>
            </p:sp>
            <p:sp>
              <p:nvSpPr>
                <p:cNvPr id="23791" name="Freeform 298"/>
                <p:cNvSpPr/>
                <p:nvPr/>
              </p:nvSpPr>
              <p:spPr>
                <a:xfrm>
                  <a:off x="4927600" y="3865563"/>
                  <a:ext cx="384175" cy="298450"/>
                </a:xfrm>
                <a:custGeom>
                  <a:avLst/>
                  <a:gdLst/>
                  <a:ahLst/>
                  <a:cxnLst>
                    <a:cxn ang="0">
                      <a:pos x="363478" y="19379"/>
                    </a:cxn>
                    <a:cxn ang="0">
                      <a:pos x="343429" y="15503"/>
                    </a:cxn>
                    <a:cxn ang="0">
                      <a:pos x="201142" y="5167"/>
                    </a:cxn>
                    <a:cxn ang="0">
                      <a:pos x="182386" y="5167"/>
                    </a:cxn>
                    <a:cxn ang="0">
                      <a:pos x="40745" y="15503"/>
                    </a:cxn>
                    <a:cxn ang="0">
                      <a:pos x="20049" y="20025"/>
                    </a:cxn>
                    <a:cxn ang="0">
                      <a:pos x="19402" y="21963"/>
                    </a:cxn>
                    <a:cxn ang="0">
                      <a:pos x="0" y="106589"/>
                    </a:cxn>
                    <a:cxn ang="0">
                      <a:pos x="192087" y="298450"/>
                    </a:cxn>
                    <a:cxn ang="0">
                      <a:pos x="384175" y="106589"/>
                    </a:cxn>
                    <a:cxn ang="0">
                      <a:pos x="363478" y="19379"/>
                    </a:cxn>
                  </a:cxnLst>
                  <a:pathLst>
                    <a:path w="594" h="462">
                      <a:moveTo>
                        <a:pt x="562" y="30"/>
                      </a:moveTo>
                      <a:cubicBezTo>
                        <a:pt x="552" y="16"/>
                        <a:pt x="531" y="24"/>
                        <a:pt x="531" y="24"/>
                      </a:cubicBezTo>
                      <a:cubicBezTo>
                        <a:pt x="412" y="77"/>
                        <a:pt x="311" y="8"/>
                        <a:pt x="311" y="8"/>
                      </a:cubicBezTo>
                      <a:cubicBezTo>
                        <a:pt x="298" y="0"/>
                        <a:pt x="282" y="8"/>
                        <a:pt x="282" y="8"/>
                      </a:cubicBezTo>
                      <a:cubicBezTo>
                        <a:pt x="190" y="77"/>
                        <a:pt x="63" y="24"/>
                        <a:pt x="63" y="24"/>
                      </a:cubicBezTo>
                      <a:cubicBezTo>
                        <a:pt x="42" y="16"/>
                        <a:pt x="31" y="31"/>
                        <a:pt x="31" y="31"/>
                      </a:cubicBezTo>
                      <a:cubicBezTo>
                        <a:pt x="31" y="32"/>
                        <a:pt x="30" y="33"/>
                        <a:pt x="30" y="34"/>
                      </a:cubicBezTo>
                      <a:cubicBezTo>
                        <a:pt x="10" y="75"/>
                        <a:pt x="0" y="119"/>
                        <a:pt x="0" y="165"/>
                      </a:cubicBezTo>
                      <a:cubicBezTo>
                        <a:pt x="0" y="328"/>
                        <a:pt x="133" y="462"/>
                        <a:pt x="297" y="462"/>
                      </a:cubicBezTo>
                      <a:cubicBezTo>
                        <a:pt x="461" y="462"/>
                        <a:pt x="594" y="328"/>
                        <a:pt x="594" y="165"/>
                      </a:cubicBezTo>
                      <a:cubicBezTo>
                        <a:pt x="594" y="116"/>
                        <a:pt x="582" y="71"/>
                        <a:pt x="562" y="30"/>
                      </a:cubicBezTo>
                      <a:close/>
                    </a:path>
                  </a:pathLst>
                </a:custGeom>
                <a:solidFill>
                  <a:srgbClr val="FFFFFF"/>
                </a:solidFill>
                <a:ln w="9525">
                  <a:noFill/>
                </a:ln>
              </p:spPr>
              <p:txBody>
                <a:bodyPr/>
                <a:p>
                  <a:endParaRPr lang="zh-CN" altLang="en-US"/>
                </a:p>
              </p:txBody>
            </p:sp>
            <p:sp>
              <p:nvSpPr>
                <p:cNvPr id="23792" name="Freeform 299"/>
                <p:cNvSpPr/>
                <p:nvPr/>
              </p:nvSpPr>
              <p:spPr>
                <a:xfrm>
                  <a:off x="4949825" y="3886200"/>
                  <a:ext cx="339725" cy="47625"/>
                </a:xfrm>
                <a:custGeom>
                  <a:avLst/>
                  <a:gdLst/>
                  <a:ahLst/>
                  <a:cxnLst>
                    <a:cxn ang="0">
                      <a:pos x="10333" y="9133"/>
                    </a:cxn>
                    <a:cxn ang="0">
                      <a:pos x="169862" y="0"/>
                    </a:cxn>
                    <a:cxn ang="0">
                      <a:pos x="326807" y="10438"/>
                    </a:cxn>
                    <a:cxn ang="0">
                      <a:pos x="339725" y="44363"/>
                    </a:cxn>
                    <a:cxn ang="0">
                      <a:pos x="0" y="44363"/>
                    </a:cxn>
                    <a:cxn ang="0">
                      <a:pos x="10333" y="9133"/>
                    </a:cxn>
                  </a:cxnLst>
                  <a:pathLst>
                    <a:path w="526" h="73">
                      <a:moveTo>
                        <a:pt x="16" y="14"/>
                      </a:moveTo>
                      <a:cubicBezTo>
                        <a:pt x="16" y="14"/>
                        <a:pt x="150" y="73"/>
                        <a:pt x="263" y="0"/>
                      </a:cubicBezTo>
                      <a:cubicBezTo>
                        <a:pt x="263" y="0"/>
                        <a:pt x="372" y="72"/>
                        <a:pt x="506" y="16"/>
                      </a:cubicBezTo>
                      <a:cubicBezTo>
                        <a:pt x="506" y="16"/>
                        <a:pt x="519" y="35"/>
                        <a:pt x="526" y="68"/>
                      </a:cubicBezTo>
                      <a:cubicBezTo>
                        <a:pt x="0" y="68"/>
                        <a:pt x="0" y="68"/>
                        <a:pt x="0" y="68"/>
                      </a:cubicBezTo>
                      <a:cubicBezTo>
                        <a:pt x="0" y="68"/>
                        <a:pt x="0" y="44"/>
                        <a:pt x="16" y="14"/>
                      </a:cubicBezTo>
                      <a:close/>
                    </a:path>
                  </a:pathLst>
                </a:custGeom>
                <a:solidFill>
                  <a:srgbClr val="CC3233"/>
                </a:solidFill>
                <a:ln w="9525">
                  <a:noFill/>
                </a:ln>
              </p:spPr>
              <p:txBody>
                <a:bodyPr/>
                <a:p>
                  <a:endParaRPr lang="zh-CN" altLang="en-US"/>
                </a:p>
              </p:txBody>
            </p:sp>
            <p:sp>
              <p:nvSpPr>
                <p:cNvPr id="23793" name="Freeform 300"/>
                <p:cNvSpPr/>
                <p:nvPr/>
              </p:nvSpPr>
              <p:spPr>
                <a:xfrm>
                  <a:off x="4943475" y="3946525"/>
                  <a:ext cx="350838" cy="203200"/>
                </a:xfrm>
                <a:custGeom>
                  <a:avLst/>
                  <a:gdLst/>
                  <a:ahLst/>
                  <a:cxnLst>
                    <a:cxn ang="0">
                      <a:pos x="0" y="27738"/>
                    </a:cxn>
                    <a:cxn ang="0">
                      <a:pos x="175742" y="203200"/>
                    </a:cxn>
                    <a:cxn ang="0">
                      <a:pos x="350838" y="27738"/>
                    </a:cxn>
                    <a:cxn ang="0">
                      <a:pos x="348899" y="0"/>
                    </a:cxn>
                    <a:cxn ang="0">
                      <a:pos x="2584" y="0"/>
                    </a:cxn>
                    <a:cxn ang="0">
                      <a:pos x="0" y="27738"/>
                    </a:cxn>
                  </a:cxnLst>
                  <a:pathLst>
                    <a:path w="543" h="315">
                      <a:moveTo>
                        <a:pt x="0" y="43"/>
                      </a:moveTo>
                      <a:cubicBezTo>
                        <a:pt x="0" y="193"/>
                        <a:pt x="122" y="315"/>
                        <a:pt x="272" y="315"/>
                      </a:cubicBezTo>
                      <a:cubicBezTo>
                        <a:pt x="421" y="315"/>
                        <a:pt x="543" y="193"/>
                        <a:pt x="543" y="43"/>
                      </a:cubicBezTo>
                      <a:cubicBezTo>
                        <a:pt x="543" y="29"/>
                        <a:pt x="542" y="14"/>
                        <a:pt x="540" y="0"/>
                      </a:cubicBezTo>
                      <a:cubicBezTo>
                        <a:pt x="4" y="0"/>
                        <a:pt x="4" y="0"/>
                        <a:pt x="4" y="0"/>
                      </a:cubicBezTo>
                      <a:cubicBezTo>
                        <a:pt x="1" y="14"/>
                        <a:pt x="0" y="29"/>
                        <a:pt x="0" y="43"/>
                      </a:cubicBezTo>
                      <a:close/>
                    </a:path>
                  </a:pathLst>
                </a:custGeom>
                <a:solidFill>
                  <a:srgbClr val="0078FE"/>
                </a:solidFill>
                <a:ln w="9525">
                  <a:noFill/>
                </a:ln>
              </p:spPr>
              <p:txBody>
                <a:bodyPr/>
                <a:p>
                  <a:endParaRPr lang="zh-CN" altLang="en-US"/>
                </a:p>
              </p:txBody>
            </p:sp>
            <p:sp>
              <p:nvSpPr>
                <p:cNvPr id="23794" name="Freeform 301"/>
                <p:cNvSpPr/>
                <p:nvPr/>
              </p:nvSpPr>
              <p:spPr>
                <a:xfrm>
                  <a:off x="5008563" y="3967163"/>
                  <a:ext cx="69850" cy="103187"/>
                </a:xfrm>
                <a:custGeom>
                  <a:avLst/>
                  <a:gdLst/>
                  <a:ahLst/>
                  <a:cxnLst>
                    <a:cxn ang="0">
                      <a:pos x="20696" y="36342"/>
                    </a:cxn>
                    <a:cxn ang="0">
                      <a:pos x="1293" y="36342"/>
                    </a:cxn>
                    <a:cxn ang="0">
                      <a:pos x="14228" y="5840"/>
                    </a:cxn>
                    <a:cxn ang="0">
                      <a:pos x="34925" y="0"/>
                    </a:cxn>
                    <a:cxn ang="0">
                      <a:pos x="60148" y="8436"/>
                    </a:cxn>
                    <a:cxn ang="0">
                      <a:pos x="69850" y="32448"/>
                    </a:cxn>
                    <a:cxn ang="0">
                      <a:pos x="63382" y="53215"/>
                    </a:cxn>
                    <a:cxn ang="0">
                      <a:pos x="48506" y="66195"/>
                    </a:cxn>
                    <a:cxn ang="0">
                      <a:pos x="36218" y="75281"/>
                    </a:cxn>
                    <a:cxn ang="0">
                      <a:pos x="25223" y="85015"/>
                    </a:cxn>
                    <a:cxn ang="0">
                      <a:pos x="69850" y="85015"/>
                    </a:cxn>
                    <a:cxn ang="0">
                      <a:pos x="69850" y="103187"/>
                    </a:cxn>
                    <a:cxn ang="0">
                      <a:pos x="0" y="103187"/>
                    </a:cxn>
                    <a:cxn ang="0">
                      <a:pos x="3233" y="84366"/>
                    </a:cxn>
                    <a:cxn ang="0">
                      <a:pos x="23930" y="62301"/>
                    </a:cxn>
                    <a:cxn ang="0">
                      <a:pos x="40099" y="49971"/>
                    </a:cxn>
                    <a:cxn ang="0">
                      <a:pos x="49800" y="31799"/>
                    </a:cxn>
                    <a:cxn ang="0">
                      <a:pos x="46566" y="22065"/>
                    </a:cxn>
                    <a:cxn ang="0">
                      <a:pos x="35571" y="16873"/>
                    </a:cxn>
                    <a:cxn ang="0">
                      <a:pos x="22636" y="24012"/>
                    </a:cxn>
                    <a:cxn ang="0">
                      <a:pos x="20696" y="36342"/>
                    </a:cxn>
                  </a:cxnLst>
                  <a:pathLst>
                    <a:path w="108" h="159">
                      <a:moveTo>
                        <a:pt x="32" y="56"/>
                      </a:moveTo>
                      <a:cubicBezTo>
                        <a:pt x="2" y="56"/>
                        <a:pt x="2" y="56"/>
                        <a:pt x="2" y="56"/>
                      </a:cubicBezTo>
                      <a:cubicBezTo>
                        <a:pt x="2" y="34"/>
                        <a:pt x="8" y="18"/>
                        <a:pt x="22" y="9"/>
                      </a:cubicBezTo>
                      <a:cubicBezTo>
                        <a:pt x="31" y="3"/>
                        <a:pt x="41" y="0"/>
                        <a:pt x="54" y="0"/>
                      </a:cubicBezTo>
                      <a:cubicBezTo>
                        <a:pt x="70" y="0"/>
                        <a:pt x="83" y="4"/>
                        <a:pt x="93" y="13"/>
                      </a:cubicBezTo>
                      <a:cubicBezTo>
                        <a:pt x="103" y="22"/>
                        <a:pt x="108" y="34"/>
                        <a:pt x="108" y="50"/>
                      </a:cubicBezTo>
                      <a:cubicBezTo>
                        <a:pt x="108" y="62"/>
                        <a:pt x="105" y="73"/>
                        <a:pt x="98" y="82"/>
                      </a:cubicBezTo>
                      <a:cubicBezTo>
                        <a:pt x="93" y="89"/>
                        <a:pt x="85" y="95"/>
                        <a:pt x="75" y="102"/>
                      </a:cubicBezTo>
                      <a:cubicBezTo>
                        <a:pt x="69" y="107"/>
                        <a:pt x="62" y="111"/>
                        <a:pt x="56" y="116"/>
                      </a:cubicBezTo>
                      <a:cubicBezTo>
                        <a:pt x="47" y="122"/>
                        <a:pt x="41" y="128"/>
                        <a:pt x="39" y="131"/>
                      </a:cubicBezTo>
                      <a:cubicBezTo>
                        <a:pt x="108" y="131"/>
                        <a:pt x="108" y="131"/>
                        <a:pt x="108" y="131"/>
                      </a:cubicBezTo>
                      <a:cubicBezTo>
                        <a:pt x="108" y="159"/>
                        <a:pt x="108" y="159"/>
                        <a:pt x="108" y="159"/>
                      </a:cubicBezTo>
                      <a:cubicBezTo>
                        <a:pt x="0" y="159"/>
                        <a:pt x="0" y="159"/>
                        <a:pt x="0" y="159"/>
                      </a:cubicBezTo>
                      <a:cubicBezTo>
                        <a:pt x="0" y="147"/>
                        <a:pt x="2" y="138"/>
                        <a:pt x="5" y="130"/>
                      </a:cubicBezTo>
                      <a:cubicBezTo>
                        <a:pt x="11" y="119"/>
                        <a:pt x="21" y="107"/>
                        <a:pt x="37" y="96"/>
                      </a:cubicBezTo>
                      <a:cubicBezTo>
                        <a:pt x="50" y="86"/>
                        <a:pt x="58" y="80"/>
                        <a:pt x="62" y="77"/>
                      </a:cubicBezTo>
                      <a:cubicBezTo>
                        <a:pt x="72" y="68"/>
                        <a:pt x="77" y="59"/>
                        <a:pt x="77" y="49"/>
                      </a:cubicBezTo>
                      <a:cubicBezTo>
                        <a:pt x="77" y="43"/>
                        <a:pt x="75" y="38"/>
                        <a:pt x="72" y="34"/>
                      </a:cubicBezTo>
                      <a:cubicBezTo>
                        <a:pt x="68" y="29"/>
                        <a:pt x="62" y="26"/>
                        <a:pt x="55" y="26"/>
                      </a:cubicBezTo>
                      <a:cubicBezTo>
                        <a:pt x="45" y="26"/>
                        <a:pt x="39" y="30"/>
                        <a:pt x="35" y="37"/>
                      </a:cubicBezTo>
                      <a:cubicBezTo>
                        <a:pt x="33" y="41"/>
                        <a:pt x="32" y="47"/>
                        <a:pt x="32" y="56"/>
                      </a:cubicBezTo>
                      <a:close/>
                    </a:path>
                  </a:pathLst>
                </a:custGeom>
                <a:solidFill>
                  <a:srgbClr val="FFFFFF"/>
                </a:solidFill>
                <a:ln w="9525">
                  <a:noFill/>
                </a:ln>
              </p:spPr>
              <p:txBody>
                <a:bodyPr/>
                <a:p>
                  <a:endParaRPr lang="zh-CN" altLang="en-US"/>
                </a:p>
              </p:txBody>
            </p:sp>
            <p:sp>
              <p:nvSpPr>
                <p:cNvPr id="23795" name="Freeform 302"/>
                <p:cNvSpPr>
                  <a:spLocks noEditPoints="1"/>
                </p:cNvSpPr>
                <p:nvPr/>
              </p:nvSpPr>
              <p:spPr>
                <a:xfrm>
                  <a:off x="5089525" y="3967163"/>
                  <a:ext cx="71438" cy="106362"/>
                </a:xfrm>
                <a:custGeom>
                  <a:avLst/>
                  <a:gdLst/>
                  <a:ahLst/>
                  <a:cxnLst>
                    <a:cxn ang="0">
                      <a:pos x="71438" y="72637"/>
                    </a:cxn>
                    <a:cxn ang="0">
                      <a:pos x="63714" y="94039"/>
                    </a:cxn>
                    <a:cxn ang="0">
                      <a:pos x="35397" y="106362"/>
                    </a:cxn>
                    <a:cxn ang="0">
                      <a:pos x="7723" y="95985"/>
                    </a:cxn>
                    <a:cxn ang="0">
                      <a:pos x="0" y="74583"/>
                    </a:cxn>
                    <a:cxn ang="0">
                      <a:pos x="1930" y="62260"/>
                    </a:cxn>
                    <a:cxn ang="0">
                      <a:pos x="15446" y="48641"/>
                    </a:cxn>
                    <a:cxn ang="0">
                      <a:pos x="3217" y="27887"/>
                    </a:cxn>
                    <a:cxn ang="0">
                      <a:pos x="12228" y="7782"/>
                    </a:cxn>
                    <a:cxn ang="0">
                      <a:pos x="35397" y="0"/>
                    </a:cxn>
                    <a:cxn ang="0">
                      <a:pos x="59209" y="7782"/>
                    </a:cxn>
                    <a:cxn ang="0">
                      <a:pos x="67576" y="26590"/>
                    </a:cxn>
                    <a:cxn ang="0">
                      <a:pos x="65002" y="38912"/>
                    </a:cxn>
                    <a:cxn ang="0">
                      <a:pos x="55991" y="47344"/>
                    </a:cxn>
                    <a:cxn ang="0">
                      <a:pos x="66932" y="57072"/>
                    </a:cxn>
                    <a:cxn ang="0">
                      <a:pos x="71438" y="72637"/>
                    </a:cxn>
                    <a:cxn ang="0">
                      <a:pos x="50199" y="73286"/>
                    </a:cxn>
                    <a:cxn ang="0">
                      <a:pos x="46981" y="62909"/>
                    </a:cxn>
                    <a:cxn ang="0">
                      <a:pos x="35397" y="57072"/>
                    </a:cxn>
                    <a:cxn ang="0">
                      <a:pos x="25099" y="60963"/>
                    </a:cxn>
                    <a:cxn ang="0">
                      <a:pos x="20594" y="73286"/>
                    </a:cxn>
                    <a:cxn ang="0">
                      <a:pos x="25099" y="85608"/>
                    </a:cxn>
                    <a:cxn ang="0">
                      <a:pos x="35397" y="89499"/>
                    </a:cxn>
                    <a:cxn ang="0">
                      <a:pos x="46981" y="84311"/>
                    </a:cxn>
                    <a:cxn ang="0">
                      <a:pos x="50199" y="73286"/>
                    </a:cxn>
                    <a:cxn ang="0">
                      <a:pos x="35397" y="41507"/>
                    </a:cxn>
                    <a:cxn ang="0">
                      <a:pos x="45050" y="38264"/>
                    </a:cxn>
                    <a:cxn ang="0">
                      <a:pos x="48268" y="29184"/>
                    </a:cxn>
                    <a:cxn ang="0">
                      <a:pos x="45050" y="19456"/>
                    </a:cxn>
                    <a:cxn ang="0">
                      <a:pos x="36684" y="16213"/>
                    </a:cxn>
                    <a:cxn ang="0">
                      <a:pos x="26387" y="19456"/>
                    </a:cxn>
                    <a:cxn ang="0">
                      <a:pos x="22525" y="29184"/>
                    </a:cxn>
                    <a:cxn ang="0">
                      <a:pos x="25743" y="37615"/>
                    </a:cxn>
                    <a:cxn ang="0">
                      <a:pos x="35397" y="41507"/>
                    </a:cxn>
                  </a:cxnLst>
                  <a:pathLst>
                    <a:path w="111" h="164">
                      <a:moveTo>
                        <a:pt x="111" y="112"/>
                      </a:moveTo>
                      <a:cubicBezTo>
                        <a:pt x="111" y="125"/>
                        <a:pt x="107" y="136"/>
                        <a:pt x="99" y="145"/>
                      </a:cubicBezTo>
                      <a:cubicBezTo>
                        <a:pt x="89" y="157"/>
                        <a:pt x="74" y="164"/>
                        <a:pt x="55" y="164"/>
                      </a:cubicBezTo>
                      <a:cubicBezTo>
                        <a:pt x="37" y="164"/>
                        <a:pt x="22" y="158"/>
                        <a:pt x="12" y="148"/>
                      </a:cubicBezTo>
                      <a:cubicBezTo>
                        <a:pt x="4" y="139"/>
                        <a:pt x="0" y="128"/>
                        <a:pt x="0" y="115"/>
                      </a:cubicBezTo>
                      <a:cubicBezTo>
                        <a:pt x="0" y="107"/>
                        <a:pt x="1" y="101"/>
                        <a:pt x="3" y="96"/>
                      </a:cubicBezTo>
                      <a:cubicBezTo>
                        <a:pt x="7" y="87"/>
                        <a:pt x="14" y="79"/>
                        <a:pt x="24" y="75"/>
                      </a:cubicBezTo>
                      <a:cubicBezTo>
                        <a:pt x="11" y="68"/>
                        <a:pt x="5" y="58"/>
                        <a:pt x="5" y="43"/>
                      </a:cubicBezTo>
                      <a:cubicBezTo>
                        <a:pt x="5" y="30"/>
                        <a:pt x="10" y="20"/>
                        <a:pt x="19" y="12"/>
                      </a:cubicBezTo>
                      <a:cubicBezTo>
                        <a:pt x="29" y="4"/>
                        <a:pt x="40" y="0"/>
                        <a:pt x="55" y="0"/>
                      </a:cubicBezTo>
                      <a:cubicBezTo>
                        <a:pt x="71" y="0"/>
                        <a:pt x="83" y="4"/>
                        <a:pt x="92" y="12"/>
                      </a:cubicBezTo>
                      <a:cubicBezTo>
                        <a:pt x="101" y="20"/>
                        <a:pt x="105" y="30"/>
                        <a:pt x="105" y="41"/>
                      </a:cubicBezTo>
                      <a:cubicBezTo>
                        <a:pt x="105" y="49"/>
                        <a:pt x="104" y="55"/>
                        <a:pt x="101" y="60"/>
                      </a:cubicBezTo>
                      <a:cubicBezTo>
                        <a:pt x="98" y="66"/>
                        <a:pt x="93" y="70"/>
                        <a:pt x="87" y="73"/>
                      </a:cubicBezTo>
                      <a:cubicBezTo>
                        <a:pt x="95" y="78"/>
                        <a:pt x="101" y="82"/>
                        <a:pt x="104" y="88"/>
                      </a:cubicBezTo>
                      <a:cubicBezTo>
                        <a:pt x="108" y="94"/>
                        <a:pt x="111" y="102"/>
                        <a:pt x="111" y="112"/>
                      </a:cubicBezTo>
                      <a:close/>
                      <a:moveTo>
                        <a:pt x="78" y="113"/>
                      </a:moveTo>
                      <a:cubicBezTo>
                        <a:pt x="78" y="106"/>
                        <a:pt x="77" y="101"/>
                        <a:pt x="73" y="97"/>
                      </a:cubicBezTo>
                      <a:cubicBezTo>
                        <a:pt x="69" y="91"/>
                        <a:pt x="63" y="88"/>
                        <a:pt x="55" y="88"/>
                      </a:cubicBezTo>
                      <a:cubicBezTo>
                        <a:pt x="49" y="88"/>
                        <a:pt x="43" y="90"/>
                        <a:pt x="39" y="94"/>
                      </a:cubicBezTo>
                      <a:cubicBezTo>
                        <a:pt x="35" y="99"/>
                        <a:pt x="32" y="105"/>
                        <a:pt x="32" y="113"/>
                      </a:cubicBezTo>
                      <a:cubicBezTo>
                        <a:pt x="32" y="121"/>
                        <a:pt x="34" y="127"/>
                        <a:pt x="39" y="132"/>
                      </a:cubicBezTo>
                      <a:cubicBezTo>
                        <a:pt x="43" y="136"/>
                        <a:pt x="48" y="138"/>
                        <a:pt x="55" y="138"/>
                      </a:cubicBezTo>
                      <a:cubicBezTo>
                        <a:pt x="63" y="138"/>
                        <a:pt x="69" y="136"/>
                        <a:pt x="73" y="130"/>
                      </a:cubicBezTo>
                      <a:cubicBezTo>
                        <a:pt x="76" y="125"/>
                        <a:pt x="78" y="120"/>
                        <a:pt x="78" y="113"/>
                      </a:cubicBezTo>
                      <a:close/>
                      <a:moveTo>
                        <a:pt x="55" y="64"/>
                      </a:moveTo>
                      <a:cubicBezTo>
                        <a:pt x="61" y="64"/>
                        <a:pt x="66" y="63"/>
                        <a:pt x="70" y="59"/>
                      </a:cubicBezTo>
                      <a:cubicBezTo>
                        <a:pt x="73" y="55"/>
                        <a:pt x="75" y="51"/>
                        <a:pt x="75" y="45"/>
                      </a:cubicBezTo>
                      <a:cubicBezTo>
                        <a:pt x="75" y="39"/>
                        <a:pt x="73" y="34"/>
                        <a:pt x="70" y="30"/>
                      </a:cubicBezTo>
                      <a:cubicBezTo>
                        <a:pt x="66" y="27"/>
                        <a:pt x="62" y="25"/>
                        <a:pt x="57" y="25"/>
                      </a:cubicBezTo>
                      <a:cubicBezTo>
                        <a:pt x="50" y="25"/>
                        <a:pt x="44" y="27"/>
                        <a:pt x="41" y="30"/>
                      </a:cubicBezTo>
                      <a:cubicBezTo>
                        <a:pt x="37" y="34"/>
                        <a:pt x="35" y="39"/>
                        <a:pt x="35" y="45"/>
                      </a:cubicBezTo>
                      <a:cubicBezTo>
                        <a:pt x="35" y="50"/>
                        <a:pt x="37" y="54"/>
                        <a:pt x="40" y="58"/>
                      </a:cubicBezTo>
                      <a:cubicBezTo>
                        <a:pt x="44" y="62"/>
                        <a:pt x="49" y="64"/>
                        <a:pt x="55" y="64"/>
                      </a:cubicBezTo>
                      <a:close/>
                    </a:path>
                  </a:pathLst>
                </a:custGeom>
                <a:solidFill>
                  <a:srgbClr val="FFFFFF"/>
                </a:solidFill>
                <a:ln w="9525">
                  <a:noFill/>
                </a:ln>
              </p:spPr>
              <p:txBody>
                <a:bodyPr/>
                <a:p>
                  <a:endParaRPr lang="zh-CN" altLang="en-US"/>
                </a:p>
              </p:txBody>
            </p:sp>
            <p:sp>
              <p:nvSpPr>
                <p:cNvPr id="23796" name="Freeform 303"/>
                <p:cNvSpPr>
                  <a:spLocks noEditPoints="1"/>
                </p:cNvSpPr>
                <p:nvPr/>
              </p:nvSpPr>
              <p:spPr>
                <a:xfrm>
                  <a:off x="5170488" y="3967163"/>
                  <a:ext cx="71438" cy="106362"/>
                </a:xfrm>
                <a:custGeom>
                  <a:avLst/>
                  <a:gdLst/>
                  <a:ahLst/>
                  <a:cxnLst>
                    <a:cxn ang="0">
                      <a:pos x="0" y="53181"/>
                    </a:cxn>
                    <a:cxn ang="0">
                      <a:pos x="8442" y="12970"/>
                    </a:cxn>
                    <a:cxn ang="0">
                      <a:pos x="35719" y="0"/>
                    </a:cxn>
                    <a:cxn ang="0">
                      <a:pos x="62995" y="12970"/>
                    </a:cxn>
                    <a:cxn ang="0">
                      <a:pos x="71438" y="53181"/>
                    </a:cxn>
                    <a:cxn ang="0">
                      <a:pos x="62995" y="93391"/>
                    </a:cxn>
                    <a:cxn ang="0">
                      <a:pos x="35719" y="106362"/>
                    </a:cxn>
                    <a:cxn ang="0">
                      <a:pos x="8442" y="92742"/>
                    </a:cxn>
                    <a:cxn ang="0">
                      <a:pos x="0" y="53181"/>
                    </a:cxn>
                    <a:cxn ang="0">
                      <a:pos x="20781" y="53181"/>
                    </a:cxn>
                    <a:cxn ang="0">
                      <a:pos x="24029" y="81717"/>
                    </a:cxn>
                    <a:cxn ang="0">
                      <a:pos x="35719" y="89499"/>
                    </a:cxn>
                    <a:cxn ang="0">
                      <a:pos x="47408" y="81717"/>
                    </a:cxn>
                    <a:cxn ang="0">
                      <a:pos x="50656" y="53181"/>
                    </a:cxn>
                    <a:cxn ang="0">
                      <a:pos x="47408" y="24644"/>
                    </a:cxn>
                    <a:cxn ang="0">
                      <a:pos x="35719" y="16213"/>
                    </a:cxn>
                    <a:cxn ang="0">
                      <a:pos x="24029" y="23996"/>
                    </a:cxn>
                    <a:cxn ang="0">
                      <a:pos x="20781" y="53181"/>
                    </a:cxn>
                  </a:cxnLst>
                  <a:pathLst>
                    <a:path w="110" h="164">
                      <a:moveTo>
                        <a:pt x="0" y="82"/>
                      </a:moveTo>
                      <a:cubicBezTo>
                        <a:pt x="0" y="54"/>
                        <a:pt x="4" y="33"/>
                        <a:pt x="13" y="20"/>
                      </a:cubicBezTo>
                      <a:cubicBezTo>
                        <a:pt x="22" y="6"/>
                        <a:pt x="36" y="0"/>
                        <a:pt x="55" y="0"/>
                      </a:cubicBezTo>
                      <a:cubicBezTo>
                        <a:pt x="74" y="0"/>
                        <a:pt x="88" y="6"/>
                        <a:pt x="97" y="20"/>
                      </a:cubicBezTo>
                      <a:cubicBezTo>
                        <a:pt x="106" y="33"/>
                        <a:pt x="110" y="54"/>
                        <a:pt x="110" y="82"/>
                      </a:cubicBezTo>
                      <a:cubicBezTo>
                        <a:pt x="110" y="110"/>
                        <a:pt x="106" y="130"/>
                        <a:pt x="97" y="144"/>
                      </a:cubicBezTo>
                      <a:cubicBezTo>
                        <a:pt x="88" y="157"/>
                        <a:pt x="74" y="164"/>
                        <a:pt x="55" y="164"/>
                      </a:cubicBezTo>
                      <a:cubicBezTo>
                        <a:pt x="36" y="164"/>
                        <a:pt x="23" y="157"/>
                        <a:pt x="13" y="143"/>
                      </a:cubicBezTo>
                      <a:cubicBezTo>
                        <a:pt x="4" y="130"/>
                        <a:pt x="0" y="109"/>
                        <a:pt x="0" y="82"/>
                      </a:cubicBezTo>
                      <a:close/>
                      <a:moveTo>
                        <a:pt x="32" y="82"/>
                      </a:moveTo>
                      <a:cubicBezTo>
                        <a:pt x="32" y="103"/>
                        <a:pt x="34" y="117"/>
                        <a:pt x="37" y="126"/>
                      </a:cubicBezTo>
                      <a:cubicBezTo>
                        <a:pt x="40" y="134"/>
                        <a:pt x="46" y="138"/>
                        <a:pt x="55" y="138"/>
                      </a:cubicBezTo>
                      <a:cubicBezTo>
                        <a:pt x="64" y="138"/>
                        <a:pt x="70" y="134"/>
                        <a:pt x="73" y="126"/>
                      </a:cubicBezTo>
                      <a:cubicBezTo>
                        <a:pt x="76" y="117"/>
                        <a:pt x="78" y="103"/>
                        <a:pt x="78" y="82"/>
                      </a:cubicBezTo>
                      <a:cubicBezTo>
                        <a:pt x="78" y="61"/>
                        <a:pt x="76" y="46"/>
                        <a:pt x="73" y="38"/>
                      </a:cubicBezTo>
                      <a:cubicBezTo>
                        <a:pt x="70" y="29"/>
                        <a:pt x="64" y="25"/>
                        <a:pt x="55" y="25"/>
                      </a:cubicBezTo>
                      <a:cubicBezTo>
                        <a:pt x="46" y="25"/>
                        <a:pt x="40" y="29"/>
                        <a:pt x="37" y="37"/>
                      </a:cubicBezTo>
                      <a:cubicBezTo>
                        <a:pt x="34" y="46"/>
                        <a:pt x="32" y="60"/>
                        <a:pt x="32" y="82"/>
                      </a:cubicBezTo>
                      <a:close/>
                    </a:path>
                  </a:pathLst>
                </a:custGeom>
                <a:solidFill>
                  <a:srgbClr val="FFFFFF"/>
                </a:solidFill>
                <a:ln w="9525">
                  <a:noFill/>
                </a:ln>
              </p:spPr>
              <p:txBody>
                <a:bodyPr/>
                <a:p>
                  <a:endParaRPr lang="zh-CN" altLang="en-US"/>
                </a:p>
              </p:txBody>
            </p:sp>
          </p:grpSp>
          <p:grpSp>
            <p:nvGrpSpPr>
              <p:cNvPr id="23797" name="组合 732"/>
              <p:cNvGrpSpPr/>
              <p:nvPr/>
            </p:nvGrpSpPr>
            <p:grpSpPr>
              <a:xfrm>
                <a:off x="2395810" y="2881528"/>
                <a:ext cx="323129" cy="323129"/>
                <a:chOff x="6340475" y="641350"/>
                <a:chExt cx="5480050" cy="5480050"/>
              </a:xfrm>
            </p:grpSpPr>
            <p:pic>
              <p:nvPicPr>
                <p:cNvPr id="23798" name="Picture 391"/>
                <p:cNvPicPr>
                  <a:picLocks noChangeAspect="1"/>
                </p:cNvPicPr>
                <p:nvPr/>
              </p:nvPicPr>
              <p:blipFill>
                <a:blip r:embed="rId4">
                  <a:clrChange>
                    <a:clrFrom>
                      <a:srgbClr val="FFFFFF"/>
                    </a:clrFrom>
                    <a:clrTo>
                      <a:srgbClr val="FFFFFF">
                        <a:alpha val="0"/>
                      </a:srgbClr>
                    </a:clrTo>
                  </a:clrChange>
                </a:blip>
                <a:stretch>
                  <a:fillRect/>
                </a:stretch>
              </p:blipFill>
              <p:spPr>
                <a:xfrm>
                  <a:off x="6340475" y="641350"/>
                  <a:ext cx="5480050" cy="5480050"/>
                </a:xfrm>
                <a:prstGeom prst="rect">
                  <a:avLst/>
                </a:prstGeom>
                <a:noFill/>
                <a:ln w="9525">
                  <a:noFill/>
                </a:ln>
              </p:spPr>
            </p:pic>
            <p:sp>
              <p:nvSpPr>
                <p:cNvPr id="23799" name="Freeform 392"/>
                <p:cNvSpPr/>
                <p:nvPr/>
              </p:nvSpPr>
              <p:spPr>
                <a:xfrm>
                  <a:off x="7307263" y="2193925"/>
                  <a:ext cx="3551238" cy="1646238"/>
                </a:xfrm>
                <a:custGeom>
                  <a:avLst/>
                  <a:gdLst/>
                  <a:ahLst/>
                  <a:cxnLst>
                    <a:cxn ang="0">
                      <a:pos x="0" y="0"/>
                    </a:cxn>
                    <a:cxn ang="0">
                      <a:pos x="1559538" y="1559791"/>
                    </a:cxn>
                    <a:cxn ang="0">
                      <a:pos x="1773740" y="1646238"/>
                    </a:cxn>
                    <a:cxn ang="0">
                      <a:pos x="1984183" y="1567308"/>
                    </a:cxn>
                    <a:cxn ang="0">
                      <a:pos x="3551238" y="0"/>
                    </a:cxn>
                    <a:cxn ang="0">
                      <a:pos x="0" y="0"/>
                    </a:cxn>
                  </a:cxnLst>
                  <a:pathLst>
                    <a:path w="945" h="438">
                      <a:moveTo>
                        <a:pt x="0" y="0"/>
                      </a:moveTo>
                      <a:cubicBezTo>
                        <a:pt x="415" y="415"/>
                        <a:pt x="415" y="415"/>
                        <a:pt x="415" y="415"/>
                      </a:cubicBezTo>
                      <a:cubicBezTo>
                        <a:pt x="430" y="430"/>
                        <a:pt x="450" y="438"/>
                        <a:pt x="472" y="438"/>
                      </a:cubicBezTo>
                      <a:cubicBezTo>
                        <a:pt x="493" y="438"/>
                        <a:pt x="513" y="430"/>
                        <a:pt x="528" y="417"/>
                      </a:cubicBezTo>
                      <a:cubicBezTo>
                        <a:pt x="530" y="415"/>
                        <a:pt x="945" y="0"/>
                        <a:pt x="945" y="0"/>
                      </a:cubicBezTo>
                      <a:lnTo>
                        <a:pt x="0" y="0"/>
                      </a:lnTo>
                      <a:close/>
                    </a:path>
                  </a:pathLst>
                </a:custGeom>
                <a:solidFill>
                  <a:srgbClr val="FFFFFF"/>
                </a:solidFill>
                <a:ln w="9525">
                  <a:noFill/>
                </a:ln>
              </p:spPr>
              <p:txBody>
                <a:bodyPr/>
                <a:p>
                  <a:endParaRPr lang="zh-CN" altLang="en-US"/>
                </a:p>
              </p:txBody>
            </p:sp>
            <p:sp>
              <p:nvSpPr>
                <p:cNvPr id="23800" name="Freeform 393"/>
                <p:cNvSpPr/>
                <p:nvPr/>
              </p:nvSpPr>
              <p:spPr>
                <a:xfrm>
                  <a:off x="7242175" y="2246313"/>
                  <a:ext cx="1131888" cy="2262188"/>
                </a:xfrm>
                <a:custGeom>
                  <a:avLst/>
                  <a:gdLst/>
                  <a:ahLst/>
                  <a:cxnLst>
                    <a:cxn ang="0">
                      <a:pos x="1131888" y="1131887"/>
                    </a:cxn>
                    <a:cxn ang="0">
                      <a:pos x="0" y="2262188"/>
                    </a:cxn>
                    <a:cxn ang="0">
                      <a:pos x="0" y="0"/>
                    </a:cxn>
                    <a:cxn ang="0">
                      <a:pos x="1131888" y="1131887"/>
                    </a:cxn>
                  </a:cxnLst>
                  <a:pathLst>
                    <a:path w="713" h="1425">
                      <a:moveTo>
                        <a:pt x="713" y="713"/>
                      </a:moveTo>
                      <a:lnTo>
                        <a:pt x="0" y="1425"/>
                      </a:lnTo>
                      <a:lnTo>
                        <a:pt x="0" y="0"/>
                      </a:lnTo>
                      <a:lnTo>
                        <a:pt x="713" y="713"/>
                      </a:lnTo>
                      <a:close/>
                    </a:path>
                  </a:pathLst>
                </a:custGeom>
                <a:solidFill>
                  <a:srgbClr val="FFFFFF"/>
                </a:solidFill>
                <a:ln w="9525">
                  <a:noFill/>
                </a:ln>
              </p:spPr>
              <p:txBody>
                <a:bodyPr/>
                <a:p>
                  <a:endParaRPr lang="zh-CN" altLang="en-US"/>
                </a:p>
              </p:txBody>
            </p:sp>
            <p:sp>
              <p:nvSpPr>
                <p:cNvPr id="23801" name="Freeform 394"/>
                <p:cNvSpPr/>
                <p:nvPr/>
              </p:nvSpPr>
              <p:spPr>
                <a:xfrm>
                  <a:off x="7283450" y="3425825"/>
                  <a:ext cx="3594100" cy="1143000"/>
                </a:xfrm>
                <a:custGeom>
                  <a:avLst/>
                  <a:gdLst/>
                  <a:ahLst/>
                  <a:cxnLst>
                    <a:cxn ang="0">
                      <a:pos x="1797050" y="503822"/>
                    </a:cxn>
                    <a:cxn ang="0">
                      <a:pos x="1537643" y="402305"/>
                    </a:cxn>
                    <a:cxn ang="0">
                      <a:pos x="1537643" y="398546"/>
                    </a:cxn>
                    <a:cxn ang="0">
                      <a:pos x="1139134" y="0"/>
                    </a:cxn>
                    <a:cxn ang="0">
                      <a:pos x="0" y="1143000"/>
                    </a:cxn>
                    <a:cxn ang="0">
                      <a:pos x="3594100" y="1143000"/>
                    </a:cxn>
                    <a:cxn ang="0">
                      <a:pos x="2454965" y="0"/>
                    </a:cxn>
                    <a:cxn ang="0">
                      <a:pos x="2045178" y="409825"/>
                    </a:cxn>
                    <a:cxn ang="0">
                      <a:pos x="1797050" y="503822"/>
                    </a:cxn>
                  </a:cxnLst>
                  <a:pathLst>
                    <a:path w="956" h="304">
                      <a:moveTo>
                        <a:pt x="478" y="134"/>
                      </a:moveTo>
                      <a:cubicBezTo>
                        <a:pt x="453" y="134"/>
                        <a:pt x="428" y="124"/>
                        <a:pt x="409" y="107"/>
                      </a:cubicBezTo>
                      <a:cubicBezTo>
                        <a:pt x="409" y="106"/>
                        <a:pt x="409" y="106"/>
                        <a:pt x="409" y="106"/>
                      </a:cubicBezTo>
                      <a:cubicBezTo>
                        <a:pt x="303" y="0"/>
                        <a:pt x="303" y="0"/>
                        <a:pt x="303" y="0"/>
                      </a:cubicBezTo>
                      <a:cubicBezTo>
                        <a:pt x="0" y="304"/>
                        <a:pt x="0" y="304"/>
                        <a:pt x="0" y="304"/>
                      </a:cubicBezTo>
                      <a:cubicBezTo>
                        <a:pt x="956" y="304"/>
                        <a:pt x="956" y="304"/>
                        <a:pt x="956" y="304"/>
                      </a:cubicBezTo>
                      <a:cubicBezTo>
                        <a:pt x="653" y="0"/>
                        <a:pt x="653" y="0"/>
                        <a:pt x="653" y="0"/>
                      </a:cubicBezTo>
                      <a:cubicBezTo>
                        <a:pt x="590" y="63"/>
                        <a:pt x="545" y="108"/>
                        <a:pt x="544" y="109"/>
                      </a:cubicBezTo>
                      <a:cubicBezTo>
                        <a:pt x="526" y="125"/>
                        <a:pt x="503" y="134"/>
                        <a:pt x="478" y="134"/>
                      </a:cubicBezTo>
                      <a:close/>
                    </a:path>
                  </a:pathLst>
                </a:custGeom>
                <a:solidFill>
                  <a:srgbClr val="FFFFFF"/>
                </a:solidFill>
                <a:ln w="9525">
                  <a:noFill/>
                </a:ln>
              </p:spPr>
              <p:txBody>
                <a:bodyPr/>
                <a:p>
                  <a:endParaRPr lang="zh-CN" altLang="en-US"/>
                </a:p>
              </p:txBody>
            </p:sp>
            <p:sp>
              <p:nvSpPr>
                <p:cNvPr id="23802" name="Freeform 395"/>
                <p:cNvSpPr/>
                <p:nvPr/>
              </p:nvSpPr>
              <p:spPr>
                <a:xfrm>
                  <a:off x="9791700" y="2246313"/>
                  <a:ext cx="1127125" cy="2262188"/>
                </a:xfrm>
                <a:custGeom>
                  <a:avLst/>
                  <a:gdLst/>
                  <a:ahLst/>
                  <a:cxnLst>
                    <a:cxn ang="0">
                      <a:pos x="0" y="1131887"/>
                    </a:cxn>
                    <a:cxn ang="0">
                      <a:pos x="1127125" y="2262188"/>
                    </a:cxn>
                    <a:cxn ang="0">
                      <a:pos x="1127125" y="0"/>
                    </a:cxn>
                    <a:cxn ang="0">
                      <a:pos x="0" y="1131887"/>
                    </a:cxn>
                  </a:cxnLst>
                  <a:pathLst>
                    <a:path w="710" h="1425">
                      <a:moveTo>
                        <a:pt x="0" y="713"/>
                      </a:moveTo>
                      <a:lnTo>
                        <a:pt x="710" y="1425"/>
                      </a:lnTo>
                      <a:lnTo>
                        <a:pt x="710" y="0"/>
                      </a:lnTo>
                      <a:lnTo>
                        <a:pt x="0" y="713"/>
                      </a:lnTo>
                      <a:close/>
                    </a:path>
                  </a:pathLst>
                </a:custGeom>
                <a:solidFill>
                  <a:srgbClr val="FFFFFF"/>
                </a:solidFill>
                <a:ln w="9525">
                  <a:noFill/>
                </a:ln>
              </p:spPr>
              <p:txBody>
                <a:bodyPr/>
                <a:p>
                  <a:endParaRPr lang="zh-CN" altLang="en-US"/>
                </a:p>
              </p:txBody>
            </p:sp>
          </p:grpSp>
          <p:grpSp>
            <p:nvGrpSpPr>
              <p:cNvPr id="23803" name="组合 733"/>
              <p:cNvGrpSpPr/>
              <p:nvPr/>
            </p:nvGrpSpPr>
            <p:grpSpPr>
              <a:xfrm>
                <a:off x="3292258" y="2502005"/>
                <a:ext cx="324042" cy="324042"/>
                <a:chOff x="4791075" y="2438400"/>
                <a:chExt cx="942975" cy="942975"/>
              </a:xfrm>
            </p:grpSpPr>
            <p:sp>
              <p:nvSpPr>
                <p:cNvPr id="23804" name="Freeform 304"/>
                <p:cNvSpPr/>
                <p:nvPr/>
              </p:nvSpPr>
              <p:spPr>
                <a:xfrm>
                  <a:off x="4791075" y="2438400"/>
                  <a:ext cx="942975" cy="942975"/>
                </a:xfrm>
                <a:custGeom>
                  <a:avLst/>
                  <a:gdLst/>
                  <a:ahLst/>
                  <a:cxnLst>
                    <a:cxn ang="0">
                      <a:pos x="942975" y="296659"/>
                    </a:cxn>
                    <a:cxn ang="0">
                      <a:pos x="942975" y="261757"/>
                    </a:cxn>
                    <a:cxn ang="0">
                      <a:pos x="942328" y="233966"/>
                    </a:cxn>
                    <a:cxn ang="0">
                      <a:pos x="937154" y="171920"/>
                    </a:cxn>
                    <a:cxn ang="0">
                      <a:pos x="918398" y="113105"/>
                    </a:cxn>
                    <a:cxn ang="0">
                      <a:pos x="880886" y="62692"/>
                    </a:cxn>
                    <a:cxn ang="0">
                      <a:pos x="830438" y="25206"/>
                    </a:cxn>
                    <a:cxn ang="0">
                      <a:pos x="771583" y="6463"/>
                    </a:cxn>
                    <a:cxn ang="0">
                      <a:pos x="709494" y="646"/>
                    </a:cxn>
                    <a:cxn ang="0">
                      <a:pos x="681037" y="646"/>
                    </a:cxn>
                    <a:cxn ang="0">
                      <a:pos x="646759" y="0"/>
                    </a:cxn>
                    <a:cxn ang="0">
                      <a:pos x="296215" y="0"/>
                    </a:cxn>
                    <a:cxn ang="0">
                      <a:pos x="261937" y="646"/>
                    </a:cxn>
                    <a:cxn ang="0">
                      <a:pos x="233480" y="646"/>
                    </a:cxn>
                    <a:cxn ang="0">
                      <a:pos x="171391" y="6463"/>
                    </a:cxn>
                    <a:cxn ang="0">
                      <a:pos x="113182" y="25206"/>
                    </a:cxn>
                    <a:cxn ang="0">
                      <a:pos x="62088" y="62692"/>
                    </a:cxn>
                    <a:cxn ang="0">
                      <a:pos x="24576" y="113105"/>
                    </a:cxn>
                    <a:cxn ang="0">
                      <a:pos x="5820" y="171920"/>
                    </a:cxn>
                    <a:cxn ang="0">
                      <a:pos x="646" y="233966"/>
                    </a:cxn>
                    <a:cxn ang="0">
                      <a:pos x="0" y="261757"/>
                    </a:cxn>
                    <a:cxn ang="0">
                      <a:pos x="0" y="296659"/>
                    </a:cxn>
                    <a:cxn ang="0">
                      <a:pos x="0" y="646962"/>
                    </a:cxn>
                    <a:cxn ang="0">
                      <a:pos x="0" y="681217"/>
                    </a:cxn>
                    <a:cxn ang="0">
                      <a:pos x="646" y="709654"/>
                    </a:cxn>
                    <a:cxn ang="0">
                      <a:pos x="5820" y="771054"/>
                    </a:cxn>
                    <a:cxn ang="0">
                      <a:pos x="24576" y="829869"/>
                    </a:cxn>
                    <a:cxn ang="0">
                      <a:pos x="62088" y="880928"/>
                    </a:cxn>
                    <a:cxn ang="0">
                      <a:pos x="113182" y="918414"/>
                    </a:cxn>
                    <a:cxn ang="0">
                      <a:pos x="171391" y="937158"/>
                    </a:cxn>
                    <a:cxn ang="0">
                      <a:pos x="233480" y="942328"/>
                    </a:cxn>
                    <a:cxn ang="0">
                      <a:pos x="261937" y="942975"/>
                    </a:cxn>
                    <a:cxn ang="0">
                      <a:pos x="296215" y="942975"/>
                    </a:cxn>
                    <a:cxn ang="0">
                      <a:pos x="646759" y="942975"/>
                    </a:cxn>
                    <a:cxn ang="0">
                      <a:pos x="681037" y="942975"/>
                    </a:cxn>
                    <a:cxn ang="0">
                      <a:pos x="709494" y="942328"/>
                    </a:cxn>
                    <a:cxn ang="0">
                      <a:pos x="771583" y="937158"/>
                    </a:cxn>
                    <a:cxn ang="0">
                      <a:pos x="830438" y="918414"/>
                    </a:cxn>
                    <a:cxn ang="0">
                      <a:pos x="880886" y="880928"/>
                    </a:cxn>
                    <a:cxn ang="0">
                      <a:pos x="918398" y="829869"/>
                    </a:cxn>
                    <a:cxn ang="0">
                      <a:pos x="937154" y="771054"/>
                    </a:cxn>
                    <a:cxn ang="0">
                      <a:pos x="942328" y="709654"/>
                    </a:cxn>
                    <a:cxn ang="0">
                      <a:pos x="942975" y="681217"/>
                    </a:cxn>
                    <a:cxn ang="0">
                      <a:pos x="942975" y="646962"/>
                    </a:cxn>
                    <a:cxn ang="0">
                      <a:pos x="942975" y="296659"/>
                    </a:cxn>
                  </a:cxnLst>
                  <a:pathLst>
                    <a:path w="1458" h="1459">
                      <a:moveTo>
                        <a:pt x="1458" y="459"/>
                      </a:moveTo>
                      <a:cubicBezTo>
                        <a:pt x="1458" y="446"/>
                        <a:pt x="1458" y="427"/>
                        <a:pt x="1458" y="405"/>
                      </a:cubicBezTo>
                      <a:cubicBezTo>
                        <a:pt x="1458" y="382"/>
                        <a:pt x="1458" y="373"/>
                        <a:pt x="1457" y="362"/>
                      </a:cubicBezTo>
                      <a:cubicBezTo>
                        <a:pt x="1457" y="329"/>
                        <a:pt x="1455" y="296"/>
                        <a:pt x="1449" y="266"/>
                      </a:cubicBezTo>
                      <a:cubicBezTo>
                        <a:pt x="1443" y="234"/>
                        <a:pt x="1435" y="205"/>
                        <a:pt x="1420" y="175"/>
                      </a:cubicBezTo>
                      <a:cubicBezTo>
                        <a:pt x="1405" y="146"/>
                        <a:pt x="1384" y="120"/>
                        <a:pt x="1362" y="97"/>
                      </a:cubicBezTo>
                      <a:cubicBezTo>
                        <a:pt x="1339" y="74"/>
                        <a:pt x="1313" y="54"/>
                        <a:pt x="1284" y="39"/>
                      </a:cubicBezTo>
                      <a:cubicBezTo>
                        <a:pt x="1254" y="24"/>
                        <a:pt x="1225" y="16"/>
                        <a:pt x="1193" y="10"/>
                      </a:cubicBezTo>
                      <a:cubicBezTo>
                        <a:pt x="1163" y="4"/>
                        <a:pt x="1130" y="2"/>
                        <a:pt x="1097" y="1"/>
                      </a:cubicBezTo>
                      <a:cubicBezTo>
                        <a:pt x="1086" y="1"/>
                        <a:pt x="1077" y="1"/>
                        <a:pt x="1053" y="1"/>
                      </a:cubicBezTo>
                      <a:cubicBezTo>
                        <a:pt x="1031" y="1"/>
                        <a:pt x="1013" y="0"/>
                        <a:pt x="1000" y="0"/>
                      </a:cubicBezTo>
                      <a:cubicBezTo>
                        <a:pt x="458" y="0"/>
                        <a:pt x="458" y="0"/>
                        <a:pt x="458" y="0"/>
                      </a:cubicBezTo>
                      <a:cubicBezTo>
                        <a:pt x="445" y="0"/>
                        <a:pt x="427" y="1"/>
                        <a:pt x="405" y="1"/>
                      </a:cubicBezTo>
                      <a:cubicBezTo>
                        <a:pt x="381" y="1"/>
                        <a:pt x="372" y="1"/>
                        <a:pt x="361" y="1"/>
                      </a:cubicBezTo>
                      <a:cubicBezTo>
                        <a:pt x="328" y="2"/>
                        <a:pt x="295" y="4"/>
                        <a:pt x="265"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3" y="296"/>
                        <a:pt x="1" y="329"/>
                        <a:pt x="1" y="362"/>
                      </a:cubicBezTo>
                      <a:cubicBezTo>
                        <a:pt x="0" y="373"/>
                        <a:pt x="0" y="382"/>
                        <a:pt x="0" y="405"/>
                      </a:cubicBezTo>
                      <a:cubicBezTo>
                        <a:pt x="0" y="427"/>
                        <a:pt x="0" y="446"/>
                        <a:pt x="0" y="459"/>
                      </a:cubicBezTo>
                      <a:cubicBezTo>
                        <a:pt x="0" y="1001"/>
                        <a:pt x="0" y="1001"/>
                        <a:pt x="0" y="1001"/>
                      </a:cubicBezTo>
                      <a:cubicBezTo>
                        <a:pt x="0" y="1014"/>
                        <a:pt x="0" y="1032"/>
                        <a:pt x="0" y="1054"/>
                      </a:cubicBezTo>
                      <a:cubicBezTo>
                        <a:pt x="0" y="1077"/>
                        <a:pt x="0" y="1087"/>
                        <a:pt x="1" y="1098"/>
                      </a:cubicBezTo>
                      <a:cubicBezTo>
                        <a:pt x="1" y="1131"/>
                        <a:pt x="3"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5" y="1450"/>
                      </a:cubicBezTo>
                      <a:cubicBezTo>
                        <a:pt x="295" y="1455"/>
                        <a:pt x="328" y="1458"/>
                        <a:pt x="361" y="1458"/>
                      </a:cubicBezTo>
                      <a:cubicBezTo>
                        <a:pt x="372" y="1458"/>
                        <a:pt x="381" y="1459"/>
                        <a:pt x="405" y="1459"/>
                      </a:cubicBezTo>
                      <a:cubicBezTo>
                        <a:pt x="427" y="1459"/>
                        <a:pt x="445" y="1459"/>
                        <a:pt x="458" y="1459"/>
                      </a:cubicBezTo>
                      <a:cubicBezTo>
                        <a:pt x="1000" y="1459"/>
                        <a:pt x="1000" y="1459"/>
                        <a:pt x="1000" y="1459"/>
                      </a:cubicBezTo>
                      <a:cubicBezTo>
                        <a:pt x="1013" y="1459"/>
                        <a:pt x="1031" y="1459"/>
                        <a:pt x="1053" y="1459"/>
                      </a:cubicBezTo>
                      <a:cubicBezTo>
                        <a:pt x="1077" y="1459"/>
                        <a:pt x="1086" y="1458"/>
                        <a:pt x="1097" y="1458"/>
                      </a:cubicBezTo>
                      <a:cubicBezTo>
                        <a:pt x="1130" y="1458"/>
                        <a:pt x="1163" y="1455"/>
                        <a:pt x="1193" y="1450"/>
                      </a:cubicBezTo>
                      <a:cubicBezTo>
                        <a:pt x="1225" y="1444"/>
                        <a:pt x="1254" y="1436"/>
                        <a:pt x="1284" y="1421"/>
                      </a:cubicBezTo>
                      <a:cubicBezTo>
                        <a:pt x="1313" y="1406"/>
                        <a:pt x="1339" y="1385"/>
                        <a:pt x="1362" y="1363"/>
                      </a:cubicBezTo>
                      <a:cubicBezTo>
                        <a:pt x="1384" y="1340"/>
                        <a:pt x="1405" y="1314"/>
                        <a:pt x="1420" y="1284"/>
                      </a:cubicBezTo>
                      <a:cubicBezTo>
                        <a:pt x="1435" y="1255"/>
                        <a:pt x="1443" y="1226"/>
                        <a:pt x="1449" y="1193"/>
                      </a:cubicBezTo>
                      <a:cubicBezTo>
                        <a:pt x="1455" y="1164"/>
                        <a:pt x="1457" y="1131"/>
                        <a:pt x="1457" y="1098"/>
                      </a:cubicBezTo>
                      <a:cubicBezTo>
                        <a:pt x="1458" y="1087"/>
                        <a:pt x="1458" y="1077"/>
                        <a:pt x="1458" y="1054"/>
                      </a:cubicBezTo>
                      <a:cubicBezTo>
                        <a:pt x="1458" y="1032"/>
                        <a:pt x="1458" y="1014"/>
                        <a:pt x="1458" y="1001"/>
                      </a:cubicBezTo>
                      <a:lnTo>
                        <a:pt x="1458" y="459"/>
                      </a:lnTo>
                      <a:close/>
                    </a:path>
                  </a:pathLst>
                </a:custGeom>
                <a:solidFill>
                  <a:srgbClr val="0D0D0D"/>
                </a:solidFill>
                <a:ln w="9525">
                  <a:noFill/>
                </a:ln>
              </p:spPr>
              <p:txBody>
                <a:bodyPr/>
                <a:p>
                  <a:endParaRPr lang="zh-CN" altLang="en-US"/>
                </a:p>
              </p:txBody>
            </p:sp>
            <p:sp>
              <p:nvSpPr>
                <p:cNvPr id="23805" name="Oval 305"/>
                <p:cNvSpPr/>
                <p:nvPr/>
              </p:nvSpPr>
              <p:spPr>
                <a:xfrm>
                  <a:off x="4849813" y="2497138"/>
                  <a:ext cx="819150" cy="819150"/>
                </a:xfrm>
                <a:prstGeom prst="ellipse">
                  <a:avLst/>
                </a:prstGeom>
                <a:solidFill>
                  <a:srgbClr val="F3F3F3"/>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06" name="Freeform 306"/>
                <p:cNvSpPr/>
                <p:nvPr/>
              </p:nvSpPr>
              <p:spPr>
                <a:xfrm>
                  <a:off x="5216525" y="2557463"/>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807" name="Freeform 307"/>
                <p:cNvSpPr/>
                <p:nvPr/>
              </p:nvSpPr>
              <p:spPr>
                <a:xfrm>
                  <a:off x="5262563" y="2557463"/>
                  <a:ext cx="44450" cy="66675"/>
                </a:xfrm>
                <a:custGeom>
                  <a:avLst/>
                  <a:gdLst/>
                  <a:ahLst/>
                  <a:cxnLst>
                    <a:cxn ang="0">
                      <a:pos x="8374" y="21361"/>
                    </a:cxn>
                    <a:cxn ang="0">
                      <a:pos x="1932" y="21361"/>
                    </a:cxn>
                    <a:cxn ang="0">
                      <a:pos x="7730" y="5825"/>
                    </a:cxn>
                    <a:cxn ang="0">
                      <a:pos x="23835" y="0"/>
                    </a:cxn>
                    <a:cxn ang="0">
                      <a:pos x="39296" y="5178"/>
                    </a:cxn>
                    <a:cxn ang="0">
                      <a:pos x="44450" y="18125"/>
                    </a:cxn>
                    <a:cxn ang="0">
                      <a:pos x="33498" y="36897"/>
                    </a:cxn>
                    <a:cxn ang="0">
                      <a:pos x="15460" y="47902"/>
                    </a:cxn>
                    <a:cxn ang="0">
                      <a:pos x="9018" y="53728"/>
                    </a:cxn>
                    <a:cxn ang="0">
                      <a:pos x="6442" y="61496"/>
                    </a:cxn>
                    <a:cxn ang="0">
                      <a:pos x="43805" y="61496"/>
                    </a:cxn>
                    <a:cxn ang="0">
                      <a:pos x="43805" y="66675"/>
                    </a:cxn>
                    <a:cxn ang="0">
                      <a:pos x="0" y="66675"/>
                    </a:cxn>
                    <a:cxn ang="0">
                      <a:pos x="1288" y="57612"/>
                    </a:cxn>
                    <a:cxn ang="0">
                      <a:pos x="5153" y="50491"/>
                    </a:cxn>
                    <a:cxn ang="0">
                      <a:pos x="19970" y="38192"/>
                    </a:cxn>
                    <a:cxn ang="0">
                      <a:pos x="32210" y="30424"/>
                    </a:cxn>
                    <a:cxn ang="0">
                      <a:pos x="37363" y="18772"/>
                    </a:cxn>
                    <a:cxn ang="0">
                      <a:pos x="33498" y="8415"/>
                    </a:cxn>
                    <a:cxn ang="0">
                      <a:pos x="23191" y="4531"/>
                    </a:cxn>
                    <a:cxn ang="0">
                      <a:pos x="12239" y="9709"/>
                    </a:cxn>
                    <a:cxn ang="0">
                      <a:pos x="8374" y="21361"/>
                    </a:cxn>
                  </a:cxnLst>
                  <a:pathLst>
                    <a:path w="69" h="103">
                      <a:moveTo>
                        <a:pt x="13" y="33"/>
                      </a:moveTo>
                      <a:cubicBezTo>
                        <a:pt x="3" y="33"/>
                        <a:pt x="3" y="33"/>
                        <a:pt x="3" y="33"/>
                      </a:cubicBezTo>
                      <a:cubicBezTo>
                        <a:pt x="3" y="23"/>
                        <a:pt x="6" y="15"/>
                        <a:pt x="12" y="9"/>
                      </a:cubicBezTo>
                      <a:cubicBezTo>
                        <a:pt x="18" y="3"/>
                        <a:pt x="27" y="0"/>
                        <a:pt x="37" y="0"/>
                      </a:cubicBezTo>
                      <a:cubicBezTo>
                        <a:pt x="47" y="0"/>
                        <a:pt x="55" y="2"/>
                        <a:pt x="61" y="8"/>
                      </a:cubicBezTo>
                      <a:cubicBezTo>
                        <a:pt x="66" y="13"/>
                        <a:pt x="69" y="20"/>
                        <a:pt x="69" y="28"/>
                      </a:cubicBezTo>
                      <a:cubicBezTo>
                        <a:pt x="69" y="39"/>
                        <a:pt x="63" y="49"/>
                        <a:pt x="52" y="57"/>
                      </a:cubicBezTo>
                      <a:cubicBezTo>
                        <a:pt x="42" y="63"/>
                        <a:pt x="33" y="68"/>
                        <a:pt x="24" y="74"/>
                      </a:cubicBezTo>
                      <a:cubicBezTo>
                        <a:pt x="19" y="77"/>
                        <a:pt x="16" y="80"/>
                        <a:pt x="14" y="83"/>
                      </a:cubicBezTo>
                      <a:cubicBezTo>
                        <a:pt x="12" y="86"/>
                        <a:pt x="10" y="91"/>
                        <a:pt x="10" y="95"/>
                      </a:cubicBezTo>
                      <a:cubicBezTo>
                        <a:pt x="68" y="95"/>
                        <a:pt x="68" y="95"/>
                        <a:pt x="68" y="95"/>
                      </a:cubicBezTo>
                      <a:cubicBezTo>
                        <a:pt x="68" y="103"/>
                        <a:pt x="68" y="103"/>
                        <a:pt x="68" y="103"/>
                      </a:cubicBezTo>
                      <a:cubicBezTo>
                        <a:pt x="0" y="103"/>
                        <a:pt x="0" y="103"/>
                        <a:pt x="0" y="103"/>
                      </a:cubicBezTo>
                      <a:cubicBezTo>
                        <a:pt x="0" y="97"/>
                        <a:pt x="1" y="93"/>
                        <a:pt x="2" y="89"/>
                      </a:cubicBezTo>
                      <a:cubicBezTo>
                        <a:pt x="3" y="85"/>
                        <a:pt x="5" y="81"/>
                        <a:pt x="8" y="78"/>
                      </a:cubicBezTo>
                      <a:cubicBezTo>
                        <a:pt x="14" y="71"/>
                        <a:pt x="21" y="65"/>
                        <a:pt x="31" y="59"/>
                      </a:cubicBezTo>
                      <a:cubicBezTo>
                        <a:pt x="42" y="53"/>
                        <a:pt x="48" y="48"/>
                        <a:pt x="50" y="47"/>
                      </a:cubicBezTo>
                      <a:cubicBezTo>
                        <a:pt x="56" y="42"/>
                        <a:pt x="58" y="36"/>
                        <a:pt x="58" y="29"/>
                      </a:cubicBezTo>
                      <a:cubicBezTo>
                        <a:pt x="58" y="22"/>
                        <a:pt x="56" y="17"/>
                        <a:pt x="52" y="13"/>
                      </a:cubicBezTo>
                      <a:cubicBezTo>
                        <a:pt x="48" y="9"/>
                        <a:pt x="42" y="7"/>
                        <a:pt x="36" y="7"/>
                      </a:cubicBezTo>
                      <a:cubicBezTo>
                        <a:pt x="29" y="7"/>
                        <a:pt x="24" y="10"/>
                        <a:pt x="19" y="15"/>
                      </a:cubicBezTo>
                      <a:cubicBezTo>
                        <a:pt x="15" y="20"/>
                        <a:pt x="13" y="26"/>
                        <a:pt x="13" y="33"/>
                      </a:cubicBezTo>
                      <a:close/>
                    </a:path>
                  </a:pathLst>
                </a:custGeom>
                <a:solidFill>
                  <a:srgbClr val="000000"/>
                </a:solidFill>
                <a:ln w="9525">
                  <a:noFill/>
                </a:ln>
              </p:spPr>
              <p:txBody>
                <a:bodyPr/>
                <a:p>
                  <a:endParaRPr lang="zh-CN" altLang="en-US"/>
                </a:p>
              </p:txBody>
            </p:sp>
            <p:sp>
              <p:nvSpPr>
                <p:cNvPr id="23808" name="Freeform 308"/>
                <p:cNvSpPr>
                  <a:spLocks noEditPoints="1"/>
                </p:cNvSpPr>
                <p:nvPr/>
              </p:nvSpPr>
              <p:spPr>
                <a:xfrm>
                  <a:off x="5235575" y="3192463"/>
                  <a:ext cx="44450" cy="68262"/>
                </a:xfrm>
                <a:custGeom>
                  <a:avLst/>
                  <a:gdLst/>
                  <a:ahLst/>
                  <a:cxnLst>
                    <a:cxn ang="0">
                      <a:pos x="43805" y="16743"/>
                    </a:cxn>
                    <a:cxn ang="0">
                      <a:pos x="37363" y="16743"/>
                    </a:cxn>
                    <a:cxn ang="0">
                      <a:pos x="32854" y="8371"/>
                    </a:cxn>
                    <a:cxn ang="0">
                      <a:pos x="24479" y="5151"/>
                    </a:cxn>
                    <a:cxn ang="0">
                      <a:pos x="11595" y="11591"/>
                    </a:cxn>
                    <a:cxn ang="0">
                      <a:pos x="5797" y="35418"/>
                    </a:cxn>
                    <a:cxn ang="0">
                      <a:pos x="12239" y="28335"/>
                    </a:cxn>
                    <a:cxn ang="0">
                      <a:pos x="23191" y="25115"/>
                    </a:cxn>
                    <a:cxn ang="0">
                      <a:pos x="39296" y="30911"/>
                    </a:cxn>
                    <a:cxn ang="0">
                      <a:pos x="44450" y="46366"/>
                    </a:cxn>
                    <a:cxn ang="0">
                      <a:pos x="39296" y="62466"/>
                    </a:cxn>
                    <a:cxn ang="0">
                      <a:pos x="23191" y="68262"/>
                    </a:cxn>
                    <a:cxn ang="0">
                      <a:pos x="6442" y="61178"/>
                    </a:cxn>
                    <a:cxn ang="0">
                      <a:pos x="0" y="36062"/>
                    </a:cxn>
                    <a:cxn ang="0">
                      <a:pos x="4509" y="12235"/>
                    </a:cxn>
                    <a:cxn ang="0">
                      <a:pos x="23835" y="0"/>
                    </a:cxn>
                    <a:cxn ang="0">
                      <a:pos x="37363" y="4507"/>
                    </a:cxn>
                    <a:cxn ang="0">
                      <a:pos x="43805" y="16743"/>
                    </a:cxn>
                    <a:cxn ang="0">
                      <a:pos x="23191" y="30267"/>
                    </a:cxn>
                    <a:cxn ang="0">
                      <a:pos x="12239" y="34774"/>
                    </a:cxn>
                    <a:cxn ang="0">
                      <a:pos x="8374" y="46366"/>
                    </a:cxn>
                    <a:cxn ang="0">
                      <a:pos x="11595" y="57314"/>
                    </a:cxn>
                    <a:cxn ang="0">
                      <a:pos x="23191" y="63110"/>
                    </a:cxn>
                    <a:cxn ang="0">
                      <a:pos x="35431" y="57958"/>
                    </a:cxn>
                    <a:cxn ang="0">
                      <a:pos x="38652" y="46366"/>
                    </a:cxn>
                    <a:cxn ang="0">
                      <a:pos x="34786" y="34131"/>
                    </a:cxn>
                    <a:cxn ang="0">
                      <a:pos x="23191" y="30267"/>
                    </a:cxn>
                  </a:cxnLst>
                  <a:pathLst>
                    <a:path w="69" h="106">
                      <a:moveTo>
                        <a:pt x="68" y="26"/>
                      </a:moveTo>
                      <a:cubicBezTo>
                        <a:pt x="58" y="26"/>
                        <a:pt x="58" y="26"/>
                        <a:pt x="58" y="26"/>
                      </a:cubicBezTo>
                      <a:cubicBezTo>
                        <a:pt x="57" y="20"/>
                        <a:pt x="55" y="16"/>
                        <a:pt x="51" y="13"/>
                      </a:cubicBezTo>
                      <a:cubicBezTo>
                        <a:pt x="48" y="10"/>
                        <a:pt x="44" y="8"/>
                        <a:pt x="38" y="8"/>
                      </a:cubicBezTo>
                      <a:cubicBezTo>
                        <a:pt x="30" y="8"/>
                        <a:pt x="23" y="11"/>
                        <a:pt x="18" y="18"/>
                      </a:cubicBezTo>
                      <a:cubicBezTo>
                        <a:pt x="12" y="25"/>
                        <a:pt x="9" y="38"/>
                        <a:pt x="9" y="55"/>
                      </a:cubicBezTo>
                      <a:cubicBezTo>
                        <a:pt x="13" y="49"/>
                        <a:pt x="17" y="46"/>
                        <a:pt x="19" y="44"/>
                      </a:cubicBezTo>
                      <a:cubicBezTo>
                        <a:pt x="24" y="40"/>
                        <a:pt x="30" y="39"/>
                        <a:pt x="36" y="39"/>
                      </a:cubicBezTo>
                      <a:cubicBezTo>
                        <a:pt x="47" y="39"/>
                        <a:pt x="55" y="42"/>
                        <a:pt x="61" y="48"/>
                      </a:cubicBezTo>
                      <a:cubicBezTo>
                        <a:pt x="66" y="53"/>
                        <a:pt x="69" y="62"/>
                        <a:pt x="69" y="72"/>
                      </a:cubicBezTo>
                      <a:cubicBezTo>
                        <a:pt x="69" y="83"/>
                        <a:pt x="66" y="91"/>
                        <a:pt x="61" y="97"/>
                      </a:cubicBezTo>
                      <a:cubicBezTo>
                        <a:pt x="55" y="103"/>
                        <a:pt x="47" y="106"/>
                        <a:pt x="36" y="106"/>
                      </a:cubicBezTo>
                      <a:cubicBezTo>
                        <a:pt x="25" y="106"/>
                        <a:pt x="17" y="102"/>
                        <a:pt x="10" y="95"/>
                      </a:cubicBezTo>
                      <a:cubicBezTo>
                        <a:pt x="3" y="86"/>
                        <a:pt x="0" y="74"/>
                        <a:pt x="0" y="56"/>
                      </a:cubicBezTo>
                      <a:cubicBezTo>
                        <a:pt x="0" y="41"/>
                        <a:pt x="2" y="29"/>
                        <a:pt x="7" y="19"/>
                      </a:cubicBezTo>
                      <a:cubicBezTo>
                        <a:pt x="14" y="7"/>
                        <a:pt x="24" y="0"/>
                        <a:pt x="37" y="0"/>
                      </a:cubicBezTo>
                      <a:cubicBezTo>
                        <a:pt x="46" y="0"/>
                        <a:pt x="53" y="2"/>
                        <a:pt x="58" y="7"/>
                      </a:cubicBezTo>
                      <a:cubicBezTo>
                        <a:pt x="64" y="11"/>
                        <a:pt x="67" y="17"/>
                        <a:pt x="68" y="26"/>
                      </a:cubicBezTo>
                      <a:close/>
                      <a:moveTo>
                        <a:pt x="36" y="47"/>
                      </a:moveTo>
                      <a:cubicBezTo>
                        <a:pt x="29" y="47"/>
                        <a:pt x="23" y="49"/>
                        <a:pt x="19" y="54"/>
                      </a:cubicBezTo>
                      <a:cubicBezTo>
                        <a:pt x="15" y="59"/>
                        <a:pt x="13" y="65"/>
                        <a:pt x="13" y="72"/>
                      </a:cubicBezTo>
                      <a:cubicBezTo>
                        <a:pt x="13" y="79"/>
                        <a:pt x="15" y="85"/>
                        <a:pt x="18" y="89"/>
                      </a:cubicBezTo>
                      <a:cubicBezTo>
                        <a:pt x="22" y="95"/>
                        <a:pt x="28" y="98"/>
                        <a:pt x="36" y="98"/>
                      </a:cubicBezTo>
                      <a:cubicBezTo>
                        <a:pt x="44" y="98"/>
                        <a:pt x="51" y="95"/>
                        <a:pt x="55" y="90"/>
                      </a:cubicBezTo>
                      <a:cubicBezTo>
                        <a:pt x="58" y="85"/>
                        <a:pt x="60" y="79"/>
                        <a:pt x="60" y="72"/>
                      </a:cubicBezTo>
                      <a:cubicBezTo>
                        <a:pt x="60" y="64"/>
                        <a:pt x="58" y="57"/>
                        <a:pt x="54" y="53"/>
                      </a:cubicBezTo>
                      <a:cubicBezTo>
                        <a:pt x="50" y="49"/>
                        <a:pt x="44" y="47"/>
                        <a:pt x="36" y="47"/>
                      </a:cubicBezTo>
                      <a:close/>
                    </a:path>
                  </a:pathLst>
                </a:custGeom>
                <a:solidFill>
                  <a:srgbClr val="000000"/>
                </a:solidFill>
                <a:ln w="9525">
                  <a:noFill/>
                </a:ln>
              </p:spPr>
              <p:txBody>
                <a:bodyPr/>
                <a:p>
                  <a:endParaRPr lang="zh-CN" altLang="en-US"/>
                </a:p>
              </p:txBody>
            </p:sp>
            <p:sp>
              <p:nvSpPr>
                <p:cNvPr id="23809" name="Freeform 309"/>
                <p:cNvSpPr/>
                <p:nvPr/>
              </p:nvSpPr>
              <p:spPr>
                <a:xfrm>
                  <a:off x="5402263"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6"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810" name="Freeform 310"/>
                <p:cNvSpPr/>
                <p:nvPr/>
              </p:nvSpPr>
              <p:spPr>
                <a:xfrm>
                  <a:off x="5511800" y="2720975"/>
                  <a:ext cx="44450" cy="66675"/>
                </a:xfrm>
                <a:custGeom>
                  <a:avLst/>
                  <a:gdLst/>
                  <a:ahLst/>
                  <a:cxnLst>
                    <a:cxn ang="0">
                      <a:pos x="8497" y="22009"/>
                    </a:cxn>
                    <a:cxn ang="0">
                      <a:pos x="1961" y="22009"/>
                    </a:cxn>
                    <a:cxn ang="0">
                      <a:pos x="7844" y="5825"/>
                    </a:cxn>
                    <a:cxn ang="0">
                      <a:pos x="24186" y="0"/>
                    </a:cxn>
                    <a:cxn ang="0">
                      <a:pos x="39220" y="5178"/>
                    </a:cxn>
                    <a:cxn ang="0">
                      <a:pos x="44450" y="18125"/>
                    </a:cxn>
                    <a:cxn ang="0">
                      <a:pos x="33991" y="36897"/>
                    </a:cxn>
                    <a:cxn ang="0">
                      <a:pos x="15034" y="47902"/>
                    </a:cxn>
                    <a:cxn ang="0">
                      <a:pos x="9151" y="53728"/>
                    </a:cxn>
                    <a:cxn ang="0">
                      <a:pos x="6536" y="61496"/>
                    </a:cxn>
                    <a:cxn ang="0">
                      <a:pos x="43796" y="61496"/>
                    </a:cxn>
                    <a:cxn ang="0">
                      <a:pos x="43796" y="66675"/>
                    </a:cxn>
                    <a:cxn ang="0">
                      <a:pos x="0" y="66675"/>
                    </a:cxn>
                    <a:cxn ang="0">
                      <a:pos x="1307" y="57612"/>
                    </a:cxn>
                    <a:cxn ang="0">
                      <a:pos x="5229" y="50491"/>
                    </a:cxn>
                    <a:cxn ang="0">
                      <a:pos x="20263" y="38839"/>
                    </a:cxn>
                    <a:cxn ang="0">
                      <a:pos x="32683" y="30424"/>
                    </a:cxn>
                    <a:cxn ang="0">
                      <a:pos x="37913" y="18772"/>
                    </a:cxn>
                    <a:cxn ang="0">
                      <a:pos x="33991" y="9062"/>
                    </a:cxn>
                    <a:cxn ang="0">
                      <a:pos x="22878" y="5178"/>
                    </a:cxn>
                    <a:cxn ang="0">
                      <a:pos x="12419" y="9709"/>
                    </a:cxn>
                    <a:cxn ang="0">
                      <a:pos x="8497" y="22009"/>
                    </a:cxn>
                  </a:cxnLst>
                  <a:pathLst>
                    <a:path w="68" h="103">
                      <a:moveTo>
                        <a:pt x="13" y="34"/>
                      </a:moveTo>
                      <a:cubicBezTo>
                        <a:pt x="3" y="34"/>
                        <a:pt x="3" y="34"/>
                        <a:pt x="3" y="34"/>
                      </a:cubicBezTo>
                      <a:cubicBezTo>
                        <a:pt x="3" y="23"/>
                        <a:pt x="6" y="15"/>
                        <a:pt x="12" y="9"/>
                      </a:cubicBezTo>
                      <a:cubicBezTo>
                        <a:pt x="18" y="3"/>
                        <a:pt x="26" y="0"/>
                        <a:pt x="37" y="0"/>
                      </a:cubicBezTo>
                      <a:cubicBezTo>
                        <a:pt x="47" y="0"/>
                        <a:pt x="54" y="3"/>
                        <a:pt x="60" y="8"/>
                      </a:cubicBezTo>
                      <a:cubicBezTo>
                        <a:pt x="66" y="13"/>
                        <a:pt x="68" y="20"/>
                        <a:pt x="68" y="28"/>
                      </a:cubicBezTo>
                      <a:cubicBezTo>
                        <a:pt x="68" y="40"/>
                        <a:pt x="63" y="49"/>
                        <a:pt x="52" y="57"/>
                      </a:cubicBezTo>
                      <a:cubicBezTo>
                        <a:pt x="42" y="63"/>
                        <a:pt x="33" y="69"/>
                        <a:pt x="23" y="74"/>
                      </a:cubicBezTo>
                      <a:cubicBezTo>
                        <a:pt x="19" y="78"/>
                        <a:pt x="16" y="81"/>
                        <a:pt x="14" y="83"/>
                      </a:cubicBezTo>
                      <a:cubicBezTo>
                        <a:pt x="11" y="87"/>
                        <a:pt x="10" y="91"/>
                        <a:pt x="10" y="95"/>
                      </a:cubicBezTo>
                      <a:cubicBezTo>
                        <a:pt x="67" y="95"/>
                        <a:pt x="67" y="95"/>
                        <a:pt x="67" y="95"/>
                      </a:cubicBezTo>
                      <a:cubicBezTo>
                        <a:pt x="67" y="103"/>
                        <a:pt x="67" y="103"/>
                        <a:pt x="67" y="103"/>
                      </a:cubicBezTo>
                      <a:cubicBezTo>
                        <a:pt x="0" y="103"/>
                        <a:pt x="0" y="103"/>
                        <a:pt x="0" y="103"/>
                      </a:cubicBezTo>
                      <a:cubicBezTo>
                        <a:pt x="0" y="98"/>
                        <a:pt x="0" y="93"/>
                        <a:pt x="2" y="89"/>
                      </a:cubicBezTo>
                      <a:cubicBezTo>
                        <a:pt x="3" y="85"/>
                        <a:pt x="5" y="82"/>
                        <a:pt x="8" y="78"/>
                      </a:cubicBezTo>
                      <a:cubicBezTo>
                        <a:pt x="13" y="72"/>
                        <a:pt x="21" y="66"/>
                        <a:pt x="31" y="60"/>
                      </a:cubicBezTo>
                      <a:cubicBezTo>
                        <a:pt x="42" y="53"/>
                        <a:pt x="48" y="49"/>
                        <a:pt x="50" y="47"/>
                      </a:cubicBezTo>
                      <a:cubicBezTo>
                        <a:pt x="55" y="42"/>
                        <a:pt x="58" y="36"/>
                        <a:pt x="58" y="29"/>
                      </a:cubicBezTo>
                      <a:cubicBezTo>
                        <a:pt x="58" y="23"/>
                        <a:pt x="56" y="17"/>
                        <a:pt x="52" y="14"/>
                      </a:cubicBezTo>
                      <a:cubicBezTo>
                        <a:pt x="47" y="10"/>
                        <a:pt x="42" y="8"/>
                        <a:pt x="35" y="8"/>
                      </a:cubicBezTo>
                      <a:cubicBezTo>
                        <a:pt x="29" y="8"/>
                        <a:pt x="23" y="10"/>
                        <a:pt x="19" y="15"/>
                      </a:cubicBezTo>
                      <a:cubicBezTo>
                        <a:pt x="15" y="21"/>
                        <a:pt x="13" y="27"/>
                        <a:pt x="13" y="34"/>
                      </a:cubicBezTo>
                      <a:close/>
                    </a:path>
                  </a:pathLst>
                </a:custGeom>
                <a:solidFill>
                  <a:srgbClr val="000000"/>
                </a:solidFill>
                <a:ln w="9525">
                  <a:noFill/>
                </a:ln>
              </p:spPr>
              <p:txBody>
                <a:bodyPr/>
                <a:p>
                  <a:endParaRPr lang="zh-CN" altLang="en-US"/>
                </a:p>
              </p:txBody>
            </p:sp>
            <p:sp>
              <p:nvSpPr>
                <p:cNvPr id="23811" name="Freeform 311"/>
                <p:cNvSpPr>
                  <a:spLocks noEditPoints="1"/>
                </p:cNvSpPr>
                <p:nvPr/>
              </p:nvSpPr>
              <p:spPr>
                <a:xfrm>
                  <a:off x="5510213" y="3040063"/>
                  <a:ext cx="46038" cy="66675"/>
                </a:xfrm>
                <a:custGeom>
                  <a:avLst/>
                  <a:gdLst/>
                  <a:ahLst/>
                  <a:cxnLst>
                    <a:cxn ang="0">
                      <a:pos x="30162" y="66675"/>
                    </a:cxn>
                    <a:cxn ang="0">
                      <a:pos x="30162" y="49212"/>
                    </a:cxn>
                    <a:cxn ang="0">
                      <a:pos x="0" y="49212"/>
                    </a:cxn>
                    <a:cxn ang="0">
                      <a:pos x="0" y="44450"/>
                    </a:cxn>
                    <a:cxn ang="0">
                      <a:pos x="31750" y="0"/>
                    </a:cxn>
                    <a:cxn ang="0">
                      <a:pos x="36512" y="0"/>
                    </a:cxn>
                    <a:cxn ang="0">
                      <a:pos x="36512" y="44450"/>
                    </a:cxn>
                    <a:cxn ang="0">
                      <a:pos x="46038" y="44450"/>
                    </a:cxn>
                    <a:cxn ang="0">
                      <a:pos x="46038" y="49212"/>
                    </a:cxn>
                    <a:cxn ang="0">
                      <a:pos x="36512" y="49212"/>
                    </a:cxn>
                    <a:cxn ang="0">
                      <a:pos x="36512" y="66675"/>
                    </a:cxn>
                    <a:cxn ang="0">
                      <a:pos x="30162" y="66675"/>
                    </a:cxn>
                    <a:cxn ang="0">
                      <a:pos x="30162" y="9525"/>
                    </a:cxn>
                    <a:cxn ang="0">
                      <a:pos x="6350" y="44450"/>
                    </a:cxn>
                    <a:cxn ang="0">
                      <a:pos x="30162" y="44450"/>
                    </a:cxn>
                    <a:cxn ang="0">
                      <a:pos x="30162" y="9525"/>
                    </a:cxn>
                  </a:cxnLst>
                  <a:pathLst>
                    <a:path w="29" h="42">
                      <a:moveTo>
                        <a:pt x="19" y="42"/>
                      </a:moveTo>
                      <a:lnTo>
                        <a:pt x="19" y="31"/>
                      </a:lnTo>
                      <a:lnTo>
                        <a:pt x="0" y="31"/>
                      </a:lnTo>
                      <a:lnTo>
                        <a:pt x="0" y="28"/>
                      </a:lnTo>
                      <a:lnTo>
                        <a:pt x="20" y="0"/>
                      </a:lnTo>
                      <a:lnTo>
                        <a:pt x="23" y="0"/>
                      </a:lnTo>
                      <a:lnTo>
                        <a:pt x="23" y="28"/>
                      </a:lnTo>
                      <a:lnTo>
                        <a:pt x="29" y="28"/>
                      </a:lnTo>
                      <a:lnTo>
                        <a:pt x="29" y="31"/>
                      </a:lnTo>
                      <a:lnTo>
                        <a:pt x="23" y="31"/>
                      </a:lnTo>
                      <a:lnTo>
                        <a:pt x="23" y="42"/>
                      </a:lnTo>
                      <a:lnTo>
                        <a:pt x="19" y="42"/>
                      </a:lnTo>
                      <a:close/>
                      <a:moveTo>
                        <a:pt x="19" y="6"/>
                      </a:moveTo>
                      <a:lnTo>
                        <a:pt x="4" y="28"/>
                      </a:lnTo>
                      <a:lnTo>
                        <a:pt x="19" y="28"/>
                      </a:lnTo>
                      <a:lnTo>
                        <a:pt x="19" y="6"/>
                      </a:lnTo>
                      <a:close/>
                    </a:path>
                  </a:pathLst>
                </a:custGeom>
                <a:solidFill>
                  <a:srgbClr val="000000"/>
                </a:solidFill>
                <a:ln w="9525">
                  <a:noFill/>
                </a:ln>
              </p:spPr>
              <p:txBody>
                <a:bodyPr/>
                <a:p>
                  <a:endParaRPr lang="zh-CN" altLang="en-US"/>
                </a:p>
              </p:txBody>
            </p:sp>
            <p:sp>
              <p:nvSpPr>
                <p:cNvPr id="23812" name="Freeform 312"/>
                <p:cNvSpPr>
                  <a:spLocks noEditPoints="1"/>
                </p:cNvSpPr>
                <p:nvPr/>
              </p:nvSpPr>
              <p:spPr>
                <a:xfrm>
                  <a:off x="4959350" y="3036888"/>
                  <a:ext cx="44450" cy="68262"/>
                </a:xfrm>
                <a:custGeom>
                  <a:avLst/>
                  <a:gdLst/>
                  <a:ahLst/>
                  <a:cxnLst>
                    <a:cxn ang="0">
                      <a:pos x="11595" y="31205"/>
                    </a:cxn>
                    <a:cxn ang="0">
                      <a:pos x="4509" y="25354"/>
                    </a:cxn>
                    <a:cxn ang="0">
                      <a:pos x="2576" y="16252"/>
                    </a:cxn>
                    <a:cxn ang="0">
                      <a:pos x="7730" y="4550"/>
                    </a:cxn>
                    <a:cxn ang="0">
                      <a:pos x="21258" y="0"/>
                    </a:cxn>
                    <a:cxn ang="0">
                      <a:pos x="35431" y="3900"/>
                    </a:cxn>
                    <a:cxn ang="0">
                      <a:pos x="41228" y="16252"/>
                    </a:cxn>
                    <a:cxn ang="0">
                      <a:pos x="39296" y="25354"/>
                    </a:cxn>
                    <a:cxn ang="0">
                      <a:pos x="32210" y="31205"/>
                    </a:cxn>
                    <a:cxn ang="0">
                      <a:pos x="41228" y="37706"/>
                    </a:cxn>
                    <a:cxn ang="0">
                      <a:pos x="44450" y="48108"/>
                    </a:cxn>
                    <a:cxn ang="0">
                      <a:pos x="38007" y="63061"/>
                    </a:cxn>
                    <a:cxn ang="0">
                      <a:pos x="20614" y="68262"/>
                    </a:cxn>
                    <a:cxn ang="0">
                      <a:pos x="7086" y="63711"/>
                    </a:cxn>
                    <a:cxn ang="0">
                      <a:pos x="0" y="48758"/>
                    </a:cxn>
                    <a:cxn ang="0">
                      <a:pos x="3221" y="37706"/>
                    </a:cxn>
                    <a:cxn ang="0">
                      <a:pos x="11595" y="31205"/>
                    </a:cxn>
                    <a:cxn ang="0">
                      <a:pos x="21902" y="34456"/>
                    </a:cxn>
                    <a:cxn ang="0">
                      <a:pos x="10951" y="37706"/>
                    </a:cxn>
                    <a:cxn ang="0">
                      <a:pos x="5797" y="48758"/>
                    </a:cxn>
                    <a:cxn ang="0">
                      <a:pos x="10307" y="59160"/>
                    </a:cxn>
                    <a:cxn ang="0">
                      <a:pos x="22547" y="63061"/>
                    </a:cxn>
                    <a:cxn ang="0">
                      <a:pos x="33498" y="59160"/>
                    </a:cxn>
                    <a:cxn ang="0">
                      <a:pos x="38007" y="48108"/>
                    </a:cxn>
                    <a:cxn ang="0">
                      <a:pos x="33498" y="37706"/>
                    </a:cxn>
                    <a:cxn ang="0">
                      <a:pos x="21902" y="34456"/>
                    </a:cxn>
                    <a:cxn ang="0">
                      <a:pos x="21902" y="5200"/>
                    </a:cxn>
                    <a:cxn ang="0">
                      <a:pos x="12239" y="8451"/>
                    </a:cxn>
                    <a:cxn ang="0">
                      <a:pos x="8374" y="16902"/>
                    </a:cxn>
                    <a:cxn ang="0">
                      <a:pos x="12884" y="26004"/>
                    </a:cxn>
                    <a:cxn ang="0">
                      <a:pos x="22547" y="29255"/>
                    </a:cxn>
                    <a:cxn ang="0">
                      <a:pos x="31565" y="26004"/>
                    </a:cxn>
                    <a:cxn ang="0">
                      <a:pos x="35431" y="15602"/>
                    </a:cxn>
                    <a:cxn ang="0">
                      <a:pos x="32210" y="7801"/>
                    </a:cxn>
                    <a:cxn ang="0">
                      <a:pos x="21902" y="5200"/>
                    </a:cxn>
                  </a:cxnLst>
                  <a:pathLst>
                    <a:path w="69" h="105">
                      <a:moveTo>
                        <a:pt x="18" y="48"/>
                      </a:moveTo>
                      <a:cubicBezTo>
                        <a:pt x="13" y="44"/>
                        <a:pt x="9" y="41"/>
                        <a:pt x="7" y="39"/>
                      </a:cubicBezTo>
                      <a:cubicBezTo>
                        <a:pt x="5" y="35"/>
                        <a:pt x="4" y="31"/>
                        <a:pt x="4" y="25"/>
                      </a:cubicBezTo>
                      <a:cubicBezTo>
                        <a:pt x="4" y="18"/>
                        <a:pt x="7" y="12"/>
                        <a:pt x="12" y="7"/>
                      </a:cubicBezTo>
                      <a:cubicBezTo>
                        <a:pt x="18" y="2"/>
                        <a:pt x="25" y="0"/>
                        <a:pt x="33" y="0"/>
                      </a:cubicBezTo>
                      <a:cubicBezTo>
                        <a:pt x="42" y="0"/>
                        <a:pt x="49" y="2"/>
                        <a:pt x="55" y="6"/>
                      </a:cubicBezTo>
                      <a:cubicBezTo>
                        <a:pt x="61" y="10"/>
                        <a:pt x="64" y="17"/>
                        <a:pt x="64" y="25"/>
                      </a:cubicBezTo>
                      <a:cubicBezTo>
                        <a:pt x="64" y="31"/>
                        <a:pt x="63" y="35"/>
                        <a:pt x="61" y="39"/>
                      </a:cubicBezTo>
                      <a:cubicBezTo>
                        <a:pt x="59" y="43"/>
                        <a:pt x="55" y="46"/>
                        <a:pt x="50" y="48"/>
                      </a:cubicBezTo>
                      <a:cubicBezTo>
                        <a:pt x="56" y="50"/>
                        <a:pt x="60" y="54"/>
                        <a:pt x="64" y="58"/>
                      </a:cubicBezTo>
                      <a:cubicBezTo>
                        <a:pt x="67" y="63"/>
                        <a:pt x="69" y="68"/>
                        <a:pt x="69" y="74"/>
                      </a:cubicBezTo>
                      <a:cubicBezTo>
                        <a:pt x="69" y="84"/>
                        <a:pt x="65" y="92"/>
                        <a:pt x="59" y="97"/>
                      </a:cubicBezTo>
                      <a:cubicBezTo>
                        <a:pt x="53" y="103"/>
                        <a:pt x="44" y="105"/>
                        <a:pt x="32" y="105"/>
                      </a:cubicBezTo>
                      <a:cubicBezTo>
                        <a:pt x="24" y="105"/>
                        <a:pt x="17" y="103"/>
                        <a:pt x="11" y="98"/>
                      </a:cubicBezTo>
                      <a:cubicBezTo>
                        <a:pt x="4" y="92"/>
                        <a:pt x="0" y="84"/>
                        <a:pt x="0" y="75"/>
                      </a:cubicBezTo>
                      <a:cubicBezTo>
                        <a:pt x="0" y="69"/>
                        <a:pt x="2" y="63"/>
                        <a:pt x="5" y="58"/>
                      </a:cubicBezTo>
                      <a:cubicBezTo>
                        <a:pt x="8" y="53"/>
                        <a:pt x="12" y="50"/>
                        <a:pt x="18" y="48"/>
                      </a:cubicBezTo>
                      <a:close/>
                      <a:moveTo>
                        <a:pt x="34" y="53"/>
                      </a:moveTo>
                      <a:cubicBezTo>
                        <a:pt x="27" y="53"/>
                        <a:pt x="21" y="54"/>
                        <a:pt x="17" y="58"/>
                      </a:cubicBezTo>
                      <a:cubicBezTo>
                        <a:pt x="12" y="62"/>
                        <a:pt x="9" y="67"/>
                        <a:pt x="9" y="75"/>
                      </a:cubicBezTo>
                      <a:cubicBezTo>
                        <a:pt x="9" y="81"/>
                        <a:pt x="12" y="87"/>
                        <a:pt x="16" y="91"/>
                      </a:cubicBezTo>
                      <a:cubicBezTo>
                        <a:pt x="21" y="95"/>
                        <a:pt x="27" y="97"/>
                        <a:pt x="35" y="97"/>
                      </a:cubicBezTo>
                      <a:cubicBezTo>
                        <a:pt x="42" y="97"/>
                        <a:pt x="48" y="95"/>
                        <a:pt x="52" y="91"/>
                      </a:cubicBezTo>
                      <a:cubicBezTo>
                        <a:pt x="57" y="87"/>
                        <a:pt x="59" y="81"/>
                        <a:pt x="59" y="74"/>
                      </a:cubicBezTo>
                      <a:cubicBezTo>
                        <a:pt x="59" y="67"/>
                        <a:pt x="57" y="62"/>
                        <a:pt x="52" y="58"/>
                      </a:cubicBezTo>
                      <a:cubicBezTo>
                        <a:pt x="48" y="55"/>
                        <a:pt x="42" y="53"/>
                        <a:pt x="34" y="53"/>
                      </a:cubicBezTo>
                      <a:close/>
                      <a:moveTo>
                        <a:pt x="34" y="8"/>
                      </a:moveTo>
                      <a:cubicBezTo>
                        <a:pt x="28" y="8"/>
                        <a:pt x="23" y="9"/>
                        <a:pt x="19" y="13"/>
                      </a:cubicBezTo>
                      <a:cubicBezTo>
                        <a:pt x="15" y="16"/>
                        <a:pt x="13" y="20"/>
                        <a:pt x="13" y="26"/>
                      </a:cubicBezTo>
                      <a:cubicBezTo>
                        <a:pt x="13" y="32"/>
                        <a:pt x="15" y="37"/>
                        <a:pt x="20" y="40"/>
                      </a:cubicBezTo>
                      <a:cubicBezTo>
                        <a:pt x="24" y="43"/>
                        <a:pt x="29" y="45"/>
                        <a:pt x="35" y="45"/>
                      </a:cubicBezTo>
                      <a:cubicBezTo>
                        <a:pt x="41" y="45"/>
                        <a:pt x="46" y="43"/>
                        <a:pt x="49" y="40"/>
                      </a:cubicBezTo>
                      <a:cubicBezTo>
                        <a:pt x="53" y="37"/>
                        <a:pt x="55" y="31"/>
                        <a:pt x="55" y="24"/>
                      </a:cubicBezTo>
                      <a:cubicBezTo>
                        <a:pt x="55" y="19"/>
                        <a:pt x="53" y="15"/>
                        <a:pt x="50" y="12"/>
                      </a:cubicBezTo>
                      <a:cubicBezTo>
                        <a:pt x="46" y="9"/>
                        <a:pt x="41" y="8"/>
                        <a:pt x="34" y="8"/>
                      </a:cubicBezTo>
                      <a:close/>
                    </a:path>
                  </a:pathLst>
                </a:custGeom>
                <a:solidFill>
                  <a:srgbClr val="000000"/>
                </a:solidFill>
                <a:ln w="9525">
                  <a:noFill/>
                </a:ln>
              </p:spPr>
              <p:txBody>
                <a:bodyPr/>
                <a:p>
                  <a:endParaRPr lang="zh-CN" altLang="en-US"/>
                </a:p>
              </p:txBody>
            </p:sp>
            <p:sp>
              <p:nvSpPr>
                <p:cNvPr id="23813" name="Freeform 313"/>
                <p:cNvSpPr>
                  <a:spLocks noEditPoints="1"/>
                </p:cNvSpPr>
                <p:nvPr/>
              </p:nvSpPr>
              <p:spPr>
                <a:xfrm>
                  <a:off x="4919663" y="2876550"/>
                  <a:ext cx="44450" cy="68262"/>
                </a:xfrm>
                <a:custGeom>
                  <a:avLst/>
                  <a:gdLst/>
                  <a:ahLst/>
                  <a:cxnLst>
                    <a:cxn ang="0">
                      <a:pos x="1288" y="52009"/>
                    </a:cxn>
                    <a:cxn ang="0">
                      <a:pos x="7086" y="52009"/>
                    </a:cxn>
                    <a:cxn ang="0">
                      <a:pos x="19970" y="63061"/>
                    </a:cxn>
                    <a:cxn ang="0">
                      <a:pos x="35431" y="52659"/>
                    </a:cxn>
                    <a:cxn ang="0">
                      <a:pos x="38652" y="33155"/>
                    </a:cxn>
                    <a:cxn ang="0">
                      <a:pos x="38652" y="33155"/>
                    </a:cxn>
                    <a:cxn ang="0">
                      <a:pos x="30921" y="40957"/>
                    </a:cxn>
                    <a:cxn ang="0">
                      <a:pos x="20614" y="43557"/>
                    </a:cxn>
                    <a:cxn ang="0">
                      <a:pos x="5797" y="37706"/>
                    </a:cxn>
                    <a:cxn ang="0">
                      <a:pos x="0" y="22103"/>
                    </a:cxn>
                    <a:cxn ang="0">
                      <a:pos x="5153" y="6501"/>
                    </a:cxn>
                    <a:cxn ang="0">
                      <a:pos x="21258" y="0"/>
                    </a:cxn>
                    <a:cxn ang="0">
                      <a:pos x="39940" y="9751"/>
                    </a:cxn>
                    <a:cxn ang="0">
                      <a:pos x="44450" y="33805"/>
                    </a:cxn>
                    <a:cxn ang="0">
                      <a:pos x="38007" y="59810"/>
                    </a:cxn>
                    <a:cxn ang="0">
                      <a:pos x="20614" y="68262"/>
                    </a:cxn>
                    <a:cxn ang="0">
                      <a:pos x="7086" y="64361"/>
                    </a:cxn>
                    <a:cxn ang="0">
                      <a:pos x="1288" y="52009"/>
                    </a:cxn>
                    <a:cxn ang="0">
                      <a:pos x="21258" y="5200"/>
                    </a:cxn>
                    <a:cxn ang="0">
                      <a:pos x="9663" y="9751"/>
                    </a:cxn>
                    <a:cxn ang="0">
                      <a:pos x="5797" y="22103"/>
                    </a:cxn>
                    <a:cxn ang="0">
                      <a:pos x="9663" y="34456"/>
                    </a:cxn>
                    <a:cxn ang="0">
                      <a:pos x="21258" y="38356"/>
                    </a:cxn>
                    <a:cxn ang="0">
                      <a:pos x="32210" y="33805"/>
                    </a:cxn>
                    <a:cxn ang="0">
                      <a:pos x="36075" y="22103"/>
                    </a:cxn>
                    <a:cxn ang="0">
                      <a:pos x="32210" y="9751"/>
                    </a:cxn>
                    <a:cxn ang="0">
                      <a:pos x="21258" y="5200"/>
                    </a:cxn>
                  </a:cxnLst>
                  <a:pathLst>
                    <a:path w="69" h="105">
                      <a:moveTo>
                        <a:pt x="2" y="80"/>
                      </a:moveTo>
                      <a:cubicBezTo>
                        <a:pt x="11" y="80"/>
                        <a:pt x="11" y="80"/>
                        <a:pt x="11" y="80"/>
                      </a:cubicBezTo>
                      <a:cubicBezTo>
                        <a:pt x="13" y="92"/>
                        <a:pt x="20" y="97"/>
                        <a:pt x="31" y="97"/>
                      </a:cubicBezTo>
                      <a:cubicBezTo>
                        <a:pt x="42" y="97"/>
                        <a:pt x="50" y="92"/>
                        <a:pt x="55" y="81"/>
                      </a:cubicBezTo>
                      <a:cubicBezTo>
                        <a:pt x="58" y="74"/>
                        <a:pt x="60" y="64"/>
                        <a:pt x="60" y="51"/>
                      </a:cubicBezTo>
                      <a:cubicBezTo>
                        <a:pt x="60" y="51"/>
                        <a:pt x="60" y="51"/>
                        <a:pt x="60" y="51"/>
                      </a:cubicBezTo>
                      <a:cubicBezTo>
                        <a:pt x="57" y="56"/>
                        <a:pt x="53" y="61"/>
                        <a:pt x="48" y="63"/>
                      </a:cubicBezTo>
                      <a:cubicBezTo>
                        <a:pt x="44" y="66"/>
                        <a:pt x="38" y="67"/>
                        <a:pt x="32" y="67"/>
                      </a:cubicBezTo>
                      <a:cubicBezTo>
                        <a:pt x="22" y="67"/>
                        <a:pt x="14" y="64"/>
                        <a:pt x="9" y="58"/>
                      </a:cubicBezTo>
                      <a:cubicBezTo>
                        <a:pt x="3" y="52"/>
                        <a:pt x="0" y="44"/>
                        <a:pt x="0" y="34"/>
                      </a:cubicBezTo>
                      <a:cubicBezTo>
                        <a:pt x="0" y="24"/>
                        <a:pt x="2" y="16"/>
                        <a:pt x="8" y="10"/>
                      </a:cubicBezTo>
                      <a:cubicBezTo>
                        <a:pt x="14" y="3"/>
                        <a:pt x="22" y="0"/>
                        <a:pt x="33" y="0"/>
                      </a:cubicBezTo>
                      <a:cubicBezTo>
                        <a:pt x="46" y="0"/>
                        <a:pt x="56" y="5"/>
                        <a:pt x="62" y="15"/>
                      </a:cubicBezTo>
                      <a:cubicBezTo>
                        <a:pt x="67" y="24"/>
                        <a:pt x="69" y="36"/>
                        <a:pt x="69" y="52"/>
                      </a:cubicBezTo>
                      <a:cubicBezTo>
                        <a:pt x="69" y="69"/>
                        <a:pt x="66" y="82"/>
                        <a:pt x="59" y="92"/>
                      </a:cubicBezTo>
                      <a:cubicBezTo>
                        <a:pt x="52" y="101"/>
                        <a:pt x="43" y="105"/>
                        <a:pt x="32" y="105"/>
                      </a:cubicBezTo>
                      <a:cubicBezTo>
                        <a:pt x="23" y="105"/>
                        <a:pt x="16" y="103"/>
                        <a:pt x="11" y="99"/>
                      </a:cubicBezTo>
                      <a:cubicBezTo>
                        <a:pt x="5" y="95"/>
                        <a:pt x="2" y="89"/>
                        <a:pt x="2" y="80"/>
                      </a:cubicBezTo>
                      <a:close/>
                      <a:moveTo>
                        <a:pt x="33" y="8"/>
                      </a:moveTo>
                      <a:cubicBezTo>
                        <a:pt x="25" y="8"/>
                        <a:pt x="19" y="10"/>
                        <a:pt x="15" y="15"/>
                      </a:cubicBezTo>
                      <a:cubicBezTo>
                        <a:pt x="11" y="19"/>
                        <a:pt x="9" y="26"/>
                        <a:pt x="9" y="34"/>
                      </a:cubicBezTo>
                      <a:cubicBezTo>
                        <a:pt x="9" y="42"/>
                        <a:pt x="11" y="48"/>
                        <a:pt x="15" y="53"/>
                      </a:cubicBezTo>
                      <a:cubicBezTo>
                        <a:pt x="20" y="57"/>
                        <a:pt x="25" y="59"/>
                        <a:pt x="33" y="59"/>
                      </a:cubicBezTo>
                      <a:cubicBezTo>
                        <a:pt x="40" y="59"/>
                        <a:pt x="46" y="57"/>
                        <a:pt x="50" y="52"/>
                      </a:cubicBezTo>
                      <a:cubicBezTo>
                        <a:pt x="54" y="47"/>
                        <a:pt x="56" y="41"/>
                        <a:pt x="56" y="34"/>
                      </a:cubicBezTo>
                      <a:cubicBezTo>
                        <a:pt x="56" y="26"/>
                        <a:pt x="54" y="20"/>
                        <a:pt x="50" y="15"/>
                      </a:cubicBezTo>
                      <a:cubicBezTo>
                        <a:pt x="46" y="10"/>
                        <a:pt x="40" y="8"/>
                        <a:pt x="33" y="8"/>
                      </a:cubicBezTo>
                      <a:close/>
                    </a:path>
                  </a:pathLst>
                </a:custGeom>
                <a:solidFill>
                  <a:srgbClr val="000000"/>
                </a:solidFill>
                <a:ln w="9525">
                  <a:noFill/>
                </a:ln>
              </p:spPr>
              <p:txBody>
                <a:bodyPr/>
                <a:p>
                  <a:endParaRPr lang="zh-CN" altLang="en-US"/>
                </a:p>
              </p:txBody>
            </p:sp>
            <p:sp>
              <p:nvSpPr>
                <p:cNvPr id="23814" name="Freeform 314"/>
                <p:cNvSpPr/>
                <p:nvPr/>
              </p:nvSpPr>
              <p:spPr>
                <a:xfrm>
                  <a:off x="5556250" y="2876550"/>
                  <a:ext cx="44450" cy="68262"/>
                </a:xfrm>
                <a:custGeom>
                  <a:avLst/>
                  <a:gdLst/>
                  <a:ahLst/>
                  <a:cxnLst>
                    <a:cxn ang="0">
                      <a:pos x="17145" y="34456"/>
                    </a:cxn>
                    <a:cxn ang="0">
                      <a:pos x="17145" y="29905"/>
                    </a:cxn>
                    <a:cxn ang="0">
                      <a:pos x="30480" y="27304"/>
                    </a:cxn>
                    <a:cxn ang="0">
                      <a:pos x="36195" y="16902"/>
                    </a:cxn>
                    <a:cxn ang="0">
                      <a:pos x="31750" y="7801"/>
                    </a:cxn>
                    <a:cxn ang="0">
                      <a:pos x="22225" y="5200"/>
                    </a:cxn>
                    <a:cxn ang="0">
                      <a:pos x="12065" y="9101"/>
                    </a:cxn>
                    <a:cxn ang="0">
                      <a:pos x="8255" y="19503"/>
                    </a:cxn>
                    <a:cxn ang="0">
                      <a:pos x="1905" y="19503"/>
                    </a:cxn>
                    <a:cxn ang="0">
                      <a:pos x="3175" y="11051"/>
                    </a:cxn>
                    <a:cxn ang="0">
                      <a:pos x="8255" y="4550"/>
                    </a:cxn>
                    <a:cxn ang="0">
                      <a:pos x="14605" y="650"/>
                    </a:cxn>
                    <a:cxn ang="0">
                      <a:pos x="23495" y="0"/>
                    </a:cxn>
                    <a:cxn ang="0">
                      <a:pos x="36195" y="3900"/>
                    </a:cxn>
                    <a:cxn ang="0">
                      <a:pos x="41910" y="16252"/>
                    </a:cxn>
                    <a:cxn ang="0">
                      <a:pos x="32385" y="31205"/>
                    </a:cxn>
                    <a:cxn ang="0">
                      <a:pos x="41910" y="38356"/>
                    </a:cxn>
                    <a:cxn ang="0">
                      <a:pos x="44450" y="48108"/>
                    </a:cxn>
                    <a:cxn ang="0">
                      <a:pos x="38735" y="62410"/>
                    </a:cxn>
                    <a:cxn ang="0">
                      <a:pos x="22860" y="68262"/>
                    </a:cxn>
                    <a:cxn ang="0">
                      <a:pos x="6350" y="63711"/>
                    </a:cxn>
                    <a:cxn ang="0">
                      <a:pos x="0" y="47458"/>
                    </a:cxn>
                    <a:cxn ang="0">
                      <a:pos x="5715" y="47458"/>
                    </a:cxn>
                    <a:cxn ang="0">
                      <a:pos x="10160" y="59160"/>
                    </a:cxn>
                    <a:cxn ang="0">
                      <a:pos x="22225" y="63061"/>
                    </a:cxn>
                    <a:cxn ang="0">
                      <a:pos x="33655" y="58510"/>
                    </a:cxn>
                    <a:cxn ang="0">
                      <a:pos x="38100" y="48108"/>
                    </a:cxn>
                    <a:cxn ang="0">
                      <a:pos x="31750" y="37056"/>
                    </a:cxn>
                    <a:cxn ang="0">
                      <a:pos x="17145" y="34456"/>
                    </a:cxn>
                  </a:cxnLst>
                  <a:pathLst>
                    <a:path w="70" h="105">
                      <a:moveTo>
                        <a:pt x="27" y="53"/>
                      </a:moveTo>
                      <a:cubicBezTo>
                        <a:pt x="27" y="46"/>
                        <a:pt x="27" y="46"/>
                        <a:pt x="27" y="46"/>
                      </a:cubicBezTo>
                      <a:cubicBezTo>
                        <a:pt x="37" y="46"/>
                        <a:pt x="44" y="44"/>
                        <a:pt x="48" y="42"/>
                      </a:cubicBezTo>
                      <a:cubicBezTo>
                        <a:pt x="54" y="39"/>
                        <a:pt x="57" y="33"/>
                        <a:pt x="57" y="26"/>
                      </a:cubicBezTo>
                      <a:cubicBezTo>
                        <a:pt x="57" y="20"/>
                        <a:pt x="55" y="15"/>
                        <a:pt x="50" y="12"/>
                      </a:cubicBezTo>
                      <a:cubicBezTo>
                        <a:pt x="46" y="9"/>
                        <a:pt x="41" y="8"/>
                        <a:pt x="35" y="8"/>
                      </a:cubicBezTo>
                      <a:cubicBezTo>
                        <a:pt x="28" y="8"/>
                        <a:pt x="23" y="10"/>
                        <a:pt x="19" y="14"/>
                      </a:cubicBezTo>
                      <a:cubicBezTo>
                        <a:pt x="15" y="18"/>
                        <a:pt x="13" y="23"/>
                        <a:pt x="13" y="30"/>
                      </a:cubicBezTo>
                      <a:cubicBezTo>
                        <a:pt x="3" y="30"/>
                        <a:pt x="3" y="30"/>
                        <a:pt x="3" y="30"/>
                      </a:cubicBezTo>
                      <a:cubicBezTo>
                        <a:pt x="3" y="25"/>
                        <a:pt x="4" y="21"/>
                        <a:pt x="5" y="17"/>
                      </a:cubicBezTo>
                      <a:cubicBezTo>
                        <a:pt x="7" y="14"/>
                        <a:pt x="10" y="10"/>
                        <a:pt x="13" y="7"/>
                      </a:cubicBezTo>
                      <a:cubicBezTo>
                        <a:pt x="16" y="4"/>
                        <a:pt x="19" y="2"/>
                        <a:pt x="23" y="1"/>
                      </a:cubicBezTo>
                      <a:cubicBezTo>
                        <a:pt x="27" y="0"/>
                        <a:pt x="32" y="0"/>
                        <a:pt x="37" y="0"/>
                      </a:cubicBezTo>
                      <a:cubicBezTo>
                        <a:pt x="45" y="0"/>
                        <a:pt x="52" y="2"/>
                        <a:pt x="57" y="6"/>
                      </a:cubicBezTo>
                      <a:cubicBezTo>
                        <a:pt x="63" y="10"/>
                        <a:pt x="66" y="17"/>
                        <a:pt x="66" y="25"/>
                      </a:cubicBezTo>
                      <a:cubicBezTo>
                        <a:pt x="66" y="36"/>
                        <a:pt x="61" y="44"/>
                        <a:pt x="51" y="48"/>
                      </a:cubicBezTo>
                      <a:cubicBezTo>
                        <a:pt x="58" y="50"/>
                        <a:pt x="63" y="54"/>
                        <a:pt x="66" y="59"/>
                      </a:cubicBezTo>
                      <a:cubicBezTo>
                        <a:pt x="68" y="63"/>
                        <a:pt x="70" y="68"/>
                        <a:pt x="70" y="74"/>
                      </a:cubicBezTo>
                      <a:cubicBezTo>
                        <a:pt x="70" y="83"/>
                        <a:pt x="67" y="90"/>
                        <a:pt x="61" y="96"/>
                      </a:cubicBezTo>
                      <a:cubicBezTo>
                        <a:pt x="55" y="102"/>
                        <a:pt x="47" y="105"/>
                        <a:pt x="36" y="105"/>
                      </a:cubicBezTo>
                      <a:cubicBezTo>
                        <a:pt x="24" y="105"/>
                        <a:pt x="15" y="103"/>
                        <a:pt x="10" y="98"/>
                      </a:cubicBezTo>
                      <a:cubicBezTo>
                        <a:pt x="4" y="94"/>
                        <a:pt x="1" y="85"/>
                        <a:pt x="0" y="73"/>
                      </a:cubicBezTo>
                      <a:cubicBezTo>
                        <a:pt x="9" y="73"/>
                        <a:pt x="9" y="73"/>
                        <a:pt x="9" y="73"/>
                      </a:cubicBezTo>
                      <a:cubicBezTo>
                        <a:pt x="9" y="81"/>
                        <a:pt x="11" y="87"/>
                        <a:pt x="16" y="91"/>
                      </a:cubicBezTo>
                      <a:cubicBezTo>
                        <a:pt x="21" y="95"/>
                        <a:pt x="27" y="97"/>
                        <a:pt x="35" y="97"/>
                      </a:cubicBezTo>
                      <a:cubicBezTo>
                        <a:pt x="42" y="97"/>
                        <a:pt x="48" y="95"/>
                        <a:pt x="53" y="90"/>
                      </a:cubicBezTo>
                      <a:cubicBezTo>
                        <a:pt x="58" y="86"/>
                        <a:pt x="60" y="80"/>
                        <a:pt x="60" y="74"/>
                      </a:cubicBezTo>
                      <a:cubicBezTo>
                        <a:pt x="60" y="66"/>
                        <a:pt x="57" y="61"/>
                        <a:pt x="50" y="57"/>
                      </a:cubicBezTo>
                      <a:cubicBezTo>
                        <a:pt x="45" y="55"/>
                        <a:pt x="37" y="53"/>
                        <a:pt x="27" y="53"/>
                      </a:cubicBezTo>
                      <a:close/>
                    </a:path>
                  </a:pathLst>
                </a:custGeom>
                <a:solidFill>
                  <a:srgbClr val="000000"/>
                </a:solidFill>
                <a:ln w="9525">
                  <a:noFill/>
                </a:ln>
              </p:spPr>
              <p:txBody>
                <a:bodyPr/>
                <a:p>
                  <a:endParaRPr lang="zh-CN" altLang="en-US"/>
                </a:p>
              </p:txBody>
            </p:sp>
            <p:sp>
              <p:nvSpPr>
                <p:cNvPr id="23815" name="Freeform 315"/>
                <p:cNvSpPr/>
                <p:nvPr/>
              </p:nvSpPr>
              <p:spPr>
                <a:xfrm>
                  <a:off x="4941888" y="2720975"/>
                  <a:ext cx="22225" cy="66675"/>
                </a:xfrm>
                <a:custGeom>
                  <a:avLst/>
                  <a:gdLst/>
                  <a:ahLst/>
                  <a:cxnLst>
                    <a:cxn ang="0">
                      <a:pos x="16668" y="66675"/>
                    </a:cxn>
                    <a:cxn ang="0">
                      <a:pos x="16668" y="16830"/>
                    </a:cxn>
                    <a:cxn ang="0">
                      <a:pos x="0" y="16830"/>
                    </a:cxn>
                    <a:cxn ang="0">
                      <a:pos x="0" y="12946"/>
                    </a:cxn>
                    <a:cxn ang="0">
                      <a:pos x="11729" y="11004"/>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7"/>
                      </a:cubicBezTo>
                      <a:cubicBezTo>
                        <a:pt x="24" y="14"/>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816" name="Freeform 316"/>
                <p:cNvSpPr>
                  <a:spLocks noEditPoints="1"/>
                </p:cNvSpPr>
                <p:nvPr/>
              </p:nvSpPr>
              <p:spPr>
                <a:xfrm>
                  <a:off x="4981575" y="2720975"/>
                  <a:ext cx="46038" cy="68262"/>
                </a:xfrm>
                <a:custGeom>
                  <a:avLst/>
                  <a:gdLst/>
                  <a:ahLst/>
                  <a:cxnLst>
                    <a:cxn ang="0">
                      <a:pos x="23019" y="0"/>
                    </a:cxn>
                    <a:cxn ang="0">
                      <a:pos x="42091" y="11702"/>
                    </a:cxn>
                    <a:cxn ang="0">
                      <a:pos x="46038" y="34456"/>
                    </a:cxn>
                    <a:cxn ang="0">
                      <a:pos x="42091" y="58510"/>
                    </a:cxn>
                    <a:cxn ang="0">
                      <a:pos x="23019" y="68262"/>
                    </a:cxn>
                    <a:cxn ang="0">
                      <a:pos x="4603" y="58510"/>
                    </a:cxn>
                    <a:cxn ang="0">
                      <a:pos x="0" y="33805"/>
                    </a:cxn>
                    <a:cxn ang="0">
                      <a:pos x="4603" y="10401"/>
                    </a:cxn>
                    <a:cxn ang="0">
                      <a:pos x="23019" y="0"/>
                    </a:cxn>
                    <a:cxn ang="0">
                      <a:pos x="40118" y="33805"/>
                    </a:cxn>
                    <a:cxn ang="0">
                      <a:pos x="36830" y="14302"/>
                    </a:cxn>
                    <a:cxn ang="0">
                      <a:pos x="23019" y="5200"/>
                    </a:cxn>
                    <a:cxn ang="0">
                      <a:pos x="9865" y="14302"/>
                    </a:cxn>
                    <a:cxn ang="0">
                      <a:pos x="6576" y="34456"/>
                    </a:cxn>
                    <a:cxn ang="0">
                      <a:pos x="9865" y="55259"/>
                    </a:cxn>
                    <a:cxn ang="0">
                      <a:pos x="23019" y="63061"/>
                    </a:cxn>
                    <a:cxn ang="0">
                      <a:pos x="37488" y="53959"/>
                    </a:cxn>
                    <a:cxn ang="0">
                      <a:pos x="40118" y="33805"/>
                    </a:cxn>
                  </a:cxnLst>
                  <a:pathLst>
                    <a:path w="70" h="105">
                      <a:moveTo>
                        <a:pt x="35" y="0"/>
                      </a:moveTo>
                      <a:cubicBezTo>
                        <a:pt x="49" y="0"/>
                        <a:pt x="59" y="6"/>
                        <a:pt x="64" y="18"/>
                      </a:cubicBezTo>
                      <a:cubicBezTo>
                        <a:pt x="68" y="26"/>
                        <a:pt x="70" y="38"/>
                        <a:pt x="70" y="53"/>
                      </a:cubicBezTo>
                      <a:cubicBezTo>
                        <a:pt x="70" y="69"/>
                        <a:pt x="68" y="81"/>
                        <a:pt x="64" y="90"/>
                      </a:cubicBezTo>
                      <a:cubicBezTo>
                        <a:pt x="58" y="100"/>
                        <a:pt x="49" y="105"/>
                        <a:pt x="35" y="105"/>
                      </a:cubicBezTo>
                      <a:cubicBezTo>
                        <a:pt x="22" y="105"/>
                        <a:pt x="13" y="100"/>
                        <a:pt x="7" y="90"/>
                      </a:cubicBezTo>
                      <a:cubicBezTo>
                        <a:pt x="3" y="81"/>
                        <a:pt x="0" y="69"/>
                        <a:pt x="0" y="52"/>
                      </a:cubicBezTo>
                      <a:cubicBezTo>
                        <a:pt x="0" y="37"/>
                        <a:pt x="3" y="25"/>
                        <a:pt x="7" y="16"/>
                      </a:cubicBezTo>
                      <a:cubicBezTo>
                        <a:pt x="12" y="5"/>
                        <a:pt x="22" y="0"/>
                        <a:pt x="35" y="0"/>
                      </a:cubicBezTo>
                      <a:close/>
                      <a:moveTo>
                        <a:pt x="61" y="52"/>
                      </a:moveTo>
                      <a:cubicBezTo>
                        <a:pt x="61" y="39"/>
                        <a:pt x="59" y="29"/>
                        <a:pt x="56" y="22"/>
                      </a:cubicBezTo>
                      <a:cubicBezTo>
                        <a:pt x="52" y="12"/>
                        <a:pt x="45" y="8"/>
                        <a:pt x="35" y="8"/>
                      </a:cubicBezTo>
                      <a:cubicBezTo>
                        <a:pt x="26" y="8"/>
                        <a:pt x="19" y="13"/>
                        <a:pt x="15" y="22"/>
                      </a:cubicBezTo>
                      <a:cubicBezTo>
                        <a:pt x="11" y="30"/>
                        <a:pt x="10" y="40"/>
                        <a:pt x="10" y="53"/>
                      </a:cubicBezTo>
                      <a:cubicBezTo>
                        <a:pt x="10" y="68"/>
                        <a:pt x="12" y="79"/>
                        <a:pt x="15" y="85"/>
                      </a:cubicBezTo>
                      <a:cubicBezTo>
                        <a:pt x="19" y="93"/>
                        <a:pt x="26" y="97"/>
                        <a:pt x="35" y="97"/>
                      </a:cubicBezTo>
                      <a:cubicBezTo>
                        <a:pt x="45" y="97"/>
                        <a:pt x="52" y="93"/>
                        <a:pt x="57" y="83"/>
                      </a:cubicBezTo>
                      <a:cubicBezTo>
                        <a:pt x="59" y="76"/>
                        <a:pt x="61" y="66"/>
                        <a:pt x="61" y="52"/>
                      </a:cubicBezTo>
                      <a:close/>
                    </a:path>
                  </a:pathLst>
                </a:custGeom>
                <a:solidFill>
                  <a:srgbClr val="000000"/>
                </a:solidFill>
                <a:ln w="9525">
                  <a:noFill/>
                </a:ln>
              </p:spPr>
              <p:txBody>
                <a:bodyPr/>
                <a:p>
                  <a:endParaRPr lang="zh-CN" altLang="en-US"/>
                </a:p>
              </p:txBody>
            </p:sp>
            <p:sp>
              <p:nvSpPr>
                <p:cNvPr id="23817" name="Freeform 317"/>
                <p:cNvSpPr/>
                <p:nvPr/>
              </p:nvSpPr>
              <p:spPr>
                <a:xfrm>
                  <a:off x="5394325" y="3152775"/>
                  <a:ext cx="44450" cy="68262"/>
                </a:xfrm>
                <a:custGeom>
                  <a:avLst/>
                  <a:gdLst/>
                  <a:ahLst/>
                  <a:cxnLst>
                    <a:cxn ang="0">
                      <a:pos x="0" y="49408"/>
                    </a:cxn>
                    <a:cxn ang="0">
                      <a:pos x="5797" y="49408"/>
                    </a:cxn>
                    <a:cxn ang="0">
                      <a:pos x="10951" y="59160"/>
                    </a:cxn>
                    <a:cxn ang="0">
                      <a:pos x="22547" y="63061"/>
                    </a:cxn>
                    <a:cxn ang="0">
                      <a:pos x="34142" y="57860"/>
                    </a:cxn>
                    <a:cxn ang="0">
                      <a:pos x="38652" y="45508"/>
                    </a:cxn>
                    <a:cxn ang="0">
                      <a:pos x="34142" y="33155"/>
                    </a:cxn>
                    <a:cxn ang="0">
                      <a:pos x="21902" y="28605"/>
                    </a:cxn>
                    <a:cxn ang="0">
                      <a:pos x="13528" y="30555"/>
                    </a:cxn>
                    <a:cxn ang="0">
                      <a:pos x="7086" y="35756"/>
                    </a:cxn>
                    <a:cxn ang="0">
                      <a:pos x="2576" y="35106"/>
                    </a:cxn>
                    <a:cxn ang="0">
                      <a:pos x="7730" y="0"/>
                    </a:cxn>
                    <a:cxn ang="0">
                      <a:pos x="40584" y="0"/>
                    </a:cxn>
                    <a:cxn ang="0">
                      <a:pos x="40584" y="5200"/>
                    </a:cxn>
                    <a:cxn ang="0">
                      <a:pos x="12884" y="5200"/>
                    </a:cxn>
                    <a:cxn ang="0">
                      <a:pos x="9018" y="27954"/>
                    </a:cxn>
                    <a:cxn ang="0">
                      <a:pos x="16105" y="24704"/>
                    </a:cxn>
                    <a:cxn ang="0">
                      <a:pos x="23191" y="23404"/>
                    </a:cxn>
                    <a:cxn ang="0">
                      <a:pos x="38652" y="29905"/>
                    </a:cxn>
                    <a:cxn ang="0">
                      <a:pos x="44450" y="45508"/>
                    </a:cxn>
                    <a:cxn ang="0">
                      <a:pos x="38007" y="62410"/>
                    </a:cxn>
                    <a:cxn ang="0">
                      <a:pos x="23191" y="68262"/>
                    </a:cxn>
                    <a:cxn ang="0">
                      <a:pos x="7086" y="63711"/>
                    </a:cxn>
                    <a:cxn ang="0">
                      <a:pos x="0" y="49408"/>
                    </a:cxn>
                  </a:cxnLst>
                  <a:pathLst>
                    <a:path w="69" h="105">
                      <a:moveTo>
                        <a:pt x="0" y="76"/>
                      </a:moveTo>
                      <a:cubicBezTo>
                        <a:pt x="9" y="76"/>
                        <a:pt x="9" y="76"/>
                        <a:pt x="9" y="76"/>
                      </a:cubicBezTo>
                      <a:cubicBezTo>
                        <a:pt x="10" y="83"/>
                        <a:pt x="13" y="88"/>
                        <a:pt x="17" y="91"/>
                      </a:cubicBezTo>
                      <a:cubicBezTo>
                        <a:pt x="22" y="95"/>
                        <a:pt x="28" y="97"/>
                        <a:pt x="35" y="97"/>
                      </a:cubicBezTo>
                      <a:cubicBezTo>
                        <a:pt x="42" y="97"/>
                        <a:pt x="48" y="94"/>
                        <a:pt x="53" y="89"/>
                      </a:cubicBezTo>
                      <a:cubicBezTo>
                        <a:pt x="57" y="84"/>
                        <a:pt x="60" y="78"/>
                        <a:pt x="60" y="70"/>
                      </a:cubicBezTo>
                      <a:cubicBezTo>
                        <a:pt x="60" y="63"/>
                        <a:pt x="57" y="56"/>
                        <a:pt x="53" y="51"/>
                      </a:cubicBezTo>
                      <a:cubicBezTo>
                        <a:pt x="48" y="47"/>
                        <a:pt x="42" y="44"/>
                        <a:pt x="34" y="44"/>
                      </a:cubicBezTo>
                      <a:cubicBezTo>
                        <a:pt x="29" y="44"/>
                        <a:pt x="25" y="45"/>
                        <a:pt x="21" y="47"/>
                      </a:cubicBezTo>
                      <a:cubicBezTo>
                        <a:pt x="18" y="48"/>
                        <a:pt x="14" y="51"/>
                        <a:pt x="11" y="55"/>
                      </a:cubicBezTo>
                      <a:cubicBezTo>
                        <a:pt x="4" y="54"/>
                        <a:pt x="4" y="54"/>
                        <a:pt x="4" y="54"/>
                      </a:cubicBezTo>
                      <a:cubicBezTo>
                        <a:pt x="12" y="0"/>
                        <a:pt x="12" y="0"/>
                        <a:pt x="12" y="0"/>
                      </a:cubicBezTo>
                      <a:cubicBezTo>
                        <a:pt x="63" y="0"/>
                        <a:pt x="63" y="0"/>
                        <a:pt x="63" y="0"/>
                      </a:cubicBezTo>
                      <a:cubicBezTo>
                        <a:pt x="63" y="8"/>
                        <a:pt x="63" y="8"/>
                        <a:pt x="63" y="8"/>
                      </a:cubicBezTo>
                      <a:cubicBezTo>
                        <a:pt x="20" y="8"/>
                        <a:pt x="20" y="8"/>
                        <a:pt x="20" y="8"/>
                      </a:cubicBezTo>
                      <a:cubicBezTo>
                        <a:pt x="14" y="43"/>
                        <a:pt x="14" y="43"/>
                        <a:pt x="14" y="43"/>
                      </a:cubicBezTo>
                      <a:cubicBezTo>
                        <a:pt x="18" y="40"/>
                        <a:pt x="21" y="39"/>
                        <a:pt x="25" y="38"/>
                      </a:cubicBezTo>
                      <a:cubicBezTo>
                        <a:pt x="28" y="37"/>
                        <a:pt x="32" y="36"/>
                        <a:pt x="36" y="36"/>
                      </a:cubicBezTo>
                      <a:cubicBezTo>
                        <a:pt x="46" y="36"/>
                        <a:pt x="54" y="39"/>
                        <a:pt x="60" y="46"/>
                      </a:cubicBezTo>
                      <a:cubicBezTo>
                        <a:pt x="66" y="52"/>
                        <a:pt x="69" y="60"/>
                        <a:pt x="69" y="70"/>
                      </a:cubicBezTo>
                      <a:cubicBezTo>
                        <a:pt x="69" y="81"/>
                        <a:pt x="66" y="89"/>
                        <a:pt x="59" y="96"/>
                      </a:cubicBezTo>
                      <a:cubicBezTo>
                        <a:pt x="53" y="102"/>
                        <a:pt x="45" y="105"/>
                        <a:pt x="36" y="105"/>
                      </a:cubicBezTo>
                      <a:cubicBezTo>
                        <a:pt x="25" y="105"/>
                        <a:pt x="17" y="103"/>
                        <a:pt x="11" y="98"/>
                      </a:cubicBezTo>
                      <a:cubicBezTo>
                        <a:pt x="4" y="94"/>
                        <a:pt x="0" y="86"/>
                        <a:pt x="0" y="76"/>
                      </a:cubicBezTo>
                      <a:close/>
                    </a:path>
                  </a:pathLst>
                </a:custGeom>
                <a:solidFill>
                  <a:srgbClr val="000000"/>
                </a:solidFill>
                <a:ln w="9525">
                  <a:noFill/>
                </a:ln>
              </p:spPr>
              <p:txBody>
                <a:bodyPr/>
                <a:p>
                  <a:endParaRPr lang="zh-CN" altLang="en-US"/>
                </a:p>
              </p:txBody>
            </p:sp>
            <p:sp>
              <p:nvSpPr>
                <p:cNvPr id="23818" name="Freeform 318"/>
                <p:cNvSpPr/>
                <p:nvPr/>
              </p:nvSpPr>
              <p:spPr>
                <a:xfrm>
                  <a:off x="5078413" y="3152775"/>
                  <a:ext cx="42863" cy="66675"/>
                </a:xfrm>
                <a:custGeom>
                  <a:avLst/>
                  <a:gdLst/>
                  <a:ahLst/>
                  <a:cxnLst>
                    <a:cxn ang="0">
                      <a:pos x="0" y="6473"/>
                    </a:cxn>
                    <a:cxn ang="0">
                      <a:pos x="0" y="0"/>
                    </a:cxn>
                    <a:cxn ang="0">
                      <a:pos x="42863" y="0"/>
                    </a:cxn>
                    <a:cxn ang="0">
                      <a:pos x="42863" y="5825"/>
                    </a:cxn>
                    <a:cxn ang="0">
                      <a:pos x="21761" y="39487"/>
                    </a:cxn>
                    <a:cxn ang="0">
                      <a:pos x="15826" y="66675"/>
                    </a:cxn>
                    <a:cxn ang="0">
                      <a:pos x="8572" y="66675"/>
                    </a:cxn>
                    <a:cxn ang="0">
                      <a:pos x="17145" y="34955"/>
                    </a:cxn>
                    <a:cxn ang="0">
                      <a:pos x="35609" y="6473"/>
                    </a:cxn>
                    <a:cxn ang="0">
                      <a:pos x="0" y="6473"/>
                    </a:cxn>
                  </a:cxnLst>
                  <a:pathLst>
                    <a:path w="65" h="103">
                      <a:moveTo>
                        <a:pt x="0" y="10"/>
                      </a:moveTo>
                      <a:cubicBezTo>
                        <a:pt x="0" y="0"/>
                        <a:pt x="0" y="0"/>
                        <a:pt x="0" y="0"/>
                      </a:cubicBezTo>
                      <a:cubicBezTo>
                        <a:pt x="65" y="0"/>
                        <a:pt x="65" y="0"/>
                        <a:pt x="65" y="0"/>
                      </a:cubicBezTo>
                      <a:cubicBezTo>
                        <a:pt x="65" y="9"/>
                        <a:pt x="65" y="9"/>
                        <a:pt x="65" y="9"/>
                      </a:cubicBezTo>
                      <a:cubicBezTo>
                        <a:pt x="52" y="25"/>
                        <a:pt x="41" y="42"/>
                        <a:pt x="33" y="61"/>
                      </a:cubicBezTo>
                      <a:cubicBezTo>
                        <a:pt x="27" y="77"/>
                        <a:pt x="24" y="91"/>
                        <a:pt x="24" y="103"/>
                      </a:cubicBezTo>
                      <a:cubicBezTo>
                        <a:pt x="13" y="103"/>
                        <a:pt x="13" y="103"/>
                        <a:pt x="13" y="103"/>
                      </a:cubicBezTo>
                      <a:cubicBezTo>
                        <a:pt x="13" y="89"/>
                        <a:pt x="18" y="73"/>
                        <a:pt x="26" y="54"/>
                      </a:cubicBezTo>
                      <a:cubicBezTo>
                        <a:pt x="34" y="38"/>
                        <a:pt x="43" y="23"/>
                        <a:pt x="54" y="10"/>
                      </a:cubicBezTo>
                      <a:lnTo>
                        <a:pt x="0" y="10"/>
                      </a:lnTo>
                      <a:close/>
                    </a:path>
                  </a:pathLst>
                </a:custGeom>
                <a:solidFill>
                  <a:srgbClr val="000000"/>
                </a:solidFill>
                <a:ln w="9525">
                  <a:noFill/>
                </a:ln>
              </p:spPr>
              <p:txBody>
                <a:bodyPr/>
                <a:p>
                  <a:endParaRPr lang="zh-CN" altLang="en-US"/>
                </a:p>
              </p:txBody>
            </p:sp>
            <p:sp>
              <p:nvSpPr>
                <p:cNvPr id="23819" name="Freeform 319"/>
                <p:cNvSpPr/>
                <p:nvPr/>
              </p:nvSpPr>
              <p:spPr>
                <a:xfrm>
                  <a:off x="5060950" y="2603500"/>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820" name="Freeform 320"/>
                <p:cNvSpPr/>
                <p:nvPr/>
              </p:nvSpPr>
              <p:spPr>
                <a:xfrm>
                  <a:off x="5106988"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3821" name="Freeform 321"/>
                <p:cNvSpPr/>
                <p:nvPr/>
              </p:nvSpPr>
              <p:spPr>
                <a:xfrm>
                  <a:off x="5005388" y="2832100"/>
                  <a:ext cx="279400" cy="193675"/>
                </a:xfrm>
                <a:custGeom>
                  <a:avLst/>
                  <a:gdLst/>
                  <a:ahLst/>
                  <a:cxnLst>
                    <a:cxn ang="0">
                      <a:pos x="256815" y="54692"/>
                    </a:cxn>
                    <a:cxn ang="0">
                      <a:pos x="239393" y="62413"/>
                    </a:cxn>
                    <a:cxn ang="0">
                      <a:pos x="103887" y="1286"/>
                    </a:cxn>
                    <a:cxn ang="0">
                      <a:pos x="96144" y="5147"/>
                    </a:cxn>
                    <a:cxn ang="0">
                      <a:pos x="98080" y="13512"/>
                    </a:cxn>
                    <a:cxn ang="0">
                      <a:pos x="234231" y="75282"/>
                    </a:cxn>
                    <a:cxn ang="0">
                      <a:pos x="234231" y="77212"/>
                    </a:cxn>
                    <a:cxn ang="0">
                      <a:pos x="234231" y="79786"/>
                    </a:cxn>
                    <a:cxn ang="0">
                      <a:pos x="3871" y="179519"/>
                    </a:cxn>
                    <a:cxn ang="0">
                      <a:pos x="1935" y="188527"/>
                    </a:cxn>
                    <a:cxn ang="0">
                      <a:pos x="9678" y="192388"/>
                    </a:cxn>
                    <a:cxn ang="0">
                      <a:pos x="240038" y="92655"/>
                    </a:cxn>
                    <a:cxn ang="0">
                      <a:pos x="256815" y="99732"/>
                    </a:cxn>
                    <a:cxn ang="0">
                      <a:pos x="279400" y="77212"/>
                    </a:cxn>
                    <a:cxn ang="0">
                      <a:pos x="256815" y="54692"/>
                    </a:cxn>
                  </a:cxnLst>
                  <a:pathLst>
                    <a:path w="433" h="301">
                      <a:moveTo>
                        <a:pt x="398" y="85"/>
                      </a:moveTo>
                      <a:cubicBezTo>
                        <a:pt x="387" y="85"/>
                        <a:pt x="378" y="90"/>
                        <a:pt x="371" y="97"/>
                      </a:cubicBezTo>
                      <a:cubicBezTo>
                        <a:pt x="161" y="2"/>
                        <a:pt x="161" y="2"/>
                        <a:pt x="161" y="2"/>
                      </a:cubicBezTo>
                      <a:cubicBezTo>
                        <a:pt x="157" y="0"/>
                        <a:pt x="151" y="3"/>
                        <a:pt x="149" y="8"/>
                      </a:cubicBezTo>
                      <a:cubicBezTo>
                        <a:pt x="146" y="14"/>
                        <a:pt x="148" y="20"/>
                        <a:pt x="152" y="21"/>
                      </a:cubicBezTo>
                      <a:cubicBezTo>
                        <a:pt x="363" y="117"/>
                        <a:pt x="363" y="117"/>
                        <a:pt x="363" y="117"/>
                      </a:cubicBezTo>
                      <a:cubicBezTo>
                        <a:pt x="363" y="118"/>
                        <a:pt x="363" y="119"/>
                        <a:pt x="363" y="120"/>
                      </a:cubicBezTo>
                      <a:cubicBezTo>
                        <a:pt x="363" y="122"/>
                        <a:pt x="363" y="123"/>
                        <a:pt x="363" y="124"/>
                      </a:cubicBezTo>
                      <a:cubicBezTo>
                        <a:pt x="6" y="279"/>
                        <a:pt x="6" y="279"/>
                        <a:pt x="6" y="279"/>
                      </a:cubicBezTo>
                      <a:cubicBezTo>
                        <a:pt x="2" y="281"/>
                        <a:pt x="0" y="287"/>
                        <a:pt x="3" y="293"/>
                      </a:cubicBezTo>
                      <a:cubicBezTo>
                        <a:pt x="5" y="298"/>
                        <a:pt x="11" y="301"/>
                        <a:pt x="15" y="299"/>
                      </a:cubicBezTo>
                      <a:cubicBezTo>
                        <a:pt x="372" y="144"/>
                        <a:pt x="372" y="144"/>
                        <a:pt x="372" y="144"/>
                      </a:cubicBezTo>
                      <a:cubicBezTo>
                        <a:pt x="379" y="151"/>
                        <a:pt x="388" y="155"/>
                        <a:pt x="398" y="155"/>
                      </a:cubicBezTo>
                      <a:cubicBezTo>
                        <a:pt x="418" y="155"/>
                        <a:pt x="433" y="140"/>
                        <a:pt x="433" y="120"/>
                      </a:cubicBezTo>
                      <a:cubicBezTo>
                        <a:pt x="433" y="101"/>
                        <a:pt x="418" y="85"/>
                        <a:pt x="398" y="85"/>
                      </a:cubicBezTo>
                      <a:close/>
                    </a:path>
                  </a:pathLst>
                </a:custGeom>
                <a:solidFill>
                  <a:srgbClr val="000000"/>
                </a:solidFill>
                <a:ln w="9525">
                  <a:noFill/>
                </a:ln>
              </p:spPr>
              <p:txBody>
                <a:bodyPr/>
                <a:p>
                  <a:endParaRPr lang="zh-CN" altLang="en-US"/>
                </a:p>
              </p:txBody>
            </p:sp>
            <p:sp>
              <p:nvSpPr>
                <p:cNvPr id="23822" name="Freeform 322"/>
                <p:cNvSpPr/>
                <p:nvPr/>
              </p:nvSpPr>
              <p:spPr>
                <a:xfrm>
                  <a:off x="5256213" y="2901950"/>
                  <a:ext cx="14288" cy="244475"/>
                </a:xfrm>
                <a:custGeom>
                  <a:avLst/>
                  <a:gdLst/>
                  <a:ahLst/>
                  <a:cxnLst>
                    <a:cxn ang="0">
                      <a:pos x="14288" y="7761"/>
                    </a:cxn>
                    <a:cxn ang="0">
                      <a:pos x="7144" y="0"/>
                    </a:cxn>
                    <a:cxn ang="0">
                      <a:pos x="0" y="7761"/>
                    </a:cxn>
                    <a:cxn ang="0">
                      <a:pos x="4546" y="14228"/>
                    </a:cxn>
                    <a:cxn ang="0">
                      <a:pos x="4546" y="242534"/>
                    </a:cxn>
                    <a:cxn ang="0">
                      <a:pos x="7144" y="244475"/>
                    </a:cxn>
                    <a:cxn ang="0">
                      <a:pos x="10391" y="242534"/>
                    </a:cxn>
                    <a:cxn ang="0">
                      <a:pos x="10391" y="14228"/>
                    </a:cxn>
                    <a:cxn ang="0">
                      <a:pos x="14288" y="7761"/>
                    </a:cxn>
                  </a:cxnLst>
                  <a:pathLst>
                    <a:path w="22" h="378">
                      <a:moveTo>
                        <a:pt x="22" y="12"/>
                      </a:moveTo>
                      <a:cubicBezTo>
                        <a:pt x="22" y="5"/>
                        <a:pt x="17" y="0"/>
                        <a:pt x="11" y="0"/>
                      </a:cubicBezTo>
                      <a:cubicBezTo>
                        <a:pt x="5" y="0"/>
                        <a:pt x="0" y="5"/>
                        <a:pt x="0" y="12"/>
                      </a:cubicBezTo>
                      <a:cubicBezTo>
                        <a:pt x="0" y="16"/>
                        <a:pt x="2" y="20"/>
                        <a:pt x="7" y="22"/>
                      </a:cubicBezTo>
                      <a:cubicBezTo>
                        <a:pt x="7" y="375"/>
                        <a:pt x="7" y="375"/>
                        <a:pt x="7" y="375"/>
                      </a:cubicBezTo>
                      <a:cubicBezTo>
                        <a:pt x="7" y="377"/>
                        <a:pt x="9" y="378"/>
                        <a:pt x="11" y="378"/>
                      </a:cubicBezTo>
                      <a:cubicBezTo>
                        <a:pt x="14" y="378"/>
                        <a:pt x="16" y="377"/>
                        <a:pt x="16" y="375"/>
                      </a:cubicBezTo>
                      <a:cubicBezTo>
                        <a:pt x="16" y="22"/>
                        <a:pt x="16" y="22"/>
                        <a:pt x="16" y="22"/>
                      </a:cubicBezTo>
                      <a:cubicBezTo>
                        <a:pt x="20" y="20"/>
                        <a:pt x="22" y="16"/>
                        <a:pt x="22" y="12"/>
                      </a:cubicBezTo>
                      <a:close/>
                    </a:path>
                  </a:pathLst>
                </a:custGeom>
                <a:solidFill>
                  <a:srgbClr val="FF2500"/>
                </a:solidFill>
                <a:ln w="9525">
                  <a:noFill/>
                </a:ln>
              </p:spPr>
              <p:txBody>
                <a:bodyPr/>
                <a:p>
                  <a:endParaRPr lang="zh-CN" altLang="en-US"/>
                </a:p>
              </p:txBody>
            </p:sp>
          </p:grpSp>
          <p:grpSp>
            <p:nvGrpSpPr>
              <p:cNvPr id="23823" name="组合 734"/>
              <p:cNvGrpSpPr/>
              <p:nvPr/>
            </p:nvGrpSpPr>
            <p:grpSpPr>
              <a:xfrm>
                <a:off x="2015402" y="2429905"/>
                <a:ext cx="231486" cy="231098"/>
                <a:chOff x="3711575" y="2436813"/>
                <a:chExt cx="946150" cy="944562"/>
              </a:xfrm>
            </p:grpSpPr>
            <p:sp>
              <p:nvSpPr>
                <p:cNvPr id="23824" name="Freeform 5"/>
                <p:cNvSpPr/>
                <p:nvPr/>
              </p:nvSpPr>
              <p:spPr>
                <a:xfrm>
                  <a:off x="3713163" y="2438400"/>
                  <a:ext cx="942975" cy="942975"/>
                </a:xfrm>
                <a:custGeom>
                  <a:avLst/>
                  <a:gdLst/>
                  <a:ahLst/>
                  <a:cxnLst>
                    <a:cxn ang="0">
                      <a:pos x="942975" y="296659"/>
                    </a:cxn>
                    <a:cxn ang="0">
                      <a:pos x="942328" y="261757"/>
                    </a:cxn>
                    <a:cxn ang="0">
                      <a:pos x="942328" y="233966"/>
                    </a:cxn>
                    <a:cxn ang="0">
                      <a:pos x="936511" y="171920"/>
                    </a:cxn>
                    <a:cxn ang="0">
                      <a:pos x="917768" y="113105"/>
                    </a:cxn>
                    <a:cxn ang="0">
                      <a:pos x="880282" y="62692"/>
                    </a:cxn>
                    <a:cxn ang="0">
                      <a:pos x="829869" y="25206"/>
                    </a:cxn>
                    <a:cxn ang="0">
                      <a:pos x="771054" y="6463"/>
                    </a:cxn>
                    <a:cxn ang="0">
                      <a:pos x="709008" y="646"/>
                    </a:cxn>
                    <a:cxn ang="0">
                      <a:pos x="681217" y="646"/>
                    </a:cxn>
                    <a:cxn ang="0">
                      <a:pos x="646315" y="0"/>
                    </a:cxn>
                    <a:cxn ang="0">
                      <a:pos x="296012" y="0"/>
                    </a:cxn>
                    <a:cxn ang="0">
                      <a:pos x="261757" y="646"/>
                    </a:cxn>
                    <a:cxn ang="0">
                      <a:pos x="233320" y="646"/>
                    </a:cxn>
                    <a:cxn ang="0">
                      <a:pos x="171920" y="6463"/>
                    </a:cxn>
                    <a:cxn ang="0">
                      <a:pos x="113105" y="25206"/>
                    </a:cxn>
                    <a:cxn ang="0">
                      <a:pos x="62046" y="62692"/>
                    </a:cxn>
                    <a:cxn ang="0">
                      <a:pos x="24560" y="113105"/>
                    </a:cxn>
                    <a:cxn ang="0">
                      <a:pos x="5816" y="171920"/>
                    </a:cxn>
                    <a:cxn ang="0">
                      <a:pos x="646" y="233966"/>
                    </a:cxn>
                    <a:cxn ang="0">
                      <a:pos x="0" y="261757"/>
                    </a:cxn>
                    <a:cxn ang="0">
                      <a:pos x="0" y="296659"/>
                    </a:cxn>
                    <a:cxn ang="0">
                      <a:pos x="0" y="646962"/>
                    </a:cxn>
                    <a:cxn ang="0">
                      <a:pos x="0" y="681217"/>
                    </a:cxn>
                    <a:cxn ang="0">
                      <a:pos x="646" y="709654"/>
                    </a:cxn>
                    <a:cxn ang="0">
                      <a:pos x="5816" y="771054"/>
                    </a:cxn>
                    <a:cxn ang="0">
                      <a:pos x="24560" y="829869"/>
                    </a:cxn>
                    <a:cxn ang="0">
                      <a:pos x="62046" y="880928"/>
                    </a:cxn>
                    <a:cxn ang="0">
                      <a:pos x="113105" y="918414"/>
                    </a:cxn>
                    <a:cxn ang="0">
                      <a:pos x="171920" y="937158"/>
                    </a:cxn>
                    <a:cxn ang="0">
                      <a:pos x="233320" y="942328"/>
                    </a:cxn>
                    <a:cxn ang="0">
                      <a:pos x="261757" y="942975"/>
                    </a:cxn>
                    <a:cxn ang="0">
                      <a:pos x="296012" y="942975"/>
                    </a:cxn>
                    <a:cxn ang="0">
                      <a:pos x="646315" y="942975"/>
                    </a:cxn>
                    <a:cxn ang="0">
                      <a:pos x="681217" y="942975"/>
                    </a:cxn>
                    <a:cxn ang="0">
                      <a:pos x="709008" y="942328"/>
                    </a:cxn>
                    <a:cxn ang="0">
                      <a:pos x="771054" y="937158"/>
                    </a:cxn>
                    <a:cxn ang="0">
                      <a:pos x="829869" y="918414"/>
                    </a:cxn>
                    <a:cxn ang="0">
                      <a:pos x="880282" y="880928"/>
                    </a:cxn>
                    <a:cxn ang="0">
                      <a:pos x="917768" y="829869"/>
                    </a:cxn>
                    <a:cxn ang="0">
                      <a:pos x="936511" y="771054"/>
                    </a:cxn>
                    <a:cxn ang="0">
                      <a:pos x="942328" y="709654"/>
                    </a:cxn>
                    <a:cxn ang="0">
                      <a:pos x="942328" y="681217"/>
                    </a:cxn>
                    <a:cxn ang="0">
                      <a:pos x="942975" y="646962"/>
                    </a:cxn>
                    <a:cxn ang="0">
                      <a:pos x="942975" y="296659"/>
                    </a:cxn>
                  </a:cxnLst>
                  <a:pathLst>
                    <a:path w="1459" h="1459">
                      <a:moveTo>
                        <a:pt x="1459" y="459"/>
                      </a:moveTo>
                      <a:cubicBezTo>
                        <a:pt x="1459" y="446"/>
                        <a:pt x="1459" y="427"/>
                        <a:pt x="1458" y="405"/>
                      </a:cubicBezTo>
                      <a:cubicBezTo>
                        <a:pt x="1458" y="382"/>
                        <a:pt x="1458" y="373"/>
                        <a:pt x="1458" y="362"/>
                      </a:cubicBezTo>
                      <a:cubicBezTo>
                        <a:pt x="1457" y="329"/>
                        <a:pt x="1455" y="296"/>
                        <a:pt x="1449" y="266"/>
                      </a:cubicBezTo>
                      <a:cubicBezTo>
                        <a:pt x="1443" y="234"/>
                        <a:pt x="1435" y="205"/>
                        <a:pt x="1420" y="175"/>
                      </a:cubicBezTo>
                      <a:cubicBezTo>
                        <a:pt x="1405" y="146"/>
                        <a:pt x="1385" y="120"/>
                        <a:pt x="1362" y="97"/>
                      </a:cubicBezTo>
                      <a:cubicBezTo>
                        <a:pt x="1339" y="74"/>
                        <a:pt x="1314" y="54"/>
                        <a:pt x="1284" y="39"/>
                      </a:cubicBezTo>
                      <a:cubicBezTo>
                        <a:pt x="1254" y="24"/>
                        <a:pt x="1225" y="16"/>
                        <a:pt x="1193" y="10"/>
                      </a:cubicBezTo>
                      <a:cubicBezTo>
                        <a:pt x="1163" y="4"/>
                        <a:pt x="1130" y="2"/>
                        <a:pt x="1097" y="1"/>
                      </a:cubicBezTo>
                      <a:cubicBezTo>
                        <a:pt x="1086" y="1"/>
                        <a:pt x="1077" y="1"/>
                        <a:pt x="1054" y="1"/>
                      </a:cubicBezTo>
                      <a:cubicBezTo>
                        <a:pt x="1032" y="1"/>
                        <a:pt x="1013" y="0"/>
                        <a:pt x="1000" y="0"/>
                      </a:cubicBezTo>
                      <a:cubicBezTo>
                        <a:pt x="458" y="0"/>
                        <a:pt x="458" y="0"/>
                        <a:pt x="458" y="0"/>
                      </a:cubicBezTo>
                      <a:cubicBezTo>
                        <a:pt x="445" y="0"/>
                        <a:pt x="427" y="1"/>
                        <a:pt x="405" y="1"/>
                      </a:cubicBezTo>
                      <a:cubicBezTo>
                        <a:pt x="382" y="1"/>
                        <a:pt x="372" y="1"/>
                        <a:pt x="361" y="1"/>
                      </a:cubicBezTo>
                      <a:cubicBezTo>
                        <a:pt x="328" y="2"/>
                        <a:pt x="295" y="4"/>
                        <a:pt x="266"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4" y="296"/>
                        <a:pt x="1" y="329"/>
                        <a:pt x="1" y="362"/>
                      </a:cubicBezTo>
                      <a:cubicBezTo>
                        <a:pt x="1" y="373"/>
                        <a:pt x="0" y="382"/>
                        <a:pt x="0" y="405"/>
                      </a:cubicBezTo>
                      <a:cubicBezTo>
                        <a:pt x="0" y="427"/>
                        <a:pt x="0" y="446"/>
                        <a:pt x="0" y="459"/>
                      </a:cubicBezTo>
                      <a:cubicBezTo>
                        <a:pt x="0" y="1001"/>
                        <a:pt x="0" y="1001"/>
                        <a:pt x="0" y="1001"/>
                      </a:cubicBezTo>
                      <a:cubicBezTo>
                        <a:pt x="0" y="1014"/>
                        <a:pt x="0" y="1032"/>
                        <a:pt x="0" y="1054"/>
                      </a:cubicBezTo>
                      <a:cubicBezTo>
                        <a:pt x="0" y="1077"/>
                        <a:pt x="1" y="1087"/>
                        <a:pt x="1" y="1098"/>
                      </a:cubicBezTo>
                      <a:cubicBezTo>
                        <a:pt x="1" y="1131"/>
                        <a:pt x="4"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6" y="1450"/>
                      </a:cubicBezTo>
                      <a:cubicBezTo>
                        <a:pt x="295" y="1455"/>
                        <a:pt x="328" y="1458"/>
                        <a:pt x="361" y="1458"/>
                      </a:cubicBezTo>
                      <a:cubicBezTo>
                        <a:pt x="372" y="1458"/>
                        <a:pt x="382" y="1459"/>
                        <a:pt x="405" y="1459"/>
                      </a:cubicBezTo>
                      <a:cubicBezTo>
                        <a:pt x="427" y="1459"/>
                        <a:pt x="445" y="1459"/>
                        <a:pt x="458" y="1459"/>
                      </a:cubicBezTo>
                      <a:cubicBezTo>
                        <a:pt x="1000" y="1459"/>
                        <a:pt x="1000" y="1459"/>
                        <a:pt x="1000" y="1459"/>
                      </a:cubicBezTo>
                      <a:cubicBezTo>
                        <a:pt x="1013" y="1459"/>
                        <a:pt x="1032" y="1459"/>
                        <a:pt x="1054" y="1459"/>
                      </a:cubicBezTo>
                      <a:cubicBezTo>
                        <a:pt x="1077" y="1459"/>
                        <a:pt x="1086" y="1458"/>
                        <a:pt x="1097" y="1458"/>
                      </a:cubicBezTo>
                      <a:cubicBezTo>
                        <a:pt x="1130" y="1458"/>
                        <a:pt x="1163" y="1455"/>
                        <a:pt x="1193" y="1450"/>
                      </a:cubicBezTo>
                      <a:cubicBezTo>
                        <a:pt x="1225" y="1444"/>
                        <a:pt x="1254" y="1436"/>
                        <a:pt x="1284" y="1421"/>
                      </a:cubicBezTo>
                      <a:cubicBezTo>
                        <a:pt x="1314" y="1406"/>
                        <a:pt x="1339" y="1385"/>
                        <a:pt x="1362" y="1363"/>
                      </a:cubicBezTo>
                      <a:cubicBezTo>
                        <a:pt x="1385" y="1340"/>
                        <a:pt x="1405" y="1314"/>
                        <a:pt x="1420" y="1284"/>
                      </a:cubicBezTo>
                      <a:cubicBezTo>
                        <a:pt x="1435" y="1255"/>
                        <a:pt x="1443" y="1226"/>
                        <a:pt x="1449" y="1193"/>
                      </a:cubicBezTo>
                      <a:cubicBezTo>
                        <a:pt x="1455" y="1164"/>
                        <a:pt x="1457" y="1131"/>
                        <a:pt x="1458" y="1098"/>
                      </a:cubicBezTo>
                      <a:cubicBezTo>
                        <a:pt x="1458" y="1087"/>
                        <a:pt x="1458" y="1077"/>
                        <a:pt x="1458" y="1054"/>
                      </a:cubicBezTo>
                      <a:cubicBezTo>
                        <a:pt x="1459" y="1032"/>
                        <a:pt x="1459" y="1014"/>
                        <a:pt x="1459" y="1001"/>
                      </a:cubicBezTo>
                      <a:lnTo>
                        <a:pt x="1459" y="459"/>
                      </a:lnTo>
                      <a:close/>
                    </a:path>
                  </a:pathLst>
                </a:custGeom>
                <a:solidFill>
                  <a:srgbClr val="FF9400"/>
                </a:solidFill>
                <a:ln w="9525">
                  <a:noFill/>
                </a:ln>
              </p:spPr>
              <p:txBody>
                <a:bodyPr/>
                <a:p>
                  <a:endParaRPr lang="zh-CN" altLang="en-US"/>
                </a:p>
              </p:txBody>
            </p:sp>
            <p:sp>
              <p:nvSpPr>
                <p:cNvPr id="23825" name="Freeform 6"/>
                <p:cNvSpPr/>
                <p:nvPr/>
              </p:nvSpPr>
              <p:spPr>
                <a:xfrm>
                  <a:off x="3711575" y="2436813"/>
                  <a:ext cx="946150" cy="944562"/>
                </a:xfrm>
                <a:custGeom>
                  <a:avLst/>
                  <a:gdLst/>
                  <a:ahLst/>
                  <a:cxnLst>
                    <a:cxn ang="0">
                      <a:pos x="946150" y="297637"/>
                    </a:cxn>
                    <a:cxn ang="0">
                      <a:pos x="945503" y="234365"/>
                    </a:cxn>
                    <a:cxn ang="0">
                      <a:pos x="920927" y="113631"/>
                    </a:cxn>
                    <a:cxn ang="0">
                      <a:pos x="883418" y="62626"/>
                    </a:cxn>
                    <a:cxn ang="0">
                      <a:pos x="832327" y="25179"/>
                    </a:cxn>
                    <a:cxn ang="0">
                      <a:pos x="711390" y="645"/>
                    </a:cxn>
                    <a:cxn ang="0">
                      <a:pos x="648012" y="0"/>
                    </a:cxn>
                    <a:cxn ang="0">
                      <a:pos x="263214" y="645"/>
                    </a:cxn>
                    <a:cxn ang="0">
                      <a:pos x="172673" y="6456"/>
                    </a:cxn>
                    <a:cxn ang="0">
                      <a:pos x="62731" y="62626"/>
                    </a:cxn>
                    <a:cxn ang="0">
                      <a:pos x="62731" y="62626"/>
                    </a:cxn>
                    <a:cxn ang="0">
                      <a:pos x="5820" y="173029"/>
                    </a:cxn>
                    <a:cxn ang="0">
                      <a:pos x="0" y="262772"/>
                    </a:cxn>
                    <a:cxn ang="0">
                      <a:pos x="0" y="647570"/>
                    </a:cxn>
                    <a:cxn ang="0">
                      <a:pos x="646" y="710196"/>
                    </a:cxn>
                    <a:cxn ang="0">
                      <a:pos x="24575" y="830930"/>
                    </a:cxn>
                    <a:cxn ang="0">
                      <a:pos x="62731" y="881935"/>
                    </a:cxn>
                    <a:cxn ang="0">
                      <a:pos x="113822" y="920027"/>
                    </a:cxn>
                    <a:cxn ang="0">
                      <a:pos x="234759" y="943916"/>
                    </a:cxn>
                    <a:cxn ang="0">
                      <a:pos x="297490" y="944562"/>
                    </a:cxn>
                    <a:cxn ang="0">
                      <a:pos x="682935" y="944562"/>
                    </a:cxn>
                    <a:cxn ang="0">
                      <a:pos x="772829" y="938751"/>
                    </a:cxn>
                    <a:cxn ang="0">
                      <a:pos x="883418" y="881935"/>
                    </a:cxn>
                    <a:cxn ang="0">
                      <a:pos x="883418" y="881935"/>
                    </a:cxn>
                    <a:cxn ang="0">
                      <a:pos x="939682" y="772177"/>
                    </a:cxn>
                    <a:cxn ang="0">
                      <a:pos x="945503" y="681789"/>
                    </a:cxn>
                    <a:cxn ang="0">
                      <a:pos x="946150" y="297637"/>
                    </a:cxn>
                    <a:cxn ang="0">
                      <a:pos x="943563" y="297637"/>
                    </a:cxn>
                    <a:cxn ang="0">
                      <a:pos x="942916" y="681789"/>
                    </a:cxn>
                    <a:cxn ang="0">
                      <a:pos x="937095" y="771532"/>
                    </a:cxn>
                    <a:cxn ang="0">
                      <a:pos x="881478" y="879998"/>
                    </a:cxn>
                    <a:cxn ang="0">
                      <a:pos x="881478" y="879998"/>
                    </a:cxn>
                    <a:cxn ang="0">
                      <a:pos x="772829" y="936168"/>
                    </a:cxn>
                    <a:cxn ang="0">
                      <a:pos x="682935" y="941979"/>
                    </a:cxn>
                    <a:cxn ang="0">
                      <a:pos x="297490" y="941979"/>
                    </a:cxn>
                    <a:cxn ang="0">
                      <a:pos x="234759" y="941333"/>
                    </a:cxn>
                    <a:cxn ang="0">
                      <a:pos x="115115" y="917445"/>
                    </a:cxn>
                    <a:cxn ang="0">
                      <a:pos x="63378" y="881289"/>
                    </a:cxn>
                    <a:cxn ang="0">
                      <a:pos x="27162" y="829639"/>
                    </a:cxn>
                    <a:cxn ang="0">
                      <a:pos x="3233" y="710196"/>
                    </a:cxn>
                    <a:cxn ang="0">
                      <a:pos x="2586" y="647570"/>
                    </a:cxn>
                    <a:cxn ang="0">
                      <a:pos x="2586" y="262772"/>
                    </a:cxn>
                    <a:cxn ang="0">
                      <a:pos x="8407" y="173675"/>
                    </a:cxn>
                    <a:cxn ang="0">
                      <a:pos x="64671" y="64563"/>
                    </a:cxn>
                    <a:cxn ang="0">
                      <a:pos x="64671" y="64563"/>
                    </a:cxn>
                    <a:cxn ang="0">
                      <a:pos x="173320" y="9038"/>
                    </a:cxn>
                    <a:cxn ang="0">
                      <a:pos x="263214" y="3228"/>
                    </a:cxn>
                    <a:cxn ang="0">
                      <a:pos x="648012" y="2582"/>
                    </a:cxn>
                    <a:cxn ang="0">
                      <a:pos x="710744" y="3228"/>
                    </a:cxn>
                    <a:cxn ang="0">
                      <a:pos x="831034" y="27762"/>
                    </a:cxn>
                    <a:cxn ang="0">
                      <a:pos x="882124" y="63917"/>
                    </a:cxn>
                    <a:cxn ang="0">
                      <a:pos x="918987" y="114922"/>
                    </a:cxn>
                    <a:cxn ang="0">
                      <a:pos x="942916" y="235010"/>
                    </a:cxn>
                    <a:cxn ang="0">
                      <a:pos x="943563" y="2976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8"/>
                        <a:pt x="1453"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5" y="0"/>
                        <a:pt x="1002" y="0"/>
                      </a:cubicBezTo>
                      <a:cubicBezTo>
                        <a:pt x="460" y="0"/>
                        <a:pt x="460" y="0"/>
                        <a:pt x="460" y="0"/>
                      </a:cubicBezTo>
                      <a:cubicBezTo>
                        <a:pt x="447" y="0"/>
                        <a:pt x="429" y="1"/>
                        <a:pt x="407" y="1"/>
                      </a:cubicBezTo>
                      <a:cubicBezTo>
                        <a:pt x="384" y="1"/>
                        <a:pt x="374" y="1"/>
                        <a:pt x="363" y="1"/>
                      </a:cubicBezTo>
                      <a:cubicBezTo>
                        <a:pt x="330" y="2"/>
                        <a:pt x="297" y="4"/>
                        <a:pt x="267" y="10"/>
                      </a:cubicBezTo>
                      <a:cubicBezTo>
                        <a:pt x="235" y="16"/>
                        <a:pt x="205" y="24"/>
                        <a:pt x="176" y="39"/>
                      </a:cubicBezTo>
                      <a:cubicBezTo>
                        <a:pt x="146" y="54"/>
                        <a:pt x="120" y="75"/>
                        <a:pt x="97" y="97"/>
                      </a:cubicBezTo>
                      <a:cubicBezTo>
                        <a:pt x="97" y="97"/>
                        <a:pt x="97" y="97"/>
                        <a:pt x="97" y="97"/>
                      </a:cubicBezTo>
                      <a:cubicBezTo>
                        <a:pt x="97" y="97"/>
                        <a:pt x="97" y="97"/>
                        <a:pt x="97" y="97"/>
                      </a:cubicBezTo>
                      <a:cubicBezTo>
                        <a:pt x="75" y="120"/>
                        <a:pt x="54" y="146"/>
                        <a:pt x="38" y="176"/>
                      </a:cubicBezTo>
                      <a:cubicBezTo>
                        <a:pt x="24" y="206"/>
                        <a:pt x="15" y="235"/>
                        <a:pt x="9" y="268"/>
                      </a:cubicBezTo>
                      <a:cubicBezTo>
                        <a:pt x="4" y="298"/>
                        <a:pt x="1" y="331"/>
                        <a:pt x="1" y="363"/>
                      </a:cubicBezTo>
                      <a:cubicBezTo>
                        <a:pt x="1" y="375"/>
                        <a:pt x="0" y="384"/>
                        <a:pt x="0" y="407"/>
                      </a:cubicBezTo>
                      <a:cubicBezTo>
                        <a:pt x="0" y="429"/>
                        <a:pt x="0" y="448"/>
                        <a:pt x="0" y="461"/>
                      </a:cubicBezTo>
                      <a:cubicBezTo>
                        <a:pt x="0" y="1003"/>
                        <a:pt x="0" y="1003"/>
                        <a:pt x="0" y="1003"/>
                      </a:cubicBezTo>
                      <a:cubicBezTo>
                        <a:pt x="0" y="1016"/>
                        <a:pt x="0" y="1034"/>
                        <a:pt x="0" y="1056"/>
                      </a:cubicBezTo>
                      <a:cubicBezTo>
                        <a:pt x="0" y="1079"/>
                        <a:pt x="1" y="1089"/>
                        <a:pt x="1" y="1100"/>
                      </a:cubicBezTo>
                      <a:cubicBezTo>
                        <a:pt x="1" y="1133"/>
                        <a:pt x="4" y="1166"/>
                        <a:pt x="9" y="1196"/>
                      </a:cubicBezTo>
                      <a:cubicBezTo>
                        <a:pt x="15" y="1228"/>
                        <a:pt x="24" y="1258"/>
                        <a:pt x="38"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5" y="1439"/>
                        <a:pt x="235" y="1448"/>
                        <a:pt x="267" y="1454"/>
                      </a:cubicBezTo>
                      <a:cubicBezTo>
                        <a:pt x="297" y="1459"/>
                        <a:pt x="330" y="1462"/>
                        <a:pt x="363" y="1462"/>
                      </a:cubicBezTo>
                      <a:cubicBezTo>
                        <a:pt x="374" y="1462"/>
                        <a:pt x="384" y="1463"/>
                        <a:pt x="407" y="1463"/>
                      </a:cubicBezTo>
                      <a:cubicBezTo>
                        <a:pt x="429" y="1463"/>
                        <a:pt x="447" y="1463"/>
                        <a:pt x="460" y="1463"/>
                      </a:cubicBezTo>
                      <a:cubicBezTo>
                        <a:pt x="1002" y="1463"/>
                        <a:pt x="1002" y="1463"/>
                        <a:pt x="1002" y="1463"/>
                      </a:cubicBezTo>
                      <a:cubicBezTo>
                        <a:pt x="1015"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3"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49" y="1195"/>
                      </a:cubicBezTo>
                      <a:cubicBezTo>
                        <a:pt x="1443"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4" y="1406"/>
                        <a:pt x="1285" y="1421"/>
                      </a:cubicBezTo>
                      <a:cubicBezTo>
                        <a:pt x="1256" y="1436"/>
                        <a:pt x="1227" y="1444"/>
                        <a:pt x="1195" y="1450"/>
                      </a:cubicBezTo>
                      <a:cubicBezTo>
                        <a:pt x="1165" y="1455"/>
                        <a:pt x="1132" y="1458"/>
                        <a:pt x="1099" y="1458"/>
                      </a:cubicBezTo>
                      <a:cubicBezTo>
                        <a:pt x="1088" y="1458"/>
                        <a:pt x="1079" y="1459"/>
                        <a:pt x="1056" y="1459"/>
                      </a:cubicBezTo>
                      <a:cubicBezTo>
                        <a:pt x="1034" y="1459"/>
                        <a:pt x="1015" y="1459"/>
                        <a:pt x="1002" y="1459"/>
                      </a:cubicBezTo>
                      <a:cubicBezTo>
                        <a:pt x="460" y="1459"/>
                        <a:pt x="460" y="1459"/>
                        <a:pt x="460" y="1459"/>
                      </a:cubicBezTo>
                      <a:cubicBezTo>
                        <a:pt x="447" y="1459"/>
                        <a:pt x="429" y="1459"/>
                        <a:pt x="407" y="1459"/>
                      </a:cubicBezTo>
                      <a:cubicBezTo>
                        <a:pt x="384" y="1459"/>
                        <a:pt x="374" y="1458"/>
                        <a:pt x="363" y="1458"/>
                      </a:cubicBezTo>
                      <a:cubicBezTo>
                        <a:pt x="330" y="1458"/>
                        <a:pt x="297" y="1455"/>
                        <a:pt x="268" y="1450"/>
                      </a:cubicBezTo>
                      <a:cubicBezTo>
                        <a:pt x="236" y="1444"/>
                        <a:pt x="207" y="1436"/>
                        <a:pt x="178" y="1421"/>
                      </a:cubicBezTo>
                      <a:cubicBezTo>
                        <a:pt x="148" y="1406"/>
                        <a:pt x="123" y="1385"/>
                        <a:pt x="100" y="1363"/>
                      </a:cubicBezTo>
                      <a:cubicBezTo>
                        <a:pt x="98" y="1365"/>
                        <a:pt x="98" y="1365"/>
                        <a:pt x="98" y="1365"/>
                      </a:cubicBezTo>
                      <a:cubicBezTo>
                        <a:pt x="100" y="1363"/>
                        <a:pt x="100" y="1363"/>
                        <a:pt x="100" y="1363"/>
                      </a:cubicBezTo>
                      <a:cubicBezTo>
                        <a:pt x="78" y="1340"/>
                        <a:pt x="57" y="1315"/>
                        <a:pt x="42" y="1285"/>
                      </a:cubicBezTo>
                      <a:cubicBezTo>
                        <a:pt x="27" y="1256"/>
                        <a:pt x="19" y="1227"/>
                        <a:pt x="13" y="1195"/>
                      </a:cubicBezTo>
                      <a:cubicBezTo>
                        <a:pt x="8" y="1166"/>
                        <a:pt x="5" y="1133"/>
                        <a:pt x="5" y="1100"/>
                      </a:cubicBezTo>
                      <a:cubicBezTo>
                        <a:pt x="5" y="1089"/>
                        <a:pt x="4" y="1079"/>
                        <a:pt x="4" y="1056"/>
                      </a:cubicBezTo>
                      <a:cubicBezTo>
                        <a:pt x="4" y="1034"/>
                        <a:pt x="4" y="1016"/>
                        <a:pt x="4" y="1003"/>
                      </a:cubicBezTo>
                      <a:cubicBezTo>
                        <a:pt x="4" y="461"/>
                        <a:pt x="4" y="461"/>
                        <a:pt x="4" y="461"/>
                      </a:cubicBezTo>
                      <a:cubicBezTo>
                        <a:pt x="4" y="448"/>
                        <a:pt x="4" y="429"/>
                        <a:pt x="4" y="407"/>
                      </a:cubicBezTo>
                      <a:cubicBezTo>
                        <a:pt x="4" y="384"/>
                        <a:pt x="5" y="375"/>
                        <a:pt x="5" y="364"/>
                      </a:cubicBezTo>
                      <a:cubicBezTo>
                        <a:pt x="5" y="331"/>
                        <a:pt x="8" y="298"/>
                        <a:pt x="13" y="269"/>
                      </a:cubicBezTo>
                      <a:cubicBezTo>
                        <a:pt x="19" y="236"/>
                        <a:pt x="27" y="207"/>
                        <a:pt x="42" y="178"/>
                      </a:cubicBezTo>
                      <a:cubicBezTo>
                        <a:pt x="57" y="149"/>
                        <a:pt x="78" y="123"/>
                        <a:pt x="100" y="100"/>
                      </a:cubicBezTo>
                      <a:cubicBezTo>
                        <a:pt x="98" y="99"/>
                        <a:pt x="98" y="99"/>
                        <a:pt x="98" y="99"/>
                      </a:cubicBezTo>
                      <a:cubicBezTo>
                        <a:pt x="100" y="100"/>
                        <a:pt x="100" y="100"/>
                        <a:pt x="100" y="100"/>
                      </a:cubicBezTo>
                      <a:cubicBezTo>
                        <a:pt x="123" y="78"/>
                        <a:pt x="148" y="57"/>
                        <a:pt x="178" y="43"/>
                      </a:cubicBezTo>
                      <a:cubicBezTo>
                        <a:pt x="207" y="28"/>
                        <a:pt x="236" y="20"/>
                        <a:pt x="268" y="14"/>
                      </a:cubicBezTo>
                      <a:cubicBezTo>
                        <a:pt x="297" y="8"/>
                        <a:pt x="330" y="6"/>
                        <a:pt x="363" y="5"/>
                      </a:cubicBezTo>
                      <a:cubicBezTo>
                        <a:pt x="374" y="5"/>
                        <a:pt x="384" y="5"/>
                        <a:pt x="407" y="5"/>
                      </a:cubicBezTo>
                      <a:cubicBezTo>
                        <a:pt x="429" y="5"/>
                        <a:pt x="447" y="4"/>
                        <a:pt x="460" y="4"/>
                      </a:cubicBezTo>
                      <a:cubicBezTo>
                        <a:pt x="1002" y="4"/>
                        <a:pt x="1002" y="4"/>
                        <a:pt x="1002" y="4"/>
                      </a:cubicBezTo>
                      <a:cubicBezTo>
                        <a:pt x="1015" y="4"/>
                        <a:pt x="1034" y="5"/>
                        <a:pt x="1056" y="5"/>
                      </a:cubicBezTo>
                      <a:cubicBezTo>
                        <a:pt x="1079" y="5"/>
                        <a:pt x="1088" y="5"/>
                        <a:pt x="1099" y="5"/>
                      </a:cubicBezTo>
                      <a:cubicBezTo>
                        <a:pt x="1132" y="6"/>
                        <a:pt x="1165" y="8"/>
                        <a:pt x="1195" y="14"/>
                      </a:cubicBezTo>
                      <a:cubicBezTo>
                        <a:pt x="1227" y="20"/>
                        <a:pt x="1256" y="28"/>
                        <a:pt x="1285" y="43"/>
                      </a:cubicBezTo>
                      <a:cubicBezTo>
                        <a:pt x="1314"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3" y="236"/>
                        <a:pt x="1449" y="269"/>
                      </a:cubicBezTo>
                      <a:cubicBezTo>
                        <a:pt x="1455" y="298"/>
                        <a:pt x="1457" y="331"/>
                        <a:pt x="1458" y="364"/>
                      </a:cubicBezTo>
                      <a:cubicBezTo>
                        <a:pt x="1458" y="375"/>
                        <a:pt x="1458" y="384"/>
                        <a:pt x="1458" y="407"/>
                      </a:cubicBezTo>
                      <a:cubicBezTo>
                        <a:pt x="1459" y="429"/>
                        <a:pt x="1459" y="448"/>
                        <a:pt x="1459" y="461"/>
                      </a:cubicBezTo>
                      <a:lnTo>
                        <a:pt x="1461" y="461"/>
                      </a:lnTo>
                      <a:close/>
                    </a:path>
                  </a:pathLst>
                </a:custGeom>
                <a:solidFill>
                  <a:srgbClr val="808080"/>
                </a:solidFill>
                <a:ln w="9525">
                  <a:noFill/>
                </a:ln>
              </p:spPr>
              <p:txBody>
                <a:bodyPr/>
                <a:p>
                  <a:endParaRPr lang="zh-CN" altLang="en-US"/>
                </a:p>
              </p:txBody>
            </p:sp>
            <p:sp>
              <p:nvSpPr>
                <p:cNvPr id="23826" name="Rectangle 7"/>
                <p:cNvSpPr/>
                <p:nvPr/>
              </p:nvSpPr>
              <p:spPr>
                <a:xfrm>
                  <a:off x="4327525" y="2663825"/>
                  <a:ext cx="187325" cy="190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27" name="Freeform 8"/>
                <p:cNvSpPr/>
                <p:nvPr/>
              </p:nvSpPr>
              <p:spPr>
                <a:xfrm>
                  <a:off x="3713163" y="2438400"/>
                  <a:ext cx="942975" cy="942975"/>
                </a:xfrm>
                <a:custGeom>
                  <a:avLst/>
                  <a:gdLst/>
                  <a:ahLst/>
                  <a:cxnLst>
                    <a:cxn ang="0">
                      <a:pos x="942975" y="461962"/>
                    </a:cxn>
                    <a:cxn ang="0">
                      <a:pos x="481012" y="461962"/>
                    </a:cxn>
                    <a:cxn ang="0">
                      <a:pos x="481012" y="0"/>
                    </a:cxn>
                    <a:cxn ang="0">
                      <a:pos x="463550" y="0"/>
                    </a:cxn>
                    <a:cxn ang="0">
                      <a:pos x="463550" y="461962"/>
                    </a:cxn>
                    <a:cxn ang="0">
                      <a:pos x="0" y="461962"/>
                    </a:cxn>
                    <a:cxn ang="0">
                      <a:pos x="0" y="479425"/>
                    </a:cxn>
                    <a:cxn ang="0">
                      <a:pos x="463550" y="479425"/>
                    </a:cxn>
                    <a:cxn ang="0">
                      <a:pos x="463550" y="942975"/>
                    </a:cxn>
                    <a:cxn ang="0">
                      <a:pos x="481012" y="942975"/>
                    </a:cxn>
                    <a:cxn ang="0">
                      <a:pos x="481012" y="479425"/>
                    </a:cxn>
                    <a:cxn ang="0">
                      <a:pos x="942975" y="479425"/>
                    </a:cxn>
                    <a:cxn ang="0">
                      <a:pos x="942975" y="461962"/>
                    </a:cxn>
                  </a:cxnLst>
                  <a:pathLst>
                    <a:path w="594" h="594">
                      <a:moveTo>
                        <a:pt x="594" y="291"/>
                      </a:moveTo>
                      <a:lnTo>
                        <a:pt x="303" y="291"/>
                      </a:lnTo>
                      <a:lnTo>
                        <a:pt x="303" y="0"/>
                      </a:lnTo>
                      <a:lnTo>
                        <a:pt x="292" y="0"/>
                      </a:lnTo>
                      <a:lnTo>
                        <a:pt x="292" y="291"/>
                      </a:lnTo>
                      <a:lnTo>
                        <a:pt x="0" y="291"/>
                      </a:lnTo>
                      <a:lnTo>
                        <a:pt x="0" y="302"/>
                      </a:lnTo>
                      <a:lnTo>
                        <a:pt x="292" y="302"/>
                      </a:lnTo>
                      <a:lnTo>
                        <a:pt x="292" y="594"/>
                      </a:lnTo>
                      <a:lnTo>
                        <a:pt x="303" y="594"/>
                      </a:lnTo>
                      <a:lnTo>
                        <a:pt x="303" y="302"/>
                      </a:lnTo>
                      <a:lnTo>
                        <a:pt x="594" y="302"/>
                      </a:lnTo>
                      <a:lnTo>
                        <a:pt x="594" y="291"/>
                      </a:lnTo>
                      <a:close/>
                    </a:path>
                  </a:pathLst>
                </a:custGeom>
                <a:solidFill>
                  <a:srgbClr val="000000"/>
                </a:solidFill>
                <a:ln w="9525">
                  <a:noFill/>
                </a:ln>
              </p:spPr>
              <p:txBody>
                <a:bodyPr/>
                <a:p>
                  <a:endParaRPr lang="zh-CN" altLang="en-US"/>
                </a:p>
              </p:txBody>
            </p:sp>
            <p:sp>
              <p:nvSpPr>
                <p:cNvPr id="23828" name="Freeform 9"/>
                <p:cNvSpPr/>
                <p:nvPr/>
              </p:nvSpPr>
              <p:spPr>
                <a:xfrm>
                  <a:off x="4194175" y="2917825"/>
                  <a:ext cx="461963" cy="463550"/>
                </a:xfrm>
                <a:custGeom>
                  <a:avLst/>
                  <a:gdLst/>
                  <a:ahLst/>
                  <a:cxnLst>
                    <a:cxn ang="0">
                      <a:pos x="0" y="463550"/>
                    </a:cxn>
                    <a:cxn ang="0">
                      <a:pos x="165816" y="463550"/>
                    </a:cxn>
                    <a:cxn ang="0">
                      <a:pos x="200657" y="463550"/>
                    </a:cxn>
                    <a:cxn ang="0">
                      <a:pos x="228400" y="462902"/>
                    </a:cxn>
                    <a:cxn ang="0">
                      <a:pos x="290339" y="457723"/>
                    </a:cxn>
                    <a:cxn ang="0">
                      <a:pos x="349053" y="438948"/>
                    </a:cxn>
                    <a:cxn ang="0">
                      <a:pos x="399378" y="401398"/>
                    </a:cxn>
                    <a:cxn ang="0">
                      <a:pos x="436800" y="350252"/>
                    </a:cxn>
                    <a:cxn ang="0">
                      <a:pos x="455511" y="291337"/>
                    </a:cxn>
                    <a:cxn ang="0">
                      <a:pos x="461317" y="229832"/>
                    </a:cxn>
                    <a:cxn ang="0">
                      <a:pos x="461317" y="201346"/>
                    </a:cxn>
                    <a:cxn ang="0">
                      <a:pos x="461963" y="167033"/>
                    </a:cxn>
                    <a:cxn ang="0">
                      <a:pos x="461963" y="0"/>
                    </a:cxn>
                    <a:cxn ang="0">
                      <a:pos x="0" y="0"/>
                    </a:cxn>
                    <a:cxn ang="0">
                      <a:pos x="0" y="463550"/>
                    </a:cxn>
                  </a:cxnLst>
                  <a:pathLst>
                    <a:path w="716" h="716">
                      <a:moveTo>
                        <a:pt x="0" y="716"/>
                      </a:moveTo>
                      <a:cubicBezTo>
                        <a:pt x="257" y="716"/>
                        <a:pt x="257" y="716"/>
                        <a:pt x="257" y="716"/>
                      </a:cubicBezTo>
                      <a:cubicBezTo>
                        <a:pt x="270" y="716"/>
                        <a:pt x="289" y="716"/>
                        <a:pt x="311" y="716"/>
                      </a:cubicBezTo>
                      <a:cubicBezTo>
                        <a:pt x="334" y="716"/>
                        <a:pt x="343" y="715"/>
                        <a:pt x="354" y="715"/>
                      </a:cubicBezTo>
                      <a:cubicBezTo>
                        <a:pt x="387" y="715"/>
                        <a:pt x="420" y="712"/>
                        <a:pt x="450" y="707"/>
                      </a:cubicBezTo>
                      <a:cubicBezTo>
                        <a:pt x="482" y="701"/>
                        <a:pt x="511" y="693"/>
                        <a:pt x="541" y="678"/>
                      </a:cubicBezTo>
                      <a:cubicBezTo>
                        <a:pt x="571" y="663"/>
                        <a:pt x="596" y="642"/>
                        <a:pt x="619" y="620"/>
                      </a:cubicBezTo>
                      <a:cubicBezTo>
                        <a:pt x="642" y="597"/>
                        <a:pt x="662" y="571"/>
                        <a:pt x="677" y="541"/>
                      </a:cubicBezTo>
                      <a:cubicBezTo>
                        <a:pt x="692" y="512"/>
                        <a:pt x="700" y="483"/>
                        <a:pt x="706" y="450"/>
                      </a:cubicBezTo>
                      <a:cubicBezTo>
                        <a:pt x="712" y="421"/>
                        <a:pt x="714" y="388"/>
                        <a:pt x="715" y="355"/>
                      </a:cubicBezTo>
                      <a:cubicBezTo>
                        <a:pt x="715" y="344"/>
                        <a:pt x="715" y="334"/>
                        <a:pt x="715" y="311"/>
                      </a:cubicBezTo>
                      <a:cubicBezTo>
                        <a:pt x="716" y="289"/>
                        <a:pt x="716" y="271"/>
                        <a:pt x="716" y="258"/>
                      </a:cubicBezTo>
                      <a:cubicBezTo>
                        <a:pt x="716" y="0"/>
                        <a:pt x="716" y="0"/>
                        <a:pt x="716" y="0"/>
                      </a:cubicBezTo>
                      <a:cubicBezTo>
                        <a:pt x="0" y="0"/>
                        <a:pt x="0" y="0"/>
                        <a:pt x="0" y="0"/>
                      </a:cubicBezTo>
                      <a:lnTo>
                        <a:pt x="0" y="716"/>
                      </a:lnTo>
                      <a:close/>
                    </a:path>
                  </a:pathLst>
                </a:custGeom>
                <a:solidFill>
                  <a:srgbClr val="C5C7CB"/>
                </a:solidFill>
                <a:ln w="9525">
                  <a:noFill/>
                </a:ln>
              </p:spPr>
              <p:txBody>
                <a:bodyPr/>
                <a:p>
                  <a:endParaRPr lang="zh-CN" altLang="en-US"/>
                </a:p>
              </p:txBody>
            </p:sp>
            <p:sp>
              <p:nvSpPr>
                <p:cNvPr id="23829" name="Rectangle 10"/>
                <p:cNvSpPr/>
                <p:nvPr/>
              </p:nvSpPr>
              <p:spPr>
                <a:xfrm>
                  <a:off x="4327525" y="3082925"/>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30" name="Rectangle 11"/>
                <p:cNvSpPr/>
                <p:nvPr/>
              </p:nvSpPr>
              <p:spPr>
                <a:xfrm>
                  <a:off x="4327525" y="3189288"/>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31" name="Freeform 12"/>
                <p:cNvSpPr/>
                <p:nvPr/>
              </p:nvSpPr>
              <p:spPr>
                <a:xfrm>
                  <a:off x="3856038" y="2579688"/>
                  <a:ext cx="187325" cy="187325"/>
                </a:xfrm>
                <a:custGeom>
                  <a:avLst/>
                  <a:gdLst/>
                  <a:ahLst/>
                  <a:cxnLst>
                    <a:cxn ang="0">
                      <a:pos x="187325" y="84137"/>
                    </a:cxn>
                    <a:cxn ang="0">
                      <a:pos x="103187" y="84137"/>
                    </a:cxn>
                    <a:cxn ang="0">
                      <a:pos x="103187" y="0"/>
                    </a:cxn>
                    <a:cxn ang="0">
                      <a:pos x="85725" y="0"/>
                    </a:cxn>
                    <a:cxn ang="0">
                      <a:pos x="85725" y="84137"/>
                    </a:cxn>
                    <a:cxn ang="0">
                      <a:pos x="0" y="84137"/>
                    </a:cxn>
                    <a:cxn ang="0">
                      <a:pos x="0" y="103187"/>
                    </a:cxn>
                    <a:cxn ang="0">
                      <a:pos x="85725" y="103187"/>
                    </a:cxn>
                    <a:cxn ang="0">
                      <a:pos x="85725" y="187325"/>
                    </a:cxn>
                    <a:cxn ang="0">
                      <a:pos x="103187" y="187325"/>
                    </a:cxn>
                    <a:cxn ang="0">
                      <a:pos x="103187" y="103187"/>
                    </a:cxn>
                    <a:cxn ang="0">
                      <a:pos x="187325" y="103187"/>
                    </a:cxn>
                    <a:cxn ang="0">
                      <a:pos x="187325" y="84137"/>
                    </a:cxn>
                  </a:cxnLst>
                  <a:pathLst>
                    <a:path w="118" h="118">
                      <a:moveTo>
                        <a:pt x="118" y="53"/>
                      </a:moveTo>
                      <a:lnTo>
                        <a:pt x="65" y="53"/>
                      </a:lnTo>
                      <a:lnTo>
                        <a:pt x="65" y="0"/>
                      </a:lnTo>
                      <a:lnTo>
                        <a:pt x="54" y="0"/>
                      </a:lnTo>
                      <a:lnTo>
                        <a:pt x="54" y="53"/>
                      </a:lnTo>
                      <a:lnTo>
                        <a:pt x="0" y="53"/>
                      </a:lnTo>
                      <a:lnTo>
                        <a:pt x="0" y="65"/>
                      </a:lnTo>
                      <a:lnTo>
                        <a:pt x="54" y="65"/>
                      </a:lnTo>
                      <a:lnTo>
                        <a:pt x="54" y="118"/>
                      </a:lnTo>
                      <a:lnTo>
                        <a:pt x="65" y="118"/>
                      </a:lnTo>
                      <a:lnTo>
                        <a:pt x="65" y="65"/>
                      </a:lnTo>
                      <a:lnTo>
                        <a:pt x="118" y="65"/>
                      </a:lnTo>
                      <a:lnTo>
                        <a:pt x="118" y="53"/>
                      </a:lnTo>
                      <a:close/>
                    </a:path>
                  </a:pathLst>
                </a:custGeom>
                <a:solidFill>
                  <a:srgbClr val="FFFFFF"/>
                </a:solidFill>
                <a:ln w="9525">
                  <a:noFill/>
                </a:ln>
              </p:spPr>
              <p:txBody>
                <a:bodyPr/>
                <a:p>
                  <a:endParaRPr lang="zh-CN" altLang="en-US"/>
                </a:p>
              </p:txBody>
            </p:sp>
            <p:sp>
              <p:nvSpPr>
                <p:cNvPr id="23832" name="Freeform 13"/>
                <p:cNvSpPr/>
                <p:nvPr/>
              </p:nvSpPr>
              <p:spPr>
                <a:xfrm>
                  <a:off x="3878263" y="3071813"/>
                  <a:ext cx="144463" cy="146050"/>
                </a:xfrm>
                <a:custGeom>
                  <a:avLst/>
                  <a:gdLst/>
                  <a:ahLst/>
                  <a:cxnLst>
                    <a:cxn ang="0">
                      <a:pos x="144463" y="133350"/>
                    </a:cxn>
                    <a:cxn ang="0">
                      <a:pos x="84137" y="73025"/>
                    </a:cxn>
                    <a:cxn ang="0">
                      <a:pos x="144463" y="12700"/>
                    </a:cxn>
                    <a:cxn ang="0">
                      <a:pos x="131762" y="0"/>
                    </a:cxn>
                    <a:cxn ang="0">
                      <a:pos x="71437" y="60325"/>
                    </a:cxn>
                    <a:cxn ang="0">
                      <a:pos x="11112" y="0"/>
                    </a:cxn>
                    <a:cxn ang="0">
                      <a:pos x="0" y="12700"/>
                    </a:cxn>
                    <a:cxn ang="0">
                      <a:pos x="60325" y="73025"/>
                    </a:cxn>
                    <a:cxn ang="0">
                      <a:pos x="0" y="133350"/>
                    </a:cxn>
                    <a:cxn ang="0">
                      <a:pos x="11112" y="146050"/>
                    </a:cxn>
                    <a:cxn ang="0">
                      <a:pos x="71437" y="85725"/>
                    </a:cxn>
                    <a:cxn ang="0">
                      <a:pos x="131762" y="146050"/>
                    </a:cxn>
                    <a:cxn ang="0">
                      <a:pos x="144463" y="133350"/>
                    </a:cxn>
                  </a:cxnLst>
                  <a:pathLst>
                    <a:path w="91" h="92">
                      <a:moveTo>
                        <a:pt x="91" y="84"/>
                      </a:moveTo>
                      <a:lnTo>
                        <a:pt x="53" y="46"/>
                      </a:lnTo>
                      <a:lnTo>
                        <a:pt x="91" y="8"/>
                      </a:lnTo>
                      <a:lnTo>
                        <a:pt x="83" y="0"/>
                      </a:lnTo>
                      <a:lnTo>
                        <a:pt x="45" y="38"/>
                      </a:lnTo>
                      <a:lnTo>
                        <a:pt x="7" y="0"/>
                      </a:lnTo>
                      <a:lnTo>
                        <a:pt x="0" y="8"/>
                      </a:lnTo>
                      <a:lnTo>
                        <a:pt x="38" y="46"/>
                      </a:lnTo>
                      <a:lnTo>
                        <a:pt x="0" y="84"/>
                      </a:lnTo>
                      <a:lnTo>
                        <a:pt x="7" y="92"/>
                      </a:lnTo>
                      <a:lnTo>
                        <a:pt x="45" y="54"/>
                      </a:lnTo>
                      <a:lnTo>
                        <a:pt x="83" y="92"/>
                      </a:lnTo>
                      <a:lnTo>
                        <a:pt x="91" y="84"/>
                      </a:lnTo>
                      <a:close/>
                    </a:path>
                  </a:pathLst>
                </a:custGeom>
                <a:solidFill>
                  <a:srgbClr val="FFFFFF"/>
                </a:solidFill>
                <a:ln w="9525">
                  <a:noFill/>
                </a:ln>
              </p:spPr>
              <p:txBody>
                <a:bodyPr/>
                <a:p>
                  <a:endParaRPr lang="zh-CN" altLang="en-US"/>
                </a:p>
              </p:txBody>
            </p:sp>
          </p:grpSp>
          <p:grpSp>
            <p:nvGrpSpPr>
              <p:cNvPr id="23833" name="组合 735"/>
              <p:cNvGrpSpPr/>
              <p:nvPr/>
            </p:nvGrpSpPr>
            <p:grpSpPr>
              <a:xfrm>
                <a:off x="3878858" y="2721902"/>
                <a:ext cx="308618" cy="309137"/>
                <a:chOff x="1563688" y="4572000"/>
                <a:chExt cx="944563" cy="946150"/>
              </a:xfrm>
            </p:grpSpPr>
            <p:sp>
              <p:nvSpPr>
                <p:cNvPr id="23834" name="Freeform 94"/>
                <p:cNvSpPr/>
                <p:nvPr/>
              </p:nvSpPr>
              <p:spPr>
                <a:xfrm>
                  <a:off x="1565275" y="4573588"/>
                  <a:ext cx="942975" cy="942975"/>
                </a:xfrm>
                <a:custGeom>
                  <a:avLst/>
                  <a:gdLst/>
                  <a:ahLst/>
                  <a:cxnLst>
                    <a:cxn ang="0">
                      <a:pos x="942975" y="296659"/>
                    </a:cxn>
                    <a:cxn ang="0">
                      <a:pos x="942975" y="261757"/>
                    </a:cxn>
                    <a:cxn ang="0">
                      <a:pos x="942975" y="233320"/>
                    </a:cxn>
                    <a:cxn ang="0">
                      <a:pos x="937154" y="171920"/>
                    </a:cxn>
                    <a:cxn ang="0">
                      <a:pos x="918398" y="113105"/>
                    </a:cxn>
                    <a:cxn ang="0">
                      <a:pos x="880886" y="62692"/>
                    </a:cxn>
                    <a:cxn ang="0">
                      <a:pos x="830438" y="24560"/>
                    </a:cxn>
                    <a:cxn ang="0">
                      <a:pos x="771583" y="5816"/>
                    </a:cxn>
                    <a:cxn ang="0">
                      <a:pos x="709494" y="646"/>
                    </a:cxn>
                    <a:cxn ang="0">
                      <a:pos x="681037" y="0"/>
                    </a:cxn>
                    <a:cxn ang="0">
                      <a:pos x="646759" y="0"/>
                    </a:cxn>
                    <a:cxn ang="0">
                      <a:pos x="296215" y="0"/>
                    </a:cxn>
                    <a:cxn ang="0">
                      <a:pos x="261937" y="0"/>
                    </a:cxn>
                    <a:cxn ang="0">
                      <a:pos x="233480" y="646"/>
                    </a:cxn>
                    <a:cxn ang="0">
                      <a:pos x="171391" y="5816"/>
                    </a:cxn>
                    <a:cxn ang="0">
                      <a:pos x="113182" y="24560"/>
                    </a:cxn>
                    <a:cxn ang="0">
                      <a:pos x="62088" y="62692"/>
                    </a:cxn>
                    <a:cxn ang="0">
                      <a:pos x="24576" y="113105"/>
                    </a:cxn>
                    <a:cxn ang="0">
                      <a:pos x="5820" y="171920"/>
                    </a:cxn>
                    <a:cxn ang="0">
                      <a:pos x="646" y="233320"/>
                    </a:cxn>
                    <a:cxn ang="0">
                      <a:pos x="0" y="261757"/>
                    </a:cxn>
                    <a:cxn ang="0">
                      <a:pos x="0" y="296659"/>
                    </a:cxn>
                    <a:cxn ang="0">
                      <a:pos x="0" y="646315"/>
                    </a:cxn>
                    <a:cxn ang="0">
                      <a:pos x="0" y="681217"/>
                    </a:cxn>
                    <a:cxn ang="0">
                      <a:pos x="646" y="709654"/>
                    </a:cxn>
                    <a:cxn ang="0">
                      <a:pos x="5820" y="771054"/>
                    </a:cxn>
                    <a:cxn ang="0">
                      <a:pos x="24576" y="829869"/>
                    </a:cxn>
                    <a:cxn ang="0">
                      <a:pos x="62088" y="880282"/>
                    </a:cxn>
                    <a:cxn ang="0">
                      <a:pos x="113182" y="917768"/>
                    </a:cxn>
                    <a:cxn ang="0">
                      <a:pos x="171391" y="937158"/>
                    </a:cxn>
                    <a:cxn ang="0">
                      <a:pos x="233480" y="942328"/>
                    </a:cxn>
                    <a:cxn ang="0">
                      <a:pos x="261937" y="942328"/>
                    </a:cxn>
                    <a:cxn ang="0">
                      <a:pos x="296215" y="942975"/>
                    </a:cxn>
                    <a:cxn ang="0">
                      <a:pos x="646759" y="942975"/>
                    </a:cxn>
                    <a:cxn ang="0">
                      <a:pos x="681037" y="942328"/>
                    </a:cxn>
                    <a:cxn ang="0">
                      <a:pos x="709494" y="942328"/>
                    </a:cxn>
                    <a:cxn ang="0">
                      <a:pos x="771583" y="937158"/>
                    </a:cxn>
                    <a:cxn ang="0">
                      <a:pos x="830438" y="917768"/>
                    </a:cxn>
                    <a:cxn ang="0">
                      <a:pos x="880886" y="880282"/>
                    </a:cxn>
                    <a:cxn ang="0">
                      <a:pos x="918398" y="829869"/>
                    </a:cxn>
                    <a:cxn ang="0">
                      <a:pos x="937154" y="771054"/>
                    </a:cxn>
                    <a:cxn ang="0">
                      <a:pos x="942975" y="709654"/>
                    </a:cxn>
                    <a:cxn ang="0">
                      <a:pos x="942975" y="681217"/>
                    </a:cxn>
                    <a:cxn ang="0">
                      <a:pos x="942975" y="646315"/>
                    </a:cxn>
                    <a:cxn ang="0">
                      <a:pos x="942975" y="296659"/>
                    </a:cxn>
                  </a:cxnLst>
                  <a:pathLst>
                    <a:path w="1458" h="1459">
                      <a:moveTo>
                        <a:pt x="1458" y="459"/>
                      </a:moveTo>
                      <a:cubicBezTo>
                        <a:pt x="1458" y="445"/>
                        <a:pt x="1458" y="427"/>
                        <a:pt x="1458" y="405"/>
                      </a:cubicBezTo>
                      <a:cubicBezTo>
                        <a:pt x="1458" y="382"/>
                        <a:pt x="1458" y="372"/>
                        <a:pt x="1458" y="361"/>
                      </a:cubicBezTo>
                      <a:cubicBezTo>
                        <a:pt x="1457" y="329"/>
                        <a:pt x="1455" y="295"/>
                        <a:pt x="1449" y="266"/>
                      </a:cubicBezTo>
                      <a:cubicBezTo>
                        <a:pt x="1443" y="234"/>
                        <a:pt x="1435" y="204"/>
                        <a:pt x="1420" y="175"/>
                      </a:cubicBezTo>
                      <a:cubicBezTo>
                        <a:pt x="1405" y="145"/>
                        <a:pt x="1384" y="120"/>
                        <a:pt x="1362" y="97"/>
                      </a:cubicBezTo>
                      <a:cubicBezTo>
                        <a:pt x="1339" y="74"/>
                        <a:pt x="1313" y="54"/>
                        <a:pt x="1284" y="38"/>
                      </a:cubicBezTo>
                      <a:cubicBezTo>
                        <a:pt x="1254" y="24"/>
                        <a:pt x="1225" y="15"/>
                        <a:pt x="1193" y="9"/>
                      </a:cubicBezTo>
                      <a:cubicBezTo>
                        <a:pt x="1163" y="4"/>
                        <a:pt x="1130" y="2"/>
                        <a:pt x="1097" y="1"/>
                      </a:cubicBezTo>
                      <a:cubicBezTo>
                        <a:pt x="1086" y="1"/>
                        <a:pt x="1077" y="1"/>
                        <a:pt x="1053" y="0"/>
                      </a:cubicBezTo>
                      <a:cubicBezTo>
                        <a:pt x="1031" y="0"/>
                        <a:pt x="1013" y="0"/>
                        <a:pt x="1000" y="0"/>
                      </a:cubicBezTo>
                      <a:cubicBezTo>
                        <a:pt x="458" y="0"/>
                        <a:pt x="458" y="0"/>
                        <a:pt x="458" y="0"/>
                      </a:cubicBezTo>
                      <a:cubicBezTo>
                        <a:pt x="445" y="0"/>
                        <a:pt x="427" y="0"/>
                        <a:pt x="405" y="0"/>
                      </a:cubicBezTo>
                      <a:cubicBezTo>
                        <a:pt x="381" y="1"/>
                        <a:pt x="372" y="1"/>
                        <a:pt x="361" y="1"/>
                      </a:cubicBezTo>
                      <a:cubicBezTo>
                        <a:pt x="328" y="2"/>
                        <a:pt x="295" y="4"/>
                        <a:pt x="265" y="9"/>
                      </a:cubicBezTo>
                      <a:cubicBezTo>
                        <a:pt x="233" y="15"/>
                        <a:pt x="204" y="24"/>
                        <a:pt x="175" y="38"/>
                      </a:cubicBezTo>
                      <a:cubicBezTo>
                        <a:pt x="145" y="54"/>
                        <a:pt x="119" y="74"/>
                        <a:pt x="96" y="97"/>
                      </a:cubicBezTo>
                      <a:cubicBezTo>
                        <a:pt x="74" y="120"/>
                        <a:pt x="53" y="145"/>
                        <a:pt x="38" y="175"/>
                      </a:cubicBezTo>
                      <a:cubicBezTo>
                        <a:pt x="23" y="204"/>
                        <a:pt x="15" y="234"/>
                        <a:pt x="9" y="266"/>
                      </a:cubicBezTo>
                      <a:cubicBezTo>
                        <a:pt x="3" y="295"/>
                        <a:pt x="1" y="329"/>
                        <a:pt x="1" y="361"/>
                      </a:cubicBezTo>
                      <a:cubicBezTo>
                        <a:pt x="0" y="372"/>
                        <a:pt x="0" y="382"/>
                        <a:pt x="0" y="405"/>
                      </a:cubicBezTo>
                      <a:cubicBezTo>
                        <a:pt x="0" y="427"/>
                        <a:pt x="0" y="445"/>
                        <a:pt x="0" y="459"/>
                      </a:cubicBezTo>
                      <a:cubicBezTo>
                        <a:pt x="0" y="1000"/>
                        <a:pt x="0" y="1000"/>
                        <a:pt x="0" y="1000"/>
                      </a:cubicBezTo>
                      <a:cubicBezTo>
                        <a:pt x="0" y="1014"/>
                        <a:pt x="0" y="1032"/>
                        <a:pt x="0" y="1054"/>
                      </a:cubicBezTo>
                      <a:cubicBezTo>
                        <a:pt x="0" y="1077"/>
                        <a:pt x="0" y="1087"/>
                        <a:pt x="1" y="1098"/>
                      </a:cubicBezTo>
                      <a:cubicBezTo>
                        <a:pt x="1" y="1130"/>
                        <a:pt x="3" y="1163"/>
                        <a:pt x="9" y="1193"/>
                      </a:cubicBezTo>
                      <a:cubicBezTo>
                        <a:pt x="15" y="1225"/>
                        <a:pt x="23" y="1255"/>
                        <a:pt x="38" y="1284"/>
                      </a:cubicBezTo>
                      <a:cubicBezTo>
                        <a:pt x="53" y="1314"/>
                        <a:pt x="74" y="1339"/>
                        <a:pt x="96" y="1362"/>
                      </a:cubicBezTo>
                      <a:cubicBezTo>
                        <a:pt x="119" y="1385"/>
                        <a:pt x="145" y="1405"/>
                        <a:pt x="175" y="1420"/>
                      </a:cubicBezTo>
                      <a:cubicBezTo>
                        <a:pt x="204" y="1435"/>
                        <a:pt x="233" y="1444"/>
                        <a:pt x="265" y="1450"/>
                      </a:cubicBezTo>
                      <a:cubicBezTo>
                        <a:pt x="295" y="1455"/>
                        <a:pt x="328" y="1457"/>
                        <a:pt x="361" y="1458"/>
                      </a:cubicBezTo>
                      <a:cubicBezTo>
                        <a:pt x="372" y="1458"/>
                        <a:pt x="381" y="1458"/>
                        <a:pt x="405" y="1458"/>
                      </a:cubicBezTo>
                      <a:cubicBezTo>
                        <a:pt x="427" y="1459"/>
                        <a:pt x="445" y="1459"/>
                        <a:pt x="458" y="1459"/>
                      </a:cubicBezTo>
                      <a:cubicBezTo>
                        <a:pt x="1000" y="1459"/>
                        <a:pt x="1000" y="1459"/>
                        <a:pt x="1000" y="1459"/>
                      </a:cubicBezTo>
                      <a:cubicBezTo>
                        <a:pt x="1013" y="1459"/>
                        <a:pt x="1031" y="1459"/>
                        <a:pt x="1053" y="1458"/>
                      </a:cubicBezTo>
                      <a:cubicBezTo>
                        <a:pt x="1077" y="1458"/>
                        <a:pt x="1086" y="1458"/>
                        <a:pt x="1097" y="1458"/>
                      </a:cubicBezTo>
                      <a:cubicBezTo>
                        <a:pt x="1130" y="1457"/>
                        <a:pt x="1163" y="1455"/>
                        <a:pt x="1193" y="1450"/>
                      </a:cubicBezTo>
                      <a:cubicBezTo>
                        <a:pt x="1225" y="1444"/>
                        <a:pt x="1254" y="1435"/>
                        <a:pt x="1284" y="1420"/>
                      </a:cubicBezTo>
                      <a:cubicBezTo>
                        <a:pt x="1313" y="1405"/>
                        <a:pt x="1339" y="1385"/>
                        <a:pt x="1362" y="1362"/>
                      </a:cubicBezTo>
                      <a:cubicBezTo>
                        <a:pt x="1384" y="1339"/>
                        <a:pt x="1405" y="1314"/>
                        <a:pt x="1420" y="1284"/>
                      </a:cubicBezTo>
                      <a:cubicBezTo>
                        <a:pt x="1435" y="1255"/>
                        <a:pt x="1443" y="1225"/>
                        <a:pt x="1449" y="1193"/>
                      </a:cubicBezTo>
                      <a:cubicBezTo>
                        <a:pt x="1455" y="1163"/>
                        <a:pt x="1457" y="1130"/>
                        <a:pt x="1458" y="1098"/>
                      </a:cubicBezTo>
                      <a:cubicBezTo>
                        <a:pt x="1458" y="1087"/>
                        <a:pt x="1458" y="1077"/>
                        <a:pt x="1458" y="1054"/>
                      </a:cubicBezTo>
                      <a:cubicBezTo>
                        <a:pt x="1458" y="1032"/>
                        <a:pt x="1458" y="1014"/>
                        <a:pt x="1458" y="1000"/>
                      </a:cubicBezTo>
                      <a:lnTo>
                        <a:pt x="1458" y="459"/>
                      </a:lnTo>
                      <a:close/>
                    </a:path>
                  </a:pathLst>
                </a:custGeom>
                <a:solidFill>
                  <a:srgbClr val="F6F6F6"/>
                </a:solidFill>
                <a:ln w="9525">
                  <a:noFill/>
                </a:ln>
              </p:spPr>
              <p:txBody>
                <a:bodyPr/>
                <a:p>
                  <a:endParaRPr lang="zh-CN" altLang="en-US"/>
                </a:p>
              </p:txBody>
            </p:sp>
            <p:sp>
              <p:nvSpPr>
                <p:cNvPr id="23835" name="Freeform 95"/>
                <p:cNvSpPr/>
                <p:nvPr/>
              </p:nvSpPr>
              <p:spPr>
                <a:xfrm>
                  <a:off x="1563688" y="4572000"/>
                  <a:ext cx="944563" cy="946150"/>
                </a:xfrm>
                <a:custGeom>
                  <a:avLst/>
                  <a:gdLst/>
                  <a:ahLst/>
                  <a:cxnLst>
                    <a:cxn ang="0">
                      <a:pos x="944563" y="298137"/>
                    </a:cxn>
                    <a:cxn ang="0">
                      <a:pos x="944563" y="234759"/>
                    </a:cxn>
                    <a:cxn ang="0">
                      <a:pos x="920012" y="113822"/>
                    </a:cxn>
                    <a:cxn ang="0">
                      <a:pos x="881893" y="62731"/>
                    </a:cxn>
                    <a:cxn ang="0">
                      <a:pos x="830853" y="25222"/>
                    </a:cxn>
                    <a:cxn ang="0">
                      <a:pos x="710037" y="646"/>
                    </a:cxn>
                    <a:cxn ang="0">
                      <a:pos x="647368" y="0"/>
                    </a:cxn>
                    <a:cxn ang="0">
                      <a:pos x="262952" y="0"/>
                    </a:cxn>
                    <a:cxn ang="0">
                      <a:pos x="172502" y="5820"/>
                    </a:cxn>
                    <a:cxn ang="0">
                      <a:pos x="62669" y="62731"/>
                    </a:cxn>
                    <a:cxn ang="0">
                      <a:pos x="62669" y="62731"/>
                    </a:cxn>
                    <a:cxn ang="0">
                      <a:pos x="5814" y="172673"/>
                    </a:cxn>
                    <a:cxn ang="0">
                      <a:pos x="0" y="263214"/>
                    </a:cxn>
                    <a:cxn ang="0">
                      <a:pos x="0" y="648012"/>
                    </a:cxn>
                    <a:cxn ang="0">
                      <a:pos x="646" y="711390"/>
                    </a:cxn>
                    <a:cxn ang="0">
                      <a:pos x="24550" y="832327"/>
                    </a:cxn>
                    <a:cxn ang="0">
                      <a:pos x="62669" y="883418"/>
                    </a:cxn>
                    <a:cxn ang="0">
                      <a:pos x="113709" y="920927"/>
                    </a:cxn>
                    <a:cxn ang="0">
                      <a:pos x="234525" y="945503"/>
                    </a:cxn>
                    <a:cxn ang="0">
                      <a:pos x="297194" y="946150"/>
                    </a:cxn>
                    <a:cxn ang="0">
                      <a:pos x="682256" y="945503"/>
                    </a:cxn>
                    <a:cxn ang="0">
                      <a:pos x="772060" y="940329"/>
                    </a:cxn>
                    <a:cxn ang="0">
                      <a:pos x="881893" y="883418"/>
                    </a:cxn>
                    <a:cxn ang="0">
                      <a:pos x="881893" y="883418"/>
                    </a:cxn>
                    <a:cxn ang="0">
                      <a:pos x="938748" y="772829"/>
                    </a:cxn>
                    <a:cxn ang="0">
                      <a:pos x="944563" y="682935"/>
                    </a:cxn>
                    <a:cxn ang="0">
                      <a:pos x="944563" y="298137"/>
                    </a:cxn>
                    <a:cxn ang="0">
                      <a:pos x="941978" y="298137"/>
                    </a:cxn>
                    <a:cxn ang="0">
                      <a:pos x="941978" y="682935"/>
                    </a:cxn>
                    <a:cxn ang="0">
                      <a:pos x="936164" y="772829"/>
                    </a:cxn>
                    <a:cxn ang="0">
                      <a:pos x="880601" y="881478"/>
                    </a:cxn>
                    <a:cxn ang="0">
                      <a:pos x="880601" y="881478"/>
                    </a:cxn>
                    <a:cxn ang="0">
                      <a:pos x="771414" y="937742"/>
                    </a:cxn>
                    <a:cxn ang="0">
                      <a:pos x="681610" y="942916"/>
                    </a:cxn>
                    <a:cxn ang="0">
                      <a:pos x="297194" y="943563"/>
                    </a:cxn>
                    <a:cxn ang="0">
                      <a:pos x="234525" y="942916"/>
                    </a:cxn>
                    <a:cxn ang="0">
                      <a:pos x="115001" y="918987"/>
                    </a:cxn>
                    <a:cxn ang="0">
                      <a:pos x="63315" y="882124"/>
                    </a:cxn>
                    <a:cxn ang="0">
                      <a:pos x="27135" y="831034"/>
                    </a:cxn>
                    <a:cxn ang="0">
                      <a:pos x="3230" y="711390"/>
                    </a:cxn>
                    <a:cxn ang="0">
                      <a:pos x="2584" y="648012"/>
                    </a:cxn>
                    <a:cxn ang="0">
                      <a:pos x="2584" y="263214"/>
                    </a:cxn>
                    <a:cxn ang="0">
                      <a:pos x="8398" y="173320"/>
                    </a:cxn>
                    <a:cxn ang="0">
                      <a:pos x="64607" y="64671"/>
                    </a:cxn>
                    <a:cxn ang="0">
                      <a:pos x="64607" y="64671"/>
                    </a:cxn>
                    <a:cxn ang="0">
                      <a:pos x="173148" y="8407"/>
                    </a:cxn>
                    <a:cxn ang="0">
                      <a:pos x="262952" y="2586"/>
                    </a:cxn>
                    <a:cxn ang="0">
                      <a:pos x="647368" y="2586"/>
                    </a:cxn>
                    <a:cxn ang="0">
                      <a:pos x="710037" y="3233"/>
                    </a:cxn>
                    <a:cxn ang="0">
                      <a:pos x="830207" y="27162"/>
                    </a:cxn>
                    <a:cxn ang="0">
                      <a:pos x="881247" y="64025"/>
                    </a:cxn>
                    <a:cxn ang="0">
                      <a:pos x="917427" y="115115"/>
                    </a:cxn>
                    <a:cxn ang="0">
                      <a:pos x="941978" y="234759"/>
                    </a:cxn>
                    <a:cxn ang="0">
                      <a:pos x="941978" y="298137"/>
                    </a:cxn>
                  </a:cxnLst>
                  <a:pathLst>
                    <a:path w="1462" h="1463">
                      <a:moveTo>
                        <a:pt x="1460" y="461"/>
                      </a:moveTo>
                      <a:cubicBezTo>
                        <a:pt x="1462" y="461"/>
                        <a:pt x="1462" y="461"/>
                        <a:pt x="1462" y="461"/>
                      </a:cubicBezTo>
                      <a:cubicBezTo>
                        <a:pt x="1462" y="447"/>
                        <a:pt x="1462" y="429"/>
                        <a:pt x="1462" y="407"/>
                      </a:cubicBezTo>
                      <a:cubicBezTo>
                        <a:pt x="1462" y="384"/>
                        <a:pt x="1462" y="374"/>
                        <a:pt x="1462" y="363"/>
                      </a:cubicBezTo>
                      <a:cubicBezTo>
                        <a:pt x="1461" y="330"/>
                        <a:pt x="1459" y="297"/>
                        <a:pt x="1453" y="267"/>
                      </a:cubicBezTo>
                      <a:cubicBezTo>
                        <a:pt x="1447" y="235"/>
                        <a:pt x="1439" y="206"/>
                        <a:pt x="1424" y="176"/>
                      </a:cubicBezTo>
                      <a:cubicBezTo>
                        <a:pt x="1409" y="146"/>
                        <a:pt x="1388" y="120"/>
                        <a:pt x="1365" y="97"/>
                      </a:cubicBezTo>
                      <a:cubicBezTo>
                        <a:pt x="1365" y="97"/>
                        <a:pt x="1365" y="97"/>
                        <a:pt x="1365" y="97"/>
                      </a:cubicBezTo>
                      <a:cubicBezTo>
                        <a:pt x="1365" y="97"/>
                        <a:pt x="1365" y="97"/>
                        <a:pt x="1365" y="97"/>
                      </a:cubicBezTo>
                      <a:cubicBezTo>
                        <a:pt x="1342" y="75"/>
                        <a:pt x="1316" y="54"/>
                        <a:pt x="1286" y="39"/>
                      </a:cubicBezTo>
                      <a:cubicBezTo>
                        <a:pt x="1257" y="24"/>
                        <a:pt x="1227" y="15"/>
                        <a:pt x="1195" y="9"/>
                      </a:cubicBezTo>
                      <a:cubicBezTo>
                        <a:pt x="1165" y="4"/>
                        <a:pt x="1132" y="2"/>
                        <a:pt x="1099" y="1"/>
                      </a:cubicBezTo>
                      <a:cubicBezTo>
                        <a:pt x="1088" y="1"/>
                        <a:pt x="1079" y="1"/>
                        <a:pt x="1056" y="0"/>
                      </a:cubicBezTo>
                      <a:cubicBezTo>
                        <a:pt x="1033" y="0"/>
                        <a:pt x="1015" y="0"/>
                        <a:pt x="1002" y="0"/>
                      </a:cubicBezTo>
                      <a:cubicBezTo>
                        <a:pt x="460" y="0"/>
                        <a:pt x="460" y="0"/>
                        <a:pt x="460" y="0"/>
                      </a:cubicBezTo>
                      <a:cubicBezTo>
                        <a:pt x="447" y="0"/>
                        <a:pt x="429" y="0"/>
                        <a:pt x="407" y="0"/>
                      </a:cubicBezTo>
                      <a:cubicBezTo>
                        <a:pt x="383" y="1"/>
                        <a:pt x="374" y="1"/>
                        <a:pt x="363" y="1"/>
                      </a:cubicBezTo>
                      <a:cubicBezTo>
                        <a:pt x="330" y="2"/>
                        <a:pt x="297" y="4"/>
                        <a:pt x="267" y="9"/>
                      </a:cubicBezTo>
                      <a:cubicBezTo>
                        <a:pt x="235" y="15"/>
                        <a:pt x="205" y="24"/>
                        <a:pt x="176" y="39"/>
                      </a:cubicBezTo>
                      <a:cubicBezTo>
                        <a:pt x="146" y="54"/>
                        <a:pt x="120" y="75"/>
                        <a:pt x="97" y="97"/>
                      </a:cubicBezTo>
                      <a:cubicBezTo>
                        <a:pt x="97" y="97"/>
                        <a:pt x="97" y="97"/>
                        <a:pt x="97" y="97"/>
                      </a:cubicBezTo>
                      <a:cubicBezTo>
                        <a:pt x="97" y="97"/>
                        <a:pt x="97" y="97"/>
                        <a:pt x="97" y="97"/>
                      </a:cubicBezTo>
                      <a:cubicBezTo>
                        <a:pt x="74" y="120"/>
                        <a:pt x="53" y="146"/>
                        <a:pt x="38" y="176"/>
                      </a:cubicBezTo>
                      <a:cubicBezTo>
                        <a:pt x="23" y="206"/>
                        <a:pt x="15" y="235"/>
                        <a:pt x="9" y="267"/>
                      </a:cubicBezTo>
                      <a:cubicBezTo>
                        <a:pt x="3" y="297"/>
                        <a:pt x="1" y="330"/>
                        <a:pt x="1" y="363"/>
                      </a:cubicBezTo>
                      <a:cubicBezTo>
                        <a:pt x="0" y="374"/>
                        <a:pt x="0" y="384"/>
                        <a:pt x="0" y="407"/>
                      </a:cubicBezTo>
                      <a:cubicBezTo>
                        <a:pt x="0" y="429"/>
                        <a:pt x="0" y="447"/>
                        <a:pt x="0" y="461"/>
                      </a:cubicBezTo>
                      <a:cubicBezTo>
                        <a:pt x="0" y="1002"/>
                        <a:pt x="0" y="1002"/>
                        <a:pt x="0" y="1002"/>
                      </a:cubicBezTo>
                      <a:cubicBezTo>
                        <a:pt x="0" y="1016"/>
                        <a:pt x="0" y="1034"/>
                        <a:pt x="0" y="1056"/>
                      </a:cubicBezTo>
                      <a:cubicBezTo>
                        <a:pt x="0" y="1079"/>
                        <a:pt x="0" y="1089"/>
                        <a:pt x="1" y="1100"/>
                      </a:cubicBezTo>
                      <a:cubicBezTo>
                        <a:pt x="1" y="1132"/>
                        <a:pt x="3" y="1166"/>
                        <a:pt x="9" y="1195"/>
                      </a:cubicBezTo>
                      <a:cubicBezTo>
                        <a:pt x="15" y="1228"/>
                        <a:pt x="23" y="1257"/>
                        <a:pt x="38" y="1287"/>
                      </a:cubicBezTo>
                      <a:cubicBezTo>
                        <a:pt x="53" y="1317"/>
                        <a:pt x="74" y="1343"/>
                        <a:pt x="97" y="1366"/>
                      </a:cubicBezTo>
                      <a:cubicBezTo>
                        <a:pt x="97" y="1366"/>
                        <a:pt x="97" y="1366"/>
                        <a:pt x="97" y="1366"/>
                      </a:cubicBezTo>
                      <a:cubicBezTo>
                        <a:pt x="97" y="1366"/>
                        <a:pt x="97" y="1366"/>
                        <a:pt x="97" y="1366"/>
                      </a:cubicBezTo>
                      <a:cubicBezTo>
                        <a:pt x="120" y="1388"/>
                        <a:pt x="146" y="1409"/>
                        <a:pt x="176" y="1424"/>
                      </a:cubicBezTo>
                      <a:cubicBezTo>
                        <a:pt x="205" y="1439"/>
                        <a:pt x="235" y="1448"/>
                        <a:pt x="267" y="1454"/>
                      </a:cubicBezTo>
                      <a:cubicBezTo>
                        <a:pt x="297" y="1459"/>
                        <a:pt x="330" y="1461"/>
                        <a:pt x="363" y="1462"/>
                      </a:cubicBezTo>
                      <a:cubicBezTo>
                        <a:pt x="374" y="1462"/>
                        <a:pt x="383" y="1462"/>
                        <a:pt x="407" y="1462"/>
                      </a:cubicBezTo>
                      <a:cubicBezTo>
                        <a:pt x="429" y="1463"/>
                        <a:pt x="447" y="1463"/>
                        <a:pt x="460" y="1463"/>
                      </a:cubicBezTo>
                      <a:cubicBezTo>
                        <a:pt x="1002" y="1463"/>
                        <a:pt x="1002" y="1463"/>
                        <a:pt x="1002" y="1463"/>
                      </a:cubicBezTo>
                      <a:cubicBezTo>
                        <a:pt x="1015" y="1463"/>
                        <a:pt x="1033" y="1463"/>
                        <a:pt x="1056" y="1462"/>
                      </a:cubicBezTo>
                      <a:cubicBezTo>
                        <a:pt x="1079" y="1462"/>
                        <a:pt x="1088" y="1462"/>
                        <a:pt x="1099" y="1462"/>
                      </a:cubicBezTo>
                      <a:cubicBezTo>
                        <a:pt x="1132" y="1461"/>
                        <a:pt x="1165" y="1459"/>
                        <a:pt x="1195" y="1454"/>
                      </a:cubicBezTo>
                      <a:cubicBezTo>
                        <a:pt x="1227" y="1448"/>
                        <a:pt x="1257" y="1439"/>
                        <a:pt x="1286" y="1424"/>
                      </a:cubicBezTo>
                      <a:cubicBezTo>
                        <a:pt x="1316" y="1409"/>
                        <a:pt x="1342" y="1388"/>
                        <a:pt x="1365" y="1366"/>
                      </a:cubicBezTo>
                      <a:cubicBezTo>
                        <a:pt x="1365" y="1366"/>
                        <a:pt x="1365" y="1366"/>
                        <a:pt x="1365" y="1366"/>
                      </a:cubicBezTo>
                      <a:cubicBezTo>
                        <a:pt x="1365" y="1366"/>
                        <a:pt x="1365" y="1366"/>
                        <a:pt x="1365" y="1366"/>
                      </a:cubicBezTo>
                      <a:cubicBezTo>
                        <a:pt x="1388" y="1343"/>
                        <a:pt x="1409" y="1317"/>
                        <a:pt x="1424" y="1287"/>
                      </a:cubicBezTo>
                      <a:cubicBezTo>
                        <a:pt x="1439" y="1257"/>
                        <a:pt x="1447" y="1228"/>
                        <a:pt x="1453" y="1195"/>
                      </a:cubicBezTo>
                      <a:cubicBezTo>
                        <a:pt x="1459" y="1166"/>
                        <a:pt x="1461" y="1132"/>
                        <a:pt x="1462" y="1100"/>
                      </a:cubicBezTo>
                      <a:cubicBezTo>
                        <a:pt x="1462" y="1089"/>
                        <a:pt x="1462" y="1079"/>
                        <a:pt x="1462" y="1056"/>
                      </a:cubicBezTo>
                      <a:cubicBezTo>
                        <a:pt x="1462" y="1034"/>
                        <a:pt x="1462" y="1016"/>
                        <a:pt x="1462" y="1002"/>
                      </a:cubicBezTo>
                      <a:cubicBezTo>
                        <a:pt x="1462" y="461"/>
                        <a:pt x="1462" y="461"/>
                        <a:pt x="1462" y="461"/>
                      </a:cubicBezTo>
                      <a:cubicBezTo>
                        <a:pt x="1460" y="461"/>
                        <a:pt x="1460" y="461"/>
                        <a:pt x="1460" y="461"/>
                      </a:cubicBezTo>
                      <a:cubicBezTo>
                        <a:pt x="1458" y="461"/>
                        <a:pt x="1458" y="461"/>
                        <a:pt x="1458" y="461"/>
                      </a:cubicBezTo>
                      <a:cubicBezTo>
                        <a:pt x="1458" y="1002"/>
                        <a:pt x="1458" y="1002"/>
                        <a:pt x="1458" y="1002"/>
                      </a:cubicBezTo>
                      <a:cubicBezTo>
                        <a:pt x="1458" y="1016"/>
                        <a:pt x="1458" y="1034"/>
                        <a:pt x="1458" y="1056"/>
                      </a:cubicBezTo>
                      <a:cubicBezTo>
                        <a:pt x="1458" y="1079"/>
                        <a:pt x="1458" y="1089"/>
                        <a:pt x="1458" y="1100"/>
                      </a:cubicBezTo>
                      <a:cubicBezTo>
                        <a:pt x="1457" y="1132"/>
                        <a:pt x="1455" y="1165"/>
                        <a:pt x="1449" y="1195"/>
                      </a:cubicBezTo>
                      <a:cubicBezTo>
                        <a:pt x="1443" y="1227"/>
                        <a:pt x="1435" y="1256"/>
                        <a:pt x="1420" y="1285"/>
                      </a:cubicBezTo>
                      <a:cubicBezTo>
                        <a:pt x="1405" y="1315"/>
                        <a:pt x="1385" y="1340"/>
                        <a:pt x="1363" y="1363"/>
                      </a:cubicBezTo>
                      <a:cubicBezTo>
                        <a:pt x="1364" y="1364"/>
                        <a:pt x="1364" y="1364"/>
                        <a:pt x="1364" y="1364"/>
                      </a:cubicBezTo>
                      <a:cubicBezTo>
                        <a:pt x="1363" y="1363"/>
                        <a:pt x="1363" y="1363"/>
                        <a:pt x="1363" y="1363"/>
                      </a:cubicBezTo>
                      <a:cubicBezTo>
                        <a:pt x="1340" y="1385"/>
                        <a:pt x="1314" y="1406"/>
                        <a:pt x="1285" y="1421"/>
                      </a:cubicBezTo>
                      <a:cubicBezTo>
                        <a:pt x="1256" y="1435"/>
                        <a:pt x="1226" y="1444"/>
                        <a:pt x="1194" y="1450"/>
                      </a:cubicBezTo>
                      <a:cubicBezTo>
                        <a:pt x="1165" y="1455"/>
                        <a:pt x="1132" y="1457"/>
                        <a:pt x="1099" y="1458"/>
                      </a:cubicBezTo>
                      <a:cubicBezTo>
                        <a:pt x="1088" y="1458"/>
                        <a:pt x="1079" y="1458"/>
                        <a:pt x="1055" y="1458"/>
                      </a:cubicBezTo>
                      <a:cubicBezTo>
                        <a:pt x="1033" y="1459"/>
                        <a:pt x="1015" y="1459"/>
                        <a:pt x="1002" y="1459"/>
                      </a:cubicBezTo>
                      <a:cubicBezTo>
                        <a:pt x="460" y="1459"/>
                        <a:pt x="460" y="1459"/>
                        <a:pt x="460" y="1459"/>
                      </a:cubicBezTo>
                      <a:cubicBezTo>
                        <a:pt x="447" y="1459"/>
                        <a:pt x="429" y="1459"/>
                        <a:pt x="407" y="1458"/>
                      </a:cubicBezTo>
                      <a:cubicBezTo>
                        <a:pt x="383" y="1458"/>
                        <a:pt x="374" y="1458"/>
                        <a:pt x="363" y="1458"/>
                      </a:cubicBezTo>
                      <a:cubicBezTo>
                        <a:pt x="330" y="1457"/>
                        <a:pt x="297" y="1455"/>
                        <a:pt x="268" y="1450"/>
                      </a:cubicBezTo>
                      <a:cubicBezTo>
                        <a:pt x="236" y="1444"/>
                        <a:pt x="207" y="1435"/>
                        <a:pt x="178" y="1421"/>
                      </a:cubicBezTo>
                      <a:cubicBezTo>
                        <a:pt x="148" y="1406"/>
                        <a:pt x="122" y="1385"/>
                        <a:pt x="100" y="1363"/>
                      </a:cubicBezTo>
                      <a:cubicBezTo>
                        <a:pt x="98" y="1364"/>
                        <a:pt x="98" y="1364"/>
                        <a:pt x="98" y="1364"/>
                      </a:cubicBezTo>
                      <a:cubicBezTo>
                        <a:pt x="100" y="1363"/>
                        <a:pt x="100" y="1363"/>
                        <a:pt x="100" y="1363"/>
                      </a:cubicBezTo>
                      <a:cubicBezTo>
                        <a:pt x="77" y="1340"/>
                        <a:pt x="57" y="1315"/>
                        <a:pt x="42" y="1285"/>
                      </a:cubicBezTo>
                      <a:cubicBezTo>
                        <a:pt x="27" y="1256"/>
                        <a:pt x="19" y="1227"/>
                        <a:pt x="13" y="1195"/>
                      </a:cubicBezTo>
                      <a:cubicBezTo>
                        <a:pt x="7" y="1165"/>
                        <a:pt x="5" y="1132"/>
                        <a:pt x="5" y="1100"/>
                      </a:cubicBezTo>
                      <a:cubicBezTo>
                        <a:pt x="4" y="1089"/>
                        <a:pt x="4" y="1079"/>
                        <a:pt x="4" y="1056"/>
                      </a:cubicBezTo>
                      <a:cubicBezTo>
                        <a:pt x="4" y="1034"/>
                        <a:pt x="4" y="1016"/>
                        <a:pt x="4" y="1002"/>
                      </a:cubicBezTo>
                      <a:cubicBezTo>
                        <a:pt x="4" y="461"/>
                        <a:pt x="4" y="461"/>
                        <a:pt x="4" y="461"/>
                      </a:cubicBezTo>
                      <a:cubicBezTo>
                        <a:pt x="4" y="447"/>
                        <a:pt x="4" y="429"/>
                        <a:pt x="4" y="407"/>
                      </a:cubicBezTo>
                      <a:cubicBezTo>
                        <a:pt x="4" y="384"/>
                        <a:pt x="4" y="374"/>
                        <a:pt x="5" y="363"/>
                      </a:cubicBezTo>
                      <a:cubicBezTo>
                        <a:pt x="5" y="331"/>
                        <a:pt x="7" y="298"/>
                        <a:pt x="13" y="268"/>
                      </a:cubicBezTo>
                      <a:cubicBezTo>
                        <a:pt x="19" y="236"/>
                        <a:pt x="27" y="207"/>
                        <a:pt x="42" y="178"/>
                      </a:cubicBezTo>
                      <a:cubicBezTo>
                        <a:pt x="57" y="148"/>
                        <a:pt x="77" y="123"/>
                        <a:pt x="100" y="100"/>
                      </a:cubicBezTo>
                      <a:cubicBezTo>
                        <a:pt x="98" y="99"/>
                        <a:pt x="98" y="99"/>
                        <a:pt x="98" y="99"/>
                      </a:cubicBezTo>
                      <a:cubicBezTo>
                        <a:pt x="100" y="100"/>
                        <a:pt x="100" y="100"/>
                        <a:pt x="100" y="100"/>
                      </a:cubicBezTo>
                      <a:cubicBezTo>
                        <a:pt x="122" y="78"/>
                        <a:pt x="148" y="57"/>
                        <a:pt x="178" y="42"/>
                      </a:cubicBezTo>
                      <a:cubicBezTo>
                        <a:pt x="207" y="27"/>
                        <a:pt x="236" y="19"/>
                        <a:pt x="268" y="13"/>
                      </a:cubicBezTo>
                      <a:cubicBezTo>
                        <a:pt x="297" y="8"/>
                        <a:pt x="330" y="6"/>
                        <a:pt x="363" y="5"/>
                      </a:cubicBezTo>
                      <a:cubicBezTo>
                        <a:pt x="374" y="5"/>
                        <a:pt x="383" y="5"/>
                        <a:pt x="407" y="4"/>
                      </a:cubicBezTo>
                      <a:cubicBezTo>
                        <a:pt x="429" y="4"/>
                        <a:pt x="447" y="4"/>
                        <a:pt x="460" y="4"/>
                      </a:cubicBezTo>
                      <a:cubicBezTo>
                        <a:pt x="1002" y="4"/>
                        <a:pt x="1002" y="4"/>
                        <a:pt x="1002" y="4"/>
                      </a:cubicBezTo>
                      <a:cubicBezTo>
                        <a:pt x="1015" y="4"/>
                        <a:pt x="1033" y="4"/>
                        <a:pt x="1055" y="4"/>
                      </a:cubicBezTo>
                      <a:cubicBezTo>
                        <a:pt x="1079" y="5"/>
                        <a:pt x="1088" y="5"/>
                        <a:pt x="1099" y="5"/>
                      </a:cubicBezTo>
                      <a:cubicBezTo>
                        <a:pt x="1132" y="6"/>
                        <a:pt x="1165" y="8"/>
                        <a:pt x="1194" y="13"/>
                      </a:cubicBezTo>
                      <a:cubicBezTo>
                        <a:pt x="1226" y="19"/>
                        <a:pt x="1256" y="27"/>
                        <a:pt x="1285" y="42"/>
                      </a:cubicBezTo>
                      <a:cubicBezTo>
                        <a:pt x="1314" y="57"/>
                        <a:pt x="1340" y="78"/>
                        <a:pt x="1363" y="100"/>
                      </a:cubicBezTo>
                      <a:cubicBezTo>
                        <a:pt x="1364" y="99"/>
                        <a:pt x="1364" y="99"/>
                        <a:pt x="1364" y="99"/>
                      </a:cubicBezTo>
                      <a:cubicBezTo>
                        <a:pt x="1363" y="100"/>
                        <a:pt x="1363" y="100"/>
                        <a:pt x="1363" y="100"/>
                      </a:cubicBezTo>
                      <a:cubicBezTo>
                        <a:pt x="1385" y="123"/>
                        <a:pt x="1405" y="148"/>
                        <a:pt x="1420" y="178"/>
                      </a:cubicBezTo>
                      <a:cubicBezTo>
                        <a:pt x="1435" y="207"/>
                        <a:pt x="1443" y="236"/>
                        <a:pt x="1449" y="268"/>
                      </a:cubicBezTo>
                      <a:cubicBezTo>
                        <a:pt x="1455" y="298"/>
                        <a:pt x="1457" y="331"/>
                        <a:pt x="1458" y="363"/>
                      </a:cubicBezTo>
                      <a:cubicBezTo>
                        <a:pt x="1458" y="374"/>
                        <a:pt x="1458" y="384"/>
                        <a:pt x="1458" y="407"/>
                      </a:cubicBezTo>
                      <a:cubicBezTo>
                        <a:pt x="1458" y="429"/>
                        <a:pt x="1458" y="447"/>
                        <a:pt x="1458" y="461"/>
                      </a:cubicBezTo>
                      <a:lnTo>
                        <a:pt x="1460" y="461"/>
                      </a:lnTo>
                      <a:close/>
                    </a:path>
                  </a:pathLst>
                </a:custGeom>
                <a:solidFill>
                  <a:srgbClr val="999999"/>
                </a:solidFill>
                <a:ln w="9525">
                  <a:noFill/>
                </a:ln>
              </p:spPr>
              <p:txBody>
                <a:bodyPr/>
                <a:p>
                  <a:endParaRPr lang="zh-CN" altLang="en-US"/>
                </a:p>
              </p:txBody>
            </p:sp>
            <p:pic>
              <p:nvPicPr>
                <p:cNvPr id="23836" name="Picture 96"/>
                <p:cNvPicPr>
                  <a:picLocks noChangeAspect="1"/>
                </p:cNvPicPr>
                <p:nvPr/>
              </p:nvPicPr>
              <p:blipFill>
                <a:blip r:embed="rId5"/>
                <a:stretch>
                  <a:fillRect/>
                </a:stretch>
              </p:blipFill>
              <p:spPr>
                <a:xfrm>
                  <a:off x="1625600" y="4633913"/>
                  <a:ext cx="822325" cy="822325"/>
                </a:xfrm>
                <a:prstGeom prst="rect">
                  <a:avLst/>
                </a:prstGeom>
                <a:noFill/>
                <a:ln w="9525">
                  <a:noFill/>
                </a:ln>
              </p:spPr>
            </p:pic>
            <p:sp>
              <p:nvSpPr>
                <p:cNvPr id="23837" name="Freeform 97"/>
                <p:cNvSpPr/>
                <p:nvPr/>
              </p:nvSpPr>
              <p:spPr>
                <a:xfrm>
                  <a:off x="2303463" y="5194300"/>
                  <a:ext cx="65088" cy="41275"/>
                </a:xfrm>
                <a:custGeom>
                  <a:avLst/>
                  <a:gdLst/>
                  <a:ahLst/>
                  <a:cxnLst>
                    <a:cxn ang="0">
                      <a:pos x="61912" y="41275"/>
                    </a:cxn>
                    <a:cxn ang="0">
                      <a:pos x="65088" y="34925"/>
                    </a:cxn>
                    <a:cxn ang="0">
                      <a:pos x="3175" y="0"/>
                    </a:cxn>
                    <a:cxn ang="0">
                      <a:pos x="0" y="4762"/>
                    </a:cxn>
                    <a:cxn ang="0">
                      <a:pos x="61912" y="41275"/>
                    </a:cxn>
                  </a:cxnLst>
                  <a:pathLst>
                    <a:path w="41" h="26">
                      <a:moveTo>
                        <a:pt x="39" y="26"/>
                      </a:moveTo>
                      <a:lnTo>
                        <a:pt x="41" y="22"/>
                      </a:lnTo>
                      <a:lnTo>
                        <a:pt x="2" y="0"/>
                      </a:lnTo>
                      <a:lnTo>
                        <a:pt x="0" y="3"/>
                      </a:lnTo>
                      <a:lnTo>
                        <a:pt x="39" y="26"/>
                      </a:lnTo>
                      <a:close/>
                    </a:path>
                  </a:pathLst>
                </a:custGeom>
                <a:solidFill>
                  <a:srgbClr val="FFFFFF"/>
                </a:solidFill>
                <a:ln w="9525">
                  <a:noFill/>
                </a:ln>
              </p:spPr>
              <p:txBody>
                <a:bodyPr/>
                <a:p>
                  <a:endParaRPr lang="zh-CN" altLang="en-US"/>
                </a:p>
              </p:txBody>
            </p:sp>
            <p:sp>
              <p:nvSpPr>
                <p:cNvPr id="23838" name="Freeform 98"/>
                <p:cNvSpPr/>
                <p:nvPr/>
              </p:nvSpPr>
              <p:spPr>
                <a:xfrm>
                  <a:off x="2303463" y="5194300"/>
                  <a:ext cx="65088" cy="41275"/>
                </a:xfrm>
                <a:custGeom>
                  <a:avLst/>
                  <a:gdLst/>
                  <a:ahLst/>
                  <a:cxnLst>
                    <a:cxn ang="0">
                      <a:pos x="61912" y="41275"/>
                    </a:cxn>
                    <a:cxn ang="0">
                      <a:pos x="65088" y="34925"/>
                    </a:cxn>
                    <a:cxn ang="0">
                      <a:pos x="3175" y="0"/>
                    </a:cxn>
                    <a:cxn ang="0">
                      <a:pos x="0" y="4762"/>
                    </a:cxn>
                  </a:cxnLst>
                  <a:pathLst>
                    <a:path w="41" h="26">
                      <a:moveTo>
                        <a:pt x="39" y="26"/>
                      </a:moveTo>
                      <a:lnTo>
                        <a:pt x="41" y="22"/>
                      </a:lnTo>
                      <a:lnTo>
                        <a:pt x="2" y="0"/>
                      </a:lnTo>
                      <a:lnTo>
                        <a:pt x="0" y="3"/>
                      </a:lnTo>
                    </a:path>
                  </a:pathLst>
                </a:custGeom>
                <a:noFill/>
                <a:ln w="9525">
                  <a:noFill/>
                </a:ln>
              </p:spPr>
              <p:txBody>
                <a:bodyPr/>
                <a:p>
                  <a:endParaRPr lang="zh-CN" altLang="en-US"/>
                </a:p>
              </p:txBody>
            </p:sp>
            <p:sp>
              <p:nvSpPr>
                <p:cNvPr id="23839" name="Freeform 99"/>
                <p:cNvSpPr/>
                <p:nvPr/>
              </p:nvSpPr>
              <p:spPr>
                <a:xfrm>
                  <a:off x="1708150" y="4849813"/>
                  <a:ext cx="66675" cy="42862"/>
                </a:xfrm>
                <a:custGeom>
                  <a:avLst/>
                  <a:gdLst/>
                  <a:ahLst/>
                  <a:cxnLst>
                    <a:cxn ang="0">
                      <a:pos x="65087" y="42862"/>
                    </a:cxn>
                    <a:cxn ang="0">
                      <a:pos x="66675" y="38099"/>
                    </a:cxn>
                    <a:cxn ang="0">
                      <a:pos x="3175" y="0"/>
                    </a:cxn>
                    <a:cxn ang="0">
                      <a:pos x="0" y="6349"/>
                    </a:cxn>
                    <a:cxn ang="0">
                      <a:pos x="65087" y="42862"/>
                    </a:cxn>
                  </a:cxnLst>
                  <a:pathLst>
                    <a:path w="42" h="27">
                      <a:moveTo>
                        <a:pt x="41" y="27"/>
                      </a:moveTo>
                      <a:lnTo>
                        <a:pt x="42" y="24"/>
                      </a:lnTo>
                      <a:lnTo>
                        <a:pt x="2" y="0"/>
                      </a:lnTo>
                      <a:lnTo>
                        <a:pt x="0" y="4"/>
                      </a:lnTo>
                      <a:lnTo>
                        <a:pt x="41" y="27"/>
                      </a:lnTo>
                      <a:close/>
                    </a:path>
                  </a:pathLst>
                </a:custGeom>
                <a:solidFill>
                  <a:srgbClr val="FFFFFF"/>
                </a:solidFill>
                <a:ln w="9525">
                  <a:noFill/>
                </a:ln>
              </p:spPr>
              <p:txBody>
                <a:bodyPr/>
                <a:p>
                  <a:endParaRPr lang="zh-CN" altLang="en-US"/>
                </a:p>
              </p:txBody>
            </p:sp>
            <p:sp>
              <p:nvSpPr>
                <p:cNvPr id="23840" name="Freeform 100"/>
                <p:cNvSpPr/>
                <p:nvPr/>
              </p:nvSpPr>
              <p:spPr>
                <a:xfrm>
                  <a:off x="1708150" y="4849813"/>
                  <a:ext cx="66675" cy="42862"/>
                </a:xfrm>
                <a:custGeom>
                  <a:avLst/>
                  <a:gdLst/>
                  <a:ahLst/>
                  <a:cxnLst>
                    <a:cxn ang="0">
                      <a:pos x="65087" y="42862"/>
                    </a:cxn>
                    <a:cxn ang="0">
                      <a:pos x="66675" y="38099"/>
                    </a:cxn>
                    <a:cxn ang="0">
                      <a:pos x="3175" y="0"/>
                    </a:cxn>
                    <a:cxn ang="0">
                      <a:pos x="0" y="6349"/>
                    </a:cxn>
                  </a:cxnLst>
                  <a:pathLst>
                    <a:path w="42" h="27">
                      <a:moveTo>
                        <a:pt x="41" y="27"/>
                      </a:moveTo>
                      <a:lnTo>
                        <a:pt x="42" y="24"/>
                      </a:lnTo>
                      <a:lnTo>
                        <a:pt x="2" y="0"/>
                      </a:lnTo>
                      <a:lnTo>
                        <a:pt x="0" y="4"/>
                      </a:lnTo>
                    </a:path>
                  </a:pathLst>
                </a:custGeom>
                <a:noFill/>
                <a:ln w="9525">
                  <a:noFill/>
                </a:ln>
              </p:spPr>
              <p:txBody>
                <a:bodyPr/>
                <a:p>
                  <a:endParaRPr lang="zh-CN" altLang="en-US"/>
                </a:p>
              </p:txBody>
            </p:sp>
            <p:sp>
              <p:nvSpPr>
                <p:cNvPr id="23841" name="Freeform 101"/>
                <p:cNvSpPr/>
                <p:nvPr/>
              </p:nvSpPr>
              <p:spPr>
                <a:xfrm>
                  <a:off x="2141538" y="5330825"/>
                  <a:ext cx="30163" cy="68262"/>
                </a:xfrm>
                <a:custGeom>
                  <a:avLst/>
                  <a:gdLst/>
                  <a:ahLst/>
                  <a:cxnLst>
                    <a:cxn ang="0">
                      <a:pos x="23812" y="68262"/>
                    </a:cxn>
                    <a:cxn ang="0">
                      <a:pos x="30163" y="66674"/>
                    </a:cxn>
                    <a:cxn ang="0">
                      <a:pos x="4762" y="0"/>
                    </a:cxn>
                    <a:cxn ang="0">
                      <a:pos x="0" y="1587"/>
                    </a:cxn>
                    <a:cxn ang="0">
                      <a:pos x="23812" y="68262"/>
                    </a:cxn>
                  </a:cxnLst>
                  <a:pathLst>
                    <a:path w="19" h="43">
                      <a:moveTo>
                        <a:pt x="15" y="43"/>
                      </a:moveTo>
                      <a:lnTo>
                        <a:pt x="19" y="42"/>
                      </a:lnTo>
                      <a:lnTo>
                        <a:pt x="3" y="0"/>
                      </a:lnTo>
                      <a:lnTo>
                        <a:pt x="0" y="1"/>
                      </a:lnTo>
                      <a:lnTo>
                        <a:pt x="15" y="43"/>
                      </a:lnTo>
                      <a:close/>
                    </a:path>
                  </a:pathLst>
                </a:custGeom>
                <a:solidFill>
                  <a:srgbClr val="FFFFFF"/>
                </a:solidFill>
                <a:ln w="9525">
                  <a:noFill/>
                </a:ln>
              </p:spPr>
              <p:txBody>
                <a:bodyPr/>
                <a:p>
                  <a:endParaRPr lang="zh-CN" altLang="en-US"/>
                </a:p>
              </p:txBody>
            </p:sp>
            <p:sp>
              <p:nvSpPr>
                <p:cNvPr id="23842" name="Freeform 102"/>
                <p:cNvSpPr/>
                <p:nvPr/>
              </p:nvSpPr>
              <p:spPr>
                <a:xfrm>
                  <a:off x="2141538" y="5330825"/>
                  <a:ext cx="30163" cy="68262"/>
                </a:xfrm>
                <a:custGeom>
                  <a:avLst/>
                  <a:gdLst/>
                  <a:ahLst/>
                  <a:cxnLst>
                    <a:cxn ang="0">
                      <a:pos x="23812" y="68262"/>
                    </a:cxn>
                    <a:cxn ang="0">
                      <a:pos x="30163" y="66674"/>
                    </a:cxn>
                    <a:cxn ang="0">
                      <a:pos x="4762" y="0"/>
                    </a:cxn>
                    <a:cxn ang="0">
                      <a:pos x="0" y="1587"/>
                    </a:cxn>
                  </a:cxnLst>
                  <a:pathLst>
                    <a:path w="19" h="43">
                      <a:moveTo>
                        <a:pt x="15" y="43"/>
                      </a:moveTo>
                      <a:lnTo>
                        <a:pt x="19" y="42"/>
                      </a:lnTo>
                      <a:lnTo>
                        <a:pt x="3" y="0"/>
                      </a:lnTo>
                      <a:lnTo>
                        <a:pt x="0" y="1"/>
                      </a:lnTo>
                    </a:path>
                  </a:pathLst>
                </a:custGeom>
                <a:noFill/>
                <a:ln w="9525">
                  <a:noFill/>
                </a:ln>
              </p:spPr>
              <p:txBody>
                <a:bodyPr/>
                <a:p>
                  <a:endParaRPr lang="zh-CN" altLang="en-US"/>
                </a:p>
              </p:txBody>
            </p:sp>
            <p:sp>
              <p:nvSpPr>
                <p:cNvPr id="23843" name="Freeform 103"/>
                <p:cNvSpPr/>
                <p:nvPr/>
              </p:nvSpPr>
              <p:spPr>
                <a:xfrm>
                  <a:off x="1905000" y="4686300"/>
                  <a:ext cx="31750" cy="71437"/>
                </a:xfrm>
                <a:custGeom>
                  <a:avLst/>
                  <a:gdLst/>
                  <a:ahLst/>
                  <a:cxnLst>
                    <a:cxn ang="0">
                      <a:pos x="25400" y="71437"/>
                    </a:cxn>
                    <a:cxn ang="0">
                      <a:pos x="31750" y="68262"/>
                    </a:cxn>
                    <a:cxn ang="0">
                      <a:pos x="6350" y="0"/>
                    </a:cxn>
                    <a:cxn ang="0">
                      <a:pos x="0" y="1587"/>
                    </a:cxn>
                    <a:cxn ang="0">
                      <a:pos x="25400" y="71437"/>
                    </a:cxn>
                  </a:cxnLst>
                  <a:pathLst>
                    <a:path w="20" h="45">
                      <a:moveTo>
                        <a:pt x="16" y="45"/>
                      </a:moveTo>
                      <a:lnTo>
                        <a:pt x="20" y="43"/>
                      </a:lnTo>
                      <a:lnTo>
                        <a:pt x="4" y="0"/>
                      </a:lnTo>
                      <a:lnTo>
                        <a:pt x="0" y="1"/>
                      </a:lnTo>
                      <a:lnTo>
                        <a:pt x="16" y="45"/>
                      </a:lnTo>
                      <a:close/>
                    </a:path>
                  </a:pathLst>
                </a:custGeom>
                <a:solidFill>
                  <a:srgbClr val="FFFFFF"/>
                </a:solidFill>
                <a:ln w="9525">
                  <a:noFill/>
                </a:ln>
              </p:spPr>
              <p:txBody>
                <a:bodyPr/>
                <a:p>
                  <a:endParaRPr lang="zh-CN" altLang="en-US"/>
                </a:p>
              </p:txBody>
            </p:sp>
            <p:sp>
              <p:nvSpPr>
                <p:cNvPr id="23844" name="Freeform 104"/>
                <p:cNvSpPr/>
                <p:nvPr/>
              </p:nvSpPr>
              <p:spPr>
                <a:xfrm>
                  <a:off x="1905000" y="4686300"/>
                  <a:ext cx="31750" cy="71437"/>
                </a:xfrm>
                <a:custGeom>
                  <a:avLst/>
                  <a:gdLst/>
                  <a:ahLst/>
                  <a:cxnLst>
                    <a:cxn ang="0">
                      <a:pos x="25400" y="71437"/>
                    </a:cxn>
                    <a:cxn ang="0">
                      <a:pos x="31750" y="68262"/>
                    </a:cxn>
                    <a:cxn ang="0">
                      <a:pos x="6350" y="0"/>
                    </a:cxn>
                    <a:cxn ang="0">
                      <a:pos x="0" y="1587"/>
                    </a:cxn>
                  </a:cxnLst>
                  <a:pathLst>
                    <a:path w="20" h="45">
                      <a:moveTo>
                        <a:pt x="16" y="45"/>
                      </a:moveTo>
                      <a:lnTo>
                        <a:pt x="20" y="43"/>
                      </a:lnTo>
                      <a:lnTo>
                        <a:pt x="4" y="0"/>
                      </a:lnTo>
                      <a:lnTo>
                        <a:pt x="0" y="1"/>
                      </a:lnTo>
                    </a:path>
                  </a:pathLst>
                </a:custGeom>
                <a:noFill/>
                <a:ln w="9525">
                  <a:noFill/>
                </a:ln>
              </p:spPr>
              <p:txBody>
                <a:bodyPr/>
                <a:p>
                  <a:endParaRPr lang="zh-CN" altLang="en-US"/>
                </a:p>
              </p:txBody>
            </p:sp>
            <p:sp>
              <p:nvSpPr>
                <p:cNvPr id="23845" name="Freeform 105"/>
                <p:cNvSpPr/>
                <p:nvPr/>
              </p:nvSpPr>
              <p:spPr>
                <a:xfrm>
                  <a:off x="2189163" y="5307013"/>
                  <a:ext cx="41275" cy="65087"/>
                </a:xfrm>
                <a:custGeom>
                  <a:avLst/>
                  <a:gdLst/>
                  <a:ahLst/>
                  <a:cxnLst>
                    <a:cxn ang="0">
                      <a:pos x="36512" y="65087"/>
                    </a:cxn>
                    <a:cxn ang="0">
                      <a:pos x="41275" y="61912"/>
                    </a:cxn>
                    <a:cxn ang="0">
                      <a:pos x="6350" y="0"/>
                    </a:cxn>
                    <a:cxn ang="0">
                      <a:pos x="0" y="3174"/>
                    </a:cxn>
                    <a:cxn ang="0">
                      <a:pos x="36512" y="65087"/>
                    </a:cxn>
                  </a:cxnLst>
                  <a:pathLst>
                    <a:path w="26" h="41">
                      <a:moveTo>
                        <a:pt x="23" y="41"/>
                      </a:moveTo>
                      <a:lnTo>
                        <a:pt x="26" y="39"/>
                      </a:lnTo>
                      <a:lnTo>
                        <a:pt x="4" y="0"/>
                      </a:lnTo>
                      <a:lnTo>
                        <a:pt x="0" y="2"/>
                      </a:lnTo>
                      <a:lnTo>
                        <a:pt x="23" y="41"/>
                      </a:lnTo>
                      <a:close/>
                    </a:path>
                  </a:pathLst>
                </a:custGeom>
                <a:solidFill>
                  <a:srgbClr val="FFFFFF"/>
                </a:solidFill>
                <a:ln w="9525">
                  <a:noFill/>
                </a:ln>
              </p:spPr>
              <p:txBody>
                <a:bodyPr/>
                <a:p>
                  <a:endParaRPr lang="zh-CN" altLang="en-US"/>
                </a:p>
              </p:txBody>
            </p:sp>
            <p:sp>
              <p:nvSpPr>
                <p:cNvPr id="23846" name="Freeform 106"/>
                <p:cNvSpPr/>
                <p:nvPr/>
              </p:nvSpPr>
              <p:spPr>
                <a:xfrm>
                  <a:off x="2189163" y="5307013"/>
                  <a:ext cx="41275" cy="65087"/>
                </a:xfrm>
                <a:custGeom>
                  <a:avLst/>
                  <a:gdLst/>
                  <a:ahLst/>
                  <a:cxnLst>
                    <a:cxn ang="0">
                      <a:pos x="36512" y="65087"/>
                    </a:cxn>
                    <a:cxn ang="0">
                      <a:pos x="41275" y="61912"/>
                    </a:cxn>
                    <a:cxn ang="0">
                      <a:pos x="6350" y="0"/>
                    </a:cxn>
                    <a:cxn ang="0">
                      <a:pos x="0" y="3174"/>
                    </a:cxn>
                  </a:cxnLst>
                  <a:pathLst>
                    <a:path w="26" h="41">
                      <a:moveTo>
                        <a:pt x="23" y="41"/>
                      </a:moveTo>
                      <a:lnTo>
                        <a:pt x="26" y="39"/>
                      </a:lnTo>
                      <a:lnTo>
                        <a:pt x="4" y="0"/>
                      </a:lnTo>
                      <a:lnTo>
                        <a:pt x="0" y="2"/>
                      </a:lnTo>
                    </a:path>
                  </a:pathLst>
                </a:custGeom>
                <a:noFill/>
                <a:ln w="9525">
                  <a:noFill/>
                </a:ln>
              </p:spPr>
              <p:txBody>
                <a:bodyPr/>
                <a:p>
                  <a:endParaRPr lang="zh-CN" altLang="en-US"/>
                </a:p>
              </p:txBody>
            </p:sp>
            <p:sp>
              <p:nvSpPr>
                <p:cNvPr id="23847" name="Freeform 107"/>
                <p:cNvSpPr/>
                <p:nvPr/>
              </p:nvSpPr>
              <p:spPr>
                <a:xfrm>
                  <a:off x="1846263" y="4713288"/>
                  <a:ext cx="41275" cy="66675"/>
                </a:xfrm>
                <a:custGeom>
                  <a:avLst/>
                  <a:gdLst/>
                  <a:ahLst/>
                  <a:cxnLst>
                    <a:cxn ang="0">
                      <a:pos x="36512" y="66675"/>
                    </a:cxn>
                    <a:cxn ang="0">
                      <a:pos x="41275" y="63500"/>
                    </a:cxn>
                    <a:cxn ang="0">
                      <a:pos x="4762" y="0"/>
                    </a:cxn>
                    <a:cxn ang="0">
                      <a:pos x="0" y="3175"/>
                    </a:cxn>
                    <a:cxn ang="0">
                      <a:pos x="36512" y="66675"/>
                    </a:cxn>
                  </a:cxnLst>
                  <a:pathLst>
                    <a:path w="26" h="42">
                      <a:moveTo>
                        <a:pt x="23" y="42"/>
                      </a:moveTo>
                      <a:lnTo>
                        <a:pt x="26" y="40"/>
                      </a:lnTo>
                      <a:lnTo>
                        <a:pt x="3" y="0"/>
                      </a:lnTo>
                      <a:lnTo>
                        <a:pt x="0" y="2"/>
                      </a:lnTo>
                      <a:lnTo>
                        <a:pt x="23" y="42"/>
                      </a:lnTo>
                      <a:close/>
                    </a:path>
                  </a:pathLst>
                </a:custGeom>
                <a:solidFill>
                  <a:srgbClr val="FFFFFF"/>
                </a:solidFill>
                <a:ln w="9525">
                  <a:noFill/>
                </a:ln>
              </p:spPr>
              <p:txBody>
                <a:bodyPr/>
                <a:p>
                  <a:endParaRPr lang="zh-CN" altLang="en-US"/>
                </a:p>
              </p:txBody>
            </p:sp>
            <p:sp>
              <p:nvSpPr>
                <p:cNvPr id="23848" name="Freeform 108"/>
                <p:cNvSpPr/>
                <p:nvPr/>
              </p:nvSpPr>
              <p:spPr>
                <a:xfrm>
                  <a:off x="1846263" y="4713288"/>
                  <a:ext cx="41275" cy="66675"/>
                </a:xfrm>
                <a:custGeom>
                  <a:avLst/>
                  <a:gdLst/>
                  <a:ahLst/>
                  <a:cxnLst>
                    <a:cxn ang="0">
                      <a:pos x="36512" y="66675"/>
                    </a:cxn>
                    <a:cxn ang="0">
                      <a:pos x="41275" y="63500"/>
                    </a:cxn>
                    <a:cxn ang="0">
                      <a:pos x="4762" y="0"/>
                    </a:cxn>
                    <a:cxn ang="0">
                      <a:pos x="0" y="3175"/>
                    </a:cxn>
                  </a:cxnLst>
                  <a:pathLst>
                    <a:path w="26" h="42">
                      <a:moveTo>
                        <a:pt x="23" y="42"/>
                      </a:moveTo>
                      <a:lnTo>
                        <a:pt x="26" y="40"/>
                      </a:lnTo>
                      <a:lnTo>
                        <a:pt x="3" y="0"/>
                      </a:lnTo>
                      <a:lnTo>
                        <a:pt x="0" y="2"/>
                      </a:lnTo>
                    </a:path>
                  </a:pathLst>
                </a:custGeom>
                <a:noFill/>
                <a:ln w="9525">
                  <a:noFill/>
                </a:ln>
              </p:spPr>
              <p:txBody>
                <a:bodyPr/>
                <a:p>
                  <a:endParaRPr lang="zh-CN" altLang="en-US"/>
                </a:p>
              </p:txBody>
            </p:sp>
            <p:sp>
              <p:nvSpPr>
                <p:cNvPr id="23849" name="Freeform 109"/>
                <p:cNvSpPr/>
                <p:nvPr/>
              </p:nvSpPr>
              <p:spPr>
                <a:xfrm>
                  <a:off x="2233613" y="5276850"/>
                  <a:ext cx="50800" cy="58737"/>
                </a:xfrm>
                <a:custGeom>
                  <a:avLst/>
                  <a:gdLst/>
                  <a:ahLst/>
                  <a:cxnLst>
                    <a:cxn ang="0">
                      <a:pos x="46037" y="58737"/>
                    </a:cxn>
                    <a:cxn ang="0">
                      <a:pos x="50800" y="53974"/>
                    </a:cxn>
                    <a:cxn ang="0">
                      <a:pos x="4762" y="0"/>
                    </a:cxn>
                    <a:cxn ang="0">
                      <a:pos x="0" y="3174"/>
                    </a:cxn>
                    <a:cxn ang="0">
                      <a:pos x="46037" y="58737"/>
                    </a:cxn>
                  </a:cxnLst>
                  <a:pathLst>
                    <a:path w="32" h="37">
                      <a:moveTo>
                        <a:pt x="29" y="37"/>
                      </a:moveTo>
                      <a:lnTo>
                        <a:pt x="32" y="34"/>
                      </a:lnTo>
                      <a:lnTo>
                        <a:pt x="3" y="0"/>
                      </a:lnTo>
                      <a:lnTo>
                        <a:pt x="0" y="2"/>
                      </a:lnTo>
                      <a:lnTo>
                        <a:pt x="29" y="37"/>
                      </a:lnTo>
                      <a:close/>
                    </a:path>
                  </a:pathLst>
                </a:custGeom>
                <a:solidFill>
                  <a:srgbClr val="FFFFFF"/>
                </a:solidFill>
                <a:ln w="9525">
                  <a:noFill/>
                </a:ln>
              </p:spPr>
              <p:txBody>
                <a:bodyPr/>
                <a:p>
                  <a:endParaRPr lang="zh-CN" altLang="en-US"/>
                </a:p>
              </p:txBody>
            </p:sp>
            <p:sp>
              <p:nvSpPr>
                <p:cNvPr id="23850" name="Freeform 110"/>
                <p:cNvSpPr/>
                <p:nvPr/>
              </p:nvSpPr>
              <p:spPr>
                <a:xfrm>
                  <a:off x="2233613" y="5276850"/>
                  <a:ext cx="50800" cy="58737"/>
                </a:xfrm>
                <a:custGeom>
                  <a:avLst/>
                  <a:gdLst/>
                  <a:ahLst/>
                  <a:cxnLst>
                    <a:cxn ang="0">
                      <a:pos x="46037" y="58737"/>
                    </a:cxn>
                    <a:cxn ang="0">
                      <a:pos x="50800" y="53974"/>
                    </a:cxn>
                    <a:cxn ang="0">
                      <a:pos x="4762" y="0"/>
                    </a:cxn>
                    <a:cxn ang="0">
                      <a:pos x="0" y="3174"/>
                    </a:cxn>
                  </a:cxnLst>
                  <a:pathLst>
                    <a:path w="32" h="37">
                      <a:moveTo>
                        <a:pt x="29" y="37"/>
                      </a:moveTo>
                      <a:lnTo>
                        <a:pt x="32" y="34"/>
                      </a:lnTo>
                      <a:lnTo>
                        <a:pt x="3" y="0"/>
                      </a:lnTo>
                      <a:lnTo>
                        <a:pt x="0" y="2"/>
                      </a:lnTo>
                    </a:path>
                  </a:pathLst>
                </a:custGeom>
                <a:noFill/>
                <a:ln w="9525">
                  <a:noFill/>
                </a:ln>
              </p:spPr>
              <p:txBody>
                <a:bodyPr/>
                <a:p>
                  <a:endParaRPr lang="zh-CN" altLang="en-US"/>
                </a:p>
              </p:txBody>
            </p:sp>
            <p:sp>
              <p:nvSpPr>
                <p:cNvPr id="23851" name="Freeform 111"/>
                <p:cNvSpPr/>
                <p:nvPr/>
              </p:nvSpPr>
              <p:spPr>
                <a:xfrm>
                  <a:off x="1792288" y="4749800"/>
                  <a:ext cx="52388" cy="61912"/>
                </a:xfrm>
                <a:custGeom>
                  <a:avLst/>
                  <a:gdLst/>
                  <a:ahLst/>
                  <a:cxnLst>
                    <a:cxn ang="0">
                      <a:pos x="47625" y="61912"/>
                    </a:cxn>
                    <a:cxn ang="0">
                      <a:pos x="52388" y="57149"/>
                    </a:cxn>
                    <a:cxn ang="0">
                      <a:pos x="4762" y="0"/>
                    </a:cxn>
                    <a:cxn ang="0">
                      <a:pos x="0" y="4762"/>
                    </a:cxn>
                    <a:cxn ang="0">
                      <a:pos x="47625" y="61912"/>
                    </a:cxn>
                  </a:cxnLst>
                  <a:pathLst>
                    <a:path w="33" h="39">
                      <a:moveTo>
                        <a:pt x="30" y="39"/>
                      </a:moveTo>
                      <a:lnTo>
                        <a:pt x="33" y="36"/>
                      </a:lnTo>
                      <a:lnTo>
                        <a:pt x="3" y="0"/>
                      </a:lnTo>
                      <a:lnTo>
                        <a:pt x="0" y="3"/>
                      </a:lnTo>
                      <a:lnTo>
                        <a:pt x="30" y="39"/>
                      </a:lnTo>
                      <a:close/>
                    </a:path>
                  </a:pathLst>
                </a:custGeom>
                <a:solidFill>
                  <a:srgbClr val="FFFFFF"/>
                </a:solidFill>
                <a:ln w="9525">
                  <a:noFill/>
                </a:ln>
              </p:spPr>
              <p:txBody>
                <a:bodyPr/>
                <a:p>
                  <a:endParaRPr lang="zh-CN" altLang="en-US"/>
                </a:p>
              </p:txBody>
            </p:sp>
            <p:sp>
              <p:nvSpPr>
                <p:cNvPr id="23852" name="Freeform 112"/>
                <p:cNvSpPr/>
                <p:nvPr/>
              </p:nvSpPr>
              <p:spPr>
                <a:xfrm>
                  <a:off x="1792288" y="4749800"/>
                  <a:ext cx="52388" cy="61912"/>
                </a:xfrm>
                <a:custGeom>
                  <a:avLst/>
                  <a:gdLst/>
                  <a:ahLst/>
                  <a:cxnLst>
                    <a:cxn ang="0">
                      <a:pos x="47625" y="61912"/>
                    </a:cxn>
                    <a:cxn ang="0">
                      <a:pos x="52388" y="57149"/>
                    </a:cxn>
                    <a:cxn ang="0">
                      <a:pos x="4762" y="0"/>
                    </a:cxn>
                    <a:cxn ang="0">
                      <a:pos x="0" y="4762"/>
                    </a:cxn>
                  </a:cxnLst>
                  <a:pathLst>
                    <a:path w="33" h="39">
                      <a:moveTo>
                        <a:pt x="30" y="39"/>
                      </a:moveTo>
                      <a:lnTo>
                        <a:pt x="33" y="36"/>
                      </a:lnTo>
                      <a:lnTo>
                        <a:pt x="3" y="0"/>
                      </a:lnTo>
                      <a:lnTo>
                        <a:pt x="0" y="3"/>
                      </a:lnTo>
                    </a:path>
                  </a:pathLst>
                </a:custGeom>
                <a:noFill/>
                <a:ln w="9525">
                  <a:noFill/>
                </a:ln>
              </p:spPr>
              <p:txBody>
                <a:bodyPr/>
                <a:p>
                  <a:endParaRPr lang="zh-CN" altLang="en-US"/>
                </a:p>
              </p:txBody>
            </p:sp>
            <p:sp>
              <p:nvSpPr>
                <p:cNvPr id="23853" name="Freeform 113"/>
                <p:cNvSpPr/>
                <p:nvPr/>
              </p:nvSpPr>
              <p:spPr>
                <a:xfrm>
                  <a:off x="2271713" y="5237163"/>
                  <a:ext cx="58738" cy="50800"/>
                </a:xfrm>
                <a:custGeom>
                  <a:avLst/>
                  <a:gdLst/>
                  <a:ahLst/>
                  <a:cxnLst>
                    <a:cxn ang="0">
                      <a:pos x="55562" y="50800"/>
                    </a:cxn>
                    <a:cxn ang="0">
                      <a:pos x="58738" y="46037"/>
                    </a:cxn>
                    <a:cxn ang="0">
                      <a:pos x="4762" y="0"/>
                    </a:cxn>
                    <a:cxn ang="0">
                      <a:pos x="0" y="4762"/>
                    </a:cxn>
                    <a:cxn ang="0">
                      <a:pos x="55562" y="50800"/>
                    </a:cxn>
                  </a:cxnLst>
                  <a:pathLst>
                    <a:path w="37" h="32">
                      <a:moveTo>
                        <a:pt x="35" y="32"/>
                      </a:moveTo>
                      <a:lnTo>
                        <a:pt x="37" y="29"/>
                      </a:lnTo>
                      <a:lnTo>
                        <a:pt x="3" y="0"/>
                      </a:lnTo>
                      <a:lnTo>
                        <a:pt x="0" y="3"/>
                      </a:lnTo>
                      <a:lnTo>
                        <a:pt x="35" y="32"/>
                      </a:lnTo>
                      <a:close/>
                    </a:path>
                  </a:pathLst>
                </a:custGeom>
                <a:solidFill>
                  <a:srgbClr val="FFFFFF"/>
                </a:solidFill>
                <a:ln w="9525">
                  <a:noFill/>
                </a:ln>
              </p:spPr>
              <p:txBody>
                <a:bodyPr/>
                <a:p>
                  <a:endParaRPr lang="zh-CN" altLang="en-US"/>
                </a:p>
              </p:txBody>
            </p:sp>
            <p:sp>
              <p:nvSpPr>
                <p:cNvPr id="23854" name="Freeform 114"/>
                <p:cNvSpPr/>
                <p:nvPr/>
              </p:nvSpPr>
              <p:spPr>
                <a:xfrm>
                  <a:off x="2271713" y="5237163"/>
                  <a:ext cx="58738" cy="50800"/>
                </a:xfrm>
                <a:custGeom>
                  <a:avLst/>
                  <a:gdLst/>
                  <a:ahLst/>
                  <a:cxnLst>
                    <a:cxn ang="0">
                      <a:pos x="55562" y="50800"/>
                    </a:cxn>
                    <a:cxn ang="0">
                      <a:pos x="58738" y="46037"/>
                    </a:cxn>
                    <a:cxn ang="0">
                      <a:pos x="4762" y="0"/>
                    </a:cxn>
                    <a:cxn ang="0">
                      <a:pos x="0" y="4762"/>
                    </a:cxn>
                  </a:cxnLst>
                  <a:pathLst>
                    <a:path w="37" h="32">
                      <a:moveTo>
                        <a:pt x="35" y="32"/>
                      </a:moveTo>
                      <a:lnTo>
                        <a:pt x="37" y="29"/>
                      </a:lnTo>
                      <a:lnTo>
                        <a:pt x="3" y="0"/>
                      </a:lnTo>
                      <a:lnTo>
                        <a:pt x="0" y="3"/>
                      </a:lnTo>
                    </a:path>
                  </a:pathLst>
                </a:custGeom>
                <a:noFill/>
                <a:ln w="9525">
                  <a:noFill/>
                </a:ln>
              </p:spPr>
              <p:txBody>
                <a:bodyPr/>
                <a:p>
                  <a:endParaRPr lang="zh-CN" altLang="en-US"/>
                </a:p>
              </p:txBody>
            </p:sp>
            <p:sp>
              <p:nvSpPr>
                <p:cNvPr id="23855" name="Freeform 115"/>
                <p:cNvSpPr/>
                <p:nvPr/>
              </p:nvSpPr>
              <p:spPr>
                <a:xfrm>
                  <a:off x="1746250" y="4797425"/>
                  <a:ext cx="60325" cy="52387"/>
                </a:xfrm>
                <a:custGeom>
                  <a:avLst/>
                  <a:gdLst/>
                  <a:ahLst/>
                  <a:cxnLst>
                    <a:cxn ang="0">
                      <a:pos x="55562" y="52387"/>
                    </a:cxn>
                    <a:cxn ang="0">
                      <a:pos x="60325" y="47624"/>
                    </a:cxn>
                    <a:cxn ang="0">
                      <a:pos x="3175" y="0"/>
                    </a:cxn>
                    <a:cxn ang="0">
                      <a:pos x="0" y="4762"/>
                    </a:cxn>
                    <a:cxn ang="0">
                      <a:pos x="55562" y="52387"/>
                    </a:cxn>
                  </a:cxnLst>
                  <a:pathLst>
                    <a:path w="38" h="33">
                      <a:moveTo>
                        <a:pt x="35" y="33"/>
                      </a:moveTo>
                      <a:lnTo>
                        <a:pt x="38" y="30"/>
                      </a:lnTo>
                      <a:lnTo>
                        <a:pt x="2" y="0"/>
                      </a:lnTo>
                      <a:lnTo>
                        <a:pt x="0" y="3"/>
                      </a:lnTo>
                      <a:lnTo>
                        <a:pt x="35" y="33"/>
                      </a:lnTo>
                      <a:close/>
                    </a:path>
                  </a:pathLst>
                </a:custGeom>
                <a:solidFill>
                  <a:srgbClr val="FFFFFF"/>
                </a:solidFill>
                <a:ln w="9525">
                  <a:noFill/>
                </a:ln>
              </p:spPr>
              <p:txBody>
                <a:bodyPr/>
                <a:p>
                  <a:endParaRPr lang="zh-CN" altLang="en-US"/>
                </a:p>
              </p:txBody>
            </p:sp>
            <p:sp>
              <p:nvSpPr>
                <p:cNvPr id="23856" name="Freeform 116"/>
                <p:cNvSpPr/>
                <p:nvPr/>
              </p:nvSpPr>
              <p:spPr>
                <a:xfrm>
                  <a:off x="1746250" y="4797425"/>
                  <a:ext cx="60325" cy="52387"/>
                </a:xfrm>
                <a:custGeom>
                  <a:avLst/>
                  <a:gdLst/>
                  <a:ahLst/>
                  <a:cxnLst>
                    <a:cxn ang="0">
                      <a:pos x="55562" y="52387"/>
                    </a:cxn>
                    <a:cxn ang="0">
                      <a:pos x="60325" y="47624"/>
                    </a:cxn>
                    <a:cxn ang="0">
                      <a:pos x="3175" y="0"/>
                    </a:cxn>
                    <a:cxn ang="0">
                      <a:pos x="0" y="4762"/>
                    </a:cxn>
                  </a:cxnLst>
                  <a:pathLst>
                    <a:path w="38" h="33">
                      <a:moveTo>
                        <a:pt x="35" y="33"/>
                      </a:moveTo>
                      <a:lnTo>
                        <a:pt x="38" y="30"/>
                      </a:lnTo>
                      <a:lnTo>
                        <a:pt x="2" y="0"/>
                      </a:lnTo>
                      <a:lnTo>
                        <a:pt x="0" y="3"/>
                      </a:lnTo>
                    </a:path>
                  </a:pathLst>
                </a:custGeom>
                <a:noFill/>
                <a:ln w="9525">
                  <a:noFill/>
                </a:ln>
              </p:spPr>
              <p:txBody>
                <a:bodyPr/>
                <a:p>
                  <a:endParaRPr lang="zh-CN" altLang="en-US"/>
                </a:p>
              </p:txBody>
            </p:sp>
            <p:sp>
              <p:nvSpPr>
                <p:cNvPr id="23857" name="Freeform 117"/>
                <p:cNvSpPr/>
                <p:nvPr/>
              </p:nvSpPr>
              <p:spPr>
                <a:xfrm>
                  <a:off x="2089150" y="5345113"/>
                  <a:ext cx="19050" cy="71437"/>
                </a:xfrm>
                <a:custGeom>
                  <a:avLst/>
                  <a:gdLst/>
                  <a:ahLst/>
                  <a:cxnLst>
                    <a:cxn ang="0">
                      <a:pos x="12700" y="71437"/>
                    </a:cxn>
                    <a:cxn ang="0">
                      <a:pos x="19050" y="69849"/>
                    </a:cxn>
                    <a:cxn ang="0">
                      <a:pos x="6350" y="0"/>
                    </a:cxn>
                    <a:cxn ang="0">
                      <a:pos x="0" y="1587"/>
                    </a:cxn>
                    <a:cxn ang="0">
                      <a:pos x="12700" y="71437"/>
                    </a:cxn>
                  </a:cxnLst>
                  <a:pathLst>
                    <a:path w="12" h="45">
                      <a:moveTo>
                        <a:pt x="8" y="45"/>
                      </a:moveTo>
                      <a:lnTo>
                        <a:pt x="12" y="44"/>
                      </a:lnTo>
                      <a:lnTo>
                        <a:pt x="4" y="0"/>
                      </a:lnTo>
                      <a:lnTo>
                        <a:pt x="0" y="1"/>
                      </a:lnTo>
                      <a:lnTo>
                        <a:pt x="8" y="45"/>
                      </a:lnTo>
                      <a:close/>
                    </a:path>
                  </a:pathLst>
                </a:custGeom>
                <a:solidFill>
                  <a:srgbClr val="FFFFFF"/>
                </a:solidFill>
                <a:ln w="9525">
                  <a:noFill/>
                </a:ln>
              </p:spPr>
              <p:txBody>
                <a:bodyPr/>
                <a:p>
                  <a:endParaRPr lang="zh-CN" altLang="en-US"/>
                </a:p>
              </p:txBody>
            </p:sp>
            <p:sp>
              <p:nvSpPr>
                <p:cNvPr id="23858" name="Freeform 118"/>
                <p:cNvSpPr/>
                <p:nvPr/>
              </p:nvSpPr>
              <p:spPr>
                <a:xfrm>
                  <a:off x="2089150" y="5345113"/>
                  <a:ext cx="19050" cy="71437"/>
                </a:xfrm>
                <a:custGeom>
                  <a:avLst/>
                  <a:gdLst/>
                  <a:ahLst/>
                  <a:cxnLst>
                    <a:cxn ang="0">
                      <a:pos x="12700" y="71437"/>
                    </a:cxn>
                    <a:cxn ang="0">
                      <a:pos x="19050" y="69849"/>
                    </a:cxn>
                    <a:cxn ang="0">
                      <a:pos x="6350" y="0"/>
                    </a:cxn>
                    <a:cxn ang="0">
                      <a:pos x="0" y="1587"/>
                    </a:cxn>
                  </a:cxnLst>
                  <a:pathLst>
                    <a:path w="12" h="45">
                      <a:moveTo>
                        <a:pt x="8" y="45"/>
                      </a:moveTo>
                      <a:lnTo>
                        <a:pt x="12" y="44"/>
                      </a:lnTo>
                      <a:lnTo>
                        <a:pt x="4" y="0"/>
                      </a:lnTo>
                      <a:lnTo>
                        <a:pt x="0" y="1"/>
                      </a:lnTo>
                    </a:path>
                  </a:pathLst>
                </a:custGeom>
                <a:noFill/>
                <a:ln w="9525">
                  <a:noFill/>
                </a:ln>
              </p:spPr>
              <p:txBody>
                <a:bodyPr/>
                <a:p>
                  <a:endParaRPr lang="zh-CN" altLang="en-US"/>
                </a:p>
              </p:txBody>
            </p:sp>
            <p:sp>
              <p:nvSpPr>
                <p:cNvPr id="23859" name="Freeform 119"/>
                <p:cNvSpPr/>
                <p:nvPr/>
              </p:nvSpPr>
              <p:spPr>
                <a:xfrm>
                  <a:off x="1968500" y="4668838"/>
                  <a:ext cx="19050" cy="73025"/>
                </a:xfrm>
                <a:custGeom>
                  <a:avLst/>
                  <a:gdLst/>
                  <a:ahLst/>
                  <a:cxnLst>
                    <a:cxn ang="0">
                      <a:pos x="14287" y="73025"/>
                    </a:cxn>
                    <a:cxn ang="0">
                      <a:pos x="19050" y="73025"/>
                    </a:cxn>
                    <a:cxn ang="0">
                      <a:pos x="6350" y="0"/>
                    </a:cxn>
                    <a:cxn ang="0">
                      <a:pos x="0" y="1587"/>
                    </a:cxn>
                    <a:cxn ang="0">
                      <a:pos x="14287" y="73025"/>
                    </a:cxn>
                  </a:cxnLst>
                  <a:pathLst>
                    <a:path w="12" h="46">
                      <a:moveTo>
                        <a:pt x="9" y="46"/>
                      </a:moveTo>
                      <a:lnTo>
                        <a:pt x="12" y="46"/>
                      </a:lnTo>
                      <a:lnTo>
                        <a:pt x="4" y="0"/>
                      </a:lnTo>
                      <a:lnTo>
                        <a:pt x="0" y="1"/>
                      </a:lnTo>
                      <a:lnTo>
                        <a:pt x="9" y="46"/>
                      </a:lnTo>
                      <a:close/>
                    </a:path>
                  </a:pathLst>
                </a:custGeom>
                <a:solidFill>
                  <a:srgbClr val="FFFFFF"/>
                </a:solidFill>
                <a:ln w="9525">
                  <a:noFill/>
                </a:ln>
              </p:spPr>
              <p:txBody>
                <a:bodyPr/>
                <a:p>
                  <a:endParaRPr lang="zh-CN" altLang="en-US"/>
                </a:p>
              </p:txBody>
            </p:sp>
            <p:sp>
              <p:nvSpPr>
                <p:cNvPr id="23860" name="Freeform 120"/>
                <p:cNvSpPr/>
                <p:nvPr/>
              </p:nvSpPr>
              <p:spPr>
                <a:xfrm>
                  <a:off x="1968500" y="4668838"/>
                  <a:ext cx="19050" cy="73025"/>
                </a:xfrm>
                <a:custGeom>
                  <a:avLst/>
                  <a:gdLst/>
                  <a:ahLst/>
                  <a:cxnLst>
                    <a:cxn ang="0">
                      <a:pos x="14287" y="73025"/>
                    </a:cxn>
                    <a:cxn ang="0">
                      <a:pos x="19050" y="73025"/>
                    </a:cxn>
                    <a:cxn ang="0">
                      <a:pos x="6350" y="0"/>
                    </a:cxn>
                    <a:cxn ang="0">
                      <a:pos x="0" y="1587"/>
                    </a:cxn>
                  </a:cxnLst>
                  <a:pathLst>
                    <a:path w="12" h="46">
                      <a:moveTo>
                        <a:pt x="9" y="46"/>
                      </a:moveTo>
                      <a:lnTo>
                        <a:pt x="12" y="46"/>
                      </a:lnTo>
                      <a:lnTo>
                        <a:pt x="4" y="0"/>
                      </a:lnTo>
                      <a:lnTo>
                        <a:pt x="0" y="1"/>
                      </a:lnTo>
                    </a:path>
                  </a:pathLst>
                </a:custGeom>
                <a:noFill/>
                <a:ln w="9525">
                  <a:noFill/>
                </a:ln>
              </p:spPr>
              <p:txBody>
                <a:bodyPr/>
                <a:p>
                  <a:endParaRPr lang="zh-CN" altLang="en-US"/>
                </a:p>
              </p:txBody>
            </p:sp>
            <p:sp>
              <p:nvSpPr>
                <p:cNvPr id="23861" name="Freeform 121"/>
                <p:cNvSpPr/>
                <p:nvPr/>
              </p:nvSpPr>
              <p:spPr>
                <a:xfrm>
                  <a:off x="1847850" y="5308600"/>
                  <a:ext cx="39688" cy="65087"/>
                </a:xfrm>
                <a:custGeom>
                  <a:avLst/>
                  <a:gdLst/>
                  <a:ahLst/>
                  <a:cxnLst>
                    <a:cxn ang="0">
                      <a:pos x="0" y="61912"/>
                    </a:cxn>
                    <a:cxn ang="0">
                      <a:pos x="4762" y="65087"/>
                    </a:cxn>
                    <a:cxn ang="0">
                      <a:pos x="39688" y="3174"/>
                    </a:cxn>
                    <a:cxn ang="0">
                      <a:pos x="34925" y="0"/>
                    </a:cxn>
                    <a:cxn ang="0">
                      <a:pos x="0" y="61912"/>
                    </a:cxn>
                  </a:cxnLst>
                  <a:pathLst>
                    <a:path w="25" h="41">
                      <a:moveTo>
                        <a:pt x="0" y="39"/>
                      </a:moveTo>
                      <a:lnTo>
                        <a:pt x="3" y="41"/>
                      </a:lnTo>
                      <a:lnTo>
                        <a:pt x="25" y="2"/>
                      </a:lnTo>
                      <a:lnTo>
                        <a:pt x="22" y="0"/>
                      </a:lnTo>
                      <a:lnTo>
                        <a:pt x="0" y="39"/>
                      </a:lnTo>
                      <a:close/>
                    </a:path>
                  </a:pathLst>
                </a:custGeom>
                <a:solidFill>
                  <a:srgbClr val="FFFFFF"/>
                </a:solidFill>
                <a:ln w="9525">
                  <a:noFill/>
                </a:ln>
              </p:spPr>
              <p:txBody>
                <a:bodyPr/>
                <a:p>
                  <a:endParaRPr lang="zh-CN" altLang="en-US"/>
                </a:p>
              </p:txBody>
            </p:sp>
            <p:sp>
              <p:nvSpPr>
                <p:cNvPr id="23862" name="Freeform 122"/>
                <p:cNvSpPr/>
                <p:nvPr/>
              </p:nvSpPr>
              <p:spPr>
                <a:xfrm>
                  <a:off x="1847850" y="5308600"/>
                  <a:ext cx="39688" cy="65087"/>
                </a:xfrm>
                <a:custGeom>
                  <a:avLst/>
                  <a:gdLst/>
                  <a:ahLst/>
                  <a:cxnLst>
                    <a:cxn ang="0">
                      <a:pos x="0" y="61912"/>
                    </a:cxn>
                    <a:cxn ang="0">
                      <a:pos x="4762" y="65087"/>
                    </a:cxn>
                    <a:cxn ang="0">
                      <a:pos x="39688" y="3174"/>
                    </a:cxn>
                    <a:cxn ang="0">
                      <a:pos x="34925" y="0"/>
                    </a:cxn>
                  </a:cxnLst>
                  <a:pathLst>
                    <a:path w="25" h="41">
                      <a:moveTo>
                        <a:pt x="0" y="39"/>
                      </a:moveTo>
                      <a:lnTo>
                        <a:pt x="3" y="41"/>
                      </a:lnTo>
                      <a:lnTo>
                        <a:pt x="25" y="2"/>
                      </a:lnTo>
                      <a:lnTo>
                        <a:pt x="22" y="0"/>
                      </a:lnTo>
                    </a:path>
                  </a:pathLst>
                </a:custGeom>
                <a:noFill/>
                <a:ln w="9525">
                  <a:noFill/>
                </a:ln>
              </p:spPr>
              <p:txBody>
                <a:bodyPr/>
                <a:p>
                  <a:endParaRPr lang="zh-CN" altLang="en-US"/>
                </a:p>
              </p:txBody>
            </p:sp>
            <p:sp>
              <p:nvSpPr>
                <p:cNvPr id="23863" name="Freeform 123"/>
                <p:cNvSpPr/>
                <p:nvPr/>
              </p:nvSpPr>
              <p:spPr>
                <a:xfrm>
                  <a:off x="2187575" y="4711700"/>
                  <a:ext cx="42863" cy="68262"/>
                </a:xfrm>
                <a:custGeom>
                  <a:avLst/>
                  <a:gdLst/>
                  <a:ahLst/>
                  <a:cxnLst>
                    <a:cxn ang="0">
                      <a:pos x="0" y="65087"/>
                    </a:cxn>
                    <a:cxn ang="0">
                      <a:pos x="4762" y="68262"/>
                    </a:cxn>
                    <a:cxn ang="0">
                      <a:pos x="42863" y="3174"/>
                    </a:cxn>
                    <a:cxn ang="0">
                      <a:pos x="36512" y="0"/>
                    </a:cxn>
                    <a:cxn ang="0">
                      <a:pos x="0" y="65087"/>
                    </a:cxn>
                  </a:cxnLst>
                  <a:pathLst>
                    <a:path w="27" h="43">
                      <a:moveTo>
                        <a:pt x="0" y="41"/>
                      </a:moveTo>
                      <a:lnTo>
                        <a:pt x="3" y="43"/>
                      </a:lnTo>
                      <a:lnTo>
                        <a:pt x="27" y="2"/>
                      </a:lnTo>
                      <a:lnTo>
                        <a:pt x="23" y="0"/>
                      </a:lnTo>
                      <a:lnTo>
                        <a:pt x="0" y="41"/>
                      </a:lnTo>
                      <a:close/>
                    </a:path>
                  </a:pathLst>
                </a:custGeom>
                <a:solidFill>
                  <a:srgbClr val="FFFFFF"/>
                </a:solidFill>
                <a:ln w="9525">
                  <a:noFill/>
                </a:ln>
              </p:spPr>
              <p:txBody>
                <a:bodyPr/>
                <a:p>
                  <a:endParaRPr lang="zh-CN" altLang="en-US"/>
                </a:p>
              </p:txBody>
            </p:sp>
            <p:sp>
              <p:nvSpPr>
                <p:cNvPr id="23864" name="Freeform 124"/>
                <p:cNvSpPr/>
                <p:nvPr/>
              </p:nvSpPr>
              <p:spPr>
                <a:xfrm>
                  <a:off x="2187575" y="4711700"/>
                  <a:ext cx="42863" cy="68262"/>
                </a:xfrm>
                <a:custGeom>
                  <a:avLst/>
                  <a:gdLst/>
                  <a:ahLst/>
                  <a:cxnLst>
                    <a:cxn ang="0">
                      <a:pos x="0" y="65087"/>
                    </a:cxn>
                    <a:cxn ang="0">
                      <a:pos x="4762" y="68262"/>
                    </a:cxn>
                    <a:cxn ang="0">
                      <a:pos x="42863" y="3174"/>
                    </a:cxn>
                    <a:cxn ang="0">
                      <a:pos x="36512" y="0"/>
                    </a:cxn>
                  </a:cxnLst>
                  <a:pathLst>
                    <a:path w="27" h="43">
                      <a:moveTo>
                        <a:pt x="0" y="41"/>
                      </a:moveTo>
                      <a:lnTo>
                        <a:pt x="3" y="43"/>
                      </a:lnTo>
                      <a:lnTo>
                        <a:pt x="27" y="2"/>
                      </a:lnTo>
                      <a:lnTo>
                        <a:pt x="23" y="0"/>
                      </a:lnTo>
                    </a:path>
                  </a:pathLst>
                </a:custGeom>
                <a:noFill/>
                <a:ln w="9525">
                  <a:noFill/>
                </a:ln>
              </p:spPr>
              <p:txBody>
                <a:bodyPr/>
                <a:p>
                  <a:endParaRPr lang="zh-CN" altLang="en-US"/>
                </a:p>
              </p:txBody>
            </p:sp>
            <p:sp>
              <p:nvSpPr>
                <p:cNvPr id="23865" name="Freeform 125"/>
                <p:cNvSpPr/>
                <p:nvPr/>
              </p:nvSpPr>
              <p:spPr>
                <a:xfrm>
                  <a:off x="1906588" y="5330825"/>
                  <a:ext cx="30163" cy="69850"/>
                </a:xfrm>
                <a:custGeom>
                  <a:avLst/>
                  <a:gdLst/>
                  <a:ahLst/>
                  <a:cxnLst>
                    <a:cxn ang="0">
                      <a:pos x="0" y="66675"/>
                    </a:cxn>
                    <a:cxn ang="0">
                      <a:pos x="6350" y="69850"/>
                    </a:cxn>
                    <a:cxn ang="0">
                      <a:pos x="30163" y="3175"/>
                    </a:cxn>
                    <a:cxn ang="0">
                      <a:pos x="23812" y="0"/>
                    </a:cxn>
                    <a:cxn ang="0">
                      <a:pos x="0" y="66675"/>
                    </a:cxn>
                  </a:cxnLst>
                  <a:pathLst>
                    <a:path w="19" h="44">
                      <a:moveTo>
                        <a:pt x="0" y="42"/>
                      </a:moveTo>
                      <a:lnTo>
                        <a:pt x="4" y="44"/>
                      </a:lnTo>
                      <a:lnTo>
                        <a:pt x="19" y="2"/>
                      </a:lnTo>
                      <a:lnTo>
                        <a:pt x="15" y="0"/>
                      </a:lnTo>
                      <a:lnTo>
                        <a:pt x="0" y="42"/>
                      </a:lnTo>
                      <a:close/>
                    </a:path>
                  </a:pathLst>
                </a:custGeom>
                <a:solidFill>
                  <a:srgbClr val="FFFFFF"/>
                </a:solidFill>
                <a:ln w="9525">
                  <a:noFill/>
                </a:ln>
              </p:spPr>
              <p:txBody>
                <a:bodyPr/>
                <a:p>
                  <a:endParaRPr lang="zh-CN" altLang="en-US"/>
                </a:p>
              </p:txBody>
            </p:sp>
            <p:sp>
              <p:nvSpPr>
                <p:cNvPr id="23866" name="Freeform 126"/>
                <p:cNvSpPr/>
                <p:nvPr/>
              </p:nvSpPr>
              <p:spPr>
                <a:xfrm>
                  <a:off x="1906588" y="5330825"/>
                  <a:ext cx="30163" cy="69850"/>
                </a:xfrm>
                <a:custGeom>
                  <a:avLst/>
                  <a:gdLst/>
                  <a:ahLst/>
                  <a:cxnLst>
                    <a:cxn ang="0">
                      <a:pos x="0" y="66675"/>
                    </a:cxn>
                    <a:cxn ang="0">
                      <a:pos x="6350" y="69850"/>
                    </a:cxn>
                    <a:cxn ang="0">
                      <a:pos x="30163" y="3175"/>
                    </a:cxn>
                    <a:cxn ang="0">
                      <a:pos x="23812" y="0"/>
                    </a:cxn>
                  </a:cxnLst>
                  <a:pathLst>
                    <a:path w="19" h="44">
                      <a:moveTo>
                        <a:pt x="0" y="42"/>
                      </a:moveTo>
                      <a:lnTo>
                        <a:pt x="4" y="44"/>
                      </a:lnTo>
                      <a:lnTo>
                        <a:pt x="19" y="2"/>
                      </a:lnTo>
                      <a:lnTo>
                        <a:pt x="15" y="0"/>
                      </a:lnTo>
                    </a:path>
                  </a:pathLst>
                </a:custGeom>
                <a:noFill/>
                <a:ln w="9525">
                  <a:noFill/>
                </a:ln>
              </p:spPr>
              <p:txBody>
                <a:bodyPr/>
                <a:p>
                  <a:endParaRPr lang="zh-CN" altLang="en-US"/>
                </a:p>
              </p:txBody>
            </p:sp>
            <p:sp>
              <p:nvSpPr>
                <p:cNvPr id="23867" name="Freeform 127"/>
                <p:cNvSpPr/>
                <p:nvPr/>
              </p:nvSpPr>
              <p:spPr>
                <a:xfrm>
                  <a:off x="2139950" y="4684713"/>
                  <a:ext cx="30163" cy="71437"/>
                </a:xfrm>
                <a:custGeom>
                  <a:avLst/>
                  <a:gdLst/>
                  <a:ahLst/>
                  <a:cxnLst>
                    <a:cxn ang="0">
                      <a:pos x="0" y="69849"/>
                    </a:cxn>
                    <a:cxn ang="0">
                      <a:pos x="4762" y="71437"/>
                    </a:cxn>
                    <a:cxn ang="0">
                      <a:pos x="30163" y="3174"/>
                    </a:cxn>
                    <a:cxn ang="0">
                      <a:pos x="23812" y="0"/>
                    </a:cxn>
                    <a:cxn ang="0">
                      <a:pos x="0" y="69849"/>
                    </a:cxn>
                  </a:cxnLst>
                  <a:pathLst>
                    <a:path w="19" h="45">
                      <a:moveTo>
                        <a:pt x="0" y="44"/>
                      </a:moveTo>
                      <a:lnTo>
                        <a:pt x="3" y="45"/>
                      </a:lnTo>
                      <a:lnTo>
                        <a:pt x="19" y="2"/>
                      </a:lnTo>
                      <a:lnTo>
                        <a:pt x="15" y="0"/>
                      </a:lnTo>
                      <a:lnTo>
                        <a:pt x="0" y="44"/>
                      </a:lnTo>
                      <a:close/>
                    </a:path>
                  </a:pathLst>
                </a:custGeom>
                <a:solidFill>
                  <a:srgbClr val="FFFFFF"/>
                </a:solidFill>
                <a:ln w="9525">
                  <a:noFill/>
                </a:ln>
              </p:spPr>
              <p:txBody>
                <a:bodyPr/>
                <a:p>
                  <a:endParaRPr lang="zh-CN" altLang="en-US"/>
                </a:p>
              </p:txBody>
            </p:sp>
            <p:sp>
              <p:nvSpPr>
                <p:cNvPr id="23868" name="Freeform 128"/>
                <p:cNvSpPr/>
                <p:nvPr/>
              </p:nvSpPr>
              <p:spPr>
                <a:xfrm>
                  <a:off x="2139950" y="4684713"/>
                  <a:ext cx="30163" cy="71437"/>
                </a:xfrm>
                <a:custGeom>
                  <a:avLst/>
                  <a:gdLst/>
                  <a:ahLst/>
                  <a:cxnLst>
                    <a:cxn ang="0">
                      <a:pos x="0" y="69849"/>
                    </a:cxn>
                    <a:cxn ang="0">
                      <a:pos x="4762" y="71437"/>
                    </a:cxn>
                    <a:cxn ang="0">
                      <a:pos x="30163" y="3174"/>
                    </a:cxn>
                    <a:cxn ang="0">
                      <a:pos x="23812" y="0"/>
                    </a:cxn>
                  </a:cxnLst>
                  <a:pathLst>
                    <a:path w="19" h="45">
                      <a:moveTo>
                        <a:pt x="0" y="44"/>
                      </a:moveTo>
                      <a:lnTo>
                        <a:pt x="3" y="45"/>
                      </a:lnTo>
                      <a:lnTo>
                        <a:pt x="19" y="2"/>
                      </a:lnTo>
                      <a:lnTo>
                        <a:pt x="15" y="0"/>
                      </a:lnTo>
                    </a:path>
                  </a:pathLst>
                </a:custGeom>
                <a:noFill/>
                <a:ln w="9525">
                  <a:noFill/>
                </a:ln>
              </p:spPr>
              <p:txBody>
                <a:bodyPr/>
                <a:p>
                  <a:endParaRPr lang="zh-CN" altLang="en-US"/>
                </a:p>
              </p:txBody>
            </p:sp>
            <p:sp>
              <p:nvSpPr>
                <p:cNvPr id="23869" name="Freeform 129"/>
                <p:cNvSpPr/>
                <p:nvPr/>
              </p:nvSpPr>
              <p:spPr>
                <a:xfrm>
                  <a:off x="1970088" y="5345113"/>
                  <a:ext cx="17463" cy="71437"/>
                </a:xfrm>
                <a:custGeom>
                  <a:avLst/>
                  <a:gdLst/>
                  <a:ahLst/>
                  <a:cxnLst>
                    <a:cxn ang="0">
                      <a:pos x="0" y="69849"/>
                    </a:cxn>
                    <a:cxn ang="0">
                      <a:pos x="6350" y="71437"/>
                    </a:cxn>
                    <a:cxn ang="0">
                      <a:pos x="17463" y="1587"/>
                    </a:cxn>
                    <a:cxn ang="0">
                      <a:pos x="12700" y="0"/>
                    </a:cxn>
                    <a:cxn ang="0">
                      <a:pos x="0" y="69849"/>
                    </a:cxn>
                  </a:cxnLst>
                  <a:pathLst>
                    <a:path w="11" h="45">
                      <a:moveTo>
                        <a:pt x="0" y="44"/>
                      </a:moveTo>
                      <a:lnTo>
                        <a:pt x="4" y="45"/>
                      </a:lnTo>
                      <a:lnTo>
                        <a:pt x="11" y="1"/>
                      </a:lnTo>
                      <a:lnTo>
                        <a:pt x="8" y="0"/>
                      </a:lnTo>
                      <a:lnTo>
                        <a:pt x="0" y="44"/>
                      </a:lnTo>
                      <a:close/>
                    </a:path>
                  </a:pathLst>
                </a:custGeom>
                <a:solidFill>
                  <a:srgbClr val="FFFFFF"/>
                </a:solidFill>
                <a:ln w="9525">
                  <a:noFill/>
                </a:ln>
              </p:spPr>
              <p:txBody>
                <a:bodyPr/>
                <a:p>
                  <a:endParaRPr lang="zh-CN" altLang="en-US"/>
                </a:p>
              </p:txBody>
            </p:sp>
            <p:sp>
              <p:nvSpPr>
                <p:cNvPr id="23870" name="Freeform 130"/>
                <p:cNvSpPr/>
                <p:nvPr/>
              </p:nvSpPr>
              <p:spPr>
                <a:xfrm>
                  <a:off x="1970088" y="5345113"/>
                  <a:ext cx="17463" cy="71437"/>
                </a:xfrm>
                <a:custGeom>
                  <a:avLst/>
                  <a:gdLst/>
                  <a:ahLst/>
                  <a:cxnLst>
                    <a:cxn ang="0">
                      <a:pos x="0" y="69849"/>
                    </a:cxn>
                    <a:cxn ang="0">
                      <a:pos x="6350" y="71437"/>
                    </a:cxn>
                    <a:cxn ang="0">
                      <a:pos x="17463" y="1587"/>
                    </a:cxn>
                    <a:cxn ang="0">
                      <a:pos x="12700" y="0"/>
                    </a:cxn>
                  </a:cxnLst>
                  <a:pathLst>
                    <a:path w="11" h="45">
                      <a:moveTo>
                        <a:pt x="0" y="44"/>
                      </a:moveTo>
                      <a:lnTo>
                        <a:pt x="4" y="45"/>
                      </a:lnTo>
                      <a:lnTo>
                        <a:pt x="11" y="1"/>
                      </a:lnTo>
                      <a:lnTo>
                        <a:pt x="8" y="0"/>
                      </a:lnTo>
                    </a:path>
                  </a:pathLst>
                </a:custGeom>
                <a:noFill/>
                <a:ln w="9525">
                  <a:noFill/>
                </a:ln>
              </p:spPr>
              <p:txBody>
                <a:bodyPr/>
                <a:p>
                  <a:endParaRPr lang="zh-CN" altLang="en-US"/>
                </a:p>
              </p:txBody>
            </p:sp>
            <p:sp>
              <p:nvSpPr>
                <p:cNvPr id="23871" name="Freeform 131"/>
                <p:cNvSpPr/>
                <p:nvPr/>
              </p:nvSpPr>
              <p:spPr>
                <a:xfrm>
                  <a:off x="2087563" y="4668838"/>
                  <a:ext cx="19050" cy="73025"/>
                </a:xfrm>
                <a:custGeom>
                  <a:avLst/>
                  <a:gdLst/>
                  <a:ahLst/>
                  <a:cxnLst>
                    <a:cxn ang="0">
                      <a:pos x="0" y="73025"/>
                    </a:cxn>
                    <a:cxn ang="0">
                      <a:pos x="6350" y="73025"/>
                    </a:cxn>
                    <a:cxn ang="0">
                      <a:pos x="19050" y="1587"/>
                    </a:cxn>
                    <a:cxn ang="0">
                      <a:pos x="12700" y="0"/>
                    </a:cxn>
                    <a:cxn ang="0">
                      <a:pos x="0" y="73025"/>
                    </a:cxn>
                  </a:cxnLst>
                  <a:pathLst>
                    <a:path w="12" h="46">
                      <a:moveTo>
                        <a:pt x="0" y="46"/>
                      </a:moveTo>
                      <a:lnTo>
                        <a:pt x="4" y="46"/>
                      </a:lnTo>
                      <a:lnTo>
                        <a:pt x="12" y="1"/>
                      </a:lnTo>
                      <a:lnTo>
                        <a:pt x="8" y="0"/>
                      </a:lnTo>
                      <a:lnTo>
                        <a:pt x="0" y="46"/>
                      </a:lnTo>
                      <a:close/>
                    </a:path>
                  </a:pathLst>
                </a:custGeom>
                <a:solidFill>
                  <a:srgbClr val="FFFFFF"/>
                </a:solidFill>
                <a:ln w="9525">
                  <a:noFill/>
                </a:ln>
              </p:spPr>
              <p:txBody>
                <a:bodyPr/>
                <a:p>
                  <a:endParaRPr lang="zh-CN" altLang="en-US"/>
                </a:p>
              </p:txBody>
            </p:sp>
            <p:sp>
              <p:nvSpPr>
                <p:cNvPr id="23872" name="Freeform 132"/>
                <p:cNvSpPr/>
                <p:nvPr/>
              </p:nvSpPr>
              <p:spPr>
                <a:xfrm>
                  <a:off x="2087563" y="4668838"/>
                  <a:ext cx="19050" cy="73025"/>
                </a:xfrm>
                <a:custGeom>
                  <a:avLst/>
                  <a:gdLst/>
                  <a:ahLst/>
                  <a:cxnLst>
                    <a:cxn ang="0">
                      <a:pos x="0" y="73025"/>
                    </a:cxn>
                    <a:cxn ang="0">
                      <a:pos x="6350" y="73025"/>
                    </a:cxn>
                    <a:cxn ang="0">
                      <a:pos x="19050" y="1587"/>
                    </a:cxn>
                    <a:cxn ang="0">
                      <a:pos x="12700" y="0"/>
                    </a:cxn>
                  </a:cxnLst>
                  <a:pathLst>
                    <a:path w="12" h="46">
                      <a:moveTo>
                        <a:pt x="0" y="46"/>
                      </a:moveTo>
                      <a:lnTo>
                        <a:pt x="4" y="46"/>
                      </a:lnTo>
                      <a:lnTo>
                        <a:pt x="12" y="1"/>
                      </a:lnTo>
                      <a:lnTo>
                        <a:pt x="8" y="0"/>
                      </a:lnTo>
                    </a:path>
                  </a:pathLst>
                </a:custGeom>
                <a:noFill/>
                <a:ln w="9525">
                  <a:noFill/>
                </a:ln>
              </p:spPr>
              <p:txBody>
                <a:bodyPr/>
                <a:p>
                  <a:endParaRPr lang="zh-CN" altLang="en-US"/>
                </a:p>
              </p:txBody>
            </p:sp>
            <p:sp>
              <p:nvSpPr>
                <p:cNvPr id="23873" name="Rectangle 133"/>
                <p:cNvSpPr/>
                <p:nvPr/>
              </p:nvSpPr>
              <p:spPr>
                <a:xfrm>
                  <a:off x="2036763" y="5349875"/>
                  <a:ext cx="4763" cy="71437"/>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74" name="Freeform 134"/>
                <p:cNvSpPr/>
                <p:nvPr/>
              </p:nvSpPr>
              <p:spPr>
                <a:xfrm>
                  <a:off x="2036763" y="5349875"/>
                  <a:ext cx="4763" cy="71437"/>
                </a:xfrm>
                <a:custGeom>
                  <a:avLst/>
                  <a:gdLst/>
                  <a:ahLst/>
                  <a:cxnLst>
                    <a:cxn ang="0">
                      <a:pos x="0" y="71437"/>
                    </a:cxn>
                    <a:cxn ang="0">
                      <a:pos x="4763" y="71437"/>
                    </a:cxn>
                    <a:cxn ang="0">
                      <a:pos x="4763" y="0"/>
                    </a:cxn>
                    <a:cxn ang="0">
                      <a:pos x="0" y="0"/>
                    </a:cxn>
                  </a:cxnLst>
                  <a:pathLst>
                    <a:path w="3" h="45">
                      <a:moveTo>
                        <a:pt x="0" y="45"/>
                      </a:moveTo>
                      <a:lnTo>
                        <a:pt x="3" y="45"/>
                      </a:lnTo>
                      <a:lnTo>
                        <a:pt x="3" y="0"/>
                      </a:lnTo>
                      <a:lnTo>
                        <a:pt x="0" y="0"/>
                      </a:lnTo>
                    </a:path>
                  </a:pathLst>
                </a:custGeom>
                <a:noFill/>
                <a:ln w="9525">
                  <a:noFill/>
                </a:ln>
              </p:spPr>
              <p:txBody>
                <a:bodyPr/>
                <a:p>
                  <a:endParaRPr lang="zh-CN" altLang="en-US"/>
                </a:p>
              </p:txBody>
            </p:sp>
            <p:sp>
              <p:nvSpPr>
                <p:cNvPr id="23875" name="Freeform 135"/>
                <p:cNvSpPr/>
                <p:nvPr/>
              </p:nvSpPr>
              <p:spPr>
                <a:xfrm>
                  <a:off x="2033588" y="4664075"/>
                  <a:ext cx="6350" cy="73025"/>
                </a:xfrm>
                <a:custGeom>
                  <a:avLst/>
                  <a:gdLst/>
                  <a:ahLst/>
                  <a:cxnLst>
                    <a:cxn ang="0">
                      <a:pos x="1587" y="73025"/>
                    </a:cxn>
                    <a:cxn ang="0">
                      <a:pos x="6350" y="73025"/>
                    </a:cxn>
                    <a:cxn ang="0">
                      <a:pos x="6350" y="0"/>
                    </a:cxn>
                    <a:cxn ang="0">
                      <a:pos x="0" y="0"/>
                    </a:cxn>
                    <a:cxn ang="0">
                      <a:pos x="1587" y="73025"/>
                    </a:cxn>
                  </a:cxnLst>
                  <a:pathLst>
                    <a:path w="4" h="46">
                      <a:moveTo>
                        <a:pt x="1" y="46"/>
                      </a:moveTo>
                      <a:lnTo>
                        <a:pt x="4" y="46"/>
                      </a:lnTo>
                      <a:lnTo>
                        <a:pt x="4" y="0"/>
                      </a:lnTo>
                      <a:lnTo>
                        <a:pt x="0" y="0"/>
                      </a:lnTo>
                      <a:lnTo>
                        <a:pt x="1" y="46"/>
                      </a:lnTo>
                      <a:close/>
                    </a:path>
                  </a:pathLst>
                </a:custGeom>
                <a:solidFill>
                  <a:srgbClr val="FFFFFF"/>
                </a:solidFill>
                <a:ln w="9525">
                  <a:noFill/>
                </a:ln>
              </p:spPr>
              <p:txBody>
                <a:bodyPr/>
                <a:p>
                  <a:endParaRPr lang="zh-CN" altLang="en-US"/>
                </a:p>
              </p:txBody>
            </p:sp>
            <p:sp>
              <p:nvSpPr>
                <p:cNvPr id="23876" name="Freeform 136"/>
                <p:cNvSpPr/>
                <p:nvPr/>
              </p:nvSpPr>
              <p:spPr>
                <a:xfrm>
                  <a:off x="2033588" y="4664075"/>
                  <a:ext cx="6350" cy="73025"/>
                </a:xfrm>
                <a:custGeom>
                  <a:avLst/>
                  <a:gdLst/>
                  <a:ahLst/>
                  <a:cxnLst>
                    <a:cxn ang="0">
                      <a:pos x="1587" y="73025"/>
                    </a:cxn>
                    <a:cxn ang="0">
                      <a:pos x="6350" y="73025"/>
                    </a:cxn>
                    <a:cxn ang="0">
                      <a:pos x="6350" y="0"/>
                    </a:cxn>
                    <a:cxn ang="0">
                      <a:pos x="0" y="0"/>
                    </a:cxn>
                  </a:cxnLst>
                  <a:pathLst>
                    <a:path w="4" h="46">
                      <a:moveTo>
                        <a:pt x="1" y="46"/>
                      </a:moveTo>
                      <a:lnTo>
                        <a:pt x="4" y="46"/>
                      </a:lnTo>
                      <a:lnTo>
                        <a:pt x="4" y="0"/>
                      </a:lnTo>
                      <a:lnTo>
                        <a:pt x="0" y="0"/>
                      </a:lnTo>
                    </a:path>
                  </a:pathLst>
                </a:custGeom>
                <a:noFill/>
                <a:ln w="9525">
                  <a:noFill/>
                </a:ln>
              </p:spPr>
              <p:txBody>
                <a:bodyPr/>
                <a:p>
                  <a:endParaRPr lang="zh-CN" altLang="en-US"/>
                </a:p>
              </p:txBody>
            </p:sp>
            <p:sp>
              <p:nvSpPr>
                <p:cNvPr id="23877" name="Freeform 137"/>
                <p:cNvSpPr/>
                <p:nvPr/>
              </p:nvSpPr>
              <p:spPr>
                <a:xfrm>
                  <a:off x="1792288" y="5276850"/>
                  <a:ext cx="50800" cy="58737"/>
                </a:xfrm>
                <a:custGeom>
                  <a:avLst/>
                  <a:gdLst/>
                  <a:ahLst/>
                  <a:cxnLst>
                    <a:cxn ang="0">
                      <a:pos x="0" y="53974"/>
                    </a:cxn>
                    <a:cxn ang="0">
                      <a:pos x="4762" y="58737"/>
                    </a:cxn>
                    <a:cxn ang="0">
                      <a:pos x="50800" y="4762"/>
                    </a:cxn>
                    <a:cxn ang="0">
                      <a:pos x="46037" y="0"/>
                    </a:cxn>
                    <a:cxn ang="0">
                      <a:pos x="0" y="53974"/>
                    </a:cxn>
                  </a:cxnLst>
                  <a:pathLst>
                    <a:path w="32" h="37">
                      <a:moveTo>
                        <a:pt x="0" y="34"/>
                      </a:moveTo>
                      <a:lnTo>
                        <a:pt x="3" y="37"/>
                      </a:lnTo>
                      <a:lnTo>
                        <a:pt x="32" y="3"/>
                      </a:lnTo>
                      <a:lnTo>
                        <a:pt x="29" y="0"/>
                      </a:lnTo>
                      <a:lnTo>
                        <a:pt x="0" y="34"/>
                      </a:lnTo>
                      <a:close/>
                    </a:path>
                  </a:pathLst>
                </a:custGeom>
                <a:solidFill>
                  <a:srgbClr val="FFFFFF"/>
                </a:solidFill>
                <a:ln w="9525">
                  <a:noFill/>
                </a:ln>
              </p:spPr>
              <p:txBody>
                <a:bodyPr/>
                <a:p>
                  <a:endParaRPr lang="zh-CN" altLang="en-US"/>
                </a:p>
              </p:txBody>
            </p:sp>
            <p:sp>
              <p:nvSpPr>
                <p:cNvPr id="23878" name="Freeform 138"/>
                <p:cNvSpPr/>
                <p:nvPr/>
              </p:nvSpPr>
              <p:spPr>
                <a:xfrm>
                  <a:off x="1792288" y="5276850"/>
                  <a:ext cx="50800" cy="58737"/>
                </a:xfrm>
                <a:custGeom>
                  <a:avLst/>
                  <a:gdLst/>
                  <a:ahLst/>
                  <a:cxnLst>
                    <a:cxn ang="0">
                      <a:pos x="0" y="53974"/>
                    </a:cxn>
                    <a:cxn ang="0">
                      <a:pos x="4762" y="58737"/>
                    </a:cxn>
                    <a:cxn ang="0">
                      <a:pos x="50800" y="4762"/>
                    </a:cxn>
                    <a:cxn ang="0">
                      <a:pos x="46037" y="0"/>
                    </a:cxn>
                  </a:cxnLst>
                  <a:pathLst>
                    <a:path w="32" h="37">
                      <a:moveTo>
                        <a:pt x="0" y="34"/>
                      </a:moveTo>
                      <a:lnTo>
                        <a:pt x="3" y="37"/>
                      </a:lnTo>
                      <a:lnTo>
                        <a:pt x="32" y="3"/>
                      </a:lnTo>
                      <a:lnTo>
                        <a:pt x="29" y="0"/>
                      </a:lnTo>
                    </a:path>
                  </a:pathLst>
                </a:custGeom>
                <a:noFill/>
                <a:ln w="9525">
                  <a:noFill/>
                </a:ln>
              </p:spPr>
              <p:txBody>
                <a:bodyPr/>
                <a:p>
                  <a:endParaRPr lang="zh-CN" altLang="en-US"/>
                </a:p>
              </p:txBody>
            </p:sp>
            <p:sp>
              <p:nvSpPr>
                <p:cNvPr id="23879" name="Freeform 139"/>
                <p:cNvSpPr/>
                <p:nvPr/>
              </p:nvSpPr>
              <p:spPr>
                <a:xfrm>
                  <a:off x="2232025" y="4749800"/>
                  <a:ext cx="52388" cy="60325"/>
                </a:xfrm>
                <a:custGeom>
                  <a:avLst/>
                  <a:gdLst/>
                  <a:ahLst/>
                  <a:cxnLst>
                    <a:cxn ang="0">
                      <a:pos x="0" y="57150"/>
                    </a:cxn>
                    <a:cxn ang="0">
                      <a:pos x="4762" y="60325"/>
                    </a:cxn>
                    <a:cxn ang="0">
                      <a:pos x="52388" y="4762"/>
                    </a:cxn>
                    <a:cxn ang="0">
                      <a:pos x="46037" y="0"/>
                    </a:cxn>
                    <a:cxn ang="0">
                      <a:pos x="0" y="57150"/>
                    </a:cxn>
                  </a:cxnLst>
                  <a:pathLst>
                    <a:path w="33" h="38">
                      <a:moveTo>
                        <a:pt x="0" y="36"/>
                      </a:moveTo>
                      <a:lnTo>
                        <a:pt x="3" y="38"/>
                      </a:lnTo>
                      <a:lnTo>
                        <a:pt x="33" y="3"/>
                      </a:lnTo>
                      <a:lnTo>
                        <a:pt x="29" y="0"/>
                      </a:lnTo>
                      <a:lnTo>
                        <a:pt x="0" y="36"/>
                      </a:lnTo>
                      <a:close/>
                    </a:path>
                  </a:pathLst>
                </a:custGeom>
                <a:solidFill>
                  <a:srgbClr val="FFFFFF"/>
                </a:solidFill>
                <a:ln w="9525">
                  <a:noFill/>
                </a:ln>
              </p:spPr>
              <p:txBody>
                <a:bodyPr/>
                <a:p>
                  <a:endParaRPr lang="zh-CN" altLang="en-US"/>
                </a:p>
              </p:txBody>
            </p:sp>
            <p:sp>
              <p:nvSpPr>
                <p:cNvPr id="23880" name="Freeform 140"/>
                <p:cNvSpPr/>
                <p:nvPr/>
              </p:nvSpPr>
              <p:spPr>
                <a:xfrm>
                  <a:off x="2232025" y="4749800"/>
                  <a:ext cx="52388" cy="60325"/>
                </a:xfrm>
                <a:custGeom>
                  <a:avLst/>
                  <a:gdLst/>
                  <a:ahLst/>
                  <a:cxnLst>
                    <a:cxn ang="0">
                      <a:pos x="0" y="57150"/>
                    </a:cxn>
                    <a:cxn ang="0">
                      <a:pos x="4762" y="60325"/>
                    </a:cxn>
                    <a:cxn ang="0">
                      <a:pos x="52388" y="4762"/>
                    </a:cxn>
                    <a:cxn ang="0">
                      <a:pos x="46037" y="0"/>
                    </a:cxn>
                  </a:cxnLst>
                  <a:pathLst>
                    <a:path w="33" h="38">
                      <a:moveTo>
                        <a:pt x="0" y="36"/>
                      </a:moveTo>
                      <a:lnTo>
                        <a:pt x="3" y="38"/>
                      </a:lnTo>
                      <a:lnTo>
                        <a:pt x="33" y="3"/>
                      </a:lnTo>
                      <a:lnTo>
                        <a:pt x="29" y="0"/>
                      </a:lnTo>
                    </a:path>
                  </a:pathLst>
                </a:custGeom>
                <a:noFill/>
                <a:ln w="9525">
                  <a:noFill/>
                </a:ln>
              </p:spPr>
              <p:txBody>
                <a:bodyPr/>
                <a:p>
                  <a:endParaRPr lang="zh-CN" altLang="en-US"/>
                </a:p>
              </p:txBody>
            </p:sp>
            <p:sp>
              <p:nvSpPr>
                <p:cNvPr id="23881" name="Freeform 141"/>
                <p:cNvSpPr/>
                <p:nvPr/>
              </p:nvSpPr>
              <p:spPr>
                <a:xfrm>
                  <a:off x="1665288" y="5094288"/>
                  <a:ext cx="71438" cy="19050"/>
                </a:xfrm>
                <a:custGeom>
                  <a:avLst/>
                  <a:gdLst/>
                  <a:ahLst/>
                  <a:cxnLst>
                    <a:cxn ang="0">
                      <a:pos x="0" y="12700"/>
                    </a:cxn>
                    <a:cxn ang="0">
                      <a:pos x="1587" y="19050"/>
                    </a:cxn>
                    <a:cxn ang="0">
                      <a:pos x="71438" y="6350"/>
                    </a:cxn>
                    <a:cxn ang="0">
                      <a:pos x="69850" y="0"/>
                    </a:cxn>
                    <a:cxn ang="0">
                      <a:pos x="0" y="12700"/>
                    </a:cxn>
                  </a:cxnLst>
                  <a:pathLst>
                    <a:path w="45" h="12">
                      <a:moveTo>
                        <a:pt x="0" y="8"/>
                      </a:moveTo>
                      <a:lnTo>
                        <a:pt x="1" y="12"/>
                      </a:lnTo>
                      <a:lnTo>
                        <a:pt x="45" y="4"/>
                      </a:lnTo>
                      <a:lnTo>
                        <a:pt x="44" y="0"/>
                      </a:lnTo>
                      <a:lnTo>
                        <a:pt x="0" y="8"/>
                      </a:lnTo>
                      <a:close/>
                    </a:path>
                  </a:pathLst>
                </a:custGeom>
                <a:solidFill>
                  <a:srgbClr val="FFFFFF"/>
                </a:solidFill>
                <a:ln w="9525">
                  <a:noFill/>
                </a:ln>
              </p:spPr>
              <p:txBody>
                <a:bodyPr/>
                <a:p>
                  <a:endParaRPr lang="zh-CN" altLang="en-US"/>
                </a:p>
              </p:txBody>
            </p:sp>
            <p:sp>
              <p:nvSpPr>
                <p:cNvPr id="23882" name="Freeform 142"/>
                <p:cNvSpPr/>
                <p:nvPr/>
              </p:nvSpPr>
              <p:spPr>
                <a:xfrm>
                  <a:off x="1665288" y="5094288"/>
                  <a:ext cx="71438" cy="19050"/>
                </a:xfrm>
                <a:custGeom>
                  <a:avLst/>
                  <a:gdLst/>
                  <a:ahLst/>
                  <a:cxnLst>
                    <a:cxn ang="0">
                      <a:pos x="0" y="12700"/>
                    </a:cxn>
                    <a:cxn ang="0">
                      <a:pos x="1587" y="19050"/>
                    </a:cxn>
                    <a:cxn ang="0">
                      <a:pos x="71438" y="6350"/>
                    </a:cxn>
                    <a:cxn ang="0">
                      <a:pos x="69850" y="0"/>
                    </a:cxn>
                  </a:cxnLst>
                  <a:pathLst>
                    <a:path w="45" h="12">
                      <a:moveTo>
                        <a:pt x="0" y="8"/>
                      </a:moveTo>
                      <a:lnTo>
                        <a:pt x="1" y="12"/>
                      </a:lnTo>
                      <a:lnTo>
                        <a:pt x="45" y="4"/>
                      </a:lnTo>
                      <a:lnTo>
                        <a:pt x="44" y="0"/>
                      </a:lnTo>
                    </a:path>
                  </a:pathLst>
                </a:custGeom>
                <a:noFill/>
                <a:ln w="9525">
                  <a:noFill/>
                </a:ln>
              </p:spPr>
              <p:txBody>
                <a:bodyPr/>
                <a:p>
                  <a:endParaRPr lang="zh-CN" altLang="en-US"/>
                </a:p>
              </p:txBody>
            </p:sp>
            <p:sp>
              <p:nvSpPr>
                <p:cNvPr id="23883" name="Freeform 143"/>
                <p:cNvSpPr/>
                <p:nvPr/>
              </p:nvSpPr>
              <p:spPr>
                <a:xfrm>
                  <a:off x="2338388" y="4972050"/>
                  <a:ext cx="73025" cy="20637"/>
                </a:xfrm>
                <a:custGeom>
                  <a:avLst/>
                  <a:gdLst/>
                  <a:ahLst/>
                  <a:cxnLst>
                    <a:cxn ang="0">
                      <a:pos x="0" y="14287"/>
                    </a:cxn>
                    <a:cxn ang="0">
                      <a:pos x="0" y="20637"/>
                    </a:cxn>
                    <a:cxn ang="0">
                      <a:pos x="73025" y="6349"/>
                    </a:cxn>
                    <a:cxn ang="0">
                      <a:pos x="73025" y="0"/>
                    </a:cxn>
                    <a:cxn ang="0">
                      <a:pos x="0" y="14287"/>
                    </a:cxn>
                  </a:cxnLst>
                  <a:pathLst>
                    <a:path w="46" h="13">
                      <a:moveTo>
                        <a:pt x="0" y="9"/>
                      </a:moveTo>
                      <a:lnTo>
                        <a:pt x="0" y="13"/>
                      </a:lnTo>
                      <a:lnTo>
                        <a:pt x="46" y="4"/>
                      </a:lnTo>
                      <a:lnTo>
                        <a:pt x="46" y="0"/>
                      </a:lnTo>
                      <a:lnTo>
                        <a:pt x="0" y="9"/>
                      </a:lnTo>
                      <a:close/>
                    </a:path>
                  </a:pathLst>
                </a:custGeom>
                <a:solidFill>
                  <a:srgbClr val="FFFFFF"/>
                </a:solidFill>
                <a:ln w="9525">
                  <a:noFill/>
                </a:ln>
              </p:spPr>
              <p:txBody>
                <a:bodyPr/>
                <a:p>
                  <a:endParaRPr lang="zh-CN" altLang="en-US"/>
                </a:p>
              </p:txBody>
            </p:sp>
            <p:sp>
              <p:nvSpPr>
                <p:cNvPr id="23884" name="Freeform 144"/>
                <p:cNvSpPr/>
                <p:nvPr/>
              </p:nvSpPr>
              <p:spPr>
                <a:xfrm>
                  <a:off x="2338388" y="4972050"/>
                  <a:ext cx="73025" cy="20637"/>
                </a:xfrm>
                <a:custGeom>
                  <a:avLst/>
                  <a:gdLst/>
                  <a:ahLst/>
                  <a:cxnLst>
                    <a:cxn ang="0">
                      <a:pos x="0" y="14287"/>
                    </a:cxn>
                    <a:cxn ang="0">
                      <a:pos x="0" y="20637"/>
                    </a:cxn>
                    <a:cxn ang="0">
                      <a:pos x="73025" y="6349"/>
                    </a:cxn>
                    <a:cxn ang="0">
                      <a:pos x="73025" y="0"/>
                    </a:cxn>
                  </a:cxnLst>
                  <a:pathLst>
                    <a:path w="46" h="13">
                      <a:moveTo>
                        <a:pt x="0" y="9"/>
                      </a:moveTo>
                      <a:lnTo>
                        <a:pt x="0" y="13"/>
                      </a:lnTo>
                      <a:lnTo>
                        <a:pt x="46" y="4"/>
                      </a:lnTo>
                      <a:lnTo>
                        <a:pt x="46" y="0"/>
                      </a:lnTo>
                    </a:path>
                  </a:pathLst>
                </a:custGeom>
                <a:noFill/>
                <a:ln w="9525">
                  <a:noFill/>
                </a:ln>
              </p:spPr>
              <p:txBody>
                <a:bodyPr/>
                <a:p>
                  <a:endParaRPr lang="zh-CN" altLang="en-US"/>
                </a:p>
              </p:txBody>
            </p:sp>
            <p:sp>
              <p:nvSpPr>
                <p:cNvPr id="23885" name="Rectangle 145"/>
                <p:cNvSpPr/>
                <p:nvPr/>
              </p:nvSpPr>
              <p:spPr>
                <a:xfrm>
                  <a:off x="1658938" y="5040313"/>
                  <a:ext cx="71438" cy="63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86" name="Freeform 146"/>
                <p:cNvSpPr/>
                <p:nvPr/>
              </p:nvSpPr>
              <p:spPr>
                <a:xfrm>
                  <a:off x="1658938" y="5040313"/>
                  <a:ext cx="71438" cy="6350"/>
                </a:xfrm>
                <a:custGeom>
                  <a:avLst/>
                  <a:gdLst/>
                  <a:ahLst/>
                  <a:cxnLst>
                    <a:cxn ang="0">
                      <a:pos x="0" y="0"/>
                    </a:cxn>
                    <a:cxn ang="0">
                      <a:pos x="0" y="6350"/>
                    </a:cxn>
                    <a:cxn ang="0">
                      <a:pos x="71438" y="6350"/>
                    </a:cxn>
                    <a:cxn ang="0">
                      <a:pos x="71438" y="0"/>
                    </a:cxn>
                  </a:cxnLst>
                  <a:pathLst>
                    <a:path w="45" h="4">
                      <a:moveTo>
                        <a:pt x="0" y="0"/>
                      </a:moveTo>
                      <a:lnTo>
                        <a:pt x="0" y="4"/>
                      </a:lnTo>
                      <a:lnTo>
                        <a:pt x="45" y="4"/>
                      </a:lnTo>
                      <a:lnTo>
                        <a:pt x="45" y="0"/>
                      </a:lnTo>
                    </a:path>
                  </a:pathLst>
                </a:custGeom>
                <a:noFill/>
                <a:ln w="9525">
                  <a:noFill/>
                </a:ln>
              </p:spPr>
              <p:txBody>
                <a:bodyPr/>
                <a:p>
                  <a:endParaRPr lang="zh-CN" altLang="en-US"/>
                </a:p>
              </p:txBody>
            </p:sp>
            <p:sp>
              <p:nvSpPr>
                <p:cNvPr id="23887" name="Rectangle 147"/>
                <p:cNvSpPr/>
                <p:nvPr/>
              </p:nvSpPr>
              <p:spPr>
                <a:xfrm>
                  <a:off x="2343150" y="5038725"/>
                  <a:ext cx="74613" cy="63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3888" name="Freeform 148"/>
                <p:cNvSpPr/>
                <p:nvPr/>
              </p:nvSpPr>
              <p:spPr>
                <a:xfrm>
                  <a:off x="2343150" y="5038725"/>
                  <a:ext cx="74613" cy="6350"/>
                </a:xfrm>
                <a:custGeom>
                  <a:avLst/>
                  <a:gdLst/>
                  <a:ahLst/>
                  <a:cxnLst>
                    <a:cxn ang="0">
                      <a:pos x="0" y="0"/>
                    </a:cxn>
                    <a:cxn ang="0">
                      <a:pos x="0" y="6350"/>
                    </a:cxn>
                    <a:cxn ang="0">
                      <a:pos x="74613" y="6350"/>
                    </a:cxn>
                    <a:cxn ang="0">
                      <a:pos x="74613" y="0"/>
                    </a:cxn>
                  </a:cxnLst>
                  <a:pathLst>
                    <a:path w="47" h="4">
                      <a:moveTo>
                        <a:pt x="0" y="0"/>
                      </a:moveTo>
                      <a:lnTo>
                        <a:pt x="0" y="4"/>
                      </a:lnTo>
                      <a:lnTo>
                        <a:pt x="47" y="4"/>
                      </a:lnTo>
                      <a:lnTo>
                        <a:pt x="47" y="0"/>
                      </a:lnTo>
                    </a:path>
                  </a:pathLst>
                </a:custGeom>
                <a:noFill/>
                <a:ln w="9525">
                  <a:noFill/>
                </a:ln>
              </p:spPr>
              <p:txBody>
                <a:bodyPr/>
                <a:p>
                  <a:endParaRPr lang="zh-CN" altLang="en-US"/>
                </a:p>
              </p:txBody>
            </p:sp>
            <p:sp>
              <p:nvSpPr>
                <p:cNvPr id="23889" name="Freeform 149"/>
                <p:cNvSpPr/>
                <p:nvPr/>
              </p:nvSpPr>
              <p:spPr>
                <a:xfrm>
                  <a:off x="1681163" y="4910138"/>
                  <a:ext cx="68263" cy="30162"/>
                </a:xfrm>
                <a:custGeom>
                  <a:avLst/>
                  <a:gdLst/>
                  <a:ahLst/>
                  <a:cxnLst>
                    <a:cxn ang="0">
                      <a:pos x="1587" y="0"/>
                    </a:cxn>
                    <a:cxn ang="0">
                      <a:pos x="0" y="6349"/>
                    </a:cxn>
                    <a:cxn ang="0">
                      <a:pos x="66675" y="30162"/>
                    </a:cxn>
                    <a:cxn ang="0">
                      <a:pos x="68263" y="25399"/>
                    </a:cxn>
                    <a:cxn ang="0">
                      <a:pos x="1587" y="0"/>
                    </a:cxn>
                  </a:cxnLst>
                  <a:pathLst>
                    <a:path w="43" h="19">
                      <a:moveTo>
                        <a:pt x="1" y="0"/>
                      </a:moveTo>
                      <a:lnTo>
                        <a:pt x="0" y="4"/>
                      </a:lnTo>
                      <a:lnTo>
                        <a:pt x="42" y="19"/>
                      </a:lnTo>
                      <a:lnTo>
                        <a:pt x="43" y="16"/>
                      </a:lnTo>
                      <a:lnTo>
                        <a:pt x="1" y="0"/>
                      </a:lnTo>
                      <a:close/>
                    </a:path>
                  </a:pathLst>
                </a:custGeom>
                <a:solidFill>
                  <a:srgbClr val="FFFFFF"/>
                </a:solidFill>
                <a:ln w="9525">
                  <a:noFill/>
                </a:ln>
              </p:spPr>
              <p:txBody>
                <a:bodyPr/>
                <a:p>
                  <a:endParaRPr lang="zh-CN" altLang="en-US"/>
                </a:p>
              </p:txBody>
            </p:sp>
            <p:sp>
              <p:nvSpPr>
                <p:cNvPr id="23890" name="Freeform 150"/>
                <p:cNvSpPr/>
                <p:nvPr/>
              </p:nvSpPr>
              <p:spPr>
                <a:xfrm>
                  <a:off x="1681163" y="4910138"/>
                  <a:ext cx="68263" cy="30162"/>
                </a:xfrm>
                <a:custGeom>
                  <a:avLst/>
                  <a:gdLst/>
                  <a:ahLst/>
                  <a:cxnLst>
                    <a:cxn ang="0">
                      <a:pos x="1587" y="0"/>
                    </a:cxn>
                    <a:cxn ang="0">
                      <a:pos x="0" y="6349"/>
                    </a:cxn>
                    <a:cxn ang="0">
                      <a:pos x="66675" y="30162"/>
                    </a:cxn>
                    <a:cxn ang="0">
                      <a:pos x="68263" y="25399"/>
                    </a:cxn>
                  </a:cxnLst>
                  <a:pathLst>
                    <a:path w="43" h="19">
                      <a:moveTo>
                        <a:pt x="1" y="0"/>
                      </a:moveTo>
                      <a:lnTo>
                        <a:pt x="0" y="4"/>
                      </a:lnTo>
                      <a:lnTo>
                        <a:pt x="42" y="19"/>
                      </a:lnTo>
                      <a:lnTo>
                        <a:pt x="43" y="16"/>
                      </a:lnTo>
                    </a:path>
                  </a:pathLst>
                </a:custGeom>
                <a:noFill/>
                <a:ln w="9525">
                  <a:noFill/>
                </a:ln>
              </p:spPr>
              <p:txBody>
                <a:bodyPr/>
                <a:p>
                  <a:endParaRPr lang="zh-CN" altLang="en-US"/>
                </a:p>
              </p:txBody>
            </p:sp>
            <p:sp>
              <p:nvSpPr>
                <p:cNvPr id="23891" name="Freeform 151"/>
                <p:cNvSpPr/>
                <p:nvPr/>
              </p:nvSpPr>
              <p:spPr>
                <a:xfrm>
                  <a:off x="2324100" y="5143500"/>
                  <a:ext cx="71438" cy="31750"/>
                </a:xfrm>
                <a:custGeom>
                  <a:avLst/>
                  <a:gdLst/>
                  <a:ahLst/>
                  <a:cxnLst>
                    <a:cxn ang="0">
                      <a:pos x="1587" y="0"/>
                    </a:cxn>
                    <a:cxn ang="0">
                      <a:pos x="0" y="6350"/>
                    </a:cxn>
                    <a:cxn ang="0">
                      <a:pos x="69850" y="31750"/>
                    </a:cxn>
                    <a:cxn ang="0">
                      <a:pos x="71438" y="25400"/>
                    </a:cxn>
                    <a:cxn ang="0">
                      <a:pos x="1587" y="0"/>
                    </a:cxn>
                  </a:cxnLst>
                  <a:pathLst>
                    <a:path w="45" h="20">
                      <a:moveTo>
                        <a:pt x="1" y="0"/>
                      </a:moveTo>
                      <a:lnTo>
                        <a:pt x="0" y="4"/>
                      </a:lnTo>
                      <a:lnTo>
                        <a:pt x="44" y="20"/>
                      </a:lnTo>
                      <a:lnTo>
                        <a:pt x="45" y="16"/>
                      </a:lnTo>
                      <a:lnTo>
                        <a:pt x="1" y="0"/>
                      </a:lnTo>
                      <a:close/>
                    </a:path>
                  </a:pathLst>
                </a:custGeom>
                <a:solidFill>
                  <a:srgbClr val="FFFFFF"/>
                </a:solidFill>
                <a:ln w="9525">
                  <a:noFill/>
                </a:ln>
              </p:spPr>
              <p:txBody>
                <a:bodyPr/>
                <a:p>
                  <a:endParaRPr lang="zh-CN" altLang="en-US"/>
                </a:p>
              </p:txBody>
            </p:sp>
            <p:sp>
              <p:nvSpPr>
                <p:cNvPr id="23892" name="Freeform 152"/>
                <p:cNvSpPr/>
                <p:nvPr/>
              </p:nvSpPr>
              <p:spPr>
                <a:xfrm>
                  <a:off x="2324100" y="5143500"/>
                  <a:ext cx="71438" cy="31750"/>
                </a:xfrm>
                <a:custGeom>
                  <a:avLst/>
                  <a:gdLst/>
                  <a:ahLst/>
                  <a:cxnLst>
                    <a:cxn ang="0">
                      <a:pos x="1587" y="0"/>
                    </a:cxn>
                    <a:cxn ang="0">
                      <a:pos x="0" y="6350"/>
                    </a:cxn>
                    <a:cxn ang="0">
                      <a:pos x="69850" y="31750"/>
                    </a:cxn>
                    <a:cxn ang="0">
                      <a:pos x="71438" y="25400"/>
                    </a:cxn>
                  </a:cxnLst>
                  <a:pathLst>
                    <a:path w="45" h="20">
                      <a:moveTo>
                        <a:pt x="1" y="0"/>
                      </a:moveTo>
                      <a:lnTo>
                        <a:pt x="0" y="4"/>
                      </a:lnTo>
                      <a:lnTo>
                        <a:pt x="44" y="20"/>
                      </a:lnTo>
                      <a:lnTo>
                        <a:pt x="45" y="16"/>
                      </a:lnTo>
                    </a:path>
                  </a:pathLst>
                </a:custGeom>
                <a:noFill/>
                <a:ln w="9525">
                  <a:noFill/>
                </a:ln>
              </p:spPr>
              <p:txBody>
                <a:bodyPr/>
                <a:p>
                  <a:endParaRPr lang="zh-CN" altLang="en-US"/>
                </a:p>
              </p:txBody>
            </p:sp>
            <p:sp>
              <p:nvSpPr>
                <p:cNvPr id="23893" name="Freeform 153"/>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894" name="Freeform 154"/>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895" name="Freeform 155"/>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896" name="Freeform 156"/>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897" name="Freeform 157"/>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898" name="Freeform 158"/>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899" name="Freeform 159"/>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900" name="Freeform 160"/>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901" name="Freeform 161"/>
                <p:cNvSpPr/>
                <p:nvPr/>
              </p:nvSpPr>
              <p:spPr>
                <a:xfrm>
                  <a:off x="1693863" y="4879975"/>
                  <a:ext cx="42863" cy="23812"/>
                </a:xfrm>
                <a:custGeom>
                  <a:avLst/>
                  <a:gdLst/>
                  <a:ahLst/>
                  <a:cxnLst>
                    <a:cxn ang="0">
                      <a:pos x="1587" y="0"/>
                    </a:cxn>
                    <a:cxn ang="0">
                      <a:pos x="0" y="6349"/>
                    </a:cxn>
                    <a:cxn ang="0">
                      <a:pos x="39687" y="23812"/>
                    </a:cxn>
                    <a:cxn ang="0">
                      <a:pos x="42863" y="19049"/>
                    </a:cxn>
                    <a:cxn ang="0">
                      <a:pos x="1587" y="0"/>
                    </a:cxn>
                  </a:cxnLst>
                  <a:pathLst>
                    <a:path w="27" h="15">
                      <a:moveTo>
                        <a:pt x="1" y="0"/>
                      </a:moveTo>
                      <a:lnTo>
                        <a:pt x="0" y="4"/>
                      </a:lnTo>
                      <a:lnTo>
                        <a:pt x="25" y="15"/>
                      </a:lnTo>
                      <a:lnTo>
                        <a:pt x="27" y="12"/>
                      </a:lnTo>
                      <a:lnTo>
                        <a:pt x="1" y="0"/>
                      </a:lnTo>
                      <a:close/>
                    </a:path>
                  </a:pathLst>
                </a:custGeom>
                <a:solidFill>
                  <a:srgbClr val="FFFFFF"/>
                </a:solidFill>
                <a:ln w="9525">
                  <a:noFill/>
                </a:ln>
              </p:spPr>
              <p:txBody>
                <a:bodyPr/>
                <a:p>
                  <a:endParaRPr lang="zh-CN" altLang="en-US"/>
                </a:p>
              </p:txBody>
            </p:sp>
            <p:sp>
              <p:nvSpPr>
                <p:cNvPr id="23902" name="Freeform 162"/>
                <p:cNvSpPr/>
                <p:nvPr/>
              </p:nvSpPr>
              <p:spPr>
                <a:xfrm>
                  <a:off x="1693863" y="4879975"/>
                  <a:ext cx="42863" cy="23812"/>
                </a:xfrm>
                <a:custGeom>
                  <a:avLst/>
                  <a:gdLst/>
                  <a:ahLst/>
                  <a:cxnLst>
                    <a:cxn ang="0">
                      <a:pos x="1587" y="0"/>
                    </a:cxn>
                    <a:cxn ang="0">
                      <a:pos x="0" y="6349"/>
                    </a:cxn>
                    <a:cxn ang="0">
                      <a:pos x="39687" y="23812"/>
                    </a:cxn>
                    <a:cxn ang="0">
                      <a:pos x="42863" y="19049"/>
                    </a:cxn>
                  </a:cxnLst>
                  <a:pathLst>
                    <a:path w="27" h="15">
                      <a:moveTo>
                        <a:pt x="1" y="0"/>
                      </a:moveTo>
                      <a:lnTo>
                        <a:pt x="0" y="4"/>
                      </a:lnTo>
                      <a:lnTo>
                        <a:pt x="25" y="15"/>
                      </a:lnTo>
                      <a:lnTo>
                        <a:pt x="27" y="12"/>
                      </a:lnTo>
                    </a:path>
                  </a:pathLst>
                </a:custGeom>
                <a:noFill/>
                <a:ln w="9525">
                  <a:noFill/>
                </a:ln>
              </p:spPr>
              <p:txBody>
                <a:bodyPr/>
                <a:p>
                  <a:endParaRPr lang="zh-CN" altLang="en-US"/>
                </a:p>
              </p:txBody>
            </p:sp>
            <p:sp>
              <p:nvSpPr>
                <p:cNvPr id="23903" name="Freeform 163"/>
                <p:cNvSpPr/>
                <p:nvPr/>
              </p:nvSpPr>
              <p:spPr>
                <a:xfrm>
                  <a:off x="2341563" y="5181600"/>
                  <a:ext cx="41275" cy="23812"/>
                </a:xfrm>
                <a:custGeom>
                  <a:avLst/>
                  <a:gdLst/>
                  <a:ahLst/>
                  <a:cxnLst>
                    <a:cxn ang="0">
                      <a:pos x="1587" y="0"/>
                    </a:cxn>
                    <a:cxn ang="0">
                      <a:pos x="0" y="6349"/>
                    </a:cxn>
                    <a:cxn ang="0">
                      <a:pos x="38100" y="23812"/>
                    </a:cxn>
                    <a:cxn ang="0">
                      <a:pos x="41275" y="17462"/>
                    </a:cxn>
                    <a:cxn ang="0">
                      <a:pos x="1587" y="0"/>
                    </a:cxn>
                  </a:cxnLst>
                  <a:pathLst>
                    <a:path w="26" h="15">
                      <a:moveTo>
                        <a:pt x="1" y="0"/>
                      </a:moveTo>
                      <a:lnTo>
                        <a:pt x="0" y="4"/>
                      </a:lnTo>
                      <a:lnTo>
                        <a:pt x="24" y="15"/>
                      </a:lnTo>
                      <a:lnTo>
                        <a:pt x="26" y="11"/>
                      </a:lnTo>
                      <a:lnTo>
                        <a:pt x="1" y="0"/>
                      </a:lnTo>
                      <a:close/>
                    </a:path>
                  </a:pathLst>
                </a:custGeom>
                <a:solidFill>
                  <a:srgbClr val="FFFFFF"/>
                </a:solidFill>
                <a:ln w="9525">
                  <a:noFill/>
                </a:ln>
              </p:spPr>
              <p:txBody>
                <a:bodyPr/>
                <a:p>
                  <a:endParaRPr lang="zh-CN" altLang="en-US"/>
                </a:p>
              </p:txBody>
            </p:sp>
            <p:sp>
              <p:nvSpPr>
                <p:cNvPr id="23904" name="Freeform 164"/>
                <p:cNvSpPr/>
                <p:nvPr/>
              </p:nvSpPr>
              <p:spPr>
                <a:xfrm>
                  <a:off x="2341563" y="5181600"/>
                  <a:ext cx="41275" cy="23812"/>
                </a:xfrm>
                <a:custGeom>
                  <a:avLst/>
                  <a:gdLst/>
                  <a:ahLst/>
                  <a:cxnLst>
                    <a:cxn ang="0">
                      <a:pos x="1587" y="0"/>
                    </a:cxn>
                    <a:cxn ang="0">
                      <a:pos x="0" y="6349"/>
                    </a:cxn>
                    <a:cxn ang="0">
                      <a:pos x="38100" y="23812"/>
                    </a:cxn>
                    <a:cxn ang="0">
                      <a:pos x="41275" y="17462"/>
                    </a:cxn>
                  </a:cxnLst>
                  <a:pathLst>
                    <a:path w="26" h="15">
                      <a:moveTo>
                        <a:pt x="1" y="0"/>
                      </a:moveTo>
                      <a:lnTo>
                        <a:pt x="0" y="4"/>
                      </a:lnTo>
                      <a:lnTo>
                        <a:pt x="24" y="15"/>
                      </a:lnTo>
                      <a:lnTo>
                        <a:pt x="26" y="11"/>
                      </a:lnTo>
                    </a:path>
                  </a:pathLst>
                </a:custGeom>
                <a:noFill/>
                <a:ln w="9525">
                  <a:noFill/>
                </a:ln>
              </p:spPr>
              <p:txBody>
                <a:bodyPr/>
                <a:p>
                  <a:endParaRPr lang="zh-CN" altLang="en-US"/>
                </a:p>
              </p:txBody>
            </p:sp>
            <p:sp>
              <p:nvSpPr>
                <p:cNvPr id="23905" name="Freeform 165"/>
                <p:cNvSpPr/>
                <p:nvPr/>
              </p:nvSpPr>
              <p:spPr>
                <a:xfrm>
                  <a:off x="1766888" y="4773613"/>
                  <a:ext cx="36513" cy="34925"/>
                </a:xfrm>
                <a:custGeom>
                  <a:avLst/>
                  <a:gdLst/>
                  <a:ahLst/>
                  <a:cxnLst>
                    <a:cxn ang="0">
                      <a:pos x="4762" y="0"/>
                    </a:cxn>
                    <a:cxn ang="0">
                      <a:pos x="0" y="3175"/>
                    </a:cxn>
                    <a:cxn ang="0">
                      <a:pos x="31750" y="34925"/>
                    </a:cxn>
                    <a:cxn ang="0">
                      <a:pos x="36513" y="30162"/>
                    </a:cxn>
                    <a:cxn ang="0">
                      <a:pos x="4762" y="0"/>
                    </a:cxn>
                  </a:cxnLst>
                  <a:pathLst>
                    <a:path w="23" h="22">
                      <a:moveTo>
                        <a:pt x="3" y="0"/>
                      </a:moveTo>
                      <a:lnTo>
                        <a:pt x="0" y="2"/>
                      </a:lnTo>
                      <a:lnTo>
                        <a:pt x="20" y="22"/>
                      </a:lnTo>
                      <a:lnTo>
                        <a:pt x="23" y="19"/>
                      </a:lnTo>
                      <a:lnTo>
                        <a:pt x="3" y="0"/>
                      </a:lnTo>
                      <a:close/>
                    </a:path>
                  </a:pathLst>
                </a:custGeom>
                <a:solidFill>
                  <a:srgbClr val="FFFFFF"/>
                </a:solidFill>
                <a:ln w="9525">
                  <a:noFill/>
                </a:ln>
              </p:spPr>
              <p:txBody>
                <a:bodyPr/>
                <a:p>
                  <a:endParaRPr lang="zh-CN" altLang="en-US"/>
                </a:p>
              </p:txBody>
            </p:sp>
            <p:sp>
              <p:nvSpPr>
                <p:cNvPr id="23906" name="Freeform 166"/>
                <p:cNvSpPr/>
                <p:nvPr/>
              </p:nvSpPr>
              <p:spPr>
                <a:xfrm>
                  <a:off x="1766888" y="4773613"/>
                  <a:ext cx="36513" cy="34925"/>
                </a:xfrm>
                <a:custGeom>
                  <a:avLst/>
                  <a:gdLst/>
                  <a:ahLst/>
                  <a:cxnLst>
                    <a:cxn ang="0">
                      <a:pos x="4762" y="0"/>
                    </a:cxn>
                    <a:cxn ang="0">
                      <a:pos x="0" y="3175"/>
                    </a:cxn>
                    <a:cxn ang="0">
                      <a:pos x="31750" y="34925"/>
                    </a:cxn>
                    <a:cxn ang="0">
                      <a:pos x="36513" y="30162"/>
                    </a:cxn>
                  </a:cxnLst>
                  <a:pathLst>
                    <a:path w="23" h="22">
                      <a:moveTo>
                        <a:pt x="3" y="0"/>
                      </a:moveTo>
                      <a:lnTo>
                        <a:pt x="0" y="2"/>
                      </a:lnTo>
                      <a:lnTo>
                        <a:pt x="20" y="22"/>
                      </a:lnTo>
                      <a:lnTo>
                        <a:pt x="23" y="19"/>
                      </a:lnTo>
                    </a:path>
                  </a:pathLst>
                </a:custGeom>
                <a:noFill/>
                <a:ln w="9525">
                  <a:noFill/>
                </a:ln>
              </p:spPr>
              <p:txBody>
                <a:bodyPr/>
                <a:p>
                  <a:endParaRPr lang="zh-CN" altLang="en-US"/>
                </a:p>
              </p:txBody>
            </p:sp>
            <p:sp>
              <p:nvSpPr>
                <p:cNvPr id="23907" name="Freeform 167"/>
                <p:cNvSpPr/>
                <p:nvPr/>
              </p:nvSpPr>
              <p:spPr>
                <a:xfrm>
                  <a:off x="2273300" y="5276850"/>
                  <a:ext cx="36513" cy="34925"/>
                </a:xfrm>
                <a:custGeom>
                  <a:avLst/>
                  <a:gdLst/>
                  <a:ahLst/>
                  <a:cxnLst>
                    <a:cxn ang="0">
                      <a:pos x="4762" y="0"/>
                    </a:cxn>
                    <a:cxn ang="0">
                      <a:pos x="0" y="4762"/>
                    </a:cxn>
                    <a:cxn ang="0">
                      <a:pos x="31750" y="34925"/>
                    </a:cxn>
                    <a:cxn ang="0">
                      <a:pos x="36513" y="31750"/>
                    </a:cxn>
                    <a:cxn ang="0">
                      <a:pos x="4762" y="0"/>
                    </a:cxn>
                  </a:cxnLst>
                  <a:pathLst>
                    <a:path w="23" h="22">
                      <a:moveTo>
                        <a:pt x="3" y="0"/>
                      </a:moveTo>
                      <a:lnTo>
                        <a:pt x="0" y="3"/>
                      </a:lnTo>
                      <a:lnTo>
                        <a:pt x="20" y="22"/>
                      </a:lnTo>
                      <a:lnTo>
                        <a:pt x="23" y="20"/>
                      </a:lnTo>
                      <a:lnTo>
                        <a:pt x="3" y="0"/>
                      </a:lnTo>
                      <a:close/>
                    </a:path>
                  </a:pathLst>
                </a:custGeom>
                <a:solidFill>
                  <a:srgbClr val="FFFFFF"/>
                </a:solidFill>
                <a:ln w="9525">
                  <a:noFill/>
                </a:ln>
              </p:spPr>
              <p:txBody>
                <a:bodyPr/>
                <a:p>
                  <a:endParaRPr lang="zh-CN" altLang="en-US"/>
                </a:p>
              </p:txBody>
            </p:sp>
            <p:sp>
              <p:nvSpPr>
                <p:cNvPr id="23908" name="Freeform 168"/>
                <p:cNvSpPr/>
                <p:nvPr/>
              </p:nvSpPr>
              <p:spPr>
                <a:xfrm>
                  <a:off x="2273300" y="5276850"/>
                  <a:ext cx="36513" cy="34925"/>
                </a:xfrm>
                <a:custGeom>
                  <a:avLst/>
                  <a:gdLst/>
                  <a:ahLst/>
                  <a:cxnLst>
                    <a:cxn ang="0">
                      <a:pos x="4762" y="0"/>
                    </a:cxn>
                    <a:cxn ang="0">
                      <a:pos x="0" y="4762"/>
                    </a:cxn>
                    <a:cxn ang="0">
                      <a:pos x="31750" y="34925"/>
                    </a:cxn>
                    <a:cxn ang="0">
                      <a:pos x="36513" y="31750"/>
                    </a:cxn>
                  </a:cxnLst>
                  <a:pathLst>
                    <a:path w="23" h="22">
                      <a:moveTo>
                        <a:pt x="3" y="0"/>
                      </a:moveTo>
                      <a:lnTo>
                        <a:pt x="0" y="3"/>
                      </a:lnTo>
                      <a:lnTo>
                        <a:pt x="20" y="22"/>
                      </a:lnTo>
                      <a:lnTo>
                        <a:pt x="23" y="20"/>
                      </a:lnTo>
                    </a:path>
                  </a:pathLst>
                </a:custGeom>
                <a:noFill/>
                <a:ln w="9525">
                  <a:noFill/>
                </a:ln>
              </p:spPr>
              <p:txBody>
                <a:bodyPr/>
                <a:p>
                  <a:endParaRPr lang="zh-CN" altLang="en-US"/>
                </a:p>
              </p:txBody>
            </p:sp>
            <p:sp>
              <p:nvSpPr>
                <p:cNvPr id="23909" name="Freeform 169"/>
                <p:cNvSpPr/>
                <p:nvPr/>
              </p:nvSpPr>
              <p:spPr>
                <a:xfrm>
                  <a:off x="1660525" y="5008563"/>
                  <a:ext cx="44450" cy="7937"/>
                </a:xfrm>
                <a:custGeom>
                  <a:avLst/>
                  <a:gdLst/>
                  <a:ahLst/>
                  <a:cxnLst>
                    <a:cxn ang="0">
                      <a:pos x="0" y="0"/>
                    </a:cxn>
                    <a:cxn ang="0">
                      <a:pos x="0" y="6349"/>
                    </a:cxn>
                    <a:cxn ang="0">
                      <a:pos x="44450" y="7937"/>
                    </a:cxn>
                    <a:cxn ang="0">
                      <a:pos x="44450" y="3174"/>
                    </a:cxn>
                    <a:cxn ang="0">
                      <a:pos x="0" y="0"/>
                    </a:cxn>
                  </a:cxnLst>
                  <a:pathLst>
                    <a:path w="28" h="5">
                      <a:moveTo>
                        <a:pt x="0" y="0"/>
                      </a:moveTo>
                      <a:lnTo>
                        <a:pt x="0" y="4"/>
                      </a:lnTo>
                      <a:lnTo>
                        <a:pt x="28" y="5"/>
                      </a:lnTo>
                      <a:lnTo>
                        <a:pt x="28" y="2"/>
                      </a:lnTo>
                      <a:lnTo>
                        <a:pt x="0" y="0"/>
                      </a:lnTo>
                      <a:close/>
                    </a:path>
                  </a:pathLst>
                </a:custGeom>
                <a:solidFill>
                  <a:srgbClr val="FFFFFF"/>
                </a:solidFill>
                <a:ln w="9525">
                  <a:noFill/>
                </a:ln>
              </p:spPr>
              <p:txBody>
                <a:bodyPr/>
                <a:p>
                  <a:endParaRPr lang="zh-CN" altLang="en-US"/>
                </a:p>
              </p:txBody>
            </p:sp>
            <p:sp>
              <p:nvSpPr>
                <p:cNvPr id="23910" name="Freeform 170"/>
                <p:cNvSpPr/>
                <p:nvPr/>
              </p:nvSpPr>
              <p:spPr>
                <a:xfrm>
                  <a:off x="1660525" y="5008563"/>
                  <a:ext cx="44450" cy="7937"/>
                </a:xfrm>
                <a:custGeom>
                  <a:avLst/>
                  <a:gdLst/>
                  <a:ahLst/>
                  <a:cxnLst>
                    <a:cxn ang="0">
                      <a:pos x="0" y="0"/>
                    </a:cxn>
                    <a:cxn ang="0">
                      <a:pos x="0" y="6349"/>
                    </a:cxn>
                    <a:cxn ang="0">
                      <a:pos x="44450" y="7937"/>
                    </a:cxn>
                    <a:cxn ang="0">
                      <a:pos x="44450" y="3174"/>
                    </a:cxn>
                  </a:cxnLst>
                  <a:pathLst>
                    <a:path w="28" h="5">
                      <a:moveTo>
                        <a:pt x="0" y="0"/>
                      </a:moveTo>
                      <a:lnTo>
                        <a:pt x="0" y="4"/>
                      </a:lnTo>
                      <a:lnTo>
                        <a:pt x="28" y="5"/>
                      </a:lnTo>
                      <a:lnTo>
                        <a:pt x="28" y="2"/>
                      </a:lnTo>
                    </a:path>
                  </a:pathLst>
                </a:custGeom>
                <a:noFill/>
                <a:ln w="9525">
                  <a:noFill/>
                </a:ln>
              </p:spPr>
              <p:txBody>
                <a:bodyPr/>
                <a:p>
                  <a:endParaRPr lang="zh-CN" altLang="en-US"/>
                </a:p>
              </p:txBody>
            </p:sp>
            <p:sp>
              <p:nvSpPr>
                <p:cNvPr id="23911" name="Freeform 171"/>
                <p:cNvSpPr/>
                <p:nvPr/>
              </p:nvSpPr>
              <p:spPr>
                <a:xfrm>
                  <a:off x="2371725" y="5067300"/>
                  <a:ext cx="44450" cy="9525"/>
                </a:xfrm>
                <a:custGeom>
                  <a:avLst/>
                  <a:gdLst/>
                  <a:ahLst/>
                  <a:cxnLst>
                    <a:cxn ang="0">
                      <a:pos x="1587" y="0"/>
                    </a:cxn>
                    <a:cxn ang="0">
                      <a:pos x="0" y="6350"/>
                    </a:cxn>
                    <a:cxn ang="0">
                      <a:pos x="44450" y="9525"/>
                    </a:cxn>
                    <a:cxn ang="0">
                      <a:pos x="44450" y="3175"/>
                    </a:cxn>
                    <a:cxn ang="0">
                      <a:pos x="1587" y="0"/>
                    </a:cxn>
                  </a:cxnLst>
                  <a:pathLst>
                    <a:path w="28" h="6">
                      <a:moveTo>
                        <a:pt x="1" y="0"/>
                      </a:moveTo>
                      <a:lnTo>
                        <a:pt x="0" y="4"/>
                      </a:lnTo>
                      <a:lnTo>
                        <a:pt x="28" y="6"/>
                      </a:lnTo>
                      <a:lnTo>
                        <a:pt x="28" y="2"/>
                      </a:lnTo>
                      <a:lnTo>
                        <a:pt x="1" y="0"/>
                      </a:lnTo>
                      <a:close/>
                    </a:path>
                  </a:pathLst>
                </a:custGeom>
                <a:solidFill>
                  <a:srgbClr val="FFFFFF"/>
                </a:solidFill>
                <a:ln w="9525">
                  <a:noFill/>
                </a:ln>
              </p:spPr>
              <p:txBody>
                <a:bodyPr/>
                <a:p>
                  <a:endParaRPr lang="zh-CN" altLang="en-US"/>
                </a:p>
              </p:txBody>
            </p:sp>
            <p:sp>
              <p:nvSpPr>
                <p:cNvPr id="23912" name="Freeform 172"/>
                <p:cNvSpPr/>
                <p:nvPr/>
              </p:nvSpPr>
              <p:spPr>
                <a:xfrm>
                  <a:off x="2371725" y="5067300"/>
                  <a:ext cx="44450" cy="9525"/>
                </a:xfrm>
                <a:custGeom>
                  <a:avLst/>
                  <a:gdLst/>
                  <a:ahLst/>
                  <a:cxnLst>
                    <a:cxn ang="0">
                      <a:pos x="1587" y="0"/>
                    </a:cxn>
                    <a:cxn ang="0">
                      <a:pos x="0" y="6350"/>
                    </a:cxn>
                    <a:cxn ang="0">
                      <a:pos x="44450" y="9525"/>
                    </a:cxn>
                    <a:cxn ang="0">
                      <a:pos x="44450" y="3175"/>
                    </a:cxn>
                  </a:cxnLst>
                  <a:pathLst>
                    <a:path w="28" h="6">
                      <a:moveTo>
                        <a:pt x="1" y="0"/>
                      </a:moveTo>
                      <a:lnTo>
                        <a:pt x="0" y="4"/>
                      </a:lnTo>
                      <a:lnTo>
                        <a:pt x="28" y="6"/>
                      </a:lnTo>
                      <a:lnTo>
                        <a:pt x="28" y="2"/>
                      </a:lnTo>
                    </a:path>
                  </a:pathLst>
                </a:custGeom>
                <a:noFill/>
                <a:ln w="9525">
                  <a:noFill/>
                </a:ln>
              </p:spPr>
              <p:txBody>
                <a:bodyPr/>
                <a:p>
                  <a:endParaRPr lang="zh-CN" altLang="en-US"/>
                </a:p>
              </p:txBody>
            </p:sp>
            <p:sp>
              <p:nvSpPr>
                <p:cNvPr id="23913" name="Freeform 173"/>
                <p:cNvSpPr/>
                <p:nvPr/>
              </p:nvSpPr>
              <p:spPr>
                <a:xfrm>
                  <a:off x="1670050" y="4943475"/>
                  <a:ext cx="46038" cy="15875"/>
                </a:xfrm>
                <a:custGeom>
                  <a:avLst/>
                  <a:gdLst/>
                  <a:ahLst/>
                  <a:cxnLst>
                    <a:cxn ang="0">
                      <a:pos x="3175" y="0"/>
                    </a:cxn>
                    <a:cxn ang="0">
                      <a:pos x="0" y="6350"/>
                    </a:cxn>
                    <a:cxn ang="0">
                      <a:pos x="42862" y="15875"/>
                    </a:cxn>
                    <a:cxn ang="0">
                      <a:pos x="46038" y="11112"/>
                    </a:cxn>
                    <a:cxn ang="0">
                      <a:pos x="3175" y="0"/>
                    </a:cxn>
                  </a:cxnLst>
                  <a:pathLst>
                    <a:path w="29" h="10">
                      <a:moveTo>
                        <a:pt x="2" y="0"/>
                      </a:moveTo>
                      <a:lnTo>
                        <a:pt x="0" y="4"/>
                      </a:lnTo>
                      <a:lnTo>
                        <a:pt x="27" y="10"/>
                      </a:lnTo>
                      <a:lnTo>
                        <a:pt x="29" y="7"/>
                      </a:lnTo>
                      <a:lnTo>
                        <a:pt x="2" y="0"/>
                      </a:lnTo>
                      <a:close/>
                    </a:path>
                  </a:pathLst>
                </a:custGeom>
                <a:solidFill>
                  <a:srgbClr val="FFFFFF"/>
                </a:solidFill>
                <a:ln w="9525">
                  <a:noFill/>
                </a:ln>
              </p:spPr>
              <p:txBody>
                <a:bodyPr/>
                <a:p>
                  <a:endParaRPr lang="zh-CN" altLang="en-US"/>
                </a:p>
              </p:txBody>
            </p:sp>
            <p:sp>
              <p:nvSpPr>
                <p:cNvPr id="23914" name="Freeform 174"/>
                <p:cNvSpPr/>
                <p:nvPr/>
              </p:nvSpPr>
              <p:spPr>
                <a:xfrm>
                  <a:off x="1670050" y="4943475"/>
                  <a:ext cx="46038" cy="15875"/>
                </a:xfrm>
                <a:custGeom>
                  <a:avLst/>
                  <a:gdLst/>
                  <a:ahLst/>
                  <a:cxnLst>
                    <a:cxn ang="0">
                      <a:pos x="3175" y="0"/>
                    </a:cxn>
                    <a:cxn ang="0">
                      <a:pos x="0" y="6350"/>
                    </a:cxn>
                    <a:cxn ang="0">
                      <a:pos x="42862" y="15875"/>
                    </a:cxn>
                    <a:cxn ang="0">
                      <a:pos x="46038" y="11112"/>
                    </a:cxn>
                  </a:cxnLst>
                  <a:pathLst>
                    <a:path w="29" h="10">
                      <a:moveTo>
                        <a:pt x="2" y="0"/>
                      </a:moveTo>
                      <a:lnTo>
                        <a:pt x="0" y="4"/>
                      </a:lnTo>
                      <a:lnTo>
                        <a:pt x="27" y="10"/>
                      </a:lnTo>
                      <a:lnTo>
                        <a:pt x="29" y="7"/>
                      </a:lnTo>
                    </a:path>
                  </a:pathLst>
                </a:custGeom>
                <a:noFill/>
                <a:ln w="9525">
                  <a:noFill/>
                </a:ln>
              </p:spPr>
              <p:txBody>
                <a:bodyPr/>
                <a:p>
                  <a:endParaRPr lang="zh-CN" altLang="en-US"/>
                </a:p>
              </p:txBody>
            </p:sp>
            <p:sp>
              <p:nvSpPr>
                <p:cNvPr id="23915" name="Freeform 175"/>
                <p:cNvSpPr/>
                <p:nvPr/>
              </p:nvSpPr>
              <p:spPr>
                <a:xfrm>
                  <a:off x="2362200" y="5124450"/>
                  <a:ext cx="42863" cy="17462"/>
                </a:xfrm>
                <a:custGeom>
                  <a:avLst/>
                  <a:gdLst/>
                  <a:ahLst/>
                  <a:cxnLst>
                    <a:cxn ang="0">
                      <a:pos x="0" y="0"/>
                    </a:cxn>
                    <a:cxn ang="0">
                      <a:pos x="0" y="6349"/>
                    </a:cxn>
                    <a:cxn ang="0">
                      <a:pos x="41275" y="17462"/>
                    </a:cxn>
                    <a:cxn ang="0">
                      <a:pos x="42863" y="11112"/>
                    </a:cxn>
                    <a:cxn ang="0">
                      <a:pos x="0" y="0"/>
                    </a:cxn>
                  </a:cxnLst>
                  <a:pathLst>
                    <a:path w="27" h="11">
                      <a:moveTo>
                        <a:pt x="0" y="0"/>
                      </a:moveTo>
                      <a:lnTo>
                        <a:pt x="0" y="4"/>
                      </a:lnTo>
                      <a:lnTo>
                        <a:pt x="26" y="11"/>
                      </a:lnTo>
                      <a:lnTo>
                        <a:pt x="27" y="7"/>
                      </a:lnTo>
                      <a:lnTo>
                        <a:pt x="0" y="0"/>
                      </a:lnTo>
                      <a:close/>
                    </a:path>
                  </a:pathLst>
                </a:custGeom>
                <a:solidFill>
                  <a:srgbClr val="FFFFFF"/>
                </a:solidFill>
                <a:ln w="9525">
                  <a:noFill/>
                </a:ln>
              </p:spPr>
              <p:txBody>
                <a:bodyPr/>
                <a:p>
                  <a:endParaRPr lang="zh-CN" altLang="en-US"/>
                </a:p>
              </p:txBody>
            </p:sp>
            <p:sp>
              <p:nvSpPr>
                <p:cNvPr id="23916" name="Freeform 176"/>
                <p:cNvSpPr/>
                <p:nvPr/>
              </p:nvSpPr>
              <p:spPr>
                <a:xfrm>
                  <a:off x="2362200" y="5124450"/>
                  <a:ext cx="42863" cy="17462"/>
                </a:xfrm>
                <a:custGeom>
                  <a:avLst/>
                  <a:gdLst/>
                  <a:ahLst/>
                  <a:cxnLst>
                    <a:cxn ang="0">
                      <a:pos x="0" y="0"/>
                    </a:cxn>
                    <a:cxn ang="0">
                      <a:pos x="0" y="6349"/>
                    </a:cxn>
                    <a:cxn ang="0">
                      <a:pos x="41275" y="17462"/>
                    </a:cxn>
                    <a:cxn ang="0">
                      <a:pos x="42863" y="11112"/>
                    </a:cxn>
                  </a:cxnLst>
                  <a:pathLst>
                    <a:path w="27" h="11">
                      <a:moveTo>
                        <a:pt x="0" y="0"/>
                      </a:moveTo>
                      <a:lnTo>
                        <a:pt x="0" y="4"/>
                      </a:lnTo>
                      <a:lnTo>
                        <a:pt x="26" y="11"/>
                      </a:lnTo>
                      <a:lnTo>
                        <a:pt x="27" y="7"/>
                      </a:lnTo>
                    </a:path>
                  </a:pathLst>
                </a:custGeom>
                <a:noFill/>
                <a:ln w="9525">
                  <a:noFill/>
                </a:ln>
              </p:spPr>
              <p:txBody>
                <a:bodyPr/>
                <a:p>
                  <a:endParaRPr lang="zh-CN" altLang="en-US"/>
                </a:p>
              </p:txBody>
            </p:sp>
            <p:sp>
              <p:nvSpPr>
                <p:cNvPr id="23917" name="Freeform 177"/>
                <p:cNvSpPr/>
                <p:nvPr/>
              </p:nvSpPr>
              <p:spPr>
                <a:xfrm>
                  <a:off x="1725613" y="4822825"/>
                  <a:ext cx="39688" cy="30162"/>
                </a:xfrm>
                <a:custGeom>
                  <a:avLst/>
                  <a:gdLst/>
                  <a:ahLst/>
                  <a:cxnLst>
                    <a:cxn ang="0">
                      <a:pos x="3175" y="0"/>
                    </a:cxn>
                    <a:cxn ang="0">
                      <a:pos x="0" y="6349"/>
                    </a:cxn>
                    <a:cxn ang="0">
                      <a:pos x="36512" y="30162"/>
                    </a:cxn>
                    <a:cxn ang="0">
                      <a:pos x="39688" y="25399"/>
                    </a:cxn>
                    <a:cxn ang="0">
                      <a:pos x="3175" y="0"/>
                    </a:cxn>
                  </a:cxnLst>
                  <a:pathLst>
                    <a:path w="25" h="19">
                      <a:moveTo>
                        <a:pt x="2" y="0"/>
                      </a:moveTo>
                      <a:lnTo>
                        <a:pt x="0" y="4"/>
                      </a:lnTo>
                      <a:lnTo>
                        <a:pt x="23" y="19"/>
                      </a:lnTo>
                      <a:lnTo>
                        <a:pt x="25" y="16"/>
                      </a:lnTo>
                      <a:lnTo>
                        <a:pt x="2" y="0"/>
                      </a:lnTo>
                      <a:close/>
                    </a:path>
                  </a:pathLst>
                </a:custGeom>
                <a:solidFill>
                  <a:srgbClr val="FFFFFF"/>
                </a:solidFill>
                <a:ln w="9525">
                  <a:noFill/>
                </a:ln>
              </p:spPr>
              <p:txBody>
                <a:bodyPr/>
                <a:p>
                  <a:endParaRPr lang="zh-CN" altLang="en-US"/>
                </a:p>
              </p:txBody>
            </p:sp>
            <p:sp>
              <p:nvSpPr>
                <p:cNvPr id="23918" name="Freeform 178"/>
                <p:cNvSpPr/>
                <p:nvPr/>
              </p:nvSpPr>
              <p:spPr>
                <a:xfrm>
                  <a:off x="1725613" y="4822825"/>
                  <a:ext cx="39688" cy="30162"/>
                </a:xfrm>
                <a:custGeom>
                  <a:avLst/>
                  <a:gdLst/>
                  <a:ahLst/>
                  <a:cxnLst>
                    <a:cxn ang="0">
                      <a:pos x="3175" y="0"/>
                    </a:cxn>
                    <a:cxn ang="0">
                      <a:pos x="0" y="6349"/>
                    </a:cxn>
                    <a:cxn ang="0">
                      <a:pos x="36512" y="30162"/>
                    </a:cxn>
                    <a:cxn ang="0">
                      <a:pos x="39688" y="25399"/>
                    </a:cxn>
                  </a:cxnLst>
                  <a:pathLst>
                    <a:path w="25" h="19">
                      <a:moveTo>
                        <a:pt x="2" y="0"/>
                      </a:moveTo>
                      <a:lnTo>
                        <a:pt x="0" y="4"/>
                      </a:lnTo>
                      <a:lnTo>
                        <a:pt x="23" y="19"/>
                      </a:lnTo>
                      <a:lnTo>
                        <a:pt x="25" y="16"/>
                      </a:lnTo>
                    </a:path>
                  </a:pathLst>
                </a:custGeom>
                <a:noFill/>
                <a:ln w="9525">
                  <a:noFill/>
                </a:ln>
              </p:spPr>
              <p:txBody>
                <a:bodyPr/>
                <a:p>
                  <a:endParaRPr lang="zh-CN" altLang="en-US"/>
                </a:p>
              </p:txBody>
            </p:sp>
            <p:sp>
              <p:nvSpPr>
                <p:cNvPr id="23919" name="Freeform 179"/>
                <p:cNvSpPr/>
                <p:nvPr/>
              </p:nvSpPr>
              <p:spPr>
                <a:xfrm>
                  <a:off x="2311400" y="5232400"/>
                  <a:ext cx="39688" cy="30162"/>
                </a:xfrm>
                <a:custGeom>
                  <a:avLst/>
                  <a:gdLst/>
                  <a:ahLst/>
                  <a:cxnLst>
                    <a:cxn ang="0">
                      <a:pos x="3175" y="0"/>
                    </a:cxn>
                    <a:cxn ang="0">
                      <a:pos x="0" y="4762"/>
                    </a:cxn>
                    <a:cxn ang="0">
                      <a:pos x="36512" y="30162"/>
                    </a:cxn>
                    <a:cxn ang="0">
                      <a:pos x="39688" y="25399"/>
                    </a:cxn>
                    <a:cxn ang="0">
                      <a:pos x="3175" y="0"/>
                    </a:cxn>
                  </a:cxnLst>
                  <a:pathLst>
                    <a:path w="25" h="19">
                      <a:moveTo>
                        <a:pt x="2" y="0"/>
                      </a:moveTo>
                      <a:lnTo>
                        <a:pt x="0" y="3"/>
                      </a:lnTo>
                      <a:lnTo>
                        <a:pt x="23" y="19"/>
                      </a:lnTo>
                      <a:lnTo>
                        <a:pt x="25" y="16"/>
                      </a:lnTo>
                      <a:lnTo>
                        <a:pt x="2" y="0"/>
                      </a:lnTo>
                      <a:close/>
                    </a:path>
                  </a:pathLst>
                </a:custGeom>
                <a:solidFill>
                  <a:srgbClr val="FFFFFF"/>
                </a:solidFill>
                <a:ln w="9525">
                  <a:noFill/>
                </a:ln>
              </p:spPr>
              <p:txBody>
                <a:bodyPr/>
                <a:p>
                  <a:endParaRPr lang="zh-CN" altLang="en-US"/>
                </a:p>
              </p:txBody>
            </p:sp>
            <p:sp>
              <p:nvSpPr>
                <p:cNvPr id="23920" name="Freeform 180"/>
                <p:cNvSpPr/>
                <p:nvPr/>
              </p:nvSpPr>
              <p:spPr>
                <a:xfrm>
                  <a:off x="2311400" y="5232400"/>
                  <a:ext cx="39688" cy="30162"/>
                </a:xfrm>
                <a:custGeom>
                  <a:avLst/>
                  <a:gdLst/>
                  <a:ahLst/>
                  <a:cxnLst>
                    <a:cxn ang="0">
                      <a:pos x="3175" y="0"/>
                    </a:cxn>
                    <a:cxn ang="0">
                      <a:pos x="0" y="4762"/>
                    </a:cxn>
                    <a:cxn ang="0">
                      <a:pos x="36512" y="30162"/>
                    </a:cxn>
                    <a:cxn ang="0">
                      <a:pos x="39688" y="25399"/>
                    </a:cxn>
                  </a:cxnLst>
                  <a:pathLst>
                    <a:path w="25" h="19">
                      <a:moveTo>
                        <a:pt x="2" y="0"/>
                      </a:moveTo>
                      <a:lnTo>
                        <a:pt x="0" y="3"/>
                      </a:lnTo>
                      <a:lnTo>
                        <a:pt x="23" y="19"/>
                      </a:lnTo>
                      <a:lnTo>
                        <a:pt x="25" y="16"/>
                      </a:lnTo>
                    </a:path>
                  </a:pathLst>
                </a:custGeom>
                <a:noFill/>
                <a:ln w="9525">
                  <a:noFill/>
                </a:ln>
              </p:spPr>
              <p:txBody>
                <a:bodyPr/>
                <a:p>
                  <a:endParaRPr lang="zh-CN" altLang="en-US"/>
                </a:p>
              </p:txBody>
            </p:sp>
            <p:sp>
              <p:nvSpPr>
                <p:cNvPr id="23921" name="Freeform 181"/>
                <p:cNvSpPr/>
                <p:nvPr/>
              </p:nvSpPr>
              <p:spPr>
                <a:xfrm>
                  <a:off x="1660525" y="5070475"/>
                  <a:ext cx="44450" cy="11112"/>
                </a:xfrm>
                <a:custGeom>
                  <a:avLst/>
                  <a:gdLst/>
                  <a:ahLst/>
                  <a:cxnLst>
                    <a:cxn ang="0">
                      <a:pos x="0" y="4762"/>
                    </a:cxn>
                    <a:cxn ang="0">
                      <a:pos x="0" y="11112"/>
                    </a:cxn>
                    <a:cxn ang="0">
                      <a:pos x="44450" y="6349"/>
                    </a:cxn>
                    <a:cxn ang="0">
                      <a:pos x="44450" y="0"/>
                    </a:cxn>
                    <a:cxn ang="0">
                      <a:pos x="0" y="4762"/>
                    </a:cxn>
                  </a:cxnLst>
                  <a:pathLst>
                    <a:path w="28" h="7">
                      <a:moveTo>
                        <a:pt x="0" y="3"/>
                      </a:moveTo>
                      <a:lnTo>
                        <a:pt x="0" y="7"/>
                      </a:lnTo>
                      <a:lnTo>
                        <a:pt x="28" y="4"/>
                      </a:lnTo>
                      <a:lnTo>
                        <a:pt x="28" y="0"/>
                      </a:lnTo>
                      <a:lnTo>
                        <a:pt x="0" y="3"/>
                      </a:lnTo>
                      <a:close/>
                    </a:path>
                  </a:pathLst>
                </a:custGeom>
                <a:solidFill>
                  <a:srgbClr val="FFFFFF"/>
                </a:solidFill>
                <a:ln w="9525">
                  <a:noFill/>
                </a:ln>
              </p:spPr>
              <p:txBody>
                <a:bodyPr/>
                <a:p>
                  <a:endParaRPr lang="zh-CN" altLang="en-US"/>
                </a:p>
              </p:txBody>
            </p:sp>
            <p:sp>
              <p:nvSpPr>
                <p:cNvPr id="23922" name="Freeform 182"/>
                <p:cNvSpPr/>
                <p:nvPr/>
              </p:nvSpPr>
              <p:spPr>
                <a:xfrm>
                  <a:off x="1660525" y="5070475"/>
                  <a:ext cx="44450" cy="11112"/>
                </a:xfrm>
                <a:custGeom>
                  <a:avLst/>
                  <a:gdLst/>
                  <a:ahLst/>
                  <a:cxnLst>
                    <a:cxn ang="0">
                      <a:pos x="0" y="4762"/>
                    </a:cxn>
                    <a:cxn ang="0">
                      <a:pos x="0" y="11112"/>
                    </a:cxn>
                    <a:cxn ang="0">
                      <a:pos x="44450" y="6349"/>
                    </a:cxn>
                    <a:cxn ang="0">
                      <a:pos x="44450" y="0"/>
                    </a:cxn>
                  </a:cxnLst>
                  <a:pathLst>
                    <a:path w="28" h="7">
                      <a:moveTo>
                        <a:pt x="0" y="3"/>
                      </a:moveTo>
                      <a:lnTo>
                        <a:pt x="0" y="7"/>
                      </a:lnTo>
                      <a:lnTo>
                        <a:pt x="28" y="4"/>
                      </a:lnTo>
                      <a:lnTo>
                        <a:pt x="28" y="0"/>
                      </a:lnTo>
                    </a:path>
                  </a:pathLst>
                </a:custGeom>
                <a:noFill/>
                <a:ln w="9525">
                  <a:noFill/>
                </a:ln>
              </p:spPr>
              <p:txBody>
                <a:bodyPr/>
                <a:p>
                  <a:endParaRPr lang="zh-CN" altLang="en-US"/>
                </a:p>
              </p:txBody>
            </p:sp>
            <p:sp>
              <p:nvSpPr>
                <p:cNvPr id="23923" name="Freeform 183"/>
                <p:cNvSpPr/>
                <p:nvPr/>
              </p:nvSpPr>
              <p:spPr>
                <a:xfrm>
                  <a:off x="2371725" y="5003800"/>
                  <a:ext cx="44450" cy="11112"/>
                </a:xfrm>
                <a:custGeom>
                  <a:avLst/>
                  <a:gdLst/>
                  <a:ahLst/>
                  <a:cxnLst>
                    <a:cxn ang="0">
                      <a:pos x="0" y="4762"/>
                    </a:cxn>
                    <a:cxn ang="0">
                      <a:pos x="1587" y="11112"/>
                    </a:cxn>
                    <a:cxn ang="0">
                      <a:pos x="44450" y="6349"/>
                    </a:cxn>
                    <a:cxn ang="0">
                      <a:pos x="42862" y="0"/>
                    </a:cxn>
                    <a:cxn ang="0">
                      <a:pos x="0" y="4762"/>
                    </a:cxn>
                  </a:cxnLst>
                  <a:pathLst>
                    <a:path w="28" h="7">
                      <a:moveTo>
                        <a:pt x="0" y="3"/>
                      </a:moveTo>
                      <a:lnTo>
                        <a:pt x="1" y="7"/>
                      </a:lnTo>
                      <a:lnTo>
                        <a:pt x="28" y="4"/>
                      </a:lnTo>
                      <a:lnTo>
                        <a:pt x="27" y="0"/>
                      </a:lnTo>
                      <a:lnTo>
                        <a:pt x="0" y="3"/>
                      </a:lnTo>
                      <a:close/>
                    </a:path>
                  </a:pathLst>
                </a:custGeom>
                <a:solidFill>
                  <a:srgbClr val="FFFFFF"/>
                </a:solidFill>
                <a:ln w="9525">
                  <a:noFill/>
                </a:ln>
              </p:spPr>
              <p:txBody>
                <a:bodyPr/>
                <a:p>
                  <a:endParaRPr lang="zh-CN" altLang="en-US"/>
                </a:p>
              </p:txBody>
            </p:sp>
            <p:sp>
              <p:nvSpPr>
                <p:cNvPr id="23924" name="Freeform 184"/>
                <p:cNvSpPr/>
                <p:nvPr/>
              </p:nvSpPr>
              <p:spPr>
                <a:xfrm>
                  <a:off x="2371725" y="5003800"/>
                  <a:ext cx="44450" cy="11112"/>
                </a:xfrm>
                <a:custGeom>
                  <a:avLst/>
                  <a:gdLst/>
                  <a:ahLst/>
                  <a:cxnLst>
                    <a:cxn ang="0">
                      <a:pos x="0" y="4762"/>
                    </a:cxn>
                    <a:cxn ang="0">
                      <a:pos x="1587" y="11112"/>
                    </a:cxn>
                    <a:cxn ang="0">
                      <a:pos x="44450" y="6349"/>
                    </a:cxn>
                    <a:cxn ang="0">
                      <a:pos x="42862" y="0"/>
                    </a:cxn>
                  </a:cxnLst>
                  <a:pathLst>
                    <a:path w="28" h="7">
                      <a:moveTo>
                        <a:pt x="0" y="3"/>
                      </a:moveTo>
                      <a:lnTo>
                        <a:pt x="1" y="7"/>
                      </a:lnTo>
                      <a:lnTo>
                        <a:pt x="28" y="4"/>
                      </a:lnTo>
                      <a:lnTo>
                        <a:pt x="27" y="0"/>
                      </a:lnTo>
                    </a:path>
                  </a:pathLst>
                </a:custGeom>
                <a:noFill/>
                <a:ln w="9525">
                  <a:noFill/>
                </a:ln>
              </p:spPr>
              <p:txBody>
                <a:bodyPr/>
                <a:p>
                  <a:endParaRPr lang="zh-CN" altLang="en-US"/>
                </a:p>
              </p:txBody>
            </p:sp>
            <p:sp>
              <p:nvSpPr>
                <p:cNvPr id="23925" name="Freeform 185"/>
                <p:cNvSpPr/>
                <p:nvPr/>
              </p:nvSpPr>
              <p:spPr>
                <a:xfrm>
                  <a:off x="1693863" y="5184775"/>
                  <a:ext cx="42863" cy="23812"/>
                </a:xfrm>
                <a:custGeom>
                  <a:avLst/>
                  <a:gdLst/>
                  <a:ahLst/>
                  <a:cxnLst>
                    <a:cxn ang="0">
                      <a:pos x="0" y="19049"/>
                    </a:cxn>
                    <a:cxn ang="0">
                      <a:pos x="4762" y="23812"/>
                    </a:cxn>
                    <a:cxn ang="0">
                      <a:pos x="42863" y="4762"/>
                    </a:cxn>
                    <a:cxn ang="0">
                      <a:pos x="39687" y="0"/>
                    </a:cxn>
                    <a:cxn ang="0">
                      <a:pos x="0" y="19049"/>
                    </a:cxn>
                  </a:cxnLst>
                  <a:pathLst>
                    <a:path w="27" h="15">
                      <a:moveTo>
                        <a:pt x="0" y="12"/>
                      </a:moveTo>
                      <a:lnTo>
                        <a:pt x="3" y="15"/>
                      </a:lnTo>
                      <a:lnTo>
                        <a:pt x="27" y="3"/>
                      </a:lnTo>
                      <a:lnTo>
                        <a:pt x="25" y="0"/>
                      </a:lnTo>
                      <a:lnTo>
                        <a:pt x="0" y="12"/>
                      </a:lnTo>
                      <a:close/>
                    </a:path>
                  </a:pathLst>
                </a:custGeom>
                <a:solidFill>
                  <a:srgbClr val="FFFFFF"/>
                </a:solidFill>
                <a:ln w="9525">
                  <a:noFill/>
                </a:ln>
              </p:spPr>
              <p:txBody>
                <a:bodyPr/>
                <a:p>
                  <a:endParaRPr lang="zh-CN" altLang="en-US"/>
                </a:p>
              </p:txBody>
            </p:sp>
            <p:sp>
              <p:nvSpPr>
                <p:cNvPr id="23926" name="Freeform 186"/>
                <p:cNvSpPr/>
                <p:nvPr/>
              </p:nvSpPr>
              <p:spPr>
                <a:xfrm>
                  <a:off x="1693863" y="5184775"/>
                  <a:ext cx="42863" cy="23812"/>
                </a:xfrm>
                <a:custGeom>
                  <a:avLst/>
                  <a:gdLst/>
                  <a:ahLst/>
                  <a:cxnLst>
                    <a:cxn ang="0">
                      <a:pos x="0" y="19049"/>
                    </a:cxn>
                    <a:cxn ang="0">
                      <a:pos x="4762" y="23812"/>
                    </a:cxn>
                    <a:cxn ang="0">
                      <a:pos x="42863" y="4762"/>
                    </a:cxn>
                    <a:cxn ang="0">
                      <a:pos x="39687" y="0"/>
                    </a:cxn>
                  </a:cxnLst>
                  <a:pathLst>
                    <a:path w="27" h="15">
                      <a:moveTo>
                        <a:pt x="0" y="12"/>
                      </a:moveTo>
                      <a:lnTo>
                        <a:pt x="3" y="15"/>
                      </a:lnTo>
                      <a:lnTo>
                        <a:pt x="27" y="3"/>
                      </a:lnTo>
                      <a:lnTo>
                        <a:pt x="25" y="0"/>
                      </a:lnTo>
                    </a:path>
                  </a:pathLst>
                </a:custGeom>
                <a:noFill/>
                <a:ln w="9525">
                  <a:noFill/>
                </a:ln>
              </p:spPr>
              <p:txBody>
                <a:bodyPr/>
                <a:p>
                  <a:endParaRPr lang="zh-CN" altLang="en-US"/>
                </a:p>
              </p:txBody>
            </p:sp>
            <p:sp>
              <p:nvSpPr>
                <p:cNvPr id="23927" name="Freeform 187"/>
                <p:cNvSpPr/>
                <p:nvPr/>
              </p:nvSpPr>
              <p:spPr>
                <a:xfrm>
                  <a:off x="2339975" y="4876800"/>
                  <a:ext cx="41275" cy="25400"/>
                </a:xfrm>
                <a:custGeom>
                  <a:avLst/>
                  <a:gdLst/>
                  <a:ahLst/>
                  <a:cxnLst>
                    <a:cxn ang="0">
                      <a:pos x="0" y="19050"/>
                    </a:cxn>
                    <a:cxn ang="0">
                      <a:pos x="1587" y="25400"/>
                    </a:cxn>
                    <a:cxn ang="0">
                      <a:pos x="41275" y="4762"/>
                    </a:cxn>
                    <a:cxn ang="0">
                      <a:pos x="39687" y="0"/>
                    </a:cxn>
                    <a:cxn ang="0">
                      <a:pos x="0" y="19050"/>
                    </a:cxn>
                  </a:cxnLst>
                  <a:pathLst>
                    <a:path w="26" h="16">
                      <a:moveTo>
                        <a:pt x="0" y="12"/>
                      </a:moveTo>
                      <a:lnTo>
                        <a:pt x="1" y="16"/>
                      </a:lnTo>
                      <a:lnTo>
                        <a:pt x="26" y="3"/>
                      </a:lnTo>
                      <a:lnTo>
                        <a:pt x="25" y="0"/>
                      </a:lnTo>
                      <a:lnTo>
                        <a:pt x="0" y="12"/>
                      </a:lnTo>
                      <a:close/>
                    </a:path>
                  </a:pathLst>
                </a:custGeom>
                <a:solidFill>
                  <a:srgbClr val="FFFFFF"/>
                </a:solidFill>
                <a:ln w="9525">
                  <a:noFill/>
                </a:ln>
              </p:spPr>
              <p:txBody>
                <a:bodyPr/>
                <a:p>
                  <a:endParaRPr lang="zh-CN" altLang="en-US"/>
                </a:p>
              </p:txBody>
            </p:sp>
            <p:sp>
              <p:nvSpPr>
                <p:cNvPr id="23928" name="Freeform 188"/>
                <p:cNvSpPr/>
                <p:nvPr/>
              </p:nvSpPr>
              <p:spPr>
                <a:xfrm>
                  <a:off x="2339975" y="4876800"/>
                  <a:ext cx="41275" cy="25400"/>
                </a:xfrm>
                <a:custGeom>
                  <a:avLst/>
                  <a:gdLst/>
                  <a:ahLst/>
                  <a:cxnLst>
                    <a:cxn ang="0">
                      <a:pos x="0" y="19050"/>
                    </a:cxn>
                    <a:cxn ang="0">
                      <a:pos x="1587" y="25400"/>
                    </a:cxn>
                    <a:cxn ang="0">
                      <a:pos x="41275" y="4762"/>
                    </a:cxn>
                    <a:cxn ang="0">
                      <a:pos x="39687" y="0"/>
                    </a:cxn>
                  </a:cxnLst>
                  <a:pathLst>
                    <a:path w="26" h="16">
                      <a:moveTo>
                        <a:pt x="0" y="12"/>
                      </a:moveTo>
                      <a:lnTo>
                        <a:pt x="1" y="16"/>
                      </a:lnTo>
                      <a:lnTo>
                        <a:pt x="26" y="3"/>
                      </a:lnTo>
                      <a:lnTo>
                        <a:pt x="25" y="0"/>
                      </a:lnTo>
                    </a:path>
                  </a:pathLst>
                </a:custGeom>
                <a:noFill/>
                <a:ln w="9525">
                  <a:noFill/>
                </a:ln>
              </p:spPr>
              <p:txBody>
                <a:bodyPr/>
                <a:p>
                  <a:endParaRPr lang="zh-CN" altLang="en-US"/>
                </a:p>
              </p:txBody>
            </p:sp>
            <p:sp>
              <p:nvSpPr>
                <p:cNvPr id="23929" name="Freeform 189"/>
                <p:cNvSpPr/>
                <p:nvPr/>
              </p:nvSpPr>
              <p:spPr>
                <a:xfrm>
                  <a:off x="1673225" y="5129213"/>
                  <a:ext cx="42863" cy="19050"/>
                </a:xfrm>
                <a:custGeom>
                  <a:avLst/>
                  <a:gdLst/>
                  <a:ahLst/>
                  <a:cxnLst>
                    <a:cxn ang="0">
                      <a:pos x="0" y="12700"/>
                    </a:cxn>
                    <a:cxn ang="0">
                      <a:pos x="0" y="19050"/>
                    </a:cxn>
                    <a:cxn ang="0">
                      <a:pos x="42863" y="6350"/>
                    </a:cxn>
                    <a:cxn ang="0">
                      <a:pos x="41275" y="0"/>
                    </a:cxn>
                    <a:cxn ang="0">
                      <a:pos x="0" y="12700"/>
                    </a:cxn>
                  </a:cxnLst>
                  <a:pathLst>
                    <a:path w="27" h="12">
                      <a:moveTo>
                        <a:pt x="0" y="8"/>
                      </a:moveTo>
                      <a:lnTo>
                        <a:pt x="0" y="12"/>
                      </a:lnTo>
                      <a:lnTo>
                        <a:pt x="27" y="4"/>
                      </a:lnTo>
                      <a:lnTo>
                        <a:pt x="26" y="0"/>
                      </a:lnTo>
                      <a:lnTo>
                        <a:pt x="0" y="8"/>
                      </a:lnTo>
                      <a:close/>
                    </a:path>
                  </a:pathLst>
                </a:custGeom>
                <a:solidFill>
                  <a:srgbClr val="FFFFFF"/>
                </a:solidFill>
                <a:ln w="9525">
                  <a:noFill/>
                </a:ln>
              </p:spPr>
              <p:txBody>
                <a:bodyPr/>
                <a:p>
                  <a:endParaRPr lang="zh-CN" altLang="en-US"/>
                </a:p>
              </p:txBody>
            </p:sp>
            <p:sp>
              <p:nvSpPr>
                <p:cNvPr id="23930" name="Freeform 190"/>
                <p:cNvSpPr/>
                <p:nvPr/>
              </p:nvSpPr>
              <p:spPr>
                <a:xfrm>
                  <a:off x="1673225" y="5129213"/>
                  <a:ext cx="42863" cy="19050"/>
                </a:xfrm>
                <a:custGeom>
                  <a:avLst/>
                  <a:gdLst/>
                  <a:ahLst/>
                  <a:cxnLst>
                    <a:cxn ang="0">
                      <a:pos x="0" y="12700"/>
                    </a:cxn>
                    <a:cxn ang="0">
                      <a:pos x="0" y="19050"/>
                    </a:cxn>
                    <a:cxn ang="0">
                      <a:pos x="42863" y="6350"/>
                    </a:cxn>
                    <a:cxn ang="0">
                      <a:pos x="41275" y="0"/>
                    </a:cxn>
                  </a:cxnLst>
                  <a:pathLst>
                    <a:path w="27" h="12">
                      <a:moveTo>
                        <a:pt x="0" y="8"/>
                      </a:moveTo>
                      <a:lnTo>
                        <a:pt x="0" y="12"/>
                      </a:lnTo>
                      <a:lnTo>
                        <a:pt x="27" y="4"/>
                      </a:lnTo>
                      <a:lnTo>
                        <a:pt x="26" y="0"/>
                      </a:lnTo>
                    </a:path>
                  </a:pathLst>
                </a:custGeom>
                <a:noFill/>
                <a:ln w="9525">
                  <a:noFill/>
                </a:ln>
              </p:spPr>
              <p:txBody>
                <a:bodyPr/>
                <a:p>
                  <a:endParaRPr lang="zh-CN" altLang="en-US"/>
                </a:p>
              </p:txBody>
            </p:sp>
            <p:sp>
              <p:nvSpPr>
                <p:cNvPr id="23931" name="Freeform 191"/>
                <p:cNvSpPr/>
                <p:nvPr/>
              </p:nvSpPr>
              <p:spPr>
                <a:xfrm>
                  <a:off x="2360613" y="4937125"/>
                  <a:ext cx="42863" cy="19050"/>
                </a:xfrm>
                <a:custGeom>
                  <a:avLst/>
                  <a:gdLst/>
                  <a:ahLst/>
                  <a:cxnLst>
                    <a:cxn ang="0">
                      <a:pos x="0" y="12700"/>
                    </a:cxn>
                    <a:cxn ang="0">
                      <a:pos x="1587" y="19050"/>
                    </a:cxn>
                    <a:cxn ang="0">
                      <a:pos x="42863" y="6350"/>
                    </a:cxn>
                    <a:cxn ang="0">
                      <a:pos x="41275" y="0"/>
                    </a:cxn>
                    <a:cxn ang="0">
                      <a:pos x="0" y="12700"/>
                    </a:cxn>
                  </a:cxnLst>
                  <a:pathLst>
                    <a:path w="27" h="12">
                      <a:moveTo>
                        <a:pt x="0" y="8"/>
                      </a:moveTo>
                      <a:lnTo>
                        <a:pt x="1" y="12"/>
                      </a:lnTo>
                      <a:lnTo>
                        <a:pt x="27" y="4"/>
                      </a:lnTo>
                      <a:lnTo>
                        <a:pt x="26" y="0"/>
                      </a:lnTo>
                      <a:lnTo>
                        <a:pt x="0" y="8"/>
                      </a:lnTo>
                      <a:close/>
                    </a:path>
                  </a:pathLst>
                </a:custGeom>
                <a:solidFill>
                  <a:srgbClr val="FFFFFF"/>
                </a:solidFill>
                <a:ln w="9525">
                  <a:noFill/>
                </a:ln>
              </p:spPr>
              <p:txBody>
                <a:bodyPr/>
                <a:p>
                  <a:endParaRPr lang="zh-CN" altLang="en-US"/>
                </a:p>
              </p:txBody>
            </p:sp>
            <p:sp>
              <p:nvSpPr>
                <p:cNvPr id="23932" name="Freeform 192"/>
                <p:cNvSpPr/>
                <p:nvPr/>
              </p:nvSpPr>
              <p:spPr>
                <a:xfrm>
                  <a:off x="2360613" y="4937125"/>
                  <a:ext cx="42863" cy="19050"/>
                </a:xfrm>
                <a:custGeom>
                  <a:avLst/>
                  <a:gdLst/>
                  <a:ahLst/>
                  <a:cxnLst>
                    <a:cxn ang="0">
                      <a:pos x="0" y="12700"/>
                    </a:cxn>
                    <a:cxn ang="0">
                      <a:pos x="1587" y="19050"/>
                    </a:cxn>
                    <a:cxn ang="0">
                      <a:pos x="42863" y="6350"/>
                    </a:cxn>
                    <a:cxn ang="0">
                      <a:pos x="41275" y="0"/>
                    </a:cxn>
                  </a:cxnLst>
                  <a:pathLst>
                    <a:path w="27" h="12">
                      <a:moveTo>
                        <a:pt x="0" y="8"/>
                      </a:moveTo>
                      <a:lnTo>
                        <a:pt x="1" y="12"/>
                      </a:lnTo>
                      <a:lnTo>
                        <a:pt x="27" y="4"/>
                      </a:lnTo>
                      <a:lnTo>
                        <a:pt x="26" y="0"/>
                      </a:lnTo>
                    </a:path>
                  </a:pathLst>
                </a:custGeom>
                <a:noFill/>
                <a:ln w="9525">
                  <a:noFill/>
                </a:ln>
              </p:spPr>
              <p:txBody>
                <a:bodyPr/>
                <a:p>
                  <a:endParaRPr lang="zh-CN" altLang="en-US"/>
                </a:p>
              </p:txBody>
            </p:sp>
            <p:sp>
              <p:nvSpPr>
                <p:cNvPr id="23933" name="Freeform 193"/>
                <p:cNvSpPr/>
                <p:nvPr/>
              </p:nvSpPr>
              <p:spPr>
                <a:xfrm>
                  <a:off x="1938338" y="4675188"/>
                  <a:ext cx="17463" cy="44450"/>
                </a:xfrm>
                <a:custGeom>
                  <a:avLst/>
                  <a:gdLst/>
                  <a:ahLst/>
                  <a:cxnLst>
                    <a:cxn ang="0">
                      <a:pos x="4762" y="0"/>
                    </a:cxn>
                    <a:cxn ang="0">
                      <a:pos x="0" y="1587"/>
                    </a:cxn>
                    <a:cxn ang="0">
                      <a:pos x="11112" y="44450"/>
                    </a:cxn>
                    <a:cxn ang="0">
                      <a:pos x="17463" y="42862"/>
                    </a:cxn>
                    <a:cxn ang="0">
                      <a:pos x="4762" y="0"/>
                    </a:cxn>
                  </a:cxnLst>
                  <a:pathLst>
                    <a:path w="11" h="28">
                      <a:moveTo>
                        <a:pt x="3" y="0"/>
                      </a:moveTo>
                      <a:lnTo>
                        <a:pt x="0" y="1"/>
                      </a:lnTo>
                      <a:lnTo>
                        <a:pt x="7" y="28"/>
                      </a:lnTo>
                      <a:lnTo>
                        <a:pt x="11" y="27"/>
                      </a:lnTo>
                      <a:lnTo>
                        <a:pt x="3" y="0"/>
                      </a:lnTo>
                      <a:close/>
                    </a:path>
                  </a:pathLst>
                </a:custGeom>
                <a:solidFill>
                  <a:srgbClr val="FFFFFF"/>
                </a:solidFill>
                <a:ln w="9525">
                  <a:noFill/>
                </a:ln>
              </p:spPr>
              <p:txBody>
                <a:bodyPr/>
                <a:p>
                  <a:endParaRPr lang="zh-CN" altLang="en-US"/>
                </a:p>
              </p:txBody>
            </p:sp>
            <p:sp>
              <p:nvSpPr>
                <p:cNvPr id="23934" name="Freeform 194"/>
                <p:cNvSpPr/>
                <p:nvPr/>
              </p:nvSpPr>
              <p:spPr>
                <a:xfrm>
                  <a:off x="1938338" y="4675188"/>
                  <a:ext cx="17463" cy="44450"/>
                </a:xfrm>
                <a:custGeom>
                  <a:avLst/>
                  <a:gdLst/>
                  <a:ahLst/>
                  <a:cxnLst>
                    <a:cxn ang="0">
                      <a:pos x="4762" y="0"/>
                    </a:cxn>
                    <a:cxn ang="0">
                      <a:pos x="0" y="1587"/>
                    </a:cxn>
                    <a:cxn ang="0">
                      <a:pos x="11112" y="44450"/>
                    </a:cxn>
                    <a:cxn ang="0">
                      <a:pos x="17463" y="42862"/>
                    </a:cxn>
                  </a:cxnLst>
                  <a:pathLst>
                    <a:path w="11" h="28">
                      <a:moveTo>
                        <a:pt x="3" y="0"/>
                      </a:moveTo>
                      <a:lnTo>
                        <a:pt x="0" y="1"/>
                      </a:lnTo>
                      <a:lnTo>
                        <a:pt x="7" y="28"/>
                      </a:lnTo>
                      <a:lnTo>
                        <a:pt x="11" y="27"/>
                      </a:lnTo>
                    </a:path>
                  </a:pathLst>
                </a:custGeom>
                <a:noFill/>
                <a:ln w="9525">
                  <a:noFill/>
                </a:ln>
              </p:spPr>
              <p:txBody>
                <a:bodyPr/>
                <a:p>
                  <a:endParaRPr lang="zh-CN" altLang="en-US"/>
                </a:p>
              </p:txBody>
            </p:sp>
            <p:sp>
              <p:nvSpPr>
                <p:cNvPr id="23935" name="Freeform 195"/>
                <p:cNvSpPr/>
                <p:nvPr/>
              </p:nvSpPr>
              <p:spPr>
                <a:xfrm>
                  <a:off x="2122488" y="5365750"/>
                  <a:ext cx="17463" cy="44450"/>
                </a:xfrm>
                <a:custGeom>
                  <a:avLst/>
                  <a:gdLst/>
                  <a:ahLst/>
                  <a:cxnLst>
                    <a:cxn ang="0">
                      <a:pos x="4762" y="0"/>
                    </a:cxn>
                    <a:cxn ang="0">
                      <a:pos x="0" y="1587"/>
                    </a:cxn>
                    <a:cxn ang="0">
                      <a:pos x="9525" y="44450"/>
                    </a:cxn>
                    <a:cxn ang="0">
                      <a:pos x="17463" y="42862"/>
                    </a:cxn>
                    <a:cxn ang="0">
                      <a:pos x="4762" y="0"/>
                    </a:cxn>
                  </a:cxnLst>
                  <a:pathLst>
                    <a:path w="11" h="28">
                      <a:moveTo>
                        <a:pt x="3" y="0"/>
                      </a:moveTo>
                      <a:lnTo>
                        <a:pt x="0" y="1"/>
                      </a:lnTo>
                      <a:lnTo>
                        <a:pt x="6" y="28"/>
                      </a:lnTo>
                      <a:lnTo>
                        <a:pt x="11" y="27"/>
                      </a:lnTo>
                      <a:lnTo>
                        <a:pt x="3" y="0"/>
                      </a:lnTo>
                      <a:close/>
                    </a:path>
                  </a:pathLst>
                </a:custGeom>
                <a:solidFill>
                  <a:srgbClr val="FFFFFF"/>
                </a:solidFill>
                <a:ln w="9525">
                  <a:noFill/>
                </a:ln>
              </p:spPr>
              <p:txBody>
                <a:bodyPr/>
                <a:p>
                  <a:endParaRPr lang="zh-CN" altLang="en-US"/>
                </a:p>
              </p:txBody>
            </p:sp>
            <p:sp>
              <p:nvSpPr>
                <p:cNvPr id="23936" name="Freeform 196"/>
                <p:cNvSpPr/>
                <p:nvPr/>
              </p:nvSpPr>
              <p:spPr>
                <a:xfrm>
                  <a:off x="2122488" y="5365750"/>
                  <a:ext cx="17463" cy="44450"/>
                </a:xfrm>
                <a:custGeom>
                  <a:avLst/>
                  <a:gdLst/>
                  <a:ahLst/>
                  <a:cxnLst>
                    <a:cxn ang="0">
                      <a:pos x="4762" y="0"/>
                    </a:cxn>
                    <a:cxn ang="0">
                      <a:pos x="0" y="1587"/>
                    </a:cxn>
                    <a:cxn ang="0">
                      <a:pos x="9525" y="44450"/>
                    </a:cxn>
                    <a:cxn ang="0">
                      <a:pos x="17463" y="42862"/>
                    </a:cxn>
                  </a:cxnLst>
                  <a:pathLst>
                    <a:path w="11" h="28">
                      <a:moveTo>
                        <a:pt x="3" y="0"/>
                      </a:moveTo>
                      <a:lnTo>
                        <a:pt x="0" y="1"/>
                      </a:lnTo>
                      <a:lnTo>
                        <a:pt x="6" y="28"/>
                      </a:lnTo>
                      <a:lnTo>
                        <a:pt x="11" y="27"/>
                      </a:lnTo>
                    </a:path>
                  </a:pathLst>
                </a:custGeom>
                <a:noFill/>
                <a:ln w="9525">
                  <a:noFill/>
                </a:ln>
              </p:spPr>
              <p:txBody>
                <a:bodyPr/>
                <a:p>
                  <a:endParaRPr lang="zh-CN" altLang="en-US"/>
                </a:p>
              </p:txBody>
            </p:sp>
            <p:sp>
              <p:nvSpPr>
                <p:cNvPr id="23937" name="Freeform 197"/>
                <p:cNvSpPr/>
                <p:nvPr/>
              </p:nvSpPr>
              <p:spPr>
                <a:xfrm>
                  <a:off x="2065338" y="4665663"/>
                  <a:ext cx="7938" cy="42862"/>
                </a:xfrm>
                <a:custGeom>
                  <a:avLst/>
                  <a:gdLst/>
                  <a:ahLst/>
                  <a:cxnLst>
                    <a:cxn ang="0">
                      <a:pos x="7938" y="0"/>
                    </a:cxn>
                    <a:cxn ang="0">
                      <a:pos x="3175" y="0"/>
                    </a:cxn>
                    <a:cxn ang="0">
                      <a:pos x="0" y="42862"/>
                    </a:cxn>
                    <a:cxn ang="0">
                      <a:pos x="4762" y="42862"/>
                    </a:cxn>
                    <a:cxn ang="0">
                      <a:pos x="7938" y="0"/>
                    </a:cxn>
                  </a:cxnLst>
                  <a:pathLst>
                    <a:path w="5" h="27">
                      <a:moveTo>
                        <a:pt x="5" y="0"/>
                      </a:moveTo>
                      <a:lnTo>
                        <a:pt x="2" y="0"/>
                      </a:lnTo>
                      <a:lnTo>
                        <a:pt x="0" y="27"/>
                      </a:lnTo>
                      <a:lnTo>
                        <a:pt x="3" y="27"/>
                      </a:lnTo>
                      <a:lnTo>
                        <a:pt x="5" y="0"/>
                      </a:lnTo>
                      <a:close/>
                    </a:path>
                  </a:pathLst>
                </a:custGeom>
                <a:solidFill>
                  <a:srgbClr val="FFFFFF"/>
                </a:solidFill>
                <a:ln w="9525">
                  <a:noFill/>
                </a:ln>
              </p:spPr>
              <p:txBody>
                <a:bodyPr/>
                <a:p>
                  <a:endParaRPr lang="zh-CN" altLang="en-US"/>
                </a:p>
              </p:txBody>
            </p:sp>
            <p:sp>
              <p:nvSpPr>
                <p:cNvPr id="23938" name="Freeform 198"/>
                <p:cNvSpPr/>
                <p:nvPr/>
              </p:nvSpPr>
              <p:spPr>
                <a:xfrm>
                  <a:off x="2065338" y="4665663"/>
                  <a:ext cx="7938" cy="42862"/>
                </a:xfrm>
                <a:custGeom>
                  <a:avLst/>
                  <a:gdLst/>
                  <a:ahLst/>
                  <a:cxnLst>
                    <a:cxn ang="0">
                      <a:pos x="7938" y="0"/>
                    </a:cxn>
                    <a:cxn ang="0">
                      <a:pos x="3175" y="0"/>
                    </a:cxn>
                    <a:cxn ang="0">
                      <a:pos x="0" y="42862"/>
                    </a:cxn>
                    <a:cxn ang="0">
                      <a:pos x="4762" y="42862"/>
                    </a:cxn>
                  </a:cxnLst>
                  <a:pathLst>
                    <a:path w="5" h="27">
                      <a:moveTo>
                        <a:pt x="5" y="0"/>
                      </a:moveTo>
                      <a:lnTo>
                        <a:pt x="2" y="0"/>
                      </a:lnTo>
                      <a:lnTo>
                        <a:pt x="0" y="27"/>
                      </a:lnTo>
                      <a:lnTo>
                        <a:pt x="3" y="27"/>
                      </a:lnTo>
                    </a:path>
                  </a:pathLst>
                </a:custGeom>
                <a:noFill/>
                <a:ln w="9525">
                  <a:noFill/>
                </a:ln>
              </p:spPr>
              <p:txBody>
                <a:bodyPr/>
                <a:p>
                  <a:endParaRPr lang="zh-CN" altLang="en-US"/>
                </a:p>
              </p:txBody>
            </p:sp>
            <p:sp>
              <p:nvSpPr>
                <p:cNvPr id="23939" name="Freeform 199"/>
                <p:cNvSpPr/>
                <p:nvPr/>
              </p:nvSpPr>
              <p:spPr>
                <a:xfrm>
                  <a:off x="2001838" y="5376863"/>
                  <a:ext cx="9525" cy="44450"/>
                </a:xfrm>
                <a:custGeom>
                  <a:avLst/>
                  <a:gdLst/>
                  <a:ahLst/>
                  <a:cxnLst>
                    <a:cxn ang="0">
                      <a:pos x="9525" y="0"/>
                    </a:cxn>
                    <a:cxn ang="0">
                      <a:pos x="4762" y="0"/>
                    </a:cxn>
                    <a:cxn ang="0">
                      <a:pos x="0" y="42862"/>
                    </a:cxn>
                    <a:cxn ang="0">
                      <a:pos x="6350" y="44450"/>
                    </a:cxn>
                    <a:cxn ang="0">
                      <a:pos x="9525" y="0"/>
                    </a:cxn>
                  </a:cxnLst>
                  <a:pathLst>
                    <a:path w="6" h="28">
                      <a:moveTo>
                        <a:pt x="6" y="0"/>
                      </a:moveTo>
                      <a:lnTo>
                        <a:pt x="3" y="0"/>
                      </a:lnTo>
                      <a:lnTo>
                        <a:pt x="0" y="27"/>
                      </a:lnTo>
                      <a:lnTo>
                        <a:pt x="4" y="28"/>
                      </a:lnTo>
                      <a:lnTo>
                        <a:pt x="6" y="0"/>
                      </a:lnTo>
                      <a:close/>
                    </a:path>
                  </a:pathLst>
                </a:custGeom>
                <a:solidFill>
                  <a:srgbClr val="FFFFFF"/>
                </a:solidFill>
                <a:ln w="9525">
                  <a:noFill/>
                </a:ln>
              </p:spPr>
              <p:txBody>
                <a:bodyPr/>
                <a:p>
                  <a:endParaRPr lang="zh-CN" altLang="en-US"/>
                </a:p>
              </p:txBody>
            </p:sp>
            <p:sp>
              <p:nvSpPr>
                <p:cNvPr id="23940" name="Freeform 200"/>
                <p:cNvSpPr/>
                <p:nvPr/>
              </p:nvSpPr>
              <p:spPr>
                <a:xfrm>
                  <a:off x="2001838" y="5376863"/>
                  <a:ext cx="9525" cy="44450"/>
                </a:xfrm>
                <a:custGeom>
                  <a:avLst/>
                  <a:gdLst/>
                  <a:ahLst/>
                  <a:cxnLst>
                    <a:cxn ang="0">
                      <a:pos x="9525" y="0"/>
                    </a:cxn>
                    <a:cxn ang="0">
                      <a:pos x="4762" y="0"/>
                    </a:cxn>
                    <a:cxn ang="0">
                      <a:pos x="0" y="42862"/>
                    </a:cxn>
                    <a:cxn ang="0">
                      <a:pos x="6350" y="44450"/>
                    </a:cxn>
                  </a:cxnLst>
                  <a:pathLst>
                    <a:path w="6" h="28">
                      <a:moveTo>
                        <a:pt x="6" y="0"/>
                      </a:moveTo>
                      <a:lnTo>
                        <a:pt x="3" y="0"/>
                      </a:lnTo>
                      <a:lnTo>
                        <a:pt x="0" y="27"/>
                      </a:lnTo>
                      <a:lnTo>
                        <a:pt x="4" y="28"/>
                      </a:lnTo>
                    </a:path>
                  </a:pathLst>
                </a:custGeom>
                <a:noFill/>
                <a:ln w="9525">
                  <a:noFill/>
                </a:ln>
              </p:spPr>
              <p:txBody>
                <a:bodyPr/>
                <a:p>
                  <a:endParaRPr lang="zh-CN" altLang="en-US"/>
                </a:p>
              </p:txBody>
            </p:sp>
            <p:sp>
              <p:nvSpPr>
                <p:cNvPr id="23941" name="Freeform 201"/>
                <p:cNvSpPr/>
                <p:nvPr/>
              </p:nvSpPr>
              <p:spPr>
                <a:xfrm>
                  <a:off x="1817688" y="4730750"/>
                  <a:ext cx="30163" cy="39687"/>
                </a:xfrm>
                <a:custGeom>
                  <a:avLst/>
                  <a:gdLst/>
                  <a:ahLst/>
                  <a:cxnLst>
                    <a:cxn ang="0">
                      <a:pos x="4762" y="0"/>
                    </a:cxn>
                    <a:cxn ang="0">
                      <a:pos x="0" y="4762"/>
                    </a:cxn>
                    <a:cxn ang="0">
                      <a:pos x="26987" y="39687"/>
                    </a:cxn>
                    <a:cxn ang="0">
                      <a:pos x="30163" y="34924"/>
                    </a:cxn>
                    <a:cxn ang="0">
                      <a:pos x="4762" y="0"/>
                    </a:cxn>
                  </a:cxnLst>
                  <a:pathLst>
                    <a:path w="19" h="25">
                      <a:moveTo>
                        <a:pt x="3" y="0"/>
                      </a:moveTo>
                      <a:lnTo>
                        <a:pt x="0" y="3"/>
                      </a:lnTo>
                      <a:lnTo>
                        <a:pt x="17" y="25"/>
                      </a:lnTo>
                      <a:lnTo>
                        <a:pt x="19" y="22"/>
                      </a:lnTo>
                      <a:lnTo>
                        <a:pt x="3" y="0"/>
                      </a:lnTo>
                      <a:close/>
                    </a:path>
                  </a:pathLst>
                </a:custGeom>
                <a:solidFill>
                  <a:srgbClr val="FFFFFF"/>
                </a:solidFill>
                <a:ln w="9525">
                  <a:noFill/>
                </a:ln>
              </p:spPr>
              <p:txBody>
                <a:bodyPr/>
                <a:p>
                  <a:endParaRPr lang="zh-CN" altLang="en-US"/>
                </a:p>
              </p:txBody>
            </p:sp>
            <p:sp>
              <p:nvSpPr>
                <p:cNvPr id="23942" name="Freeform 202"/>
                <p:cNvSpPr/>
                <p:nvPr/>
              </p:nvSpPr>
              <p:spPr>
                <a:xfrm>
                  <a:off x="1817688" y="4730750"/>
                  <a:ext cx="30163" cy="39687"/>
                </a:xfrm>
                <a:custGeom>
                  <a:avLst/>
                  <a:gdLst/>
                  <a:ahLst/>
                  <a:cxnLst>
                    <a:cxn ang="0">
                      <a:pos x="4762" y="0"/>
                    </a:cxn>
                    <a:cxn ang="0">
                      <a:pos x="0" y="4762"/>
                    </a:cxn>
                    <a:cxn ang="0">
                      <a:pos x="26987" y="39687"/>
                    </a:cxn>
                    <a:cxn ang="0">
                      <a:pos x="30163" y="34924"/>
                    </a:cxn>
                  </a:cxnLst>
                  <a:pathLst>
                    <a:path w="19" h="25">
                      <a:moveTo>
                        <a:pt x="3" y="0"/>
                      </a:moveTo>
                      <a:lnTo>
                        <a:pt x="0" y="3"/>
                      </a:lnTo>
                      <a:lnTo>
                        <a:pt x="17" y="25"/>
                      </a:lnTo>
                      <a:lnTo>
                        <a:pt x="19" y="22"/>
                      </a:lnTo>
                    </a:path>
                  </a:pathLst>
                </a:custGeom>
                <a:noFill/>
                <a:ln w="9525">
                  <a:noFill/>
                </a:ln>
              </p:spPr>
              <p:txBody>
                <a:bodyPr/>
                <a:p>
                  <a:endParaRPr lang="zh-CN" altLang="en-US"/>
                </a:p>
              </p:txBody>
            </p:sp>
            <p:sp>
              <p:nvSpPr>
                <p:cNvPr id="23943" name="Freeform 203"/>
                <p:cNvSpPr/>
                <p:nvPr/>
              </p:nvSpPr>
              <p:spPr>
                <a:xfrm>
                  <a:off x="2228850" y="5314950"/>
                  <a:ext cx="30163" cy="39687"/>
                </a:xfrm>
                <a:custGeom>
                  <a:avLst/>
                  <a:gdLst/>
                  <a:ahLst/>
                  <a:cxnLst>
                    <a:cxn ang="0">
                      <a:pos x="4762" y="0"/>
                    </a:cxn>
                    <a:cxn ang="0">
                      <a:pos x="0" y="4762"/>
                    </a:cxn>
                    <a:cxn ang="0">
                      <a:pos x="25400" y="39687"/>
                    </a:cxn>
                    <a:cxn ang="0">
                      <a:pos x="30163" y="36512"/>
                    </a:cxn>
                    <a:cxn ang="0">
                      <a:pos x="4762" y="0"/>
                    </a:cxn>
                  </a:cxnLst>
                  <a:pathLst>
                    <a:path w="19" h="25">
                      <a:moveTo>
                        <a:pt x="3" y="0"/>
                      </a:moveTo>
                      <a:lnTo>
                        <a:pt x="0" y="3"/>
                      </a:lnTo>
                      <a:lnTo>
                        <a:pt x="16" y="25"/>
                      </a:lnTo>
                      <a:lnTo>
                        <a:pt x="19" y="23"/>
                      </a:lnTo>
                      <a:lnTo>
                        <a:pt x="3" y="0"/>
                      </a:lnTo>
                      <a:close/>
                    </a:path>
                  </a:pathLst>
                </a:custGeom>
                <a:solidFill>
                  <a:srgbClr val="FFFFFF"/>
                </a:solidFill>
                <a:ln w="9525">
                  <a:noFill/>
                </a:ln>
              </p:spPr>
              <p:txBody>
                <a:bodyPr/>
                <a:p>
                  <a:endParaRPr lang="zh-CN" altLang="en-US"/>
                </a:p>
              </p:txBody>
            </p:sp>
            <p:sp>
              <p:nvSpPr>
                <p:cNvPr id="23944" name="Freeform 204"/>
                <p:cNvSpPr/>
                <p:nvPr/>
              </p:nvSpPr>
              <p:spPr>
                <a:xfrm>
                  <a:off x="2228850" y="5314950"/>
                  <a:ext cx="30163" cy="39687"/>
                </a:xfrm>
                <a:custGeom>
                  <a:avLst/>
                  <a:gdLst/>
                  <a:ahLst/>
                  <a:cxnLst>
                    <a:cxn ang="0">
                      <a:pos x="4762" y="0"/>
                    </a:cxn>
                    <a:cxn ang="0">
                      <a:pos x="0" y="4762"/>
                    </a:cxn>
                    <a:cxn ang="0">
                      <a:pos x="25400" y="39687"/>
                    </a:cxn>
                    <a:cxn ang="0">
                      <a:pos x="30163" y="36512"/>
                    </a:cxn>
                  </a:cxnLst>
                  <a:pathLst>
                    <a:path w="19" h="25">
                      <a:moveTo>
                        <a:pt x="3" y="0"/>
                      </a:moveTo>
                      <a:lnTo>
                        <a:pt x="0" y="3"/>
                      </a:lnTo>
                      <a:lnTo>
                        <a:pt x="16" y="25"/>
                      </a:lnTo>
                      <a:lnTo>
                        <a:pt x="19" y="23"/>
                      </a:lnTo>
                    </a:path>
                  </a:pathLst>
                </a:custGeom>
                <a:noFill/>
                <a:ln w="9525">
                  <a:noFill/>
                </a:ln>
              </p:spPr>
              <p:txBody>
                <a:bodyPr/>
                <a:p>
                  <a:endParaRPr lang="zh-CN" altLang="en-US"/>
                </a:p>
              </p:txBody>
            </p:sp>
            <p:sp>
              <p:nvSpPr>
                <p:cNvPr id="23945" name="Freeform 206"/>
                <p:cNvSpPr/>
                <p:nvPr/>
              </p:nvSpPr>
              <p:spPr>
                <a:xfrm>
                  <a:off x="1874838" y="4699000"/>
                  <a:ext cx="23813" cy="41275"/>
                </a:xfrm>
                <a:custGeom>
                  <a:avLst/>
                  <a:gdLst/>
                  <a:ahLst/>
                  <a:cxnLst>
                    <a:cxn ang="0">
                      <a:pos x="4762" y="0"/>
                    </a:cxn>
                    <a:cxn ang="0">
                      <a:pos x="0" y="1587"/>
                    </a:cxn>
                    <a:cxn ang="0">
                      <a:pos x="19050" y="41275"/>
                    </a:cxn>
                    <a:cxn ang="0">
                      <a:pos x="23813" y="39687"/>
                    </a:cxn>
                    <a:cxn ang="0">
                      <a:pos x="4762" y="0"/>
                    </a:cxn>
                  </a:cxnLst>
                  <a:pathLst>
                    <a:path w="15" h="26">
                      <a:moveTo>
                        <a:pt x="3" y="0"/>
                      </a:moveTo>
                      <a:lnTo>
                        <a:pt x="0" y="1"/>
                      </a:lnTo>
                      <a:lnTo>
                        <a:pt x="12" y="26"/>
                      </a:lnTo>
                      <a:lnTo>
                        <a:pt x="15" y="25"/>
                      </a:lnTo>
                      <a:lnTo>
                        <a:pt x="3" y="0"/>
                      </a:lnTo>
                      <a:close/>
                    </a:path>
                  </a:pathLst>
                </a:custGeom>
                <a:solidFill>
                  <a:srgbClr val="FFFFFF"/>
                </a:solidFill>
                <a:ln w="9525">
                  <a:noFill/>
                </a:ln>
              </p:spPr>
              <p:txBody>
                <a:bodyPr/>
                <a:p>
                  <a:endParaRPr lang="zh-CN" altLang="en-US"/>
                </a:p>
              </p:txBody>
            </p:sp>
            <p:sp>
              <p:nvSpPr>
                <p:cNvPr id="23946" name="Freeform 207"/>
                <p:cNvSpPr/>
                <p:nvPr/>
              </p:nvSpPr>
              <p:spPr>
                <a:xfrm>
                  <a:off x="1874838" y="4699000"/>
                  <a:ext cx="23813" cy="41275"/>
                </a:xfrm>
                <a:custGeom>
                  <a:avLst/>
                  <a:gdLst/>
                  <a:ahLst/>
                  <a:cxnLst>
                    <a:cxn ang="0">
                      <a:pos x="4762" y="0"/>
                    </a:cxn>
                    <a:cxn ang="0">
                      <a:pos x="0" y="1587"/>
                    </a:cxn>
                    <a:cxn ang="0">
                      <a:pos x="19050" y="41275"/>
                    </a:cxn>
                    <a:cxn ang="0">
                      <a:pos x="23813" y="39687"/>
                    </a:cxn>
                  </a:cxnLst>
                  <a:pathLst>
                    <a:path w="15" h="26">
                      <a:moveTo>
                        <a:pt x="3" y="0"/>
                      </a:moveTo>
                      <a:lnTo>
                        <a:pt x="0" y="1"/>
                      </a:lnTo>
                      <a:lnTo>
                        <a:pt x="12" y="26"/>
                      </a:lnTo>
                      <a:lnTo>
                        <a:pt x="15" y="25"/>
                      </a:lnTo>
                    </a:path>
                  </a:pathLst>
                </a:custGeom>
                <a:noFill/>
                <a:ln w="9525">
                  <a:noFill/>
                </a:ln>
              </p:spPr>
              <p:txBody>
                <a:bodyPr/>
                <a:p>
                  <a:endParaRPr lang="zh-CN" altLang="en-US"/>
                </a:p>
              </p:txBody>
            </p:sp>
            <p:sp>
              <p:nvSpPr>
                <p:cNvPr id="23947" name="Freeform 208"/>
                <p:cNvSpPr/>
                <p:nvPr/>
              </p:nvSpPr>
              <p:spPr>
                <a:xfrm>
                  <a:off x="2178050" y="5345113"/>
                  <a:ext cx="23813" cy="41275"/>
                </a:xfrm>
                <a:custGeom>
                  <a:avLst/>
                  <a:gdLst/>
                  <a:ahLst/>
                  <a:cxnLst>
                    <a:cxn ang="0">
                      <a:pos x="4762" y="0"/>
                    </a:cxn>
                    <a:cxn ang="0">
                      <a:pos x="0" y="3175"/>
                    </a:cxn>
                    <a:cxn ang="0">
                      <a:pos x="19050" y="41275"/>
                    </a:cxn>
                    <a:cxn ang="0">
                      <a:pos x="23813" y="39687"/>
                    </a:cxn>
                    <a:cxn ang="0">
                      <a:pos x="4762" y="0"/>
                    </a:cxn>
                  </a:cxnLst>
                  <a:pathLst>
                    <a:path w="15" h="26">
                      <a:moveTo>
                        <a:pt x="3" y="0"/>
                      </a:moveTo>
                      <a:lnTo>
                        <a:pt x="0" y="2"/>
                      </a:lnTo>
                      <a:lnTo>
                        <a:pt x="12" y="26"/>
                      </a:lnTo>
                      <a:lnTo>
                        <a:pt x="15" y="25"/>
                      </a:lnTo>
                      <a:lnTo>
                        <a:pt x="3" y="0"/>
                      </a:lnTo>
                      <a:close/>
                    </a:path>
                  </a:pathLst>
                </a:custGeom>
                <a:solidFill>
                  <a:srgbClr val="FFFFFF"/>
                </a:solidFill>
                <a:ln w="9525">
                  <a:noFill/>
                </a:ln>
              </p:spPr>
              <p:txBody>
                <a:bodyPr/>
                <a:p>
                  <a:endParaRPr lang="zh-CN" altLang="en-US"/>
                </a:p>
              </p:txBody>
            </p:sp>
            <p:sp>
              <p:nvSpPr>
                <p:cNvPr id="23948" name="Freeform 209"/>
                <p:cNvSpPr/>
                <p:nvPr/>
              </p:nvSpPr>
              <p:spPr>
                <a:xfrm>
                  <a:off x="2178050" y="5345113"/>
                  <a:ext cx="23813" cy="41275"/>
                </a:xfrm>
                <a:custGeom>
                  <a:avLst/>
                  <a:gdLst/>
                  <a:ahLst/>
                  <a:cxnLst>
                    <a:cxn ang="0">
                      <a:pos x="4762" y="0"/>
                    </a:cxn>
                    <a:cxn ang="0">
                      <a:pos x="0" y="3175"/>
                    </a:cxn>
                    <a:cxn ang="0">
                      <a:pos x="19050" y="41275"/>
                    </a:cxn>
                    <a:cxn ang="0">
                      <a:pos x="23813" y="39687"/>
                    </a:cxn>
                  </a:cxnLst>
                  <a:pathLst>
                    <a:path w="15" h="26">
                      <a:moveTo>
                        <a:pt x="3" y="0"/>
                      </a:moveTo>
                      <a:lnTo>
                        <a:pt x="0" y="2"/>
                      </a:lnTo>
                      <a:lnTo>
                        <a:pt x="12" y="26"/>
                      </a:lnTo>
                      <a:lnTo>
                        <a:pt x="15" y="25"/>
                      </a:lnTo>
                    </a:path>
                  </a:pathLst>
                </a:custGeom>
                <a:noFill/>
                <a:ln w="9525">
                  <a:noFill/>
                </a:ln>
              </p:spPr>
              <p:txBody>
                <a:bodyPr/>
                <a:p>
                  <a:endParaRPr lang="zh-CN" altLang="en-US"/>
                </a:p>
              </p:txBody>
            </p:sp>
            <p:sp>
              <p:nvSpPr>
                <p:cNvPr id="23949" name="Freeform 210"/>
                <p:cNvSpPr/>
                <p:nvPr/>
              </p:nvSpPr>
              <p:spPr>
                <a:xfrm>
                  <a:off x="2001838" y="4665663"/>
                  <a:ext cx="11113" cy="42862"/>
                </a:xfrm>
                <a:custGeom>
                  <a:avLst/>
                  <a:gdLst/>
                  <a:ahLst/>
                  <a:cxnLst>
                    <a:cxn ang="0">
                      <a:pos x="6350" y="0"/>
                    </a:cxn>
                    <a:cxn ang="0">
                      <a:pos x="0" y="0"/>
                    </a:cxn>
                    <a:cxn ang="0">
                      <a:pos x="4762" y="42862"/>
                    </a:cxn>
                    <a:cxn ang="0">
                      <a:pos x="11113" y="42862"/>
                    </a:cxn>
                    <a:cxn ang="0">
                      <a:pos x="6350" y="0"/>
                    </a:cxn>
                  </a:cxnLst>
                  <a:pathLst>
                    <a:path w="7" h="27">
                      <a:moveTo>
                        <a:pt x="4" y="0"/>
                      </a:moveTo>
                      <a:lnTo>
                        <a:pt x="0" y="0"/>
                      </a:lnTo>
                      <a:lnTo>
                        <a:pt x="3" y="27"/>
                      </a:lnTo>
                      <a:lnTo>
                        <a:pt x="7" y="27"/>
                      </a:lnTo>
                      <a:lnTo>
                        <a:pt x="4" y="0"/>
                      </a:lnTo>
                      <a:close/>
                    </a:path>
                  </a:pathLst>
                </a:custGeom>
                <a:solidFill>
                  <a:srgbClr val="FFFFFF"/>
                </a:solidFill>
                <a:ln w="9525">
                  <a:noFill/>
                </a:ln>
              </p:spPr>
              <p:txBody>
                <a:bodyPr/>
                <a:p>
                  <a:endParaRPr lang="zh-CN" altLang="en-US"/>
                </a:p>
              </p:txBody>
            </p:sp>
            <p:sp>
              <p:nvSpPr>
                <p:cNvPr id="23950" name="Freeform 211"/>
                <p:cNvSpPr/>
                <p:nvPr/>
              </p:nvSpPr>
              <p:spPr>
                <a:xfrm>
                  <a:off x="2001838" y="4665663"/>
                  <a:ext cx="11113" cy="42862"/>
                </a:xfrm>
                <a:custGeom>
                  <a:avLst/>
                  <a:gdLst/>
                  <a:ahLst/>
                  <a:cxnLst>
                    <a:cxn ang="0">
                      <a:pos x="6350" y="0"/>
                    </a:cxn>
                    <a:cxn ang="0">
                      <a:pos x="0" y="0"/>
                    </a:cxn>
                    <a:cxn ang="0">
                      <a:pos x="4762" y="42862"/>
                    </a:cxn>
                    <a:cxn ang="0">
                      <a:pos x="11113" y="42862"/>
                    </a:cxn>
                  </a:cxnLst>
                  <a:pathLst>
                    <a:path w="7" h="27">
                      <a:moveTo>
                        <a:pt x="4" y="0"/>
                      </a:moveTo>
                      <a:lnTo>
                        <a:pt x="0" y="0"/>
                      </a:lnTo>
                      <a:lnTo>
                        <a:pt x="3" y="27"/>
                      </a:lnTo>
                      <a:lnTo>
                        <a:pt x="7" y="27"/>
                      </a:lnTo>
                    </a:path>
                  </a:pathLst>
                </a:custGeom>
                <a:noFill/>
                <a:ln w="9525">
                  <a:noFill/>
                </a:ln>
              </p:spPr>
              <p:txBody>
                <a:bodyPr/>
                <a:p>
                  <a:endParaRPr lang="zh-CN" altLang="en-US"/>
                </a:p>
              </p:txBody>
            </p:sp>
            <p:sp>
              <p:nvSpPr>
                <p:cNvPr id="23951" name="Freeform 212"/>
                <p:cNvSpPr/>
                <p:nvPr/>
              </p:nvSpPr>
              <p:spPr>
                <a:xfrm>
                  <a:off x="2063750" y="5376863"/>
                  <a:ext cx="11113" cy="44450"/>
                </a:xfrm>
                <a:custGeom>
                  <a:avLst/>
                  <a:gdLst/>
                  <a:ahLst/>
                  <a:cxnLst>
                    <a:cxn ang="0">
                      <a:pos x="6350" y="0"/>
                    </a:cxn>
                    <a:cxn ang="0">
                      <a:pos x="0" y="0"/>
                    </a:cxn>
                    <a:cxn ang="0">
                      <a:pos x="4762" y="44450"/>
                    </a:cxn>
                    <a:cxn ang="0">
                      <a:pos x="11113" y="42862"/>
                    </a:cxn>
                    <a:cxn ang="0">
                      <a:pos x="6350" y="0"/>
                    </a:cxn>
                  </a:cxnLst>
                  <a:pathLst>
                    <a:path w="7" h="28">
                      <a:moveTo>
                        <a:pt x="4" y="0"/>
                      </a:moveTo>
                      <a:lnTo>
                        <a:pt x="0" y="0"/>
                      </a:lnTo>
                      <a:lnTo>
                        <a:pt x="3" y="28"/>
                      </a:lnTo>
                      <a:lnTo>
                        <a:pt x="7" y="27"/>
                      </a:lnTo>
                      <a:lnTo>
                        <a:pt x="4" y="0"/>
                      </a:lnTo>
                      <a:close/>
                    </a:path>
                  </a:pathLst>
                </a:custGeom>
                <a:solidFill>
                  <a:srgbClr val="FFFFFF"/>
                </a:solidFill>
                <a:ln w="9525">
                  <a:noFill/>
                </a:ln>
              </p:spPr>
              <p:txBody>
                <a:bodyPr/>
                <a:p>
                  <a:endParaRPr lang="zh-CN" altLang="en-US"/>
                </a:p>
              </p:txBody>
            </p:sp>
            <p:sp>
              <p:nvSpPr>
                <p:cNvPr id="23952" name="Freeform 213"/>
                <p:cNvSpPr/>
                <p:nvPr/>
              </p:nvSpPr>
              <p:spPr>
                <a:xfrm>
                  <a:off x="2063750" y="5376863"/>
                  <a:ext cx="11113" cy="44450"/>
                </a:xfrm>
                <a:custGeom>
                  <a:avLst/>
                  <a:gdLst/>
                  <a:ahLst/>
                  <a:cxnLst>
                    <a:cxn ang="0">
                      <a:pos x="6350" y="0"/>
                    </a:cxn>
                    <a:cxn ang="0">
                      <a:pos x="0" y="0"/>
                    </a:cxn>
                    <a:cxn ang="0">
                      <a:pos x="4762" y="44450"/>
                    </a:cxn>
                    <a:cxn ang="0">
                      <a:pos x="11113" y="42862"/>
                    </a:cxn>
                  </a:cxnLst>
                  <a:pathLst>
                    <a:path w="7" h="28">
                      <a:moveTo>
                        <a:pt x="4" y="0"/>
                      </a:moveTo>
                      <a:lnTo>
                        <a:pt x="0" y="0"/>
                      </a:lnTo>
                      <a:lnTo>
                        <a:pt x="3" y="28"/>
                      </a:lnTo>
                      <a:lnTo>
                        <a:pt x="7" y="27"/>
                      </a:lnTo>
                    </a:path>
                  </a:pathLst>
                </a:custGeom>
                <a:noFill/>
                <a:ln w="9525">
                  <a:noFill/>
                </a:ln>
              </p:spPr>
              <p:txBody>
                <a:bodyPr/>
                <a:p>
                  <a:endParaRPr lang="zh-CN" altLang="en-US"/>
                </a:p>
              </p:txBody>
            </p:sp>
            <p:sp>
              <p:nvSpPr>
                <p:cNvPr id="23953" name="Freeform 214"/>
                <p:cNvSpPr/>
                <p:nvPr/>
              </p:nvSpPr>
              <p:spPr>
                <a:xfrm>
                  <a:off x="2228850" y="4730750"/>
                  <a:ext cx="30163" cy="39687"/>
                </a:xfrm>
                <a:custGeom>
                  <a:avLst/>
                  <a:gdLst/>
                  <a:ahLst/>
                  <a:cxnLst>
                    <a:cxn ang="0">
                      <a:pos x="30163" y="4762"/>
                    </a:cxn>
                    <a:cxn ang="0">
                      <a:pos x="25400" y="0"/>
                    </a:cxn>
                    <a:cxn ang="0">
                      <a:pos x="0" y="36512"/>
                    </a:cxn>
                    <a:cxn ang="0">
                      <a:pos x="4762" y="39687"/>
                    </a:cxn>
                    <a:cxn ang="0">
                      <a:pos x="30163" y="4762"/>
                    </a:cxn>
                  </a:cxnLst>
                  <a:pathLst>
                    <a:path w="19" h="25">
                      <a:moveTo>
                        <a:pt x="19" y="3"/>
                      </a:moveTo>
                      <a:lnTo>
                        <a:pt x="16" y="0"/>
                      </a:lnTo>
                      <a:lnTo>
                        <a:pt x="0" y="23"/>
                      </a:lnTo>
                      <a:lnTo>
                        <a:pt x="3" y="25"/>
                      </a:lnTo>
                      <a:lnTo>
                        <a:pt x="19" y="3"/>
                      </a:lnTo>
                      <a:close/>
                    </a:path>
                  </a:pathLst>
                </a:custGeom>
                <a:solidFill>
                  <a:srgbClr val="FFFFFF"/>
                </a:solidFill>
                <a:ln w="9525">
                  <a:noFill/>
                </a:ln>
              </p:spPr>
              <p:txBody>
                <a:bodyPr/>
                <a:p>
                  <a:endParaRPr lang="zh-CN" altLang="en-US"/>
                </a:p>
              </p:txBody>
            </p:sp>
            <p:sp>
              <p:nvSpPr>
                <p:cNvPr id="23954" name="Freeform 215"/>
                <p:cNvSpPr/>
                <p:nvPr/>
              </p:nvSpPr>
              <p:spPr>
                <a:xfrm>
                  <a:off x="2228850" y="4730750"/>
                  <a:ext cx="30163" cy="39687"/>
                </a:xfrm>
                <a:custGeom>
                  <a:avLst/>
                  <a:gdLst/>
                  <a:ahLst/>
                  <a:cxnLst>
                    <a:cxn ang="0">
                      <a:pos x="30163" y="4762"/>
                    </a:cxn>
                    <a:cxn ang="0">
                      <a:pos x="25400" y="0"/>
                    </a:cxn>
                    <a:cxn ang="0">
                      <a:pos x="0" y="36512"/>
                    </a:cxn>
                    <a:cxn ang="0">
                      <a:pos x="4762" y="39687"/>
                    </a:cxn>
                  </a:cxnLst>
                  <a:pathLst>
                    <a:path w="19" h="25">
                      <a:moveTo>
                        <a:pt x="19" y="3"/>
                      </a:moveTo>
                      <a:lnTo>
                        <a:pt x="16" y="0"/>
                      </a:lnTo>
                      <a:lnTo>
                        <a:pt x="0" y="23"/>
                      </a:lnTo>
                      <a:lnTo>
                        <a:pt x="3" y="25"/>
                      </a:lnTo>
                    </a:path>
                  </a:pathLst>
                </a:custGeom>
                <a:noFill/>
                <a:ln w="9525">
                  <a:noFill/>
                </a:ln>
              </p:spPr>
              <p:txBody>
                <a:bodyPr/>
                <a:p>
                  <a:endParaRPr lang="zh-CN" altLang="en-US"/>
                </a:p>
              </p:txBody>
            </p:sp>
            <p:sp>
              <p:nvSpPr>
                <p:cNvPr id="23955" name="Freeform 216"/>
                <p:cNvSpPr/>
                <p:nvPr/>
              </p:nvSpPr>
              <p:spPr>
                <a:xfrm>
                  <a:off x="1817688" y="5314950"/>
                  <a:ext cx="30163" cy="39687"/>
                </a:xfrm>
                <a:custGeom>
                  <a:avLst/>
                  <a:gdLst/>
                  <a:ahLst/>
                  <a:cxnLst>
                    <a:cxn ang="0">
                      <a:pos x="30163" y="3174"/>
                    </a:cxn>
                    <a:cxn ang="0">
                      <a:pos x="25400" y="0"/>
                    </a:cxn>
                    <a:cxn ang="0">
                      <a:pos x="0" y="36512"/>
                    </a:cxn>
                    <a:cxn ang="0">
                      <a:pos x="4762" y="39687"/>
                    </a:cxn>
                    <a:cxn ang="0">
                      <a:pos x="30163" y="3174"/>
                    </a:cxn>
                  </a:cxnLst>
                  <a:pathLst>
                    <a:path w="19" h="25">
                      <a:moveTo>
                        <a:pt x="19" y="2"/>
                      </a:moveTo>
                      <a:lnTo>
                        <a:pt x="16" y="0"/>
                      </a:lnTo>
                      <a:lnTo>
                        <a:pt x="0" y="23"/>
                      </a:lnTo>
                      <a:lnTo>
                        <a:pt x="3" y="25"/>
                      </a:lnTo>
                      <a:lnTo>
                        <a:pt x="19" y="2"/>
                      </a:lnTo>
                      <a:close/>
                    </a:path>
                  </a:pathLst>
                </a:custGeom>
                <a:solidFill>
                  <a:srgbClr val="FFFFFF"/>
                </a:solidFill>
                <a:ln w="9525">
                  <a:noFill/>
                </a:ln>
              </p:spPr>
              <p:txBody>
                <a:bodyPr/>
                <a:p>
                  <a:endParaRPr lang="zh-CN" altLang="en-US"/>
                </a:p>
              </p:txBody>
            </p:sp>
            <p:sp>
              <p:nvSpPr>
                <p:cNvPr id="23956" name="Freeform 217"/>
                <p:cNvSpPr/>
                <p:nvPr/>
              </p:nvSpPr>
              <p:spPr>
                <a:xfrm>
                  <a:off x="1817688" y="5314950"/>
                  <a:ext cx="30163" cy="39687"/>
                </a:xfrm>
                <a:custGeom>
                  <a:avLst/>
                  <a:gdLst/>
                  <a:ahLst/>
                  <a:cxnLst>
                    <a:cxn ang="0">
                      <a:pos x="30163" y="3174"/>
                    </a:cxn>
                    <a:cxn ang="0">
                      <a:pos x="25400" y="0"/>
                    </a:cxn>
                    <a:cxn ang="0">
                      <a:pos x="0" y="36512"/>
                    </a:cxn>
                    <a:cxn ang="0">
                      <a:pos x="4762" y="39687"/>
                    </a:cxn>
                  </a:cxnLst>
                  <a:pathLst>
                    <a:path w="19" h="25">
                      <a:moveTo>
                        <a:pt x="19" y="2"/>
                      </a:moveTo>
                      <a:lnTo>
                        <a:pt x="16" y="0"/>
                      </a:lnTo>
                      <a:lnTo>
                        <a:pt x="0" y="23"/>
                      </a:lnTo>
                      <a:lnTo>
                        <a:pt x="3" y="25"/>
                      </a:lnTo>
                    </a:path>
                  </a:pathLst>
                </a:custGeom>
                <a:noFill/>
                <a:ln w="9525">
                  <a:noFill/>
                </a:ln>
              </p:spPr>
              <p:txBody>
                <a:bodyPr/>
                <a:p>
                  <a:endParaRPr lang="zh-CN" altLang="en-US"/>
                </a:p>
              </p:txBody>
            </p:sp>
            <p:sp>
              <p:nvSpPr>
                <p:cNvPr id="23957" name="Freeform 218"/>
                <p:cNvSpPr/>
                <p:nvPr/>
              </p:nvSpPr>
              <p:spPr>
                <a:xfrm>
                  <a:off x="2311400" y="4822825"/>
                  <a:ext cx="39688" cy="30162"/>
                </a:xfrm>
                <a:custGeom>
                  <a:avLst/>
                  <a:gdLst/>
                  <a:ahLst/>
                  <a:cxnLst>
                    <a:cxn ang="0">
                      <a:pos x="39688" y="6349"/>
                    </a:cxn>
                    <a:cxn ang="0">
                      <a:pos x="36512" y="0"/>
                    </a:cxn>
                    <a:cxn ang="0">
                      <a:pos x="0" y="25399"/>
                    </a:cxn>
                    <a:cxn ang="0">
                      <a:pos x="3175" y="30162"/>
                    </a:cxn>
                    <a:cxn ang="0">
                      <a:pos x="39688" y="6349"/>
                    </a:cxn>
                  </a:cxnLst>
                  <a:pathLst>
                    <a:path w="25" h="19">
                      <a:moveTo>
                        <a:pt x="25" y="4"/>
                      </a:moveTo>
                      <a:lnTo>
                        <a:pt x="23" y="0"/>
                      </a:lnTo>
                      <a:lnTo>
                        <a:pt x="0" y="16"/>
                      </a:lnTo>
                      <a:lnTo>
                        <a:pt x="2" y="19"/>
                      </a:lnTo>
                      <a:lnTo>
                        <a:pt x="25" y="4"/>
                      </a:lnTo>
                      <a:close/>
                    </a:path>
                  </a:pathLst>
                </a:custGeom>
                <a:solidFill>
                  <a:srgbClr val="FFFFFF"/>
                </a:solidFill>
                <a:ln w="9525">
                  <a:noFill/>
                </a:ln>
              </p:spPr>
              <p:txBody>
                <a:bodyPr/>
                <a:p>
                  <a:endParaRPr lang="zh-CN" altLang="en-US"/>
                </a:p>
              </p:txBody>
            </p:sp>
            <p:sp>
              <p:nvSpPr>
                <p:cNvPr id="23958" name="Freeform 219"/>
                <p:cNvSpPr/>
                <p:nvPr/>
              </p:nvSpPr>
              <p:spPr>
                <a:xfrm>
                  <a:off x="2311400" y="4822825"/>
                  <a:ext cx="39688" cy="30162"/>
                </a:xfrm>
                <a:custGeom>
                  <a:avLst/>
                  <a:gdLst/>
                  <a:ahLst/>
                  <a:cxnLst>
                    <a:cxn ang="0">
                      <a:pos x="39688" y="6349"/>
                    </a:cxn>
                    <a:cxn ang="0">
                      <a:pos x="36512" y="0"/>
                    </a:cxn>
                    <a:cxn ang="0">
                      <a:pos x="0" y="25399"/>
                    </a:cxn>
                    <a:cxn ang="0">
                      <a:pos x="3175" y="30162"/>
                    </a:cxn>
                  </a:cxnLst>
                  <a:pathLst>
                    <a:path w="25" h="19">
                      <a:moveTo>
                        <a:pt x="25" y="4"/>
                      </a:moveTo>
                      <a:lnTo>
                        <a:pt x="23" y="0"/>
                      </a:lnTo>
                      <a:lnTo>
                        <a:pt x="0" y="16"/>
                      </a:lnTo>
                      <a:lnTo>
                        <a:pt x="2" y="19"/>
                      </a:lnTo>
                    </a:path>
                  </a:pathLst>
                </a:custGeom>
                <a:noFill/>
                <a:ln w="9525">
                  <a:noFill/>
                </a:ln>
              </p:spPr>
              <p:txBody>
                <a:bodyPr/>
                <a:p>
                  <a:endParaRPr lang="zh-CN" altLang="en-US"/>
                </a:p>
              </p:txBody>
            </p:sp>
            <p:sp>
              <p:nvSpPr>
                <p:cNvPr id="23959" name="Freeform 220"/>
                <p:cNvSpPr/>
                <p:nvPr/>
              </p:nvSpPr>
              <p:spPr>
                <a:xfrm>
                  <a:off x="1725613" y="5232400"/>
                  <a:ext cx="39688" cy="30162"/>
                </a:xfrm>
                <a:custGeom>
                  <a:avLst/>
                  <a:gdLst/>
                  <a:ahLst/>
                  <a:cxnLst>
                    <a:cxn ang="0">
                      <a:pos x="39688" y="4762"/>
                    </a:cxn>
                    <a:cxn ang="0">
                      <a:pos x="36512" y="0"/>
                    </a:cxn>
                    <a:cxn ang="0">
                      <a:pos x="0" y="25399"/>
                    </a:cxn>
                    <a:cxn ang="0">
                      <a:pos x="3175" y="30162"/>
                    </a:cxn>
                    <a:cxn ang="0">
                      <a:pos x="39688" y="4762"/>
                    </a:cxn>
                  </a:cxnLst>
                  <a:pathLst>
                    <a:path w="25" h="19">
                      <a:moveTo>
                        <a:pt x="25" y="3"/>
                      </a:moveTo>
                      <a:lnTo>
                        <a:pt x="23" y="0"/>
                      </a:lnTo>
                      <a:lnTo>
                        <a:pt x="0" y="16"/>
                      </a:lnTo>
                      <a:lnTo>
                        <a:pt x="2" y="19"/>
                      </a:lnTo>
                      <a:lnTo>
                        <a:pt x="25" y="3"/>
                      </a:lnTo>
                      <a:close/>
                    </a:path>
                  </a:pathLst>
                </a:custGeom>
                <a:solidFill>
                  <a:srgbClr val="FFFFFF"/>
                </a:solidFill>
                <a:ln w="9525">
                  <a:noFill/>
                </a:ln>
              </p:spPr>
              <p:txBody>
                <a:bodyPr/>
                <a:p>
                  <a:endParaRPr lang="zh-CN" altLang="en-US"/>
                </a:p>
              </p:txBody>
            </p:sp>
            <p:sp>
              <p:nvSpPr>
                <p:cNvPr id="23960" name="Freeform 221"/>
                <p:cNvSpPr/>
                <p:nvPr/>
              </p:nvSpPr>
              <p:spPr>
                <a:xfrm>
                  <a:off x="1725613" y="5232400"/>
                  <a:ext cx="39688" cy="30162"/>
                </a:xfrm>
                <a:custGeom>
                  <a:avLst/>
                  <a:gdLst/>
                  <a:ahLst/>
                  <a:cxnLst>
                    <a:cxn ang="0">
                      <a:pos x="39688" y="4762"/>
                    </a:cxn>
                    <a:cxn ang="0">
                      <a:pos x="36512" y="0"/>
                    </a:cxn>
                    <a:cxn ang="0">
                      <a:pos x="0" y="25399"/>
                    </a:cxn>
                    <a:cxn ang="0">
                      <a:pos x="3175" y="30162"/>
                    </a:cxn>
                  </a:cxnLst>
                  <a:pathLst>
                    <a:path w="25" h="19">
                      <a:moveTo>
                        <a:pt x="25" y="3"/>
                      </a:moveTo>
                      <a:lnTo>
                        <a:pt x="23" y="0"/>
                      </a:lnTo>
                      <a:lnTo>
                        <a:pt x="0" y="16"/>
                      </a:lnTo>
                      <a:lnTo>
                        <a:pt x="2" y="19"/>
                      </a:lnTo>
                    </a:path>
                  </a:pathLst>
                </a:custGeom>
                <a:noFill/>
                <a:ln w="9525">
                  <a:noFill/>
                </a:ln>
              </p:spPr>
              <p:txBody>
                <a:bodyPr/>
                <a:p>
                  <a:endParaRPr lang="zh-CN" altLang="en-US"/>
                </a:p>
              </p:txBody>
            </p:sp>
            <p:sp>
              <p:nvSpPr>
                <p:cNvPr id="23961" name="Freeform 222"/>
                <p:cNvSpPr/>
                <p:nvPr/>
              </p:nvSpPr>
              <p:spPr>
                <a:xfrm>
                  <a:off x="2122488" y="4675188"/>
                  <a:ext cx="17463" cy="44450"/>
                </a:xfrm>
                <a:custGeom>
                  <a:avLst/>
                  <a:gdLst/>
                  <a:ahLst/>
                  <a:cxnLst>
                    <a:cxn ang="0">
                      <a:pos x="17463" y="1587"/>
                    </a:cxn>
                    <a:cxn ang="0">
                      <a:pos x="11112" y="0"/>
                    </a:cxn>
                    <a:cxn ang="0">
                      <a:pos x="0" y="42862"/>
                    </a:cxn>
                    <a:cxn ang="0">
                      <a:pos x="6350" y="44450"/>
                    </a:cxn>
                    <a:cxn ang="0">
                      <a:pos x="17463" y="1587"/>
                    </a:cxn>
                  </a:cxnLst>
                  <a:pathLst>
                    <a:path w="11" h="28">
                      <a:moveTo>
                        <a:pt x="11" y="1"/>
                      </a:moveTo>
                      <a:lnTo>
                        <a:pt x="7" y="0"/>
                      </a:lnTo>
                      <a:lnTo>
                        <a:pt x="0" y="27"/>
                      </a:lnTo>
                      <a:lnTo>
                        <a:pt x="4" y="28"/>
                      </a:lnTo>
                      <a:lnTo>
                        <a:pt x="11" y="1"/>
                      </a:lnTo>
                      <a:close/>
                    </a:path>
                  </a:pathLst>
                </a:custGeom>
                <a:solidFill>
                  <a:srgbClr val="FFFFFF"/>
                </a:solidFill>
                <a:ln w="9525">
                  <a:noFill/>
                </a:ln>
              </p:spPr>
              <p:txBody>
                <a:bodyPr/>
                <a:p>
                  <a:endParaRPr lang="zh-CN" altLang="en-US"/>
                </a:p>
              </p:txBody>
            </p:sp>
            <p:sp>
              <p:nvSpPr>
                <p:cNvPr id="23962" name="Freeform 223"/>
                <p:cNvSpPr/>
                <p:nvPr/>
              </p:nvSpPr>
              <p:spPr>
                <a:xfrm>
                  <a:off x="2122488" y="4675188"/>
                  <a:ext cx="17463" cy="44450"/>
                </a:xfrm>
                <a:custGeom>
                  <a:avLst/>
                  <a:gdLst/>
                  <a:ahLst/>
                  <a:cxnLst>
                    <a:cxn ang="0">
                      <a:pos x="17463" y="1587"/>
                    </a:cxn>
                    <a:cxn ang="0">
                      <a:pos x="11112" y="0"/>
                    </a:cxn>
                    <a:cxn ang="0">
                      <a:pos x="0" y="42862"/>
                    </a:cxn>
                    <a:cxn ang="0">
                      <a:pos x="6350" y="44450"/>
                    </a:cxn>
                  </a:cxnLst>
                  <a:pathLst>
                    <a:path w="11" h="28">
                      <a:moveTo>
                        <a:pt x="11" y="1"/>
                      </a:moveTo>
                      <a:lnTo>
                        <a:pt x="7" y="0"/>
                      </a:lnTo>
                      <a:lnTo>
                        <a:pt x="0" y="27"/>
                      </a:lnTo>
                      <a:lnTo>
                        <a:pt x="4" y="28"/>
                      </a:lnTo>
                    </a:path>
                  </a:pathLst>
                </a:custGeom>
                <a:noFill/>
                <a:ln w="9525">
                  <a:noFill/>
                </a:ln>
              </p:spPr>
              <p:txBody>
                <a:bodyPr/>
                <a:p>
                  <a:endParaRPr lang="zh-CN" altLang="en-US"/>
                </a:p>
              </p:txBody>
            </p:sp>
            <p:sp>
              <p:nvSpPr>
                <p:cNvPr id="23963" name="Freeform 224"/>
                <p:cNvSpPr/>
                <p:nvPr/>
              </p:nvSpPr>
              <p:spPr>
                <a:xfrm>
                  <a:off x="1938338" y="5365750"/>
                  <a:ext cx="15875" cy="44450"/>
                </a:xfrm>
                <a:custGeom>
                  <a:avLst/>
                  <a:gdLst/>
                  <a:ahLst/>
                  <a:cxnLst>
                    <a:cxn ang="0">
                      <a:pos x="15875" y="1587"/>
                    </a:cxn>
                    <a:cxn ang="0">
                      <a:pos x="9525" y="0"/>
                    </a:cxn>
                    <a:cxn ang="0">
                      <a:pos x="0" y="42862"/>
                    </a:cxn>
                    <a:cxn ang="0">
                      <a:pos x="4762" y="44450"/>
                    </a:cxn>
                    <a:cxn ang="0">
                      <a:pos x="15875" y="1587"/>
                    </a:cxn>
                  </a:cxnLst>
                  <a:pathLst>
                    <a:path w="10" h="28">
                      <a:moveTo>
                        <a:pt x="10" y="1"/>
                      </a:moveTo>
                      <a:lnTo>
                        <a:pt x="6" y="0"/>
                      </a:lnTo>
                      <a:lnTo>
                        <a:pt x="0" y="27"/>
                      </a:lnTo>
                      <a:lnTo>
                        <a:pt x="3" y="28"/>
                      </a:lnTo>
                      <a:lnTo>
                        <a:pt x="10" y="1"/>
                      </a:lnTo>
                      <a:close/>
                    </a:path>
                  </a:pathLst>
                </a:custGeom>
                <a:solidFill>
                  <a:srgbClr val="FFFFFF"/>
                </a:solidFill>
                <a:ln w="9525">
                  <a:noFill/>
                </a:ln>
              </p:spPr>
              <p:txBody>
                <a:bodyPr/>
                <a:p>
                  <a:endParaRPr lang="zh-CN" altLang="en-US"/>
                </a:p>
              </p:txBody>
            </p:sp>
            <p:sp>
              <p:nvSpPr>
                <p:cNvPr id="23964" name="Freeform 225"/>
                <p:cNvSpPr/>
                <p:nvPr/>
              </p:nvSpPr>
              <p:spPr>
                <a:xfrm>
                  <a:off x="1938338" y="5365750"/>
                  <a:ext cx="15875" cy="44450"/>
                </a:xfrm>
                <a:custGeom>
                  <a:avLst/>
                  <a:gdLst/>
                  <a:ahLst/>
                  <a:cxnLst>
                    <a:cxn ang="0">
                      <a:pos x="15875" y="1587"/>
                    </a:cxn>
                    <a:cxn ang="0">
                      <a:pos x="9525" y="0"/>
                    </a:cxn>
                    <a:cxn ang="0">
                      <a:pos x="0" y="42862"/>
                    </a:cxn>
                    <a:cxn ang="0">
                      <a:pos x="4762" y="44450"/>
                    </a:cxn>
                  </a:cxnLst>
                  <a:pathLst>
                    <a:path w="10" h="28">
                      <a:moveTo>
                        <a:pt x="10" y="1"/>
                      </a:moveTo>
                      <a:lnTo>
                        <a:pt x="6" y="0"/>
                      </a:lnTo>
                      <a:lnTo>
                        <a:pt x="0" y="27"/>
                      </a:lnTo>
                      <a:lnTo>
                        <a:pt x="3" y="28"/>
                      </a:lnTo>
                    </a:path>
                  </a:pathLst>
                </a:custGeom>
                <a:noFill/>
                <a:ln w="9525">
                  <a:noFill/>
                </a:ln>
              </p:spPr>
              <p:txBody>
                <a:bodyPr/>
                <a:p>
                  <a:endParaRPr lang="zh-CN" altLang="en-US"/>
                </a:p>
              </p:txBody>
            </p:sp>
            <p:sp>
              <p:nvSpPr>
                <p:cNvPr id="23965" name="Freeform 226"/>
                <p:cNvSpPr/>
                <p:nvPr/>
              </p:nvSpPr>
              <p:spPr>
                <a:xfrm>
                  <a:off x="2178050" y="4697413"/>
                  <a:ext cx="22225" cy="42862"/>
                </a:xfrm>
                <a:custGeom>
                  <a:avLst/>
                  <a:gdLst/>
                  <a:ahLst/>
                  <a:cxnLst>
                    <a:cxn ang="0">
                      <a:pos x="22225" y="3174"/>
                    </a:cxn>
                    <a:cxn ang="0">
                      <a:pos x="17462" y="0"/>
                    </a:cxn>
                    <a:cxn ang="0">
                      <a:pos x="0" y="41274"/>
                    </a:cxn>
                    <a:cxn ang="0">
                      <a:pos x="4762" y="42862"/>
                    </a:cxn>
                    <a:cxn ang="0">
                      <a:pos x="22225" y="3174"/>
                    </a:cxn>
                  </a:cxnLst>
                  <a:pathLst>
                    <a:path w="14" h="27">
                      <a:moveTo>
                        <a:pt x="14" y="2"/>
                      </a:moveTo>
                      <a:lnTo>
                        <a:pt x="11" y="0"/>
                      </a:lnTo>
                      <a:lnTo>
                        <a:pt x="0" y="26"/>
                      </a:lnTo>
                      <a:lnTo>
                        <a:pt x="3" y="27"/>
                      </a:lnTo>
                      <a:lnTo>
                        <a:pt x="14" y="2"/>
                      </a:lnTo>
                      <a:close/>
                    </a:path>
                  </a:pathLst>
                </a:custGeom>
                <a:solidFill>
                  <a:srgbClr val="FFFFFF"/>
                </a:solidFill>
                <a:ln w="9525">
                  <a:noFill/>
                </a:ln>
              </p:spPr>
              <p:txBody>
                <a:bodyPr/>
                <a:p>
                  <a:endParaRPr lang="zh-CN" altLang="en-US"/>
                </a:p>
              </p:txBody>
            </p:sp>
            <p:sp>
              <p:nvSpPr>
                <p:cNvPr id="23966" name="Freeform 227"/>
                <p:cNvSpPr/>
                <p:nvPr/>
              </p:nvSpPr>
              <p:spPr>
                <a:xfrm>
                  <a:off x="2178050" y="4697413"/>
                  <a:ext cx="22225" cy="42862"/>
                </a:xfrm>
                <a:custGeom>
                  <a:avLst/>
                  <a:gdLst/>
                  <a:ahLst/>
                  <a:cxnLst>
                    <a:cxn ang="0">
                      <a:pos x="22225" y="3174"/>
                    </a:cxn>
                    <a:cxn ang="0">
                      <a:pos x="17462" y="0"/>
                    </a:cxn>
                    <a:cxn ang="0">
                      <a:pos x="0" y="41274"/>
                    </a:cxn>
                    <a:cxn ang="0">
                      <a:pos x="4762" y="42862"/>
                    </a:cxn>
                  </a:cxnLst>
                  <a:pathLst>
                    <a:path w="14" h="27">
                      <a:moveTo>
                        <a:pt x="14" y="2"/>
                      </a:moveTo>
                      <a:lnTo>
                        <a:pt x="11" y="0"/>
                      </a:lnTo>
                      <a:lnTo>
                        <a:pt x="0" y="26"/>
                      </a:lnTo>
                      <a:lnTo>
                        <a:pt x="3" y="27"/>
                      </a:lnTo>
                    </a:path>
                  </a:pathLst>
                </a:custGeom>
                <a:noFill/>
                <a:ln w="9525">
                  <a:noFill/>
                </a:ln>
              </p:spPr>
              <p:txBody>
                <a:bodyPr/>
                <a:p>
                  <a:endParaRPr lang="zh-CN" altLang="en-US"/>
                </a:p>
              </p:txBody>
            </p:sp>
            <p:sp>
              <p:nvSpPr>
                <p:cNvPr id="23967" name="Freeform 228"/>
                <p:cNvSpPr/>
                <p:nvPr/>
              </p:nvSpPr>
              <p:spPr>
                <a:xfrm>
                  <a:off x="1874838" y="5345113"/>
                  <a:ext cx="25400" cy="42862"/>
                </a:xfrm>
                <a:custGeom>
                  <a:avLst/>
                  <a:gdLst/>
                  <a:ahLst/>
                  <a:cxnLst>
                    <a:cxn ang="0">
                      <a:pos x="25400" y="3174"/>
                    </a:cxn>
                    <a:cxn ang="0">
                      <a:pos x="19050" y="0"/>
                    </a:cxn>
                    <a:cxn ang="0">
                      <a:pos x="0" y="39687"/>
                    </a:cxn>
                    <a:cxn ang="0">
                      <a:pos x="6350" y="42862"/>
                    </a:cxn>
                    <a:cxn ang="0">
                      <a:pos x="25400" y="3174"/>
                    </a:cxn>
                  </a:cxnLst>
                  <a:pathLst>
                    <a:path w="16" h="27">
                      <a:moveTo>
                        <a:pt x="16" y="2"/>
                      </a:moveTo>
                      <a:lnTo>
                        <a:pt x="12" y="0"/>
                      </a:lnTo>
                      <a:lnTo>
                        <a:pt x="0" y="25"/>
                      </a:lnTo>
                      <a:lnTo>
                        <a:pt x="4" y="27"/>
                      </a:lnTo>
                      <a:lnTo>
                        <a:pt x="16" y="2"/>
                      </a:lnTo>
                      <a:close/>
                    </a:path>
                  </a:pathLst>
                </a:custGeom>
                <a:solidFill>
                  <a:srgbClr val="FFFFFF"/>
                </a:solidFill>
                <a:ln w="9525">
                  <a:noFill/>
                </a:ln>
              </p:spPr>
              <p:txBody>
                <a:bodyPr/>
                <a:p>
                  <a:endParaRPr lang="zh-CN" altLang="en-US"/>
                </a:p>
              </p:txBody>
            </p:sp>
            <p:sp>
              <p:nvSpPr>
                <p:cNvPr id="23968" name="Freeform 229"/>
                <p:cNvSpPr/>
                <p:nvPr/>
              </p:nvSpPr>
              <p:spPr>
                <a:xfrm>
                  <a:off x="1874838" y="5345113"/>
                  <a:ext cx="25400" cy="42862"/>
                </a:xfrm>
                <a:custGeom>
                  <a:avLst/>
                  <a:gdLst/>
                  <a:ahLst/>
                  <a:cxnLst>
                    <a:cxn ang="0">
                      <a:pos x="25400" y="3174"/>
                    </a:cxn>
                    <a:cxn ang="0">
                      <a:pos x="19050" y="0"/>
                    </a:cxn>
                    <a:cxn ang="0">
                      <a:pos x="0" y="39687"/>
                    </a:cxn>
                    <a:cxn ang="0">
                      <a:pos x="6350" y="42862"/>
                    </a:cxn>
                  </a:cxnLst>
                  <a:pathLst>
                    <a:path w="16" h="27">
                      <a:moveTo>
                        <a:pt x="16" y="2"/>
                      </a:moveTo>
                      <a:lnTo>
                        <a:pt x="12" y="0"/>
                      </a:lnTo>
                      <a:lnTo>
                        <a:pt x="0" y="25"/>
                      </a:lnTo>
                      <a:lnTo>
                        <a:pt x="4" y="27"/>
                      </a:lnTo>
                    </a:path>
                  </a:pathLst>
                </a:custGeom>
                <a:noFill/>
                <a:ln w="9525">
                  <a:noFill/>
                </a:ln>
              </p:spPr>
              <p:txBody>
                <a:bodyPr/>
                <a:p>
                  <a:endParaRPr lang="zh-CN" altLang="en-US"/>
                </a:p>
              </p:txBody>
            </p:sp>
            <p:sp>
              <p:nvSpPr>
                <p:cNvPr id="23969" name="Freeform 230"/>
                <p:cNvSpPr/>
                <p:nvPr/>
              </p:nvSpPr>
              <p:spPr>
                <a:xfrm>
                  <a:off x="1663700" y="4973638"/>
                  <a:ext cx="73025" cy="19050"/>
                </a:xfrm>
                <a:custGeom>
                  <a:avLst/>
                  <a:gdLst/>
                  <a:ahLst/>
                  <a:cxnLst>
                    <a:cxn ang="0">
                      <a:pos x="1587" y="0"/>
                    </a:cxn>
                    <a:cxn ang="0">
                      <a:pos x="0" y="6350"/>
                    </a:cxn>
                    <a:cxn ang="0">
                      <a:pos x="71437" y="19050"/>
                    </a:cxn>
                    <a:cxn ang="0">
                      <a:pos x="73025" y="12700"/>
                    </a:cxn>
                    <a:cxn ang="0">
                      <a:pos x="1587" y="0"/>
                    </a:cxn>
                  </a:cxnLst>
                  <a:pathLst>
                    <a:path w="46" h="12">
                      <a:moveTo>
                        <a:pt x="1" y="0"/>
                      </a:moveTo>
                      <a:lnTo>
                        <a:pt x="0" y="4"/>
                      </a:lnTo>
                      <a:lnTo>
                        <a:pt x="45" y="12"/>
                      </a:lnTo>
                      <a:lnTo>
                        <a:pt x="46" y="8"/>
                      </a:lnTo>
                      <a:lnTo>
                        <a:pt x="1" y="0"/>
                      </a:lnTo>
                      <a:close/>
                    </a:path>
                  </a:pathLst>
                </a:custGeom>
                <a:solidFill>
                  <a:srgbClr val="FFFFFF"/>
                </a:solidFill>
                <a:ln w="9525">
                  <a:noFill/>
                </a:ln>
              </p:spPr>
              <p:txBody>
                <a:bodyPr/>
                <a:p>
                  <a:endParaRPr lang="zh-CN" altLang="en-US"/>
                </a:p>
              </p:txBody>
            </p:sp>
            <p:sp>
              <p:nvSpPr>
                <p:cNvPr id="23970" name="Freeform 231"/>
                <p:cNvSpPr/>
                <p:nvPr/>
              </p:nvSpPr>
              <p:spPr>
                <a:xfrm>
                  <a:off x="1663700" y="4973638"/>
                  <a:ext cx="73025" cy="19050"/>
                </a:xfrm>
                <a:custGeom>
                  <a:avLst/>
                  <a:gdLst/>
                  <a:ahLst/>
                  <a:cxnLst>
                    <a:cxn ang="0">
                      <a:pos x="1587" y="0"/>
                    </a:cxn>
                    <a:cxn ang="0">
                      <a:pos x="0" y="6350"/>
                    </a:cxn>
                    <a:cxn ang="0">
                      <a:pos x="71437" y="19050"/>
                    </a:cxn>
                    <a:cxn ang="0">
                      <a:pos x="73025" y="12700"/>
                    </a:cxn>
                  </a:cxnLst>
                  <a:pathLst>
                    <a:path w="46" h="12">
                      <a:moveTo>
                        <a:pt x="1" y="0"/>
                      </a:moveTo>
                      <a:lnTo>
                        <a:pt x="0" y="4"/>
                      </a:lnTo>
                      <a:lnTo>
                        <a:pt x="45" y="12"/>
                      </a:lnTo>
                      <a:lnTo>
                        <a:pt x="46" y="8"/>
                      </a:lnTo>
                    </a:path>
                  </a:pathLst>
                </a:custGeom>
                <a:noFill/>
                <a:ln w="9525">
                  <a:noFill/>
                </a:ln>
              </p:spPr>
              <p:txBody>
                <a:bodyPr/>
                <a:p>
                  <a:endParaRPr lang="zh-CN" altLang="en-US"/>
                </a:p>
              </p:txBody>
            </p:sp>
            <p:sp>
              <p:nvSpPr>
                <p:cNvPr id="23971" name="Freeform 232"/>
                <p:cNvSpPr/>
                <p:nvPr/>
              </p:nvSpPr>
              <p:spPr>
                <a:xfrm>
                  <a:off x="2338388" y="5092700"/>
                  <a:ext cx="73025" cy="19050"/>
                </a:xfrm>
                <a:custGeom>
                  <a:avLst/>
                  <a:gdLst/>
                  <a:ahLst/>
                  <a:cxnLst>
                    <a:cxn ang="0">
                      <a:pos x="1587" y="0"/>
                    </a:cxn>
                    <a:cxn ang="0">
                      <a:pos x="0" y="6350"/>
                    </a:cxn>
                    <a:cxn ang="0">
                      <a:pos x="73025" y="19050"/>
                    </a:cxn>
                    <a:cxn ang="0">
                      <a:pos x="73025" y="12700"/>
                    </a:cxn>
                    <a:cxn ang="0">
                      <a:pos x="1587" y="0"/>
                    </a:cxn>
                  </a:cxnLst>
                  <a:pathLst>
                    <a:path w="46" h="12">
                      <a:moveTo>
                        <a:pt x="1" y="0"/>
                      </a:moveTo>
                      <a:lnTo>
                        <a:pt x="0" y="4"/>
                      </a:lnTo>
                      <a:lnTo>
                        <a:pt x="46" y="12"/>
                      </a:lnTo>
                      <a:lnTo>
                        <a:pt x="46" y="8"/>
                      </a:lnTo>
                      <a:lnTo>
                        <a:pt x="1" y="0"/>
                      </a:lnTo>
                      <a:close/>
                    </a:path>
                  </a:pathLst>
                </a:custGeom>
                <a:solidFill>
                  <a:srgbClr val="FFFFFF"/>
                </a:solidFill>
                <a:ln w="9525">
                  <a:noFill/>
                </a:ln>
              </p:spPr>
              <p:txBody>
                <a:bodyPr/>
                <a:p>
                  <a:endParaRPr lang="zh-CN" altLang="en-US"/>
                </a:p>
              </p:txBody>
            </p:sp>
            <p:sp>
              <p:nvSpPr>
                <p:cNvPr id="23972" name="Freeform 233"/>
                <p:cNvSpPr/>
                <p:nvPr/>
              </p:nvSpPr>
              <p:spPr>
                <a:xfrm>
                  <a:off x="2338388" y="5092700"/>
                  <a:ext cx="73025" cy="19050"/>
                </a:xfrm>
                <a:custGeom>
                  <a:avLst/>
                  <a:gdLst/>
                  <a:ahLst/>
                  <a:cxnLst>
                    <a:cxn ang="0">
                      <a:pos x="1587" y="0"/>
                    </a:cxn>
                    <a:cxn ang="0">
                      <a:pos x="0" y="6350"/>
                    </a:cxn>
                    <a:cxn ang="0">
                      <a:pos x="73025" y="19050"/>
                    </a:cxn>
                    <a:cxn ang="0">
                      <a:pos x="73025" y="12700"/>
                    </a:cxn>
                  </a:cxnLst>
                  <a:pathLst>
                    <a:path w="46" h="12">
                      <a:moveTo>
                        <a:pt x="1" y="0"/>
                      </a:moveTo>
                      <a:lnTo>
                        <a:pt x="0" y="4"/>
                      </a:lnTo>
                      <a:lnTo>
                        <a:pt x="46" y="12"/>
                      </a:lnTo>
                      <a:lnTo>
                        <a:pt x="46" y="8"/>
                      </a:lnTo>
                    </a:path>
                  </a:pathLst>
                </a:custGeom>
                <a:noFill/>
                <a:ln w="9525">
                  <a:noFill/>
                </a:ln>
              </p:spPr>
              <p:txBody>
                <a:bodyPr/>
                <a:p>
                  <a:endParaRPr lang="zh-CN" altLang="en-US"/>
                </a:p>
              </p:txBody>
            </p:sp>
            <p:sp>
              <p:nvSpPr>
                <p:cNvPr id="23973" name="Freeform 234"/>
                <p:cNvSpPr/>
                <p:nvPr/>
              </p:nvSpPr>
              <p:spPr>
                <a:xfrm>
                  <a:off x="1681163" y="5145088"/>
                  <a:ext cx="69850" cy="31750"/>
                </a:xfrm>
                <a:custGeom>
                  <a:avLst/>
                  <a:gdLst/>
                  <a:ahLst/>
                  <a:cxnLst>
                    <a:cxn ang="0">
                      <a:pos x="0" y="25400"/>
                    </a:cxn>
                    <a:cxn ang="0">
                      <a:pos x="3175" y="31750"/>
                    </a:cxn>
                    <a:cxn ang="0">
                      <a:pos x="69850" y="6350"/>
                    </a:cxn>
                    <a:cxn ang="0">
                      <a:pos x="68262" y="0"/>
                    </a:cxn>
                    <a:cxn ang="0">
                      <a:pos x="0" y="25400"/>
                    </a:cxn>
                  </a:cxnLst>
                  <a:pathLst>
                    <a:path w="44" h="20">
                      <a:moveTo>
                        <a:pt x="0" y="16"/>
                      </a:moveTo>
                      <a:lnTo>
                        <a:pt x="2" y="20"/>
                      </a:lnTo>
                      <a:lnTo>
                        <a:pt x="44" y="4"/>
                      </a:lnTo>
                      <a:lnTo>
                        <a:pt x="43" y="0"/>
                      </a:lnTo>
                      <a:lnTo>
                        <a:pt x="0" y="16"/>
                      </a:lnTo>
                      <a:close/>
                    </a:path>
                  </a:pathLst>
                </a:custGeom>
                <a:solidFill>
                  <a:srgbClr val="FFFFFF"/>
                </a:solidFill>
                <a:ln w="9525">
                  <a:noFill/>
                </a:ln>
              </p:spPr>
              <p:txBody>
                <a:bodyPr/>
                <a:p>
                  <a:endParaRPr lang="zh-CN" altLang="en-US"/>
                </a:p>
              </p:txBody>
            </p:sp>
            <p:sp>
              <p:nvSpPr>
                <p:cNvPr id="23974" name="Freeform 235"/>
                <p:cNvSpPr/>
                <p:nvPr/>
              </p:nvSpPr>
              <p:spPr>
                <a:xfrm>
                  <a:off x="1681163" y="5145088"/>
                  <a:ext cx="69850" cy="31750"/>
                </a:xfrm>
                <a:custGeom>
                  <a:avLst/>
                  <a:gdLst/>
                  <a:ahLst/>
                  <a:cxnLst>
                    <a:cxn ang="0">
                      <a:pos x="0" y="25400"/>
                    </a:cxn>
                    <a:cxn ang="0">
                      <a:pos x="3175" y="31750"/>
                    </a:cxn>
                    <a:cxn ang="0">
                      <a:pos x="69850" y="6350"/>
                    </a:cxn>
                    <a:cxn ang="0">
                      <a:pos x="68262" y="0"/>
                    </a:cxn>
                  </a:cxnLst>
                  <a:pathLst>
                    <a:path w="44" h="20">
                      <a:moveTo>
                        <a:pt x="0" y="16"/>
                      </a:moveTo>
                      <a:lnTo>
                        <a:pt x="2" y="20"/>
                      </a:lnTo>
                      <a:lnTo>
                        <a:pt x="44" y="4"/>
                      </a:lnTo>
                      <a:lnTo>
                        <a:pt x="43" y="0"/>
                      </a:lnTo>
                    </a:path>
                  </a:pathLst>
                </a:custGeom>
                <a:noFill/>
                <a:ln w="9525">
                  <a:noFill/>
                </a:ln>
              </p:spPr>
              <p:txBody>
                <a:bodyPr/>
                <a:p>
                  <a:endParaRPr lang="zh-CN" altLang="en-US"/>
                </a:p>
              </p:txBody>
            </p:sp>
            <p:sp>
              <p:nvSpPr>
                <p:cNvPr id="23975" name="Freeform 236"/>
                <p:cNvSpPr/>
                <p:nvPr/>
              </p:nvSpPr>
              <p:spPr>
                <a:xfrm>
                  <a:off x="2324100" y="4908550"/>
                  <a:ext cx="71438" cy="31750"/>
                </a:xfrm>
                <a:custGeom>
                  <a:avLst/>
                  <a:gdLst/>
                  <a:ahLst/>
                  <a:cxnLst>
                    <a:cxn ang="0">
                      <a:pos x="0" y="25400"/>
                    </a:cxn>
                    <a:cxn ang="0">
                      <a:pos x="1587" y="31750"/>
                    </a:cxn>
                    <a:cxn ang="0">
                      <a:pos x="71438" y="6350"/>
                    </a:cxn>
                    <a:cxn ang="0">
                      <a:pos x="68262" y="0"/>
                    </a:cxn>
                    <a:cxn ang="0">
                      <a:pos x="0" y="25400"/>
                    </a:cxn>
                  </a:cxnLst>
                  <a:pathLst>
                    <a:path w="45" h="20">
                      <a:moveTo>
                        <a:pt x="0" y="16"/>
                      </a:moveTo>
                      <a:lnTo>
                        <a:pt x="1" y="20"/>
                      </a:lnTo>
                      <a:lnTo>
                        <a:pt x="45" y="4"/>
                      </a:lnTo>
                      <a:lnTo>
                        <a:pt x="43" y="0"/>
                      </a:lnTo>
                      <a:lnTo>
                        <a:pt x="0" y="16"/>
                      </a:lnTo>
                      <a:close/>
                    </a:path>
                  </a:pathLst>
                </a:custGeom>
                <a:solidFill>
                  <a:srgbClr val="FFFFFF"/>
                </a:solidFill>
                <a:ln w="9525">
                  <a:noFill/>
                </a:ln>
              </p:spPr>
              <p:txBody>
                <a:bodyPr/>
                <a:p>
                  <a:endParaRPr lang="zh-CN" altLang="en-US"/>
                </a:p>
              </p:txBody>
            </p:sp>
            <p:sp>
              <p:nvSpPr>
                <p:cNvPr id="23976" name="Freeform 237"/>
                <p:cNvSpPr/>
                <p:nvPr/>
              </p:nvSpPr>
              <p:spPr>
                <a:xfrm>
                  <a:off x="2324100" y="4908550"/>
                  <a:ext cx="71438" cy="31750"/>
                </a:xfrm>
                <a:custGeom>
                  <a:avLst/>
                  <a:gdLst/>
                  <a:ahLst/>
                  <a:cxnLst>
                    <a:cxn ang="0">
                      <a:pos x="0" y="25400"/>
                    </a:cxn>
                    <a:cxn ang="0">
                      <a:pos x="1587" y="31750"/>
                    </a:cxn>
                    <a:cxn ang="0">
                      <a:pos x="71438" y="6350"/>
                    </a:cxn>
                    <a:cxn ang="0">
                      <a:pos x="68262" y="0"/>
                    </a:cxn>
                  </a:cxnLst>
                  <a:pathLst>
                    <a:path w="45" h="20">
                      <a:moveTo>
                        <a:pt x="0" y="16"/>
                      </a:moveTo>
                      <a:lnTo>
                        <a:pt x="1" y="20"/>
                      </a:lnTo>
                      <a:lnTo>
                        <a:pt x="45" y="4"/>
                      </a:lnTo>
                      <a:lnTo>
                        <a:pt x="43" y="0"/>
                      </a:lnTo>
                    </a:path>
                  </a:pathLst>
                </a:custGeom>
                <a:noFill/>
                <a:ln w="9525">
                  <a:noFill/>
                </a:ln>
              </p:spPr>
              <p:txBody>
                <a:bodyPr/>
                <a:p>
                  <a:endParaRPr lang="zh-CN" altLang="en-US"/>
                </a:p>
              </p:txBody>
            </p:sp>
            <p:sp>
              <p:nvSpPr>
                <p:cNvPr id="23977" name="Freeform 238"/>
                <p:cNvSpPr/>
                <p:nvPr/>
              </p:nvSpPr>
              <p:spPr>
                <a:xfrm>
                  <a:off x="1708150" y="5194300"/>
                  <a:ext cx="65088" cy="41275"/>
                </a:xfrm>
                <a:custGeom>
                  <a:avLst/>
                  <a:gdLst/>
                  <a:ahLst/>
                  <a:cxnLst>
                    <a:cxn ang="0">
                      <a:pos x="0" y="34925"/>
                    </a:cxn>
                    <a:cxn ang="0">
                      <a:pos x="3175" y="41275"/>
                    </a:cxn>
                    <a:cxn ang="0">
                      <a:pos x="65088" y="4762"/>
                    </a:cxn>
                    <a:cxn ang="0">
                      <a:pos x="63500" y="0"/>
                    </a:cxn>
                    <a:cxn ang="0">
                      <a:pos x="0" y="34925"/>
                    </a:cxn>
                  </a:cxnLst>
                  <a:pathLst>
                    <a:path w="41" h="26">
                      <a:moveTo>
                        <a:pt x="0" y="22"/>
                      </a:moveTo>
                      <a:lnTo>
                        <a:pt x="2" y="26"/>
                      </a:lnTo>
                      <a:lnTo>
                        <a:pt x="41" y="3"/>
                      </a:lnTo>
                      <a:lnTo>
                        <a:pt x="40" y="0"/>
                      </a:lnTo>
                      <a:lnTo>
                        <a:pt x="0" y="22"/>
                      </a:lnTo>
                      <a:close/>
                    </a:path>
                  </a:pathLst>
                </a:custGeom>
                <a:solidFill>
                  <a:srgbClr val="FFFFFF"/>
                </a:solidFill>
                <a:ln w="9525">
                  <a:noFill/>
                </a:ln>
              </p:spPr>
              <p:txBody>
                <a:bodyPr/>
                <a:p>
                  <a:endParaRPr lang="zh-CN" altLang="en-US"/>
                </a:p>
              </p:txBody>
            </p:sp>
            <p:sp>
              <p:nvSpPr>
                <p:cNvPr id="23978" name="Freeform 239"/>
                <p:cNvSpPr/>
                <p:nvPr/>
              </p:nvSpPr>
              <p:spPr>
                <a:xfrm>
                  <a:off x="1708150" y="5194300"/>
                  <a:ext cx="65088" cy="41275"/>
                </a:xfrm>
                <a:custGeom>
                  <a:avLst/>
                  <a:gdLst/>
                  <a:ahLst/>
                  <a:cxnLst>
                    <a:cxn ang="0">
                      <a:pos x="0" y="34925"/>
                    </a:cxn>
                    <a:cxn ang="0">
                      <a:pos x="3175" y="41275"/>
                    </a:cxn>
                    <a:cxn ang="0">
                      <a:pos x="65088" y="4762"/>
                    </a:cxn>
                    <a:cxn ang="0">
                      <a:pos x="63500" y="0"/>
                    </a:cxn>
                  </a:cxnLst>
                  <a:pathLst>
                    <a:path w="41" h="26">
                      <a:moveTo>
                        <a:pt x="0" y="22"/>
                      </a:moveTo>
                      <a:lnTo>
                        <a:pt x="2" y="26"/>
                      </a:lnTo>
                      <a:lnTo>
                        <a:pt x="41" y="3"/>
                      </a:lnTo>
                      <a:lnTo>
                        <a:pt x="40" y="0"/>
                      </a:lnTo>
                    </a:path>
                  </a:pathLst>
                </a:custGeom>
                <a:noFill/>
                <a:ln w="9525">
                  <a:noFill/>
                </a:ln>
              </p:spPr>
              <p:txBody>
                <a:bodyPr/>
                <a:p>
                  <a:endParaRPr lang="zh-CN" altLang="en-US"/>
                </a:p>
              </p:txBody>
            </p:sp>
            <p:sp>
              <p:nvSpPr>
                <p:cNvPr id="23979" name="Freeform 240"/>
                <p:cNvSpPr/>
                <p:nvPr/>
              </p:nvSpPr>
              <p:spPr>
                <a:xfrm>
                  <a:off x="2300288" y="4849813"/>
                  <a:ext cx="68263" cy="42862"/>
                </a:xfrm>
                <a:custGeom>
                  <a:avLst/>
                  <a:gdLst/>
                  <a:ahLst/>
                  <a:cxnLst>
                    <a:cxn ang="0">
                      <a:pos x="0" y="38099"/>
                    </a:cxn>
                    <a:cxn ang="0">
                      <a:pos x="3175" y="42862"/>
                    </a:cxn>
                    <a:cxn ang="0">
                      <a:pos x="68263" y="6349"/>
                    </a:cxn>
                    <a:cxn ang="0">
                      <a:pos x="65087" y="0"/>
                    </a:cxn>
                    <a:cxn ang="0">
                      <a:pos x="0" y="38099"/>
                    </a:cxn>
                  </a:cxnLst>
                  <a:pathLst>
                    <a:path w="43" h="27">
                      <a:moveTo>
                        <a:pt x="0" y="24"/>
                      </a:moveTo>
                      <a:lnTo>
                        <a:pt x="2" y="27"/>
                      </a:lnTo>
                      <a:lnTo>
                        <a:pt x="43" y="4"/>
                      </a:lnTo>
                      <a:lnTo>
                        <a:pt x="41" y="0"/>
                      </a:lnTo>
                      <a:lnTo>
                        <a:pt x="0" y="24"/>
                      </a:lnTo>
                      <a:close/>
                    </a:path>
                  </a:pathLst>
                </a:custGeom>
                <a:solidFill>
                  <a:srgbClr val="FFFFFF"/>
                </a:solidFill>
                <a:ln w="9525">
                  <a:noFill/>
                </a:ln>
              </p:spPr>
              <p:txBody>
                <a:bodyPr/>
                <a:p>
                  <a:endParaRPr lang="zh-CN" altLang="en-US"/>
                </a:p>
              </p:txBody>
            </p:sp>
            <p:sp>
              <p:nvSpPr>
                <p:cNvPr id="23980" name="Freeform 241"/>
                <p:cNvSpPr/>
                <p:nvPr/>
              </p:nvSpPr>
              <p:spPr>
                <a:xfrm>
                  <a:off x="2300288" y="4849813"/>
                  <a:ext cx="68263" cy="42862"/>
                </a:xfrm>
                <a:custGeom>
                  <a:avLst/>
                  <a:gdLst/>
                  <a:ahLst/>
                  <a:cxnLst>
                    <a:cxn ang="0">
                      <a:pos x="0" y="38099"/>
                    </a:cxn>
                    <a:cxn ang="0">
                      <a:pos x="3175" y="42862"/>
                    </a:cxn>
                    <a:cxn ang="0">
                      <a:pos x="68263" y="6349"/>
                    </a:cxn>
                    <a:cxn ang="0">
                      <a:pos x="65087" y="0"/>
                    </a:cxn>
                  </a:cxnLst>
                  <a:pathLst>
                    <a:path w="43" h="27">
                      <a:moveTo>
                        <a:pt x="0" y="24"/>
                      </a:moveTo>
                      <a:lnTo>
                        <a:pt x="2" y="27"/>
                      </a:lnTo>
                      <a:lnTo>
                        <a:pt x="43" y="4"/>
                      </a:lnTo>
                      <a:lnTo>
                        <a:pt x="41" y="0"/>
                      </a:lnTo>
                    </a:path>
                  </a:pathLst>
                </a:custGeom>
                <a:noFill/>
                <a:ln w="9525">
                  <a:noFill/>
                </a:ln>
              </p:spPr>
              <p:txBody>
                <a:bodyPr/>
                <a:p>
                  <a:endParaRPr lang="zh-CN" altLang="en-US"/>
                </a:p>
              </p:txBody>
            </p:sp>
            <p:sp>
              <p:nvSpPr>
                <p:cNvPr id="23981" name="Freeform 242"/>
                <p:cNvSpPr/>
                <p:nvPr/>
              </p:nvSpPr>
              <p:spPr>
                <a:xfrm>
                  <a:off x="1746250" y="5238750"/>
                  <a:ext cx="58738" cy="50800"/>
                </a:xfrm>
                <a:custGeom>
                  <a:avLst/>
                  <a:gdLst/>
                  <a:ahLst/>
                  <a:cxnLst>
                    <a:cxn ang="0">
                      <a:pos x="0" y="46037"/>
                    </a:cxn>
                    <a:cxn ang="0">
                      <a:pos x="4762" y="50800"/>
                    </a:cxn>
                    <a:cxn ang="0">
                      <a:pos x="58738" y="4762"/>
                    </a:cxn>
                    <a:cxn ang="0">
                      <a:pos x="55562" y="0"/>
                    </a:cxn>
                    <a:cxn ang="0">
                      <a:pos x="0" y="46037"/>
                    </a:cxn>
                  </a:cxnLst>
                  <a:pathLst>
                    <a:path w="37" h="32">
                      <a:moveTo>
                        <a:pt x="0" y="29"/>
                      </a:moveTo>
                      <a:lnTo>
                        <a:pt x="3" y="32"/>
                      </a:lnTo>
                      <a:lnTo>
                        <a:pt x="37" y="3"/>
                      </a:lnTo>
                      <a:lnTo>
                        <a:pt x="35" y="0"/>
                      </a:lnTo>
                      <a:lnTo>
                        <a:pt x="0" y="29"/>
                      </a:lnTo>
                      <a:close/>
                    </a:path>
                  </a:pathLst>
                </a:custGeom>
                <a:solidFill>
                  <a:srgbClr val="FFFFFF"/>
                </a:solidFill>
                <a:ln w="9525">
                  <a:noFill/>
                </a:ln>
              </p:spPr>
              <p:txBody>
                <a:bodyPr/>
                <a:p>
                  <a:endParaRPr lang="zh-CN" altLang="en-US"/>
                </a:p>
              </p:txBody>
            </p:sp>
            <p:sp>
              <p:nvSpPr>
                <p:cNvPr id="23982" name="Freeform 243"/>
                <p:cNvSpPr/>
                <p:nvPr/>
              </p:nvSpPr>
              <p:spPr>
                <a:xfrm>
                  <a:off x="1746250" y="5238750"/>
                  <a:ext cx="58738" cy="50800"/>
                </a:xfrm>
                <a:custGeom>
                  <a:avLst/>
                  <a:gdLst/>
                  <a:ahLst/>
                  <a:cxnLst>
                    <a:cxn ang="0">
                      <a:pos x="0" y="46037"/>
                    </a:cxn>
                    <a:cxn ang="0">
                      <a:pos x="4762" y="50800"/>
                    </a:cxn>
                    <a:cxn ang="0">
                      <a:pos x="58738" y="4762"/>
                    </a:cxn>
                    <a:cxn ang="0">
                      <a:pos x="55562" y="0"/>
                    </a:cxn>
                  </a:cxnLst>
                  <a:pathLst>
                    <a:path w="37" h="32">
                      <a:moveTo>
                        <a:pt x="0" y="29"/>
                      </a:moveTo>
                      <a:lnTo>
                        <a:pt x="3" y="32"/>
                      </a:lnTo>
                      <a:lnTo>
                        <a:pt x="37" y="3"/>
                      </a:lnTo>
                      <a:lnTo>
                        <a:pt x="35" y="0"/>
                      </a:lnTo>
                    </a:path>
                  </a:pathLst>
                </a:custGeom>
                <a:noFill/>
                <a:ln w="9525">
                  <a:noFill/>
                </a:ln>
              </p:spPr>
              <p:txBody>
                <a:bodyPr/>
                <a:p>
                  <a:endParaRPr lang="zh-CN" altLang="en-US"/>
                </a:p>
              </p:txBody>
            </p:sp>
            <p:sp>
              <p:nvSpPr>
                <p:cNvPr id="23983" name="Freeform 244"/>
                <p:cNvSpPr/>
                <p:nvPr/>
              </p:nvSpPr>
              <p:spPr>
                <a:xfrm>
                  <a:off x="2268538" y="4795838"/>
                  <a:ext cx="61913" cy="52387"/>
                </a:xfrm>
                <a:custGeom>
                  <a:avLst/>
                  <a:gdLst/>
                  <a:ahLst/>
                  <a:cxnLst>
                    <a:cxn ang="0">
                      <a:pos x="0" y="47624"/>
                    </a:cxn>
                    <a:cxn ang="0">
                      <a:pos x="4762" y="52387"/>
                    </a:cxn>
                    <a:cxn ang="0">
                      <a:pos x="61913" y="4762"/>
                    </a:cxn>
                    <a:cxn ang="0">
                      <a:pos x="57150" y="0"/>
                    </a:cxn>
                    <a:cxn ang="0">
                      <a:pos x="0" y="47624"/>
                    </a:cxn>
                  </a:cxnLst>
                  <a:pathLst>
                    <a:path w="39" h="33">
                      <a:moveTo>
                        <a:pt x="0" y="30"/>
                      </a:moveTo>
                      <a:lnTo>
                        <a:pt x="3" y="33"/>
                      </a:lnTo>
                      <a:lnTo>
                        <a:pt x="39" y="3"/>
                      </a:lnTo>
                      <a:lnTo>
                        <a:pt x="36" y="0"/>
                      </a:lnTo>
                      <a:lnTo>
                        <a:pt x="0" y="30"/>
                      </a:lnTo>
                      <a:close/>
                    </a:path>
                  </a:pathLst>
                </a:custGeom>
                <a:solidFill>
                  <a:srgbClr val="FFFFFF"/>
                </a:solidFill>
                <a:ln w="9525">
                  <a:noFill/>
                </a:ln>
              </p:spPr>
              <p:txBody>
                <a:bodyPr/>
                <a:p>
                  <a:endParaRPr lang="zh-CN" altLang="en-US"/>
                </a:p>
              </p:txBody>
            </p:sp>
            <p:sp>
              <p:nvSpPr>
                <p:cNvPr id="23984" name="Freeform 245"/>
                <p:cNvSpPr/>
                <p:nvPr/>
              </p:nvSpPr>
              <p:spPr>
                <a:xfrm>
                  <a:off x="2268538" y="4795838"/>
                  <a:ext cx="61913" cy="52387"/>
                </a:xfrm>
                <a:custGeom>
                  <a:avLst/>
                  <a:gdLst/>
                  <a:ahLst/>
                  <a:cxnLst>
                    <a:cxn ang="0">
                      <a:pos x="0" y="47624"/>
                    </a:cxn>
                    <a:cxn ang="0">
                      <a:pos x="4762" y="52387"/>
                    </a:cxn>
                    <a:cxn ang="0">
                      <a:pos x="61913" y="4762"/>
                    </a:cxn>
                    <a:cxn ang="0">
                      <a:pos x="57150" y="0"/>
                    </a:cxn>
                  </a:cxnLst>
                  <a:pathLst>
                    <a:path w="39" h="33">
                      <a:moveTo>
                        <a:pt x="0" y="30"/>
                      </a:moveTo>
                      <a:lnTo>
                        <a:pt x="3" y="33"/>
                      </a:lnTo>
                      <a:lnTo>
                        <a:pt x="39" y="3"/>
                      </a:lnTo>
                      <a:lnTo>
                        <a:pt x="36" y="0"/>
                      </a:lnTo>
                    </a:path>
                  </a:pathLst>
                </a:custGeom>
                <a:noFill/>
                <a:ln w="9525">
                  <a:noFill/>
                </a:ln>
              </p:spPr>
              <p:txBody>
                <a:bodyPr/>
                <a:p>
                  <a:endParaRPr lang="zh-CN" altLang="en-US"/>
                </a:p>
              </p:txBody>
            </p:sp>
            <p:sp>
              <p:nvSpPr>
                <p:cNvPr id="23985" name="Freeform 246"/>
                <p:cNvSpPr/>
                <p:nvPr/>
              </p:nvSpPr>
              <p:spPr>
                <a:xfrm>
                  <a:off x="2001838" y="4756150"/>
                  <a:ext cx="325438" cy="323850"/>
                </a:xfrm>
                <a:custGeom>
                  <a:avLst/>
                  <a:gdLst/>
                  <a:ahLst/>
                  <a:cxnLst>
                    <a:cxn ang="0">
                      <a:pos x="0" y="250825"/>
                    </a:cxn>
                    <a:cxn ang="0">
                      <a:pos x="325438" y="0"/>
                    </a:cxn>
                    <a:cxn ang="0">
                      <a:pos x="73025" y="323850"/>
                    </a:cxn>
                    <a:cxn ang="0">
                      <a:pos x="0" y="250825"/>
                    </a:cxn>
                  </a:cxnLst>
                  <a:pathLst>
                    <a:path w="205" h="204">
                      <a:moveTo>
                        <a:pt x="0" y="158"/>
                      </a:moveTo>
                      <a:lnTo>
                        <a:pt x="205" y="0"/>
                      </a:lnTo>
                      <a:lnTo>
                        <a:pt x="46" y="204"/>
                      </a:lnTo>
                      <a:lnTo>
                        <a:pt x="0" y="158"/>
                      </a:lnTo>
                      <a:close/>
                    </a:path>
                  </a:pathLst>
                </a:custGeom>
                <a:solidFill>
                  <a:srgbClr val="FF2500"/>
                </a:solidFill>
                <a:ln w="9525">
                  <a:noFill/>
                </a:ln>
              </p:spPr>
              <p:txBody>
                <a:bodyPr/>
                <a:p>
                  <a:endParaRPr lang="zh-CN" altLang="en-US"/>
                </a:p>
              </p:txBody>
            </p:sp>
            <p:sp>
              <p:nvSpPr>
                <p:cNvPr id="23986" name="Freeform 247"/>
                <p:cNvSpPr/>
                <p:nvPr/>
              </p:nvSpPr>
              <p:spPr>
                <a:xfrm>
                  <a:off x="1751013" y="5008563"/>
                  <a:ext cx="323850" cy="323850"/>
                </a:xfrm>
                <a:custGeom>
                  <a:avLst/>
                  <a:gdLst/>
                  <a:ahLst/>
                  <a:cxnLst>
                    <a:cxn ang="0">
                      <a:pos x="323850" y="73025"/>
                    </a:cxn>
                    <a:cxn ang="0">
                      <a:pos x="0" y="323850"/>
                    </a:cxn>
                    <a:cxn ang="0">
                      <a:pos x="250825" y="0"/>
                    </a:cxn>
                    <a:cxn ang="0">
                      <a:pos x="323850" y="73025"/>
                    </a:cxn>
                  </a:cxnLst>
                  <a:pathLst>
                    <a:path w="204" h="204">
                      <a:moveTo>
                        <a:pt x="204" y="46"/>
                      </a:moveTo>
                      <a:lnTo>
                        <a:pt x="0" y="204"/>
                      </a:lnTo>
                      <a:lnTo>
                        <a:pt x="158" y="0"/>
                      </a:lnTo>
                      <a:lnTo>
                        <a:pt x="204" y="46"/>
                      </a:lnTo>
                      <a:close/>
                    </a:path>
                  </a:pathLst>
                </a:custGeom>
                <a:solidFill>
                  <a:srgbClr val="FFFFFF"/>
                </a:solidFill>
                <a:ln w="9525">
                  <a:noFill/>
                </a:ln>
              </p:spPr>
              <p:txBody>
                <a:bodyPr/>
                <a:p>
                  <a:endParaRPr lang="zh-CN" altLang="en-US"/>
                </a:p>
              </p:txBody>
            </p:sp>
          </p:grpSp>
          <p:grpSp>
            <p:nvGrpSpPr>
              <p:cNvPr id="23987" name="组合 736"/>
              <p:cNvGrpSpPr/>
              <p:nvPr/>
            </p:nvGrpSpPr>
            <p:grpSpPr>
              <a:xfrm>
                <a:off x="3268473" y="3765166"/>
                <a:ext cx="286852" cy="286852"/>
                <a:chOff x="1562100" y="3513138"/>
                <a:chExt cx="946150" cy="946150"/>
              </a:xfrm>
            </p:grpSpPr>
            <p:sp>
              <p:nvSpPr>
                <p:cNvPr id="23988" name="Freeform 39"/>
                <p:cNvSpPr/>
                <p:nvPr/>
              </p:nvSpPr>
              <p:spPr>
                <a:xfrm>
                  <a:off x="1562100" y="3513138"/>
                  <a:ext cx="946150" cy="946150"/>
                </a:xfrm>
                <a:custGeom>
                  <a:avLst/>
                  <a:gdLst/>
                  <a:ahLst/>
                  <a:cxnLst>
                    <a:cxn ang="0">
                      <a:pos x="946150" y="298137"/>
                    </a:cxn>
                    <a:cxn ang="0">
                      <a:pos x="945503" y="234759"/>
                    </a:cxn>
                    <a:cxn ang="0">
                      <a:pos x="920927" y="113822"/>
                    </a:cxn>
                    <a:cxn ang="0">
                      <a:pos x="883418" y="62731"/>
                    </a:cxn>
                    <a:cxn ang="0">
                      <a:pos x="832327" y="25222"/>
                    </a:cxn>
                    <a:cxn ang="0">
                      <a:pos x="711390" y="646"/>
                    </a:cxn>
                    <a:cxn ang="0">
                      <a:pos x="648012" y="0"/>
                    </a:cxn>
                    <a:cxn ang="0">
                      <a:pos x="263214" y="646"/>
                    </a:cxn>
                    <a:cxn ang="0">
                      <a:pos x="172673" y="6467"/>
                    </a:cxn>
                    <a:cxn ang="0">
                      <a:pos x="62731" y="62731"/>
                    </a:cxn>
                    <a:cxn ang="0">
                      <a:pos x="62731" y="62731"/>
                    </a:cxn>
                    <a:cxn ang="0">
                      <a:pos x="5820" y="173320"/>
                    </a:cxn>
                    <a:cxn ang="0">
                      <a:pos x="0" y="263214"/>
                    </a:cxn>
                    <a:cxn ang="0">
                      <a:pos x="0" y="648659"/>
                    </a:cxn>
                    <a:cxn ang="0">
                      <a:pos x="646" y="711390"/>
                    </a:cxn>
                    <a:cxn ang="0">
                      <a:pos x="25222" y="832327"/>
                    </a:cxn>
                    <a:cxn ang="0">
                      <a:pos x="62731" y="883418"/>
                    </a:cxn>
                    <a:cxn ang="0">
                      <a:pos x="113822" y="921574"/>
                    </a:cxn>
                    <a:cxn ang="0">
                      <a:pos x="234759" y="945503"/>
                    </a:cxn>
                    <a:cxn ang="0">
                      <a:pos x="298137" y="946150"/>
                    </a:cxn>
                    <a:cxn ang="0">
                      <a:pos x="682935" y="946150"/>
                    </a:cxn>
                    <a:cxn ang="0">
                      <a:pos x="772829" y="940329"/>
                    </a:cxn>
                    <a:cxn ang="0">
                      <a:pos x="883418" y="883418"/>
                    </a:cxn>
                    <a:cxn ang="0">
                      <a:pos x="883418" y="883418"/>
                    </a:cxn>
                    <a:cxn ang="0">
                      <a:pos x="940329" y="773476"/>
                    </a:cxn>
                    <a:cxn ang="0">
                      <a:pos x="945503" y="682935"/>
                    </a:cxn>
                    <a:cxn ang="0">
                      <a:pos x="946150" y="298137"/>
                    </a:cxn>
                    <a:cxn ang="0">
                      <a:pos x="943563" y="298137"/>
                    </a:cxn>
                    <a:cxn ang="0">
                      <a:pos x="942916" y="682935"/>
                    </a:cxn>
                    <a:cxn ang="0">
                      <a:pos x="937742" y="772829"/>
                    </a:cxn>
                    <a:cxn ang="0">
                      <a:pos x="881478" y="881478"/>
                    </a:cxn>
                    <a:cxn ang="0">
                      <a:pos x="881478" y="881478"/>
                    </a:cxn>
                    <a:cxn ang="0">
                      <a:pos x="772829" y="937742"/>
                    </a:cxn>
                    <a:cxn ang="0">
                      <a:pos x="682935" y="943563"/>
                    </a:cxn>
                    <a:cxn ang="0">
                      <a:pos x="298137" y="943563"/>
                    </a:cxn>
                    <a:cxn ang="0">
                      <a:pos x="234759" y="942916"/>
                    </a:cxn>
                    <a:cxn ang="0">
                      <a:pos x="115115" y="918987"/>
                    </a:cxn>
                    <a:cxn ang="0">
                      <a:pos x="64025" y="882771"/>
                    </a:cxn>
                    <a:cxn ang="0">
                      <a:pos x="27162" y="831034"/>
                    </a:cxn>
                    <a:cxn ang="0">
                      <a:pos x="3233" y="711390"/>
                    </a:cxn>
                    <a:cxn ang="0">
                      <a:pos x="2586" y="648659"/>
                    </a:cxn>
                    <a:cxn ang="0">
                      <a:pos x="2586" y="263214"/>
                    </a:cxn>
                    <a:cxn ang="0">
                      <a:pos x="8407" y="173320"/>
                    </a:cxn>
                    <a:cxn ang="0">
                      <a:pos x="64671" y="64671"/>
                    </a:cxn>
                    <a:cxn ang="0">
                      <a:pos x="64671" y="64671"/>
                    </a:cxn>
                    <a:cxn ang="0">
                      <a:pos x="173320" y="9054"/>
                    </a:cxn>
                    <a:cxn ang="0">
                      <a:pos x="263214" y="3233"/>
                    </a:cxn>
                    <a:cxn ang="0">
                      <a:pos x="648012" y="2586"/>
                    </a:cxn>
                    <a:cxn ang="0">
                      <a:pos x="711390" y="3233"/>
                    </a:cxn>
                    <a:cxn ang="0">
                      <a:pos x="831034" y="27162"/>
                    </a:cxn>
                    <a:cxn ang="0">
                      <a:pos x="882124" y="64025"/>
                    </a:cxn>
                    <a:cxn ang="0">
                      <a:pos x="918987" y="115115"/>
                    </a:cxn>
                    <a:cxn ang="0">
                      <a:pos x="942916" y="235405"/>
                    </a:cxn>
                    <a:cxn ang="0">
                      <a:pos x="943563" y="2981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7"/>
                        <a:pt x="1454"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6" y="0"/>
                        <a:pt x="1002" y="0"/>
                      </a:cubicBezTo>
                      <a:cubicBezTo>
                        <a:pt x="461" y="0"/>
                        <a:pt x="461" y="0"/>
                        <a:pt x="461" y="0"/>
                      </a:cubicBezTo>
                      <a:cubicBezTo>
                        <a:pt x="447" y="0"/>
                        <a:pt x="429" y="1"/>
                        <a:pt x="407" y="1"/>
                      </a:cubicBezTo>
                      <a:cubicBezTo>
                        <a:pt x="384" y="1"/>
                        <a:pt x="374" y="1"/>
                        <a:pt x="363" y="1"/>
                      </a:cubicBezTo>
                      <a:cubicBezTo>
                        <a:pt x="330" y="2"/>
                        <a:pt x="297" y="4"/>
                        <a:pt x="267" y="10"/>
                      </a:cubicBezTo>
                      <a:cubicBezTo>
                        <a:pt x="235" y="16"/>
                        <a:pt x="206" y="24"/>
                        <a:pt x="176" y="39"/>
                      </a:cubicBezTo>
                      <a:cubicBezTo>
                        <a:pt x="146" y="54"/>
                        <a:pt x="120" y="75"/>
                        <a:pt x="97" y="97"/>
                      </a:cubicBezTo>
                      <a:cubicBezTo>
                        <a:pt x="97" y="97"/>
                        <a:pt x="97" y="97"/>
                        <a:pt x="97" y="97"/>
                      </a:cubicBezTo>
                      <a:cubicBezTo>
                        <a:pt x="97" y="97"/>
                        <a:pt x="97" y="97"/>
                        <a:pt x="97" y="97"/>
                      </a:cubicBezTo>
                      <a:cubicBezTo>
                        <a:pt x="75" y="120"/>
                        <a:pt x="54" y="146"/>
                        <a:pt x="39" y="176"/>
                      </a:cubicBezTo>
                      <a:cubicBezTo>
                        <a:pt x="24" y="206"/>
                        <a:pt x="15" y="235"/>
                        <a:pt x="9" y="268"/>
                      </a:cubicBezTo>
                      <a:cubicBezTo>
                        <a:pt x="4" y="297"/>
                        <a:pt x="2" y="331"/>
                        <a:pt x="1" y="363"/>
                      </a:cubicBezTo>
                      <a:cubicBezTo>
                        <a:pt x="1" y="375"/>
                        <a:pt x="1" y="384"/>
                        <a:pt x="0" y="407"/>
                      </a:cubicBezTo>
                      <a:cubicBezTo>
                        <a:pt x="0" y="429"/>
                        <a:pt x="0" y="448"/>
                        <a:pt x="0" y="461"/>
                      </a:cubicBezTo>
                      <a:cubicBezTo>
                        <a:pt x="0" y="1003"/>
                        <a:pt x="0" y="1003"/>
                        <a:pt x="0" y="1003"/>
                      </a:cubicBezTo>
                      <a:cubicBezTo>
                        <a:pt x="0" y="1016"/>
                        <a:pt x="0" y="1034"/>
                        <a:pt x="0" y="1056"/>
                      </a:cubicBezTo>
                      <a:cubicBezTo>
                        <a:pt x="1" y="1079"/>
                        <a:pt x="1" y="1089"/>
                        <a:pt x="1" y="1100"/>
                      </a:cubicBezTo>
                      <a:cubicBezTo>
                        <a:pt x="2" y="1133"/>
                        <a:pt x="4" y="1166"/>
                        <a:pt x="9" y="1196"/>
                      </a:cubicBezTo>
                      <a:cubicBezTo>
                        <a:pt x="15" y="1228"/>
                        <a:pt x="24" y="1258"/>
                        <a:pt x="39"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6" y="1439"/>
                        <a:pt x="235" y="1448"/>
                        <a:pt x="267" y="1454"/>
                      </a:cubicBezTo>
                      <a:cubicBezTo>
                        <a:pt x="297" y="1459"/>
                        <a:pt x="330" y="1462"/>
                        <a:pt x="363" y="1462"/>
                      </a:cubicBezTo>
                      <a:cubicBezTo>
                        <a:pt x="374" y="1462"/>
                        <a:pt x="384" y="1463"/>
                        <a:pt x="407" y="1463"/>
                      </a:cubicBezTo>
                      <a:cubicBezTo>
                        <a:pt x="429" y="1463"/>
                        <a:pt x="447" y="1463"/>
                        <a:pt x="461" y="1463"/>
                      </a:cubicBezTo>
                      <a:cubicBezTo>
                        <a:pt x="1002" y="1463"/>
                        <a:pt x="1002" y="1463"/>
                        <a:pt x="1002" y="1463"/>
                      </a:cubicBezTo>
                      <a:cubicBezTo>
                        <a:pt x="1016"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4"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50" y="1195"/>
                      </a:cubicBezTo>
                      <a:cubicBezTo>
                        <a:pt x="1444"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5" y="1406"/>
                        <a:pt x="1285" y="1421"/>
                      </a:cubicBezTo>
                      <a:cubicBezTo>
                        <a:pt x="1256" y="1436"/>
                        <a:pt x="1227" y="1444"/>
                        <a:pt x="1195" y="1450"/>
                      </a:cubicBezTo>
                      <a:cubicBezTo>
                        <a:pt x="1165" y="1455"/>
                        <a:pt x="1132" y="1458"/>
                        <a:pt x="1100" y="1458"/>
                      </a:cubicBezTo>
                      <a:cubicBezTo>
                        <a:pt x="1089" y="1458"/>
                        <a:pt x="1079" y="1459"/>
                        <a:pt x="1056" y="1459"/>
                      </a:cubicBezTo>
                      <a:cubicBezTo>
                        <a:pt x="1034" y="1459"/>
                        <a:pt x="1016" y="1459"/>
                        <a:pt x="1002" y="1459"/>
                      </a:cubicBezTo>
                      <a:cubicBezTo>
                        <a:pt x="461" y="1459"/>
                        <a:pt x="461" y="1459"/>
                        <a:pt x="461" y="1459"/>
                      </a:cubicBezTo>
                      <a:cubicBezTo>
                        <a:pt x="447" y="1459"/>
                        <a:pt x="429" y="1459"/>
                        <a:pt x="407" y="1459"/>
                      </a:cubicBezTo>
                      <a:cubicBezTo>
                        <a:pt x="384" y="1459"/>
                        <a:pt x="374" y="1458"/>
                        <a:pt x="363" y="1458"/>
                      </a:cubicBezTo>
                      <a:cubicBezTo>
                        <a:pt x="331" y="1458"/>
                        <a:pt x="298" y="1455"/>
                        <a:pt x="268" y="1450"/>
                      </a:cubicBezTo>
                      <a:cubicBezTo>
                        <a:pt x="236" y="1444"/>
                        <a:pt x="207" y="1436"/>
                        <a:pt x="178" y="1421"/>
                      </a:cubicBezTo>
                      <a:cubicBezTo>
                        <a:pt x="148" y="1406"/>
                        <a:pt x="123" y="1385"/>
                        <a:pt x="100" y="1363"/>
                      </a:cubicBezTo>
                      <a:cubicBezTo>
                        <a:pt x="99" y="1365"/>
                        <a:pt x="99" y="1365"/>
                        <a:pt x="99" y="1365"/>
                      </a:cubicBezTo>
                      <a:cubicBezTo>
                        <a:pt x="100" y="1363"/>
                        <a:pt x="100" y="1363"/>
                        <a:pt x="100" y="1363"/>
                      </a:cubicBezTo>
                      <a:cubicBezTo>
                        <a:pt x="78" y="1340"/>
                        <a:pt x="57" y="1315"/>
                        <a:pt x="42" y="1285"/>
                      </a:cubicBezTo>
                      <a:cubicBezTo>
                        <a:pt x="27" y="1256"/>
                        <a:pt x="19" y="1227"/>
                        <a:pt x="13" y="1195"/>
                      </a:cubicBezTo>
                      <a:cubicBezTo>
                        <a:pt x="8" y="1166"/>
                        <a:pt x="6" y="1133"/>
                        <a:pt x="5" y="1100"/>
                      </a:cubicBezTo>
                      <a:cubicBezTo>
                        <a:pt x="5" y="1089"/>
                        <a:pt x="5" y="1079"/>
                        <a:pt x="4" y="1056"/>
                      </a:cubicBezTo>
                      <a:cubicBezTo>
                        <a:pt x="4" y="1034"/>
                        <a:pt x="4" y="1016"/>
                        <a:pt x="4" y="1003"/>
                      </a:cubicBezTo>
                      <a:cubicBezTo>
                        <a:pt x="4" y="461"/>
                        <a:pt x="4" y="461"/>
                        <a:pt x="4" y="461"/>
                      </a:cubicBezTo>
                      <a:cubicBezTo>
                        <a:pt x="4" y="448"/>
                        <a:pt x="4" y="429"/>
                        <a:pt x="4" y="407"/>
                      </a:cubicBezTo>
                      <a:cubicBezTo>
                        <a:pt x="5" y="384"/>
                        <a:pt x="5" y="375"/>
                        <a:pt x="5" y="364"/>
                      </a:cubicBezTo>
                      <a:cubicBezTo>
                        <a:pt x="6" y="331"/>
                        <a:pt x="8" y="298"/>
                        <a:pt x="13" y="268"/>
                      </a:cubicBezTo>
                      <a:cubicBezTo>
                        <a:pt x="19" y="236"/>
                        <a:pt x="27" y="207"/>
                        <a:pt x="42" y="178"/>
                      </a:cubicBezTo>
                      <a:cubicBezTo>
                        <a:pt x="57" y="149"/>
                        <a:pt x="78" y="123"/>
                        <a:pt x="100" y="100"/>
                      </a:cubicBezTo>
                      <a:cubicBezTo>
                        <a:pt x="99" y="99"/>
                        <a:pt x="99" y="99"/>
                        <a:pt x="99" y="99"/>
                      </a:cubicBezTo>
                      <a:cubicBezTo>
                        <a:pt x="100" y="100"/>
                        <a:pt x="100" y="100"/>
                        <a:pt x="100" y="100"/>
                      </a:cubicBezTo>
                      <a:cubicBezTo>
                        <a:pt x="123" y="78"/>
                        <a:pt x="148" y="57"/>
                        <a:pt x="178" y="42"/>
                      </a:cubicBezTo>
                      <a:cubicBezTo>
                        <a:pt x="207" y="28"/>
                        <a:pt x="236" y="20"/>
                        <a:pt x="268" y="14"/>
                      </a:cubicBezTo>
                      <a:cubicBezTo>
                        <a:pt x="298" y="8"/>
                        <a:pt x="331" y="6"/>
                        <a:pt x="363" y="5"/>
                      </a:cubicBezTo>
                      <a:cubicBezTo>
                        <a:pt x="374" y="5"/>
                        <a:pt x="384" y="5"/>
                        <a:pt x="407" y="5"/>
                      </a:cubicBezTo>
                      <a:cubicBezTo>
                        <a:pt x="429" y="5"/>
                        <a:pt x="447" y="4"/>
                        <a:pt x="461" y="4"/>
                      </a:cubicBezTo>
                      <a:cubicBezTo>
                        <a:pt x="1002" y="4"/>
                        <a:pt x="1002" y="4"/>
                        <a:pt x="1002" y="4"/>
                      </a:cubicBezTo>
                      <a:cubicBezTo>
                        <a:pt x="1016" y="4"/>
                        <a:pt x="1034" y="5"/>
                        <a:pt x="1056" y="5"/>
                      </a:cubicBezTo>
                      <a:cubicBezTo>
                        <a:pt x="1079" y="5"/>
                        <a:pt x="1089" y="5"/>
                        <a:pt x="1100" y="5"/>
                      </a:cubicBezTo>
                      <a:cubicBezTo>
                        <a:pt x="1132" y="6"/>
                        <a:pt x="1165" y="8"/>
                        <a:pt x="1195" y="14"/>
                      </a:cubicBezTo>
                      <a:cubicBezTo>
                        <a:pt x="1227" y="20"/>
                        <a:pt x="1256" y="28"/>
                        <a:pt x="1285" y="42"/>
                      </a:cubicBezTo>
                      <a:cubicBezTo>
                        <a:pt x="1315"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4" y="236"/>
                        <a:pt x="1450" y="268"/>
                      </a:cubicBezTo>
                      <a:cubicBezTo>
                        <a:pt x="1455" y="298"/>
                        <a:pt x="1457" y="331"/>
                        <a:pt x="1458" y="364"/>
                      </a:cubicBezTo>
                      <a:cubicBezTo>
                        <a:pt x="1458" y="375"/>
                        <a:pt x="1458" y="384"/>
                        <a:pt x="1458" y="407"/>
                      </a:cubicBezTo>
                      <a:cubicBezTo>
                        <a:pt x="1459" y="429"/>
                        <a:pt x="1459" y="448"/>
                        <a:pt x="1459" y="461"/>
                      </a:cubicBezTo>
                      <a:cubicBezTo>
                        <a:pt x="1461" y="461"/>
                        <a:pt x="1461" y="461"/>
                        <a:pt x="1461" y="461"/>
                      </a:cubicBezTo>
                    </a:path>
                  </a:pathLst>
                </a:custGeom>
                <a:solidFill>
                  <a:srgbClr val="808080"/>
                </a:solidFill>
                <a:ln w="9525">
                  <a:noFill/>
                </a:ln>
              </p:spPr>
              <p:txBody>
                <a:bodyPr/>
                <a:p>
                  <a:endParaRPr lang="zh-CN" altLang="en-US"/>
                </a:p>
              </p:txBody>
            </p:sp>
            <p:sp>
              <p:nvSpPr>
                <p:cNvPr id="23989" name="Freeform 40"/>
                <p:cNvSpPr>
                  <a:spLocks noEditPoints="1"/>
                </p:cNvSpPr>
                <p:nvPr/>
              </p:nvSpPr>
              <p:spPr>
                <a:xfrm>
                  <a:off x="2060575" y="3865563"/>
                  <a:ext cx="385763" cy="255587"/>
                </a:xfrm>
                <a:custGeom>
                  <a:avLst/>
                  <a:gdLst/>
                  <a:ahLst/>
                  <a:cxnLst>
                    <a:cxn ang="0">
                      <a:pos x="645" y="116116"/>
                    </a:cxn>
                    <a:cxn ang="0">
                      <a:pos x="0" y="127144"/>
                    </a:cxn>
                    <a:cxn ang="0">
                      <a:pos x="645" y="137523"/>
                    </a:cxn>
                    <a:cxn ang="0">
                      <a:pos x="15482" y="126496"/>
                    </a:cxn>
                    <a:cxn ang="0">
                      <a:pos x="645" y="116116"/>
                    </a:cxn>
                    <a:cxn ang="0">
                      <a:pos x="283193" y="0"/>
                    </a:cxn>
                    <a:cxn ang="0">
                      <a:pos x="264486" y="22704"/>
                    </a:cxn>
                    <a:cxn ang="0">
                      <a:pos x="180624" y="107035"/>
                    </a:cxn>
                    <a:cxn ang="0">
                      <a:pos x="154176" y="127793"/>
                    </a:cxn>
                    <a:cxn ang="0">
                      <a:pos x="178689" y="147903"/>
                    </a:cxn>
                    <a:cxn ang="0">
                      <a:pos x="262551" y="232233"/>
                    </a:cxn>
                    <a:cxn ang="0">
                      <a:pos x="281258" y="255587"/>
                    </a:cxn>
                    <a:cxn ang="0">
                      <a:pos x="385763" y="127144"/>
                    </a:cxn>
                    <a:cxn ang="0">
                      <a:pos x="283193" y="0"/>
                    </a:cxn>
                  </a:cxnLst>
                  <a:pathLst>
                    <a:path w="598" h="394">
                      <a:moveTo>
                        <a:pt x="1" y="179"/>
                      </a:moveTo>
                      <a:cubicBezTo>
                        <a:pt x="1" y="184"/>
                        <a:pt x="0" y="190"/>
                        <a:pt x="0" y="196"/>
                      </a:cubicBezTo>
                      <a:cubicBezTo>
                        <a:pt x="0" y="202"/>
                        <a:pt x="1" y="207"/>
                        <a:pt x="1" y="212"/>
                      </a:cubicBezTo>
                      <a:cubicBezTo>
                        <a:pt x="8" y="206"/>
                        <a:pt x="16" y="200"/>
                        <a:pt x="24" y="195"/>
                      </a:cubicBezTo>
                      <a:cubicBezTo>
                        <a:pt x="16" y="190"/>
                        <a:pt x="8" y="185"/>
                        <a:pt x="1" y="179"/>
                      </a:cubicBezTo>
                      <a:moveTo>
                        <a:pt x="439" y="0"/>
                      </a:moveTo>
                      <a:cubicBezTo>
                        <a:pt x="431" y="12"/>
                        <a:pt x="421" y="24"/>
                        <a:pt x="410" y="35"/>
                      </a:cubicBezTo>
                      <a:cubicBezTo>
                        <a:pt x="280" y="165"/>
                        <a:pt x="280" y="165"/>
                        <a:pt x="280" y="165"/>
                      </a:cubicBezTo>
                      <a:cubicBezTo>
                        <a:pt x="267" y="178"/>
                        <a:pt x="254" y="189"/>
                        <a:pt x="239" y="197"/>
                      </a:cubicBezTo>
                      <a:cubicBezTo>
                        <a:pt x="252" y="206"/>
                        <a:pt x="265" y="216"/>
                        <a:pt x="277" y="228"/>
                      </a:cubicBezTo>
                      <a:cubicBezTo>
                        <a:pt x="407" y="358"/>
                        <a:pt x="407" y="358"/>
                        <a:pt x="407" y="358"/>
                      </a:cubicBezTo>
                      <a:cubicBezTo>
                        <a:pt x="418" y="369"/>
                        <a:pt x="428" y="381"/>
                        <a:pt x="436" y="394"/>
                      </a:cubicBezTo>
                      <a:cubicBezTo>
                        <a:pt x="529" y="374"/>
                        <a:pt x="598" y="293"/>
                        <a:pt x="598" y="196"/>
                      </a:cubicBezTo>
                      <a:cubicBezTo>
                        <a:pt x="598" y="101"/>
                        <a:pt x="530" y="21"/>
                        <a:pt x="439" y="0"/>
                      </a:cubicBezTo>
                    </a:path>
                  </a:pathLst>
                </a:custGeom>
                <a:solidFill>
                  <a:srgbClr val="B9D036"/>
                </a:solidFill>
                <a:ln w="9525">
                  <a:noFill/>
                </a:ln>
              </p:spPr>
              <p:txBody>
                <a:bodyPr/>
                <a:p>
                  <a:endParaRPr lang="zh-CN" altLang="en-US"/>
                </a:p>
              </p:txBody>
            </p:sp>
            <p:sp>
              <p:nvSpPr>
                <p:cNvPr id="23990" name="Freeform 41"/>
                <p:cNvSpPr>
                  <a:spLocks noEditPoints="1"/>
                </p:cNvSpPr>
                <p:nvPr/>
              </p:nvSpPr>
              <p:spPr>
                <a:xfrm>
                  <a:off x="1620838" y="3860800"/>
                  <a:ext cx="387350" cy="255587"/>
                </a:xfrm>
                <a:custGeom>
                  <a:avLst/>
                  <a:gdLst/>
                  <a:ahLst/>
                  <a:cxnLst>
                    <a:cxn ang="0">
                      <a:pos x="387350" y="116175"/>
                    </a:cxn>
                    <a:cxn ang="0">
                      <a:pos x="370508" y="127793"/>
                    </a:cxn>
                    <a:cxn ang="0">
                      <a:pos x="387350" y="139411"/>
                    </a:cxn>
                    <a:cxn ang="0">
                      <a:pos x="387350" y="127793"/>
                    </a:cxn>
                    <a:cxn ang="0">
                      <a:pos x="387350" y="116175"/>
                    </a:cxn>
                    <a:cxn ang="0">
                      <a:pos x="106877" y="0"/>
                    </a:cxn>
                    <a:cxn ang="0">
                      <a:pos x="0" y="127793"/>
                    </a:cxn>
                    <a:cxn ang="0">
                      <a:pos x="106877" y="255587"/>
                    </a:cxn>
                    <a:cxn ang="0">
                      <a:pos x="124366" y="234288"/>
                    </a:cxn>
                    <a:cxn ang="0">
                      <a:pos x="209220" y="149737"/>
                    </a:cxn>
                    <a:cxn ang="0">
                      <a:pos x="238369" y="127793"/>
                    </a:cxn>
                    <a:cxn ang="0">
                      <a:pos x="209220" y="105849"/>
                    </a:cxn>
                    <a:cxn ang="0">
                      <a:pos x="124366" y="21298"/>
                    </a:cxn>
                    <a:cxn ang="0">
                      <a:pos x="106877" y="0"/>
                    </a:cxn>
                  </a:cxnLst>
                  <a:pathLst>
                    <a:path w="598" h="396">
                      <a:moveTo>
                        <a:pt x="598" y="180"/>
                      </a:moveTo>
                      <a:cubicBezTo>
                        <a:pt x="589" y="187"/>
                        <a:pt x="581" y="193"/>
                        <a:pt x="572" y="198"/>
                      </a:cubicBezTo>
                      <a:cubicBezTo>
                        <a:pt x="581" y="203"/>
                        <a:pt x="589" y="209"/>
                        <a:pt x="598" y="216"/>
                      </a:cubicBezTo>
                      <a:cubicBezTo>
                        <a:pt x="598" y="210"/>
                        <a:pt x="598" y="204"/>
                        <a:pt x="598" y="198"/>
                      </a:cubicBezTo>
                      <a:cubicBezTo>
                        <a:pt x="598" y="192"/>
                        <a:pt x="598" y="186"/>
                        <a:pt x="598" y="180"/>
                      </a:cubicBezTo>
                      <a:moveTo>
                        <a:pt x="165" y="0"/>
                      </a:moveTo>
                      <a:cubicBezTo>
                        <a:pt x="71" y="19"/>
                        <a:pt x="0" y="100"/>
                        <a:pt x="0" y="198"/>
                      </a:cubicBezTo>
                      <a:cubicBezTo>
                        <a:pt x="0" y="295"/>
                        <a:pt x="71" y="377"/>
                        <a:pt x="165" y="396"/>
                      </a:cubicBezTo>
                      <a:cubicBezTo>
                        <a:pt x="173" y="384"/>
                        <a:pt x="182" y="373"/>
                        <a:pt x="192" y="363"/>
                      </a:cubicBezTo>
                      <a:cubicBezTo>
                        <a:pt x="323" y="232"/>
                        <a:pt x="323" y="232"/>
                        <a:pt x="323" y="232"/>
                      </a:cubicBezTo>
                      <a:cubicBezTo>
                        <a:pt x="336" y="219"/>
                        <a:pt x="352" y="207"/>
                        <a:pt x="368" y="198"/>
                      </a:cubicBezTo>
                      <a:cubicBezTo>
                        <a:pt x="351" y="189"/>
                        <a:pt x="336" y="177"/>
                        <a:pt x="323" y="164"/>
                      </a:cubicBezTo>
                      <a:cubicBezTo>
                        <a:pt x="192" y="33"/>
                        <a:pt x="192" y="33"/>
                        <a:pt x="192" y="33"/>
                      </a:cubicBezTo>
                      <a:cubicBezTo>
                        <a:pt x="182" y="23"/>
                        <a:pt x="173" y="12"/>
                        <a:pt x="165" y="0"/>
                      </a:cubicBezTo>
                    </a:path>
                  </a:pathLst>
                </a:custGeom>
                <a:solidFill>
                  <a:srgbClr val="C784B0"/>
                </a:solidFill>
                <a:ln w="9525">
                  <a:noFill/>
                </a:ln>
              </p:spPr>
              <p:txBody>
                <a:bodyPr/>
                <a:p>
                  <a:endParaRPr lang="zh-CN" altLang="en-US"/>
                </a:p>
              </p:txBody>
            </p:sp>
            <p:sp>
              <p:nvSpPr>
                <p:cNvPr id="23991" name="Freeform 42"/>
                <p:cNvSpPr>
                  <a:spLocks noEditPoints="1"/>
                </p:cNvSpPr>
                <p:nvPr/>
              </p:nvSpPr>
              <p:spPr>
                <a:xfrm>
                  <a:off x="1908175" y="4017963"/>
                  <a:ext cx="254000" cy="385762"/>
                </a:xfrm>
                <a:custGeom>
                  <a:avLst/>
                  <a:gdLst/>
                  <a:ahLst/>
                  <a:cxnLst>
                    <a:cxn ang="0">
                      <a:pos x="125710" y="152885"/>
                    </a:cxn>
                    <a:cxn ang="0">
                      <a:pos x="106370" y="177398"/>
                    </a:cxn>
                    <a:cxn ang="0">
                      <a:pos x="22563" y="261260"/>
                    </a:cxn>
                    <a:cxn ang="0">
                      <a:pos x="0" y="279322"/>
                    </a:cxn>
                    <a:cxn ang="0">
                      <a:pos x="127000" y="385762"/>
                    </a:cxn>
                    <a:cxn ang="0">
                      <a:pos x="254000" y="282548"/>
                    </a:cxn>
                    <a:cxn ang="0">
                      <a:pos x="230791" y="263195"/>
                    </a:cxn>
                    <a:cxn ang="0">
                      <a:pos x="146340" y="179334"/>
                    </a:cxn>
                    <a:cxn ang="0">
                      <a:pos x="125710" y="152885"/>
                    </a:cxn>
                    <a:cxn ang="0">
                      <a:pos x="127000" y="0"/>
                    </a:cxn>
                    <a:cxn ang="0">
                      <a:pos x="117329" y="645"/>
                    </a:cxn>
                    <a:cxn ang="0">
                      <a:pos x="127000" y="14191"/>
                    </a:cxn>
                    <a:cxn ang="0">
                      <a:pos x="137314" y="645"/>
                    </a:cxn>
                    <a:cxn ang="0">
                      <a:pos x="127000" y="0"/>
                    </a:cxn>
                  </a:cxnLst>
                  <a:pathLst>
                    <a:path w="394" h="598">
                      <a:moveTo>
                        <a:pt x="195" y="237"/>
                      </a:moveTo>
                      <a:cubicBezTo>
                        <a:pt x="187" y="250"/>
                        <a:pt x="177" y="263"/>
                        <a:pt x="165" y="275"/>
                      </a:cubicBezTo>
                      <a:cubicBezTo>
                        <a:pt x="35" y="405"/>
                        <a:pt x="35" y="405"/>
                        <a:pt x="35" y="405"/>
                      </a:cubicBezTo>
                      <a:cubicBezTo>
                        <a:pt x="24" y="416"/>
                        <a:pt x="12" y="425"/>
                        <a:pt x="0" y="433"/>
                      </a:cubicBezTo>
                      <a:cubicBezTo>
                        <a:pt x="19" y="528"/>
                        <a:pt x="100" y="598"/>
                        <a:pt x="197" y="598"/>
                      </a:cubicBezTo>
                      <a:cubicBezTo>
                        <a:pt x="293" y="598"/>
                        <a:pt x="374" y="530"/>
                        <a:pt x="394" y="438"/>
                      </a:cubicBezTo>
                      <a:cubicBezTo>
                        <a:pt x="381" y="429"/>
                        <a:pt x="369" y="420"/>
                        <a:pt x="358" y="408"/>
                      </a:cubicBezTo>
                      <a:cubicBezTo>
                        <a:pt x="227" y="278"/>
                        <a:pt x="227" y="278"/>
                        <a:pt x="227" y="278"/>
                      </a:cubicBezTo>
                      <a:cubicBezTo>
                        <a:pt x="215" y="265"/>
                        <a:pt x="204" y="252"/>
                        <a:pt x="195" y="237"/>
                      </a:cubicBezTo>
                      <a:moveTo>
                        <a:pt x="197" y="0"/>
                      </a:moveTo>
                      <a:cubicBezTo>
                        <a:pt x="192" y="0"/>
                        <a:pt x="187" y="1"/>
                        <a:pt x="182" y="1"/>
                      </a:cubicBezTo>
                      <a:cubicBezTo>
                        <a:pt x="188" y="8"/>
                        <a:pt x="193" y="15"/>
                        <a:pt x="197" y="22"/>
                      </a:cubicBezTo>
                      <a:cubicBezTo>
                        <a:pt x="202" y="15"/>
                        <a:pt x="207" y="8"/>
                        <a:pt x="213" y="1"/>
                      </a:cubicBezTo>
                      <a:cubicBezTo>
                        <a:pt x="208" y="1"/>
                        <a:pt x="203" y="0"/>
                        <a:pt x="197" y="0"/>
                      </a:cubicBezTo>
                    </a:path>
                  </a:pathLst>
                </a:custGeom>
                <a:solidFill>
                  <a:srgbClr val="7EA9D6"/>
                </a:solidFill>
                <a:ln w="9525">
                  <a:noFill/>
                </a:ln>
              </p:spPr>
              <p:txBody>
                <a:bodyPr/>
                <a:p>
                  <a:endParaRPr lang="zh-CN" altLang="en-US"/>
                </a:p>
              </p:txBody>
            </p:sp>
            <p:sp>
              <p:nvSpPr>
                <p:cNvPr id="23992" name="Freeform 43"/>
                <p:cNvSpPr>
                  <a:spLocks noEditPoints="1"/>
                </p:cNvSpPr>
                <p:nvPr/>
              </p:nvSpPr>
              <p:spPr>
                <a:xfrm>
                  <a:off x="1909763" y="3581400"/>
                  <a:ext cx="254000" cy="387350"/>
                </a:xfrm>
                <a:custGeom>
                  <a:avLst/>
                  <a:gdLst/>
                  <a:ahLst/>
                  <a:cxnLst>
                    <a:cxn ang="0">
                      <a:pos x="124737" y="367269"/>
                    </a:cxn>
                    <a:cxn ang="0">
                      <a:pos x="109872" y="386054"/>
                    </a:cxn>
                    <a:cxn ang="0">
                      <a:pos x="126030" y="387350"/>
                    </a:cxn>
                    <a:cxn ang="0">
                      <a:pos x="138310" y="386702"/>
                    </a:cxn>
                    <a:cxn ang="0">
                      <a:pos x="124737" y="367269"/>
                    </a:cxn>
                    <a:cxn ang="0">
                      <a:pos x="126030" y="0"/>
                    </a:cxn>
                    <a:cxn ang="0">
                      <a:pos x="0" y="99104"/>
                    </a:cxn>
                    <a:cxn ang="0">
                      <a:pos x="21328" y="116593"/>
                    </a:cxn>
                    <a:cxn ang="0">
                      <a:pos x="105348" y="200800"/>
                    </a:cxn>
                    <a:cxn ang="0">
                      <a:pos x="128615" y="231244"/>
                    </a:cxn>
                    <a:cxn ang="0">
                      <a:pos x="147358" y="207277"/>
                    </a:cxn>
                    <a:cxn ang="0">
                      <a:pos x="232025" y="123071"/>
                    </a:cxn>
                    <a:cxn ang="0">
                      <a:pos x="254000" y="104934"/>
                    </a:cxn>
                    <a:cxn ang="0">
                      <a:pos x="126030" y="0"/>
                    </a:cxn>
                  </a:cxnLst>
                  <a:pathLst>
                    <a:path w="393" h="598">
                      <a:moveTo>
                        <a:pt x="193" y="567"/>
                      </a:moveTo>
                      <a:cubicBezTo>
                        <a:pt x="186" y="577"/>
                        <a:pt x="179" y="587"/>
                        <a:pt x="170" y="596"/>
                      </a:cubicBezTo>
                      <a:cubicBezTo>
                        <a:pt x="178" y="597"/>
                        <a:pt x="187" y="598"/>
                        <a:pt x="195" y="598"/>
                      </a:cubicBezTo>
                      <a:cubicBezTo>
                        <a:pt x="202" y="598"/>
                        <a:pt x="208" y="597"/>
                        <a:pt x="214" y="597"/>
                      </a:cubicBezTo>
                      <a:cubicBezTo>
                        <a:pt x="206" y="587"/>
                        <a:pt x="199" y="577"/>
                        <a:pt x="193" y="567"/>
                      </a:cubicBezTo>
                      <a:moveTo>
                        <a:pt x="195" y="0"/>
                      </a:moveTo>
                      <a:cubicBezTo>
                        <a:pt x="102" y="0"/>
                        <a:pt x="23" y="65"/>
                        <a:pt x="0" y="153"/>
                      </a:cubicBezTo>
                      <a:cubicBezTo>
                        <a:pt x="12" y="161"/>
                        <a:pt x="23" y="170"/>
                        <a:pt x="33" y="180"/>
                      </a:cubicBezTo>
                      <a:cubicBezTo>
                        <a:pt x="163" y="310"/>
                        <a:pt x="163" y="310"/>
                        <a:pt x="163" y="310"/>
                      </a:cubicBezTo>
                      <a:cubicBezTo>
                        <a:pt x="178" y="325"/>
                        <a:pt x="189" y="340"/>
                        <a:pt x="199" y="357"/>
                      </a:cubicBezTo>
                      <a:cubicBezTo>
                        <a:pt x="207" y="344"/>
                        <a:pt x="217" y="332"/>
                        <a:pt x="228" y="320"/>
                      </a:cubicBezTo>
                      <a:cubicBezTo>
                        <a:pt x="359" y="190"/>
                        <a:pt x="359" y="190"/>
                        <a:pt x="359" y="190"/>
                      </a:cubicBezTo>
                      <a:cubicBezTo>
                        <a:pt x="369" y="179"/>
                        <a:pt x="381" y="170"/>
                        <a:pt x="393" y="162"/>
                      </a:cubicBezTo>
                      <a:cubicBezTo>
                        <a:pt x="373" y="69"/>
                        <a:pt x="292" y="0"/>
                        <a:pt x="195" y="0"/>
                      </a:cubicBezTo>
                    </a:path>
                  </a:pathLst>
                </a:custGeom>
                <a:solidFill>
                  <a:srgbClr val="F59831"/>
                </a:solidFill>
                <a:ln w="9525">
                  <a:noFill/>
                </a:ln>
              </p:spPr>
              <p:txBody>
                <a:bodyPr/>
                <a:p>
                  <a:endParaRPr lang="zh-CN" altLang="en-US"/>
                </a:p>
              </p:txBody>
            </p:sp>
            <p:sp>
              <p:nvSpPr>
                <p:cNvPr id="23993" name="Freeform 44"/>
                <p:cNvSpPr>
                  <a:spLocks noEditPoints="1"/>
                </p:cNvSpPr>
                <p:nvPr/>
              </p:nvSpPr>
              <p:spPr>
                <a:xfrm>
                  <a:off x="1693863" y="4000500"/>
                  <a:ext cx="331788" cy="319087"/>
                </a:xfrm>
                <a:custGeom>
                  <a:avLst/>
                  <a:gdLst/>
                  <a:ahLst/>
                  <a:cxnLst>
                    <a:cxn ang="0">
                      <a:pos x="216664" y="114328"/>
                    </a:cxn>
                    <a:cxn ang="0">
                      <a:pos x="180446" y="118850"/>
                    </a:cxn>
                    <a:cxn ang="0">
                      <a:pos x="61442" y="118850"/>
                    </a:cxn>
                    <a:cxn ang="0">
                      <a:pos x="34278" y="116266"/>
                    </a:cxn>
                    <a:cxn ang="0">
                      <a:pos x="49800" y="281623"/>
                    </a:cxn>
                    <a:cxn ang="0">
                      <a:pos x="140993" y="319087"/>
                    </a:cxn>
                    <a:cxn ang="0">
                      <a:pos x="214077" y="297125"/>
                    </a:cxn>
                    <a:cxn ang="0">
                      <a:pos x="211490" y="270642"/>
                    </a:cxn>
                    <a:cxn ang="0">
                      <a:pos x="211490" y="151146"/>
                    </a:cxn>
                    <a:cxn ang="0">
                      <a:pos x="216664" y="114328"/>
                    </a:cxn>
                    <a:cxn ang="0">
                      <a:pos x="314325" y="0"/>
                    </a:cxn>
                    <a:cxn ang="0">
                      <a:pos x="310444" y="21961"/>
                    </a:cxn>
                    <a:cxn ang="0">
                      <a:pos x="331788" y="18085"/>
                    </a:cxn>
                    <a:cxn ang="0">
                      <a:pos x="323380" y="8397"/>
                    </a:cxn>
                    <a:cxn ang="0">
                      <a:pos x="314325" y="0"/>
                    </a:cxn>
                  </a:cxnLst>
                  <a:pathLst>
                    <a:path w="513" h="494">
                      <a:moveTo>
                        <a:pt x="335" y="177"/>
                      </a:moveTo>
                      <a:cubicBezTo>
                        <a:pt x="317" y="181"/>
                        <a:pt x="299" y="184"/>
                        <a:pt x="279" y="184"/>
                      </a:cubicBezTo>
                      <a:cubicBezTo>
                        <a:pt x="95" y="184"/>
                        <a:pt x="95" y="184"/>
                        <a:pt x="95" y="184"/>
                      </a:cubicBezTo>
                      <a:cubicBezTo>
                        <a:pt x="81" y="184"/>
                        <a:pt x="67" y="182"/>
                        <a:pt x="53" y="180"/>
                      </a:cubicBezTo>
                      <a:cubicBezTo>
                        <a:pt x="0" y="260"/>
                        <a:pt x="8" y="367"/>
                        <a:pt x="77" y="436"/>
                      </a:cubicBezTo>
                      <a:cubicBezTo>
                        <a:pt x="116" y="474"/>
                        <a:pt x="167" y="494"/>
                        <a:pt x="218" y="494"/>
                      </a:cubicBezTo>
                      <a:cubicBezTo>
                        <a:pt x="257" y="494"/>
                        <a:pt x="296" y="483"/>
                        <a:pt x="331" y="460"/>
                      </a:cubicBezTo>
                      <a:cubicBezTo>
                        <a:pt x="328" y="447"/>
                        <a:pt x="327" y="433"/>
                        <a:pt x="327" y="419"/>
                      </a:cubicBezTo>
                      <a:cubicBezTo>
                        <a:pt x="327" y="234"/>
                        <a:pt x="327" y="234"/>
                        <a:pt x="327" y="234"/>
                      </a:cubicBezTo>
                      <a:cubicBezTo>
                        <a:pt x="327" y="214"/>
                        <a:pt x="329" y="195"/>
                        <a:pt x="335" y="177"/>
                      </a:cubicBezTo>
                      <a:moveTo>
                        <a:pt x="486" y="0"/>
                      </a:moveTo>
                      <a:cubicBezTo>
                        <a:pt x="484" y="11"/>
                        <a:pt x="482" y="23"/>
                        <a:pt x="480" y="34"/>
                      </a:cubicBezTo>
                      <a:cubicBezTo>
                        <a:pt x="490" y="31"/>
                        <a:pt x="502" y="29"/>
                        <a:pt x="513" y="28"/>
                      </a:cubicBezTo>
                      <a:cubicBezTo>
                        <a:pt x="509" y="23"/>
                        <a:pt x="505" y="18"/>
                        <a:pt x="500" y="13"/>
                      </a:cubicBezTo>
                      <a:cubicBezTo>
                        <a:pt x="495" y="8"/>
                        <a:pt x="490" y="4"/>
                        <a:pt x="486" y="0"/>
                      </a:cubicBezTo>
                    </a:path>
                  </a:pathLst>
                </a:custGeom>
                <a:solidFill>
                  <a:srgbClr val="A28DC0"/>
                </a:solidFill>
                <a:ln w="9525">
                  <a:noFill/>
                </a:ln>
              </p:spPr>
              <p:txBody>
                <a:bodyPr/>
                <a:p>
                  <a:endParaRPr lang="zh-CN" altLang="en-US"/>
                </a:p>
              </p:txBody>
            </p:sp>
            <p:sp>
              <p:nvSpPr>
                <p:cNvPr id="23994" name="Freeform 45"/>
                <p:cNvSpPr/>
                <p:nvPr/>
              </p:nvSpPr>
              <p:spPr>
                <a:xfrm>
                  <a:off x="1728788" y="3989388"/>
                  <a:ext cx="279400" cy="130175"/>
                </a:xfrm>
                <a:custGeom>
                  <a:avLst/>
                  <a:gdLst/>
                  <a:ahLst/>
                  <a:cxnLst>
                    <a:cxn ang="0">
                      <a:pos x="262623" y="0"/>
                    </a:cxn>
                    <a:cxn ang="0">
                      <a:pos x="196806" y="17399"/>
                    </a:cxn>
                    <a:cxn ang="0">
                      <a:pos x="130988" y="0"/>
                    </a:cxn>
                    <a:cxn ang="0">
                      <a:pos x="101951" y="21910"/>
                    </a:cxn>
                    <a:cxn ang="0">
                      <a:pos x="17422" y="106331"/>
                    </a:cxn>
                    <a:cxn ang="0">
                      <a:pos x="0" y="127597"/>
                    </a:cxn>
                    <a:cxn ang="0">
                      <a:pos x="27101" y="130175"/>
                    </a:cxn>
                    <a:cxn ang="0">
                      <a:pos x="145830" y="130175"/>
                    </a:cxn>
                    <a:cxn ang="0">
                      <a:pos x="181964" y="125663"/>
                    </a:cxn>
                    <a:cxn ang="0">
                      <a:pos x="275528" y="33510"/>
                    </a:cxn>
                    <a:cxn ang="0">
                      <a:pos x="279400" y="11599"/>
                    </a:cxn>
                    <a:cxn ang="0">
                      <a:pos x="262623" y="0"/>
                    </a:cxn>
                  </a:cxnLst>
                  <a:pathLst>
                    <a:path w="433" h="202">
                      <a:moveTo>
                        <a:pt x="407" y="0"/>
                      </a:moveTo>
                      <a:cubicBezTo>
                        <a:pt x="376" y="18"/>
                        <a:pt x="341" y="27"/>
                        <a:pt x="305" y="27"/>
                      </a:cubicBezTo>
                      <a:cubicBezTo>
                        <a:pt x="270" y="27"/>
                        <a:pt x="234" y="18"/>
                        <a:pt x="203" y="0"/>
                      </a:cubicBezTo>
                      <a:cubicBezTo>
                        <a:pt x="187" y="9"/>
                        <a:pt x="171" y="21"/>
                        <a:pt x="158" y="34"/>
                      </a:cubicBezTo>
                      <a:cubicBezTo>
                        <a:pt x="27" y="165"/>
                        <a:pt x="27" y="165"/>
                        <a:pt x="27" y="165"/>
                      </a:cubicBezTo>
                      <a:cubicBezTo>
                        <a:pt x="17" y="175"/>
                        <a:pt x="8" y="186"/>
                        <a:pt x="0" y="198"/>
                      </a:cubicBezTo>
                      <a:cubicBezTo>
                        <a:pt x="14" y="200"/>
                        <a:pt x="28" y="202"/>
                        <a:pt x="42" y="202"/>
                      </a:cubicBezTo>
                      <a:cubicBezTo>
                        <a:pt x="226" y="202"/>
                        <a:pt x="226" y="202"/>
                        <a:pt x="226" y="202"/>
                      </a:cubicBezTo>
                      <a:cubicBezTo>
                        <a:pt x="246" y="202"/>
                        <a:pt x="264" y="199"/>
                        <a:pt x="282" y="195"/>
                      </a:cubicBezTo>
                      <a:cubicBezTo>
                        <a:pt x="301" y="124"/>
                        <a:pt x="357" y="69"/>
                        <a:pt x="427" y="52"/>
                      </a:cubicBezTo>
                      <a:cubicBezTo>
                        <a:pt x="429" y="41"/>
                        <a:pt x="431" y="29"/>
                        <a:pt x="433" y="18"/>
                      </a:cubicBezTo>
                      <a:cubicBezTo>
                        <a:pt x="424" y="11"/>
                        <a:pt x="416" y="5"/>
                        <a:pt x="407" y="0"/>
                      </a:cubicBezTo>
                    </a:path>
                  </a:pathLst>
                </a:custGeom>
                <a:solidFill>
                  <a:srgbClr val="844C89"/>
                </a:solidFill>
                <a:ln w="9525">
                  <a:noFill/>
                </a:ln>
              </p:spPr>
              <p:txBody>
                <a:bodyPr/>
                <a:p>
                  <a:endParaRPr lang="zh-CN" altLang="en-US"/>
                </a:p>
              </p:txBody>
            </p:sp>
            <p:sp>
              <p:nvSpPr>
                <p:cNvPr id="23995" name="Freeform 46"/>
                <p:cNvSpPr/>
                <p:nvPr/>
              </p:nvSpPr>
              <p:spPr>
                <a:xfrm>
                  <a:off x="1905000" y="4017963"/>
                  <a:ext cx="130175" cy="279400"/>
                </a:xfrm>
                <a:custGeom>
                  <a:avLst/>
                  <a:gdLst/>
                  <a:ahLst/>
                  <a:cxnLst>
                    <a:cxn ang="0">
                      <a:pos x="120460" y="0"/>
                    </a:cxn>
                    <a:cxn ang="0">
                      <a:pos x="99088" y="3880"/>
                    </a:cxn>
                    <a:cxn ang="0">
                      <a:pos x="5181" y="96367"/>
                    </a:cxn>
                    <a:cxn ang="0">
                      <a:pos x="0" y="133232"/>
                    </a:cxn>
                    <a:cxn ang="0">
                      <a:pos x="0" y="252882"/>
                    </a:cxn>
                    <a:cxn ang="0">
                      <a:pos x="2590" y="279400"/>
                    </a:cxn>
                    <a:cxn ang="0">
                      <a:pos x="25257" y="261290"/>
                    </a:cxn>
                    <a:cxn ang="0">
                      <a:pos x="109450" y="177212"/>
                    </a:cxn>
                    <a:cxn ang="0">
                      <a:pos x="128879" y="152635"/>
                    </a:cxn>
                    <a:cxn ang="0">
                      <a:pos x="130175" y="13581"/>
                    </a:cxn>
                    <a:cxn ang="0">
                      <a:pos x="120460" y="0"/>
                    </a:cxn>
                  </a:cxnLst>
                  <a:pathLst>
                    <a:path w="201" h="432">
                      <a:moveTo>
                        <a:pt x="186" y="0"/>
                      </a:moveTo>
                      <a:cubicBezTo>
                        <a:pt x="175" y="1"/>
                        <a:pt x="163" y="3"/>
                        <a:pt x="153" y="6"/>
                      </a:cubicBezTo>
                      <a:cubicBezTo>
                        <a:pt x="134" y="75"/>
                        <a:pt x="78" y="130"/>
                        <a:pt x="8" y="149"/>
                      </a:cubicBezTo>
                      <a:cubicBezTo>
                        <a:pt x="2" y="167"/>
                        <a:pt x="0" y="186"/>
                        <a:pt x="0" y="206"/>
                      </a:cubicBezTo>
                      <a:cubicBezTo>
                        <a:pt x="0" y="391"/>
                        <a:pt x="0" y="391"/>
                        <a:pt x="0" y="391"/>
                      </a:cubicBezTo>
                      <a:cubicBezTo>
                        <a:pt x="0" y="405"/>
                        <a:pt x="1" y="419"/>
                        <a:pt x="4" y="432"/>
                      </a:cubicBezTo>
                      <a:cubicBezTo>
                        <a:pt x="16" y="424"/>
                        <a:pt x="28" y="415"/>
                        <a:pt x="39" y="404"/>
                      </a:cubicBezTo>
                      <a:cubicBezTo>
                        <a:pt x="169" y="274"/>
                        <a:pt x="169" y="274"/>
                        <a:pt x="169" y="274"/>
                      </a:cubicBezTo>
                      <a:cubicBezTo>
                        <a:pt x="181" y="262"/>
                        <a:pt x="191" y="249"/>
                        <a:pt x="199" y="236"/>
                      </a:cubicBezTo>
                      <a:cubicBezTo>
                        <a:pt x="159" y="169"/>
                        <a:pt x="160" y="85"/>
                        <a:pt x="201" y="21"/>
                      </a:cubicBezTo>
                      <a:cubicBezTo>
                        <a:pt x="197" y="14"/>
                        <a:pt x="192" y="7"/>
                        <a:pt x="186" y="0"/>
                      </a:cubicBezTo>
                    </a:path>
                  </a:pathLst>
                </a:custGeom>
                <a:solidFill>
                  <a:srgbClr val="5461A6"/>
                </a:solidFill>
                <a:ln w="9525">
                  <a:noFill/>
                </a:ln>
              </p:spPr>
              <p:txBody>
                <a:bodyPr/>
                <a:p>
                  <a:endParaRPr lang="zh-CN" altLang="en-US"/>
                </a:p>
              </p:txBody>
            </p:sp>
            <p:sp>
              <p:nvSpPr>
                <p:cNvPr id="23996" name="Freeform 47"/>
                <p:cNvSpPr/>
                <p:nvPr/>
              </p:nvSpPr>
              <p:spPr>
                <a:xfrm>
                  <a:off x="1909763" y="4022725"/>
                  <a:ext cx="93663" cy="92075"/>
                </a:xfrm>
                <a:custGeom>
                  <a:avLst/>
                  <a:gdLst/>
                  <a:ahLst/>
                  <a:cxnLst>
                    <a:cxn ang="0">
                      <a:pos x="93663" y="0"/>
                    </a:cxn>
                    <a:cxn ang="0">
                      <a:pos x="0" y="92075"/>
                    </a:cxn>
                    <a:cxn ang="0">
                      <a:pos x="93663" y="0"/>
                    </a:cxn>
                  </a:cxnLst>
                  <a:pathLst>
                    <a:path w="145" h="143">
                      <a:moveTo>
                        <a:pt x="145" y="0"/>
                      </a:moveTo>
                      <a:cubicBezTo>
                        <a:pt x="75" y="17"/>
                        <a:pt x="19" y="72"/>
                        <a:pt x="0" y="143"/>
                      </a:cubicBezTo>
                      <a:cubicBezTo>
                        <a:pt x="70" y="124"/>
                        <a:pt x="126" y="69"/>
                        <a:pt x="145" y="0"/>
                      </a:cubicBezTo>
                    </a:path>
                  </a:pathLst>
                </a:custGeom>
                <a:solidFill>
                  <a:srgbClr val="443478"/>
                </a:solidFill>
                <a:ln w="9525">
                  <a:noFill/>
                </a:ln>
              </p:spPr>
              <p:txBody>
                <a:bodyPr/>
                <a:p>
                  <a:endParaRPr lang="zh-CN" altLang="en-US"/>
                </a:p>
              </p:txBody>
            </p:sp>
            <p:sp>
              <p:nvSpPr>
                <p:cNvPr id="23997" name="Freeform 48"/>
                <p:cNvSpPr>
                  <a:spLocks noEditPoints="1"/>
                </p:cNvSpPr>
                <p:nvPr/>
              </p:nvSpPr>
              <p:spPr>
                <a:xfrm>
                  <a:off x="2047875" y="3663950"/>
                  <a:ext cx="328613" cy="317500"/>
                </a:xfrm>
                <a:custGeom>
                  <a:avLst/>
                  <a:gdLst/>
                  <a:ahLst/>
                  <a:cxnLst>
                    <a:cxn ang="0">
                      <a:pos x="16108" y="300687"/>
                    </a:cxn>
                    <a:cxn ang="0">
                      <a:pos x="0" y="303273"/>
                    </a:cxn>
                    <a:cxn ang="0">
                      <a:pos x="7087" y="311033"/>
                    </a:cxn>
                    <a:cxn ang="0">
                      <a:pos x="13531" y="317500"/>
                    </a:cxn>
                    <a:cxn ang="0">
                      <a:pos x="16108" y="300687"/>
                    </a:cxn>
                    <a:cxn ang="0">
                      <a:pos x="188791" y="0"/>
                    </a:cxn>
                    <a:cxn ang="0">
                      <a:pos x="115336" y="21985"/>
                    </a:cxn>
                    <a:cxn ang="0">
                      <a:pos x="117914" y="50437"/>
                    </a:cxn>
                    <a:cxn ang="0">
                      <a:pos x="117914" y="170066"/>
                    </a:cxn>
                    <a:cxn ang="0">
                      <a:pos x="114048" y="202398"/>
                    </a:cxn>
                    <a:cxn ang="0">
                      <a:pos x="146265" y="198518"/>
                    </a:cxn>
                    <a:cxn ang="0">
                      <a:pos x="265467" y="198518"/>
                    </a:cxn>
                    <a:cxn ang="0">
                      <a:pos x="295751" y="201751"/>
                    </a:cxn>
                    <a:cxn ang="0">
                      <a:pos x="279643" y="37505"/>
                    </a:cxn>
                    <a:cxn ang="0">
                      <a:pos x="188791" y="0"/>
                    </a:cxn>
                  </a:cxnLst>
                  <a:pathLst>
                    <a:path w="510" h="491">
                      <a:moveTo>
                        <a:pt x="25" y="465"/>
                      </a:moveTo>
                      <a:cubicBezTo>
                        <a:pt x="17" y="467"/>
                        <a:pt x="8" y="468"/>
                        <a:pt x="0" y="469"/>
                      </a:cubicBezTo>
                      <a:cubicBezTo>
                        <a:pt x="3" y="473"/>
                        <a:pt x="7" y="477"/>
                        <a:pt x="11" y="481"/>
                      </a:cubicBezTo>
                      <a:cubicBezTo>
                        <a:pt x="14" y="484"/>
                        <a:pt x="18" y="487"/>
                        <a:pt x="21" y="491"/>
                      </a:cubicBezTo>
                      <a:cubicBezTo>
                        <a:pt x="22" y="482"/>
                        <a:pt x="23" y="473"/>
                        <a:pt x="25" y="465"/>
                      </a:cubicBezTo>
                      <a:moveTo>
                        <a:pt x="293" y="0"/>
                      </a:moveTo>
                      <a:cubicBezTo>
                        <a:pt x="253" y="0"/>
                        <a:pt x="213" y="11"/>
                        <a:pt x="179" y="34"/>
                      </a:cubicBezTo>
                      <a:cubicBezTo>
                        <a:pt x="182" y="48"/>
                        <a:pt x="183" y="63"/>
                        <a:pt x="183" y="78"/>
                      </a:cubicBezTo>
                      <a:cubicBezTo>
                        <a:pt x="183" y="263"/>
                        <a:pt x="183" y="263"/>
                        <a:pt x="183" y="263"/>
                      </a:cubicBezTo>
                      <a:cubicBezTo>
                        <a:pt x="183" y="280"/>
                        <a:pt x="181" y="297"/>
                        <a:pt x="177" y="313"/>
                      </a:cubicBezTo>
                      <a:cubicBezTo>
                        <a:pt x="193" y="309"/>
                        <a:pt x="210" y="307"/>
                        <a:pt x="227" y="307"/>
                      </a:cubicBezTo>
                      <a:cubicBezTo>
                        <a:pt x="412" y="307"/>
                        <a:pt x="412" y="307"/>
                        <a:pt x="412" y="307"/>
                      </a:cubicBezTo>
                      <a:cubicBezTo>
                        <a:pt x="428" y="307"/>
                        <a:pt x="444" y="308"/>
                        <a:pt x="459" y="312"/>
                      </a:cubicBezTo>
                      <a:cubicBezTo>
                        <a:pt x="510" y="232"/>
                        <a:pt x="502" y="126"/>
                        <a:pt x="434" y="58"/>
                      </a:cubicBezTo>
                      <a:cubicBezTo>
                        <a:pt x="395" y="19"/>
                        <a:pt x="344" y="0"/>
                        <a:pt x="293" y="0"/>
                      </a:cubicBezTo>
                    </a:path>
                  </a:pathLst>
                </a:custGeom>
                <a:solidFill>
                  <a:srgbClr val="E6D450"/>
                </a:solidFill>
                <a:ln w="9525">
                  <a:noFill/>
                </a:ln>
              </p:spPr>
              <p:txBody>
                <a:bodyPr/>
                <a:p>
                  <a:endParaRPr lang="zh-CN" altLang="en-US"/>
                </a:p>
              </p:txBody>
            </p:sp>
            <p:sp>
              <p:nvSpPr>
                <p:cNvPr id="23998" name="Freeform 49"/>
                <p:cNvSpPr/>
                <p:nvPr/>
              </p:nvSpPr>
              <p:spPr>
                <a:xfrm>
                  <a:off x="2060575" y="3862388"/>
                  <a:ext cx="284163" cy="131762"/>
                </a:xfrm>
                <a:custGeom>
                  <a:avLst/>
                  <a:gdLst/>
                  <a:ahLst/>
                  <a:cxnLst>
                    <a:cxn ang="0">
                      <a:pos x="253670" y="0"/>
                    </a:cxn>
                    <a:cxn ang="0">
                      <a:pos x="133647" y="0"/>
                    </a:cxn>
                    <a:cxn ang="0">
                      <a:pos x="101208" y="3913"/>
                    </a:cxn>
                    <a:cxn ang="0">
                      <a:pos x="2595" y="103061"/>
                    </a:cxn>
                    <a:cxn ang="0">
                      <a:pos x="0" y="120020"/>
                    </a:cxn>
                    <a:cxn ang="0">
                      <a:pos x="14921" y="130457"/>
                    </a:cxn>
                    <a:cxn ang="0">
                      <a:pos x="83043" y="111541"/>
                    </a:cxn>
                    <a:cxn ang="0">
                      <a:pos x="154408" y="131762"/>
                    </a:cxn>
                    <a:cxn ang="0">
                      <a:pos x="181007" y="110888"/>
                    </a:cxn>
                    <a:cxn ang="0">
                      <a:pos x="265348" y="26091"/>
                    </a:cxn>
                    <a:cxn ang="0">
                      <a:pos x="284163" y="3261"/>
                    </a:cxn>
                    <a:cxn ang="0">
                      <a:pos x="253670" y="0"/>
                    </a:cxn>
                  </a:cxnLst>
                  <a:pathLst>
                    <a:path w="438" h="202">
                      <a:moveTo>
                        <a:pt x="391" y="0"/>
                      </a:moveTo>
                      <a:cubicBezTo>
                        <a:pt x="206" y="0"/>
                        <a:pt x="206" y="0"/>
                        <a:pt x="206" y="0"/>
                      </a:cubicBezTo>
                      <a:cubicBezTo>
                        <a:pt x="189" y="0"/>
                        <a:pt x="172" y="2"/>
                        <a:pt x="156" y="6"/>
                      </a:cubicBezTo>
                      <a:cubicBezTo>
                        <a:pt x="138" y="81"/>
                        <a:pt x="79" y="141"/>
                        <a:pt x="4" y="158"/>
                      </a:cubicBezTo>
                      <a:cubicBezTo>
                        <a:pt x="2" y="166"/>
                        <a:pt x="1" y="175"/>
                        <a:pt x="0" y="184"/>
                      </a:cubicBezTo>
                      <a:cubicBezTo>
                        <a:pt x="7" y="190"/>
                        <a:pt x="15" y="195"/>
                        <a:pt x="23" y="200"/>
                      </a:cubicBezTo>
                      <a:cubicBezTo>
                        <a:pt x="55" y="181"/>
                        <a:pt x="91" y="171"/>
                        <a:pt x="128" y="171"/>
                      </a:cubicBezTo>
                      <a:cubicBezTo>
                        <a:pt x="166" y="171"/>
                        <a:pt x="204" y="181"/>
                        <a:pt x="238" y="202"/>
                      </a:cubicBezTo>
                      <a:cubicBezTo>
                        <a:pt x="253" y="194"/>
                        <a:pt x="266" y="183"/>
                        <a:pt x="279" y="170"/>
                      </a:cubicBezTo>
                      <a:cubicBezTo>
                        <a:pt x="409" y="40"/>
                        <a:pt x="409" y="40"/>
                        <a:pt x="409" y="40"/>
                      </a:cubicBezTo>
                      <a:cubicBezTo>
                        <a:pt x="420" y="29"/>
                        <a:pt x="430" y="17"/>
                        <a:pt x="438" y="5"/>
                      </a:cubicBezTo>
                      <a:cubicBezTo>
                        <a:pt x="423" y="1"/>
                        <a:pt x="407" y="0"/>
                        <a:pt x="391" y="0"/>
                      </a:cubicBezTo>
                    </a:path>
                  </a:pathLst>
                </a:custGeom>
                <a:solidFill>
                  <a:srgbClr val="ADB311"/>
                </a:solidFill>
                <a:ln w="9525">
                  <a:noFill/>
                </a:ln>
              </p:spPr>
              <p:txBody>
                <a:bodyPr/>
                <a:p>
                  <a:endParaRPr lang="zh-CN" altLang="en-US"/>
                </a:p>
              </p:txBody>
            </p:sp>
            <p:sp>
              <p:nvSpPr>
                <p:cNvPr id="23999" name="Freeform 50"/>
                <p:cNvSpPr/>
                <p:nvPr/>
              </p:nvSpPr>
              <p:spPr>
                <a:xfrm>
                  <a:off x="2033588" y="3686175"/>
                  <a:ext cx="131763" cy="280987"/>
                </a:xfrm>
                <a:custGeom>
                  <a:avLst/>
                  <a:gdLst/>
                  <a:ahLst/>
                  <a:cxnLst>
                    <a:cxn ang="0">
                      <a:pos x="129179" y="0"/>
                    </a:cxn>
                    <a:cxn ang="0">
                      <a:pos x="107218" y="18086"/>
                    </a:cxn>
                    <a:cxn ang="0">
                      <a:pos x="22606" y="102059"/>
                    </a:cxn>
                    <a:cxn ang="0">
                      <a:pos x="3875" y="125959"/>
                    </a:cxn>
                    <a:cxn ang="0">
                      <a:pos x="0" y="261608"/>
                    </a:cxn>
                    <a:cxn ang="0">
                      <a:pos x="13563" y="280987"/>
                    </a:cxn>
                    <a:cxn ang="0">
                      <a:pos x="29711" y="278403"/>
                    </a:cxn>
                    <a:cxn ang="0">
                      <a:pos x="127887" y="180219"/>
                    </a:cxn>
                    <a:cxn ang="0">
                      <a:pos x="131763" y="147921"/>
                    </a:cxn>
                    <a:cxn ang="0">
                      <a:pos x="131763" y="28421"/>
                    </a:cxn>
                    <a:cxn ang="0">
                      <a:pos x="129179" y="0"/>
                    </a:cxn>
                  </a:cxnLst>
                  <a:pathLst>
                    <a:path w="204" h="435">
                      <a:moveTo>
                        <a:pt x="200" y="0"/>
                      </a:moveTo>
                      <a:cubicBezTo>
                        <a:pt x="188" y="8"/>
                        <a:pt x="176" y="17"/>
                        <a:pt x="166" y="28"/>
                      </a:cubicBezTo>
                      <a:cubicBezTo>
                        <a:pt x="35" y="158"/>
                        <a:pt x="35" y="158"/>
                        <a:pt x="35" y="158"/>
                      </a:cubicBezTo>
                      <a:cubicBezTo>
                        <a:pt x="24" y="170"/>
                        <a:pt x="14" y="182"/>
                        <a:pt x="6" y="195"/>
                      </a:cubicBezTo>
                      <a:cubicBezTo>
                        <a:pt x="42" y="261"/>
                        <a:pt x="40" y="342"/>
                        <a:pt x="0" y="405"/>
                      </a:cubicBezTo>
                      <a:cubicBezTo>
                        <a:pt x="6" y="415"/>
                        <a:pt x="13" y="425"/>
                        <a:pt x="21" y="435"/>
                      </a:cubicBezTo>
                      <a:cubicBezTo>
                        <a:pt x="29" y="434"/>
                        <a:pt x="38" y="433"/>
                        <a:pt x="46" y="431"/>
                      </a:cubicBezTo>
                      <a:cubicBezTo>
                        <a:pt x="63" y="356"/>
                        <a:pt x="123" y="297"/>
                        <a:pt x="198" y="279"/>
                      </a:cubicBezTo>
                      <a:cubicBezTo>
                        <a:pt x="202" y="263"/>
                        <a:pt x="204" y="246"/>
                        <a:pt x="204" y="229"/>
                      </a:cubicBezTo>
                      <a:cubicBezTo>
                        <a:pt x="204" y="44"/>
                        <a:pt x="204" y="44"/>
                        <a:pt x="204" y="44"/>
                      </a:cubicBezTo>
                      <a:cubicBezTo>
                        <a:pt x="204" y="29"/>
                        <a:pt x="203" y="14"/>
                        <a:pt x="200" y="0"/>
                      </a:cubicBezTo>
                    </a:path>
                  </a:pathLst>
                </a:custGeom>
                <a:solidFill>
                  <a:srgbClr val="E68310"/>
                </a:solidFill>
                <a:ln w="9525">
                  <a:noFill/>
                </a:ln>
              </p:spPr>
              <p:txBody>
                <a:bodyPr/>
                <a:p>
                  <a:endParaRPr lang="zh-CN" altLang="en-US"/>
                </a:p>
              </p:txBody>
            </p:sp>
            <p:sp>
              <p:nvSpPr>
                <p:cNvPr id="24000" name="Freeform 51"/>
                <p:cNvSpPr/>
                <p:nvPr/>
              </p:nvSpPr>
              <p:spPr>
                <a:xfrm>
                  <a:off x="2063750" y="3867150"/>
                  <a:ext cx="98425" cy="98425"/>
                </a:xfrm>
                <a:custGeom>
                  <a:avLst/>
                  <a:gdLst/>
                  <a:ahLst/>
                  <a:cxnLst>
                    <a:cxn ang="0">
                      <a:pos x="98425" y="0"/>
                    </a:cxn>
                    <a:cxn ang="0">
                      <a:pos x="0" y="98425"/>
                    </a:cxn>
                    <a:cxn ang="0">
                      <a:pos x="98425" y="0"/>
                    </a:cxn>
                  </a:cxnLst>
                  <a:pathLst>
                    <a:path w="152" h="152">
                      <a:moveTo>
                        <a:pt x="152" y="0"/>
                      </a:moveTo>
                      <a:cubicBezTo>
                        <a:pt x="77" y="18"/>
                        <a:pt x="17" y="77"/>
                        <a:pt x="0" y="152"/>
                      </a:cubicBezTo>
                      <a:cubicBezTo>
                        <a:pt x="75" y="135"/>
                        <a:pt x="134" y="75"/>
                        <a:pt x="152" y="0"/>
                      </a:cubicBezTo>
                    </a:path>
                  </a:pathLst>
                </a:custGeom>
                <a:solidFill>
                  <a:srgbClr val="AD6E04"/>
                </a:solidFill>
                <a:ln w="9525">
                  <a:noFill/>
                </a:ln>
              </p:spPr>
              <p:txBody>
                <a:bodyPr/>
                <a:p>
                  <a:endParaRPr lang="zh-CN" altLang="en-US"/>
                </a:p>
              </p:txBody>
            </p:sp>
            <p:sp>
              <p:nvSpPr>
                <p:cNvPr id="24001" name="Freeform 52"/>
                <p:cNvSpPr>
                  <a:spLocks noEditPoints="1"/>
                </p:cNvSpPr>
                <p:nvPr/>
              </p:nvSpPr>
              <p:spPr>
                <a:xfrm>
                  <a:off x="1693863" y="3657600"/>
                  <a:ext cx="325438" cy="319087"/>
                </a:xfrm>
                <a:custGeom>
                  <a:avLst/>
                  <a:gdLst/>
                  <a:ahLst/>
                  <a:cxnLst>
                    <a:cxn ang="0">
                      <a:pos x="312498" y="306168"/>
                    </a:cxn>
                    <a:cxn ang="0">
                      <a:pos x="314439" y="319087"/>
                    </a:cxn>
                    <a:cxn ang="0">
                      <a:pos x="323497" y="310689"/>
                    </a:cxn>
                    <a:cxn ang="0">
                      <a:pos x="325438" y="308752"/>
                    </a:cxn>
                    <a:cxn ang="0">
                      <a:pos x="312498" y="306168"/>
                    </a:cxn>
                    <a:cxn ang="0">
                      <a:pos x="141044" y="0"/>
                    </a:cxn>
                    <a:cxn ang="0">
                      <a:pos x="49818" y="37463"/>
                    </a:cxn>
                    <a:cxn ang="0">
                      <a:pos x="34290" y="202820"/>
                    </a:cxn>
                    <a:cxn ang="0">
                      <a:pos x="61464" y="200236"/>
                    </a:cxn>
                    <a:cxn ang="0">
                      <a:pos x="180511" y="200236"/>
                    </a:cxn>
                    <a:cxn ang="0">
                      <a:pos x="214155" y="204112"/>
                    </a:cxn>
                    <a:cxn ang="0">
                      <a:pos x="211567" y="176337"/>
                    </a:cxn>
                    <a:cxn ang="0">
                      <a:pos x="211567" y="56841"/>
                    </a:cxn>
                    <a:cxn ang="0">
                      <a:pos x="215449" y="22607"/>
                    </a:cxn>
                    <a:cxn ang="0">
                      <a:pos x="141044" y="0"/>
                    </a:cxn>
                  </a:cxnLst>
                  <a:pathLst>
                    <a:path w="503" h="494">
                      <a:moveTo>
                        <a:pt x="483" y="474"/>
                      </a:moveTo>
                      <a:cubicBezTo>
                        <a:pt x="484" y="481"/>
                        <a:pt x="485" y="487"/>
                        <a:pt x="486" y="494"/>
                      </a:cubicBezTo>
                      <a:cubicBezTo>
                        <a:pt x="490" y="490"/>
                        <a:pt x="495" y="486"/>
                        <a:pt x="500" y="481"/>
                      </a:cubicBezTo>
                      <a:cubicBezTo>
                        <a:pt x="501" y="480"/>
                        <a:pt x="502" y="479"/>
                        <a:pt x="503" y="478"/>
                      </a:cubicBezTo>
                      <a:cubicBezTo>
                        <a:pt x="496" y="477"/>
                        <a:pt x="489" y="476"/>
                        <a:pt x="483" y="474"/>
                      </a:cubicBezTo>
                      <a:moveTo>
                        <a:pt x="218" y="0"/>
                      </a:moveTo>
                      <a:cubicBezTo>
                        <a:pt x="167" y="0"/>
                        <a:pt x="116" y="20"/>
                        <a:pt x="77" y="58"/>
                      </a:cubicBezTo>
                      <a:cubicBezTo>
                        <a:pt x="8" y="127"/>
                        <a:pt x="0" y="234"/>
                        <a:pt x="53" y="314"/>
                      </a:cubicBezTo>
                      <a:cubicBezTo>
                        <a:pt x="67" y="312"/>
                        <a:pt x="81" y="310"/>
                        <a:pt x="95" y="310"/>
                      </a:cubicBezTo>
                      <a:cubicBezTo>
                        <a:pt x="279" y="310"/>
                        <a:pt x="279" y="310"/>
                        <a:pt x="279" y="310"/>
                      </a:cubicBezTo>
                      <a:cubicBezTo>
                        <a:pt x="297" y="310"/>
                        <a:pt x="315" y="312"/>
                        <a:pt x="331" y="316"/>
                      </a:cubicBezTo>
                      <a:cubicBezTo>
                        <a:pt x="328" y="302"/>
                        <a:pt x="327" y="288"/>
                        <a:pt x="327" y="273"/>
                      </a:cubicBezTo>
                      <a:cubicBezTo>
                        <a:pt x="327" y="88"/>
                        <a:pt x="327" y="88"/>
                        <a:pt x="327" y="88"/>
                      </a:cubicBezTo>
                      <a:cubicBezTo>
                        <a:pt x="327" y="70"/>
                        <a:pt x="329" y="52"/>
                        <a:pt x="333" y="35"/>
                      </a:cubicBezTo>
                      <a:cubicBezTo>
                        <a:pt x="298" y="12"/>
                        <a:pt x="258" y="0"/>
                        <a:pt x="218" y="0"/>
                      </a:cubicBezTo>
                    </a:path>
                  </a:pathLst>
                </a:custGeom>
                <a:solidFill>
                  <a:srgbClr val="E37C78"/>
                </a:solidFill>
                <a:ln w="9525">
                  <a:noFill/>
                </a:ln>
              </p:spPr>
              <p:txBody>
                <a:bodyPr/>
                <a:p>
                  <a:endParaRPr lang="zh-CN" altLang="en-US"/>
                </a:p>
              </p:txBody>
            </p:sp>
            <p:sp>
              <p:nvSpPr>
                <p:cNvPr id="24002" name="Freeform 53"/>
                <p:cNvSpPr/>
                <p:nvPr/>
              </p:nvSpPr>
              <p:spPr>
                <a:xfrm>
                  <a:off x="1728788" y="3857625"/>
                  <a:ext cx="279400" cy="131762"/>
                </a:xfrm>
                <a:custGeom>
                  <a:avLst/>
                  <a:gdLst/>
                  <a:ahLst/>
                  <a:cxnLst>
                    <a:cxn ang="0">
                      <a:pos x="145830" y="0"/>
                    </a:cxn>
                    <a:cxn ang="0">
                      <a:pos x="27101" y="0"/>
                    </a:cxn>
                    <a:cxn ang="0">
                      <a:pos x="0" y="2609"/>
                    </a:cxn>
                    <a:cxn ang="0">
                      <a:pos x="17422" y="24134"/>
                    </a:cxn>
                    <a:cxn ang="0">
                      <a:pos x="101951" y="109584"/>
                    </a:cxn>
                    <a:cxn ang="0">
                      <a:pos x="130988" y="131762"/>
                    </a:cxn>
                    <a:cxn ang="0">
                      <a:pos x="196806" y="114150"/>
                    </a:cxn>
                    <a:cxn ang="0">
                      <a:pos x="262623" y="131762"/>
                    </a:cxn>
                    <a:cxn ang="0">
                      <a:pos x="279400" y="120020"/>
                    </a:cxn>
                    <a:cxn ang="0">
                      <a:pos x="277464" y="106975"/>
                    </a:cxn>
                    <a:cxn ang="0">
                      <a:pos x="179383" y="3913"/>
                    </a:cxn>
                    <a:cxn ang="0">
                      <a:pos x="145830" y="0"/>
                    </a:cxn>
                  </a:cxnLst>
                  <a:pathLst>
                    <a:path w="433" h="202">
                      <a:moveTo>
                        <a:pt x="226" y="0"/>
                      </a:moveTo>
                      <a:cubicBezTo>
                        <a:pt x="42" y="0"/>
                        <a:pt x="42" y="0"/>
                        <a:pt x="42" y="0"/>
                      </a:cubicBezTo>
                      <a:cubicBezTo>
                        <a:pt x="28" y="0"/>
                        <a:pt x="14" y="2"/>
                        <a:pt x="0" y="4"/>
                      </a:cubicBezTo>
                      <a:cubicBezTo>
                        <a:pt x="8" y="16"/>
                        <a:pt x="17" y="27"/>
                        <a:pt x="27" y="37"/>
                      </a:cubicBezTo>
                      <a:cubicBezTo>
                        <a:pt x="158" y="168"/>
                        <a:pt x="158" y="168"/>
                        <a:pt x="158" y="168"/>
                      </a:cubicBezTo>
                      <a:cubicBezTo>
                        <a:pt x="171" y="181"/>
                        <a:pt x="186" y="193"/>
                        <a:pt x="203" y="202"/>
                      </a:cubicBezTo>
                      <a:cubicBezTo>
                        <a:pt x="234" y="184"/>
                        <a:pt x="270" y="175"/>
                        <a:pt x="305" y="175"/>
                      </a:cubicBezTo>
                      <a:cubicBezTo>
                        <a:pt x="341" y="175"/>
                        <a:pt x="376" y="184"/>
                        <a:pt x="407" y="202"/>
                      </a:cubicBezTo>
                      <a:cubicBezTo>
                        <a:pt x="416" y="197"/>
                        <a:pt x="424" y="191"/>
                        <a:pt x="433" y="184"/>
                      </a:cubicBezTo>
                      <a:cubicBezTo>
                        <a:pt x="432" y="177"/>
                        <a:pt x="431" y="171"/>
                        <a:pt x="430" y="164"/>
                      </a:cubicBezTo>
                      <a:cubicBezTo>
                        <a:pt x="354" y="146"/>
                        <a:pt x="294" y="85"/>
                        <a:pt x="278" y="6"/>
                      </a:cubicBezTo>
                      <a:cubicBezTo>
                        <a:pt x="262" y="2"/>
                        <a:pt x="244" y="0"/>
                        <a:pt x="226" y="0"/>
                      </a:cubicBezTo>
                    </a:path>
                  </a:pathLst>
                </a:custGeom>
                <a:solidFill>
                  <a:srgbClr val="B94256"/>
                </a:solidFill>
                <a:ln w="9525">
                  <a:noFill/>
                </a:ln>
              </p:spPr>
              <p:txBody>
                <a:bodyPr/>
                <a:p>
                  <a:endParaRPr lang="zh-CN" altLang="en-US"/>
                </a:p>
              </p:txBody>
            </p:sp>
            <p:sp>
              <p:nvSpPr>
                <p:cNvPr id="24003" name="Freeform 54"/>
                <p:cNvSpPr/>
                <p:nvPr/>
              </p:nvSpPr>
              <p:spPr>
                <a:xfrm>
                  <a:off x="1905000" y="3679825"/>
                  <a:ext cx="133350" cy="287337"/>
                </a:xfrm>
                <a:custGeom>
                  <a:avLst/>
                  <a:gdLst/>
                  <a:ahLst/>
                  <a:cxnLst>
                    <a:cxn ang="0">
                      <a:pos x="3902" y="0"/>
                    </a:cxn>
                    <a:cxn ang="0">
                      <a:pos x="0" y="34376"/>
                    </a:cxn>
                    <a:cxn ang="0">
                      <a:pos x="0" y="154370"/>
                    </a:cxn>
                    <a:cxn ang="0">
                      <a:pos x="2601" y="182261"/>
                    </a:cxn>
                    <a:cxn ang="0">
                      <a:pos x="101476" y="284742"/>
                    </a:cxn>
                    <a:cxn ang="0">
                      <a:pos x="114485" y="287337"/>
                    </a:cxn>
                    <a:cxn ang="0">
                      <a:pos x="129447" y="268527"/>
                    </a:cxn>
                    <a:cxn ang="0">
                      <a:pos x="133350" y="132317"/>
                    </a:cxn>
                    <a:cxn ang="0">
                      <a:pos x="109932" y="101832"/>
                    </a:cxn>
                    <a:cxn ang="0">
                      <a:pos x="25369" y="17512"/>
                    </a:cxn>
                    <a:cxn ang="0">
                      <a:pos x="3902" y="0"/>
                    </a:cxn>
                  </a:cxnLst>
                  <a:pathLst>
                    <a:path w="205" h="443">
                      <a:moveTo>
                        <a:pt x="6" y="0"/>
                      </a:moveTo>
                      <a:cubicBezTo>
                        <a:pt x="2" y="17"/>
                        <a:pt x="0" y="35"/>
                        <a:pt x="0" y="53"/>
                      </a:cubicBezTo>
                      <a:cubicBezTo>
                        <a:pt x="0" y="238"/>
                        <a:pt x="0" y="238"/>
                        <a:pt x="0" y="238"/>
                      </a:cubicBezTo>
                      <a:cubicBezTo>
                        <a:pt x="0" y="253"/>
                        <a:pt x="1" y="267"/>
                        <a:pt x="4" y="281"/>
                      </a:cubicBezTo>
                      <a:cubicBezTo>
                        <a:pt x="81" y="301"/>
                        <a:pt x="141" y="362"/>
                        <a:pt x="156" y="439"/>
                      </a:cubicBezTo>
                      <a:cubicBezTo>
                        <a:pt x="162" y="441"/>
                        <a:pt x="169" y="442"/>
                        <a:pt x="176" y="443"/>
                      </a:cubicBezTo>
                      <a:cubicBezTo>
                        <a:pt x="185" y="434"/>
                        <a:pt x="192" y="424"/>
                        <a:pt x="199" y="414"/>
                      </a:cubicBezTo>
                      <a:cubicBezTo>
                        <a:pt x="162" y="350"/>
                        <a:pt x="164" y="269"/>
                        <a:pt x="205" y="204"/>
                      </a:cubicBezTo>
                      <a:cubicBezTo>
                        <a:pt x="195" y="187"/>
                        <a:pt x="184" y="172"/>
                        <a:pt x="169" y="157"/>
                      </a:cubicBezTo>
                      <a:cubicBezTo>
                        <a:pt x="39" y="27"/>
                        <a:pt x="39" y="27"/>
                        <a:pt x="39" y="27"/>
                      </a:cubicBezTo>
                      <a:cubicBezTo>
                        <a:pt x="29" y="17"/>
                        <a:pt x="18" y="8"/>
                        <a:pt x="6" y="0"/>
                      </a:cubicBezTo>
                    </a:path>
                  </a:pathLst>
                </a:custGeom>
                <a:solidFill>
                  <a:srgbClr val="E34C18"/>
                </a:solidFill>
                <a:ln w="9525">
                  <a:noFill/>
                </a:ln>
              </p:spPr>
              <p:txBody>
                <a:bodyPr/>
                <a:p>
                  <a:endParaRPr lang="zh-CN" altLang="en-US"/>
                </a:p>
              </p:txBody>
            </p:sp>
            <p:sp>
              <p:nvSpPr>
                <p:cNvPr id="24004" name="Freeform 55"/>
                <p:cNvSpPr/>
                <p:nvPr/>
              </p:nvSpPr>
              <p:spPr>
                <a:xfrm>
                  <a:off x="1908175" y="3862388"/>
                  <a:ext cx="98425" cy="101600"/>
                </a:xfrm>
                <a:custGeom>
                  <a:avLst/>
                  <a:gdLst/>
                  <a:ahLst/>
                  <a:cxnLst>
                    <a:cxn ang="0">
                      <a:pos x="0" y="0"/>
                    </a:cxn>
                    <a:cxn ang="0">
                      <a:pos x="98425" y="101600"/>
                    </a:cxn>
                    <a:cxn ang="0">
                      <a:pos x="0" y="0"/>
                    </a:cxn>
                  </a:cxnLst>
                  <a:pathLst>
                    <a:path w="152" h="158">
                      <a:moveTo>
                        <a:pt x="0" y="0"/>
                      </a:moveTo>
                      <a:cubicBezTo>
                        <a:pt x="16" y="79"/>
                        <a:pt x="76" y="140"/>
                        <a:pt x="152" y="158"/>
                      </a:cubicBezTo>
                      <a:cubicBezTo>
                        <a:pt x="137" y="81"/>
                        <a:pt x="77" y="20"/>
                        <a:pt x="0" y="0"/>
                      </a:cubicBezTo>
                    </a:path>
                  </a:pathLst>
                </a:custGeom>
                <a:solidFill>
                  <a:srgbClr val="B92911"/>
                </a:solidFill>
                <a:ln w="9525">
                  <a:noFill/>
                </a:ln>
              </p:spPr>
              <p:txBody>
                <a:bodyPr/>
                <a:p>
                  <a:endParaRPr lang="zh-CN" altLang="en-US"/>
                </a:p>
              </p:txBody>
            </p:sp>
            <p:sp>
              <p:nvSpPr>
                <p:cNvPr id="24005" name="Freeform 56"/>
                <p:cNvSpPr/>
                <p:nvPr/>
              </p:nvSpPr>
              <p:spPr>
                <a:xfrm>
                  <a:off x="1858963" y="3971925"/>
                  <a:ext cx="131763" cy="34925"/>
                </a:xfrm>
                <a:custGeom>
                  <a:avLst/>
                  <a:gdLst/>
                  <a:ahLst/>
                  <a:cxnLst>
                    <a:cxn ang="0">
                      <a:pos x="65881" y="0"/>
                    </a:cxn>
                    <a:cxn ang="0">
                      <a:pos x="0" y="17462"/>
                    </a:cxn>
                    <a:cxn ang="0">
                      <a:pos x="65881" y="34925"/>
                    </a:cxn>
                    <a:cxn ang="0">
                      <a:pos x="131763" y="17462"/>
                    </a:cxn>
                    <a:cxn ang="0">
                      <a:pos x="65881" y="0"/>
                    </a:cxn>
                  </a:cxnLst>
                  <a:pathLst>
                    <a:path w="204" h="54">
                      <a:moveTo>
                        <a:pt x="102" y="0"/>
                      </a:moveTo>
                      <a:cubicBezTo>
                        <a:pt x="67" y="0"/>
                        <a:pt x="31" y="9"/>
                        <a:pt x="0" y="27"/>
                      </a:cubicBezTo>
                      <a:cubicBezTo>
                        <a:pt x="31" y="45"/>
                        <a:pt x="67" y="54"/>
                        <a:pt x="102" y="54"/>
                      </a:cubicBezTo>
                      <a:cubicBezTo>
                        <a:pt x="138" y="54"/>
                        <a:pt x="173" y="45"/>
                        <a:pt x="204" y="27"/>
                      </a:cubicBezTo>
                      <a:cubicBezTo>
                        <a:pt x="173" y="9"/>
                        <a:pt x="138" y="0"/>
                        <a:pt x="102" y="0"/>
                      </a:cubicBezTo>
                    </a:path>
                  </a:pathLst>
                </a:custGeom>
                <a:solidFill>
                  <a:srgbClr val="7A2643"/>
                </a:solidFill>
                <a:ln w="9525">
                  <a:noFill/>
                </a:ln>
              </p:spPr>
              <p:txBody>
                <a:bodyPr/>
                <a:p>
                  <a:endParaRPr lang="zh-CN" altLang="en-US"/>
                </a:p>
              </p:txBody>
            </p:sp>
            <p:sp>
              <p:nvSpPr>
                <p:cNvPr id="24006" name="Freeform 57"/>
                <p:cNvSpPr/>
                <p:nvPr/>
              </p:nvSpPr>
              <p:spPr>
                <a:xfrm>
                  <a:off x="2009775" y="3813175"/>
                  <a:ext cx="50800" cy="134937"/>
                </a:xfrm>
                <a:custGeom>
                  <a:avLst/>
                  <a:gdLst/>
                  <a:ahLst/>
                  <a:cxnLst>
                    <a:cxn ang="0">
                      <a:pos x="27650" y="0"/>
                    </a:cxn>
                    <a:cxn ang="0">
                      <a:pos x="23792" y="134937"/>
                    </a:cxn>
                    <a:cxn ang="0">
                      <a:pos x="27650" y="0"/>
                    </a:cxn>
                  </a:cxnLst>
                  <a:pathLst>
                    <a:path w="79" h="210">
                      <a:moveTo>
                        <a:pt x="43" y="0"/>
                      </a:moveTo>
                      <a:cubicBezTo>
                        <a:pt x="2" y="65"/>
                        <a:pt x="0" y="146"/>
                        <a:pt x="37" y="210"/>
                      </a:cubicBezTo>
                      <a:cubicBezTo>
                        <a:pt x="77" y="147"/>
                        <a:pt x="79" y="66"/>
                        <a:pt x="43" y="0"/>
                      </a:cubicBezTo>
                    </a:path>
                  </a:pathLst>
                </a:custGeom>
                <a:solidFill>
                  <a:srgbClr val="D54108"/>
                </a:solidFill>
                <a:ln w="9525">
                  <a:noFill/>
                </a:ln>
              </p:spPr>
              <p:txBody>
                <a:bodyPr/>
                <a:p>
                  <a:endParaRPr lang="zh-CN" altLang="en-US"/>
                </a:p>
              </p:txBody>
            </p:sp>
            <p:sp>
              <p:nvSpPr>
                <p:cNvPr id="24007" name="Freeform 58"/>
                <p:cNvSpPr>
                  <a:spLocks noEditPoints="1"/>
                </p:cNvSpPr>
                <p:nvPr/>
              </p:nvSpPr>
              <p:spPr>
                <a:xfrm>
                  <a:off x="2046288" y="4003675"/>
                  <a:ext cx="328613" cy="317500"/>
                </a:xfrm>
                <a:custGeom>
                  <a:avLst/>
                  <a:gdLst/>
                  <a:ahLst/>
                  <a:cxnLst>
                    <a:cxn ang="0">
                      <a:pos x="115981" y="115922"/>
                    </a:cxn>
                    <a:cxn ang="0">
                      <a:pos x="119847" y="148123"/>
                    </a:cxn>
                    <a:cxn ang="0">
                      <a:pos x="119847" y="267266"/>
                    </a:cxn>
                    <a:cxn ang="0">
                      <a:pos x="116625" y="296891"/>
                    </a:cxn>
                    <a:cxn ang="0">
                      <a:pos x="188147" y="317500"/>
                    </a:cxn>
                    <a:cxn ang="0">
                      <a:pos x="279643" y="280147"/>
                    </a:cxn>
                    <a:cxn ang="0">
                      <a:pos x="295751" y="117210"/>
                    </a:cxn>
                    <a:cxn ang="0">
                      <a:pos x="267400" y="119787"/>
                    </a:cxn>
                    <a:cxn ang="0">
                      <a:pos x="148198" y="119787"/>
                    </a:cxn>
                    <a:cxn ang="0">
                      <a:pos x="115981" y="115922"/>
                    </a:cxn>
                    <a:cxn ang="0">
                      <a:pos x="15464" y="0"/>
                    </a:cxn>
                    <a:cxn ang="0">
                      <a:pos x="7087" y="7728"/>
                    </a:cxn>
                    <a:cxn ang="0">
                      <a:pos x="0" y="15456"/>
                    </a:cxn>
                    <a:cxn ang="0">
                      <a:pos x="18041" y="18032"/>
                    </a:cxn>
                    <a:cxn ang="0">
                      <a:pos x="15464" y="0"/>
                    </a:cxn>
                  </a:cxnLst>
                  <a:pathLst>
                    <a:path w="510" h="493">
                      <a:moveTo>
                        <a:pt x="180" y="180"/>
                      </a:moveTo>
                      <a:cubicBezTo>
                        <a:pt x="184" y="196"/>
                        <a:pt x="186" y="213"/>
                        <a:pt x="186" y="230"/>
                      </a:cubicBezTo>
                      <a:cubicBezTo>
                        <a:pt x="186" y="415"/>
                        <a:pt x="186" y="415"/>
                        <a:pt x="186" y="415"/>
                      </a:cubicBezTo>
                      <a:cubicBezTo>
                        <a:pt x="186" y="430"/>
                        <a:pt x="185" y="446"/>
                        <a:pt x="181" y="461"/>
                      </a:cubicBezTo>
                      <a:cubicBezTo>
                        <a:pt x="215" y="482"/>
                        <a:pt x="254" y="493"/>
                        <a:pt x="292" y="493"/>
                      </a:cubicBezTo>
                      <a:cubicBezTo>
                        <a:pt x="344" y="493"/>
                        <a:pt x="395" y="474"/>
                        <a:pt x="434" y="435"/>
                      </a:cubicBezTo>
                      <a:cubicBezTo>
                        <a:pt x="502" y="367"/>
                        <a:pt x="510" y="261"/>
                        <a:pt x="459" y="182"/>
                      </a:cubicBezTo>
                      <a:cubicBezTo>
                        <a:pt x="445" y="185"/>
                        <a:pt x="430" y="186"/>
                        <a:pt x="415" y="186"/>
                      </a:cubicBezTo>
                      <a:cubicBezTo>
                        <a:pt x="230" y="186"/>
                        <a:pt x="230" y="186"/>
                        <a:pt x="230" y="186"/>
                      </a:cubicBezTo>
                      <a:cubicBezTo>
                        <a:pt x="213" y="186"/>
                        <a:pt x="196" y="184"/>
                        <a:pt x="180" y="180"/>
                      </a:cubicBezTo>
                      <a:moveTo>
                        <a:pt x="24" y="0"/>
                      </a:moveTo>
                      <a:cubicBezTo>
                        <a:pt x="19" y="4"/>
                        <a:pt x="15" y="8"/>
                        <a:pt x="11" y="12"/>
                      </a:cubicBezTo>
                      <a:cubicBezTo>
                        <a:pt x="7" y="16"/>
                        <a:pt x="3" y="20"/>
                        <a:pt x="0" y="24"/>
                      </a:cubicBezTo>
                      <a:cubicBezTo>
                        <a:pt x="9" y="25"/>
                        <a:pt x="19" y="26"/>
                        <a:pt x="28" y="28"/>
                      </a:cubicBezTo>
                      <a:cubicBezTo>
                        <a:pt x="26" y="19"/>
                        <a:pt x="25" y="10"/>
                        <a:pt x="24" y="0"/>
                      </a:cubicBezTo>
                    </a:path>
                  </a:pathLst>
                </a:custGeom>
                <a:solidFill>
                  <a:srgbClr val="42A184"/>
                </a:solidFill>
                <a:ln w="9525">
                  <a:noFill/>
                </a:ln>
              </p:spPr>
              <p:txBody>
                <a:bodyPr/>
                <a:p>
                  <a:endParaRPr lang="zh-CN" altLang="en-US"/>
                </a:p>
              </p:txBody>
            </p:sp>
            <p:sp>
              <p:nvSpPr>
                <p:cNvPr id="24008" name="Freeform 59"/>
                <p:cNvSpPr/>
                <p:nvPr/>
              </p:nvSpPr>
              <p:spPr>
                <a:xfrm>
                  <a:off x="2060575" y="3992563"/>
                  <a:ext cx="280988" cy="130175"/>
                </a:xfrm>
                <a:custGeom>
                  <a:avLst/>
                  <a:gdLst/>
                  <a:ahLst/>
                  <a:cxnLst>
                    <a:cxn ang="0">
                      <a:pos x="14856" y="0"/>
                    </a:cxn>
                    <a:cxn ang="0">
                      <a:pos x="0" y="10901"/>
                    </a:cxn>
                    <a:cxn ang="0">
                      <a:pos x="2583" y="28856"/>
                    </a:cxn>
                    <a:cxn ang="0">
                      <a:pos x="100768" y="126327"/>
                    </a:cxn>
                    <a:cxn ang="0">
                      <a:pos x="133065" y="130175"/>
                    </a:cxn>
                    <a:cxn ang="0">
                      <a:pos x="252566" y="130175"/>
                    </a:cxn>
                    <a:cxn ang="0">
                      <a:pos x="280988" y="127609"/>
                    </a:cxn>
                    <a:cxn ang="0">
                      <a:pos x="262255" y="104524"/>
                    </a:cxn>
                    <a:cxn ang="0">
                      <a:pos x="178282" y="21161"/>
                    </a:cxn>
                    <a:cxn ang="0">
                      <a:pos x="153735" y="1282"/>
                    </a:cxn>
                    <a:cxn ang="0">
                      <a:pos x="84619" y="20520"/>
                    </a:cxn>
                    <a:cxn ang="0">
                      <a:pos x="14856" y="0"/>
                    </a:cxn>
                  </a:cxnLst>
                  <a:pathLst>
                    <a:path w="435" h="203">
                      <a:moveTo>
                        <a:pt x="23" y="0"/>
                      </a:moveTo>
                      <a:cubicBezTo>
                        <a:pt x="15" y="5"/>
                        <a:pt x="7" y="11"/>
                        <a:pt x="0" y="17"/>
                      </a:cubicBezTo>
                      <a:cubicBezTo>
                        <a:pt x="1" y="27"/>
                        <a:pt x="2" y="36"/>
                        <a:pt x="4" y="45"/>
                      </a:cubicBezTo>
                      <a:cubicBezTo>
                        <a:pt x="79" y="62"/>
                        <a:pt x="138" y="122"/>
                        <a:pt x="156" y="197"/>
                      </a:cubicBezTo>
                      <a:cubicBezTo>
                        <a:pt x="172" y="201"/>
                        <a:pt x="189" y="203"/>
                        <a:pt x="206" y="203"/>
                      </a:cubicBezTo>
                      <a:cubicBezTo>
                        <a:pt x="391" y="203"/>
                        <a:pt x="391" y="203"/>
                        <a:pt x="391" y="203"/>
                      </a:cubicBezTo>
                      <a:cubicBezTo>
                        <a:pt x="406" y="203"/>
                        <a:pt x="421" y="202"/>
                        <a:pt x="435" y="199"/>
                      </a:cubicBezTo>
                      <a:cubicBezTo>
                        <a:pt x="427" y="186"/>
                        <a:pt x="417" y="174"/>
                        <a:pt x="406" y="163"/>
                      </a:cubicBezTo>
                      <a:cubicBezTo>
                        <a:pt x="276" y="33"/>
                        <a:pt x="276" y="33"/>
                        <a:pt x="276" y="33"/>
                      </a:cubicBezTo>
                      <a:cubicBezTo>
                        <a:pt x="264" y="21"/>
                        <a:pt x="251" y="11"/>
                        <a:pt x="238" y="2"/>
                      </a:cubicBezTo>
                      <a:cubicBezTo>
                        <a:pt x="205" y="22"/>
                        <a:pt x="168" y="32"/>
                        <a:pt x="131" y="32"/>
                      </a:cubicBezTo>
                      <a:cubicBezTo>
                        <a:pt x="93" y="32"/>
                        <a:pt x="55" y="22"/>
                        <a:pt x="23" y="0"/>
                      </a:cubicBezTo>
                    </a:path>
                  </a:pathLst>
                </a:custGeom>
                <a:solidFill>
                  <a:srgbClr val="32881D"/>
                </a:solidFill>
                <a:ln w="9525">
                  <a:noFill/>
                </a:ln>
              </p:spPr>
              <p:txBody>
                <a:bodyPr/>
                <a:p>
                  <a:endParaRPr lang="zh-CN" altLang="en-US"/>
                </a:p>
              </p:txBody>
            </p:sp>
            <p:sp>
              <p:nvSpPr>
                <p:cNvPr id="24009" name="Freeform 60"/>
                <p:cNvSpPr/>
                <p:nvPr/>
              </p:nvSpPr>
              <p:spPr>
                <a:xfrm>
                  <a:off x="2033588" y="4017963"/>
                  <a:ext cx="131763" cy="282575"/>
                </a:xfrm>
                <a:custGeom>
                  <a:avLst/>
                  <a:gdLst/>
                  <a:ahLst/>
                  <a:cxnLst>
                    <a:cxn ang="0">
                      <a:pos x="11626" y="0"/>
                    </a:cxn>
                    <a:cxn ang="0">
                      <a:pos x="1291" y="13579"/>
                    </a:cxn>
                    <a:cxn ang="0">
                      <a:pos x="0" y="152603"/>
                    </a:cxn>
                    <a:cxn ang="0">
                      <a:pos x="20668" y="179115"/>
                    </a:cxn>
                    <a:cxn ang="0">
                      <a:pos x="105281" y="263176"/>
                    </a:cxn>
                    <a:cxn ang="0">
                      <a:pos x="128533" y="282575"/>
                    </a:cxn>
                    <a:cxn ang="0">
                      <a:pos x="131763" y="252830"/>
                    </a:cxn>
                    <a:cxn ang="0">
                      <a:pos x="131763" y="133204"/>
                    </a:cxn>
                    <a:cxn ang="0">
                      <a:pos x="127887" y="100873"/>
                    </a:cxn>
                    <a:cxn ang="0">
                      <a:pos x="29711" y="2586"/>
                    </a:cxn>
                    <a:cxn ang="0">
                      <a:pos x="11626" y="0"/>
                    </a:cxn>
                  </a:cxnLst>
                  <a:pathLst>
                    <a:path w="204" h="437">
                      <a:moveTo>
                        <a:pt x="18" y="0"/>
                      </a:moveTo>
                      <a:cubicBezTo>
                        <a:pt x="12" y="7"/>
                        <a:pt x="7" y="14"/>
                        <a:pt x="2" y="21"/>
                      </a:cubicBezTo>
                      <a:cubicBezTo>
                        <a:pt x="42" y="86"/>
                        <a:pt x="42" y="170"/>
                        <a:pt x="0" y="236"/>
                      </a:cubicBezTo>
                      <a:cubicBezTo>
                        <a:pt x="9" y="251"/>
                        <a:pt x="20" y="264"/>
                        <a:pt x="32" y="277"/>
                      </a:cubicBezTo>
                      <a:cubicBezTo>
                        <a:pt x="163" y="407"/>
                        <a:pt x="163" y="407"/>
                        <a:pt x="163" y="407"/>
                      </a:cubicBezTo>
                      <a:cubicBezTo>
                        <a:pt x="174" y="419"/>
                        <a:pt x="186" y="428"/>
                        <a:pt x="199" y="437"/>
                      </a:cubicBezTo>
                      <a:cubicBezTo>
                        <a:pt x="203" y="422"/>
                        <a:pt x="204" y="406"/>
                        <a:pt x="204" y="391"/>
                      </a:cubicBezTo>
                      <a:cubicBezTo>
                        <a:pt x="204" y="206"/>
                        <a:pt x="204" y="206"/>
                        <a:pt x="204" y="206"/>
                      </a:cubicBezTo>
                      <a:cubicBezTo>
                        <a:pt x="204" y="189"/>
                        <a:pt x="202" y="172"/>
                        <a:pt x="198" y="156"/>
                      </a:cubicBezTo>
                      <a:cubicBezTo>
                        <a:pt x="123" y="138"/>
                        <a:pt x="63" y="79"/>
                        <a:pt x="46" y="4"/>
                      </a:cubicBezTo>
                      <a:cubicBezTo>
                        <a:pt x="37" y="2"/>
                        <a:pt x="27" y="1"/>
                        <a:pt x="18" y="0"/>
                      </a:cubicBezTo>
                    </a:path>
                  </a:pathLst>
                </a:custGeom>
                <a:solidFill>
                  <a:srgbClr val="226F73"/>
                </a:solidFill>
                <a:ln w="9525">
                  <a:noFill/>
                </a:ln>
              </p:spPr>
              <p:txBody>
                <a:bodyPr/>
                <a:p>
                  <a:endParaRPr lang="zh-CN" altLang="en-US"/>
                </a:p>
              </p:txBody>
            </p:sp>
            <p:sp>
              <p:nvSpPr>
                <p:cNvPr id="24010" name="Freeform 61"/>
                <p:cNvSpPr/>
                <p:nvPr/>
              </p:nvSpPr>
              <p:spPr>
                <a:xfrm>
                  <a:off x="2063750" y="4021138"/>
                  <a:ext cx="98425" cy="98425"/>
                </a:xfrm>
                <a:custGeom>
                  <a:avLst/>
                  <a:gdLst/>
                  <a:ahLst/>
                  <a:cxnLst>
                    <a:cxn ang="0">
                      <a:pos x="0" y="0"/>
                    </a:cxn>
                    <a:cxn ang="0">
                      <a:pos x="98425" y="98425"/>
                    </a:cxn>
                    <a:cxn ang="0">
                      <a:pos x="0" y="0"/>
                    </a:cxn>
                  </a:cxnLst>
                  <a:pathLst>
                    <a:path w="152" h="152">
                      <a:moveTo>
                        <a:pt x="0" y="0"/>
                      </a:moveTo>
                      <a:cubicBezTo>
                        <a:pt x="17" y="75"/>
                        <a:pt x="77" y="134"/>
                        <a:pt x="152" y="152"/>
                      </a:cubicBezTo>
                      <a:cubicBezTo>
                        <a:pt x="134" y="77"/>
                        <a:pt x="75" y="17"/>
                        <a:pt x="0" y="0"/>
                      </a:cubicBezTo>
                    </a:path>
                  </a:pathLst>
                </a:custGeom>
                <a:solidFill>
                  <a:srgbClr val="195D19"/>
                </a:solidFill>
                <a:ln w="9525">
                  <a:noFill/>
                </a:ln>
              </p:spPr>
              <p:txBody>
                <a:bodyPr/>
                <a:p>
                  <a:endParaRPr lang="zh-CN" altLang="en-US"/>
                </a:p>
              </p:txBody>
            </p:sp>
            <p:sp>
              <p:nvSpPr>
                <p:cNvPr id="24011" name="Freeform 62"/>
                <p:cNvSpPr/>
                <p:nvPr/>
              </p:nvSpPr>
              <p:spPr>
                <a:xfrm>
                  <a:off x="2008188" y="4032250"/>
                  <a:ext cx="52388" cy="139700"/>
                </a:xfrm>
                <a:custGeom>
                  <a:avLst/>
                  <a:gdLst/>
                  <a:ahLst/>
                  <a:cxnLst>
                    <a:cxn ang="0">
                      <a:pos x="26832" y="0"/>
                    </a:cxn>
                    <a:cxn ang="0">
                      <a:pos x="25555" y="139700"/>
                    </a:cxn>
                    <a:cxn ang="0">
                      <a:pos x="26832" y="0"/>
                    </a:cxn>
                  </a:cxnLst>
                  <a:pathLst>
                    <a:path w="82" h="215">
                      <a:moveTo>
                        <a:pt x="42" y="0"/>
                      </a:moveTo>
                      <a:cubicBezTo>
                        <a:pt x="1" y="64"/>
                        <a:pt x="0" y="148"/>
                        <a:pt x="40" y="215"/>
                      </a:cubicBezTo>
                      <a:cubicBezTo>
                        <a:pt x="82" y="149"/>
                        <a:pt x="82" y="65"/>
                        <a:pt x="42" y="0"/>
                      </a:cubicBezTo>
                    </a:path>
                  </a:pathLst>
                </a:custGeom>
                <a:solidFill>
                  <a:srgbClr val="163F59"/>
                </a:solidFill>
                <a:ln w="9525">
                  <a:noFill/>
                </a:ln>
              </p:spPr>
              <p:txBody>
                <a:bodyPr/>
                <a:p>
                  <a:endParaRPr lang="zh-CN" altLang="en-US"/>
                </a:p>
              </p:txBody>
            </p:sp>
            <p:sp>
              <p:nvSpPr>
                <p:cNvPr id="24012" name="Freeform 63"/>
                <p:cNvSpPr/>
                <p:nvPr/>
              </p:nvSpPr>
              <p:spPr>
                <a:xfrm>
                  <a:off x="2076450" y="3973513"/>
                  <a:ext cx="138113" cy="39687"/>
                </a:xfrm>
                <a:custGeom>
                  <a:avLst/>
                  <a:gdLst/>
                  <a:ahLst/>
                  <a:cxnLst>
                    <a:cxn ang="0">
                      <a:pos x="67450" y="0"/>
                    </a:cxn>
                    <a:cxn ang="0">
                      <a:pos x="0" y="18867"/>
                    </a:cxn>
                    <a:cxn ang="0">
                      <a:pos x="69377" y="39687"/>
                    </a:cxn>
                    <a:cxn ang="0">
                      <a:pos x="138113" y="20168"/>
                    </a:cxn>
                    <a:cxn ang="0">
                      <a:pos x="67450" y="0"/>
                    </a:cxn>
                  </a:cxnLst>
                  <a:pathLst>
                    <a:path w="215" h="61">
                      <a:moveTo>
                        <a:pt x="105" y="0"/>
                      </a:moveTo>
                      <a:cubicBezTo>
                        <a:pt x="68" y="0"/>
                        <a:pt x="32" y="10"/>
                        <a:pt x="0" y="29"/>
                      </a:cubicBezTo>
                      <a:cubicBezTo>
                        <a:pt x="32" y="51"/>
                        <a:pt x="70" y="61"/>
                        <a:pt x="108" y="61"/>
                      </a:cubicBezTo>
                      <a:cubicBezTo>
                        <a:pt x="145" y="61"/>
                        <a:pt x="182" y="51"/>
                        <a:pt x="215" y="31"/>
                      </a:cubicBezTo>
                      <a:cubicBezTo>
                        <a:pt x="181" y="10"/>
                        <a:pt x="143" y="0"/>
                        <a:pt x="105" y="0"/>
                      </a:cubicBezTo>
                    </a:path>
                  </a:pathLst>
                </a:custGeom>
                <a:solidFill>
                  <a:srgbClr val="2F7509"/>
                </a:solidFill>
                <a:ln w="9525">
                  <a:noFill/>
                </a:ln>
              </p:spPr>
              <p:txBody>
                <a:bodyPr/>
                <a:p>
                  <a:endParaRPr lang="zh-CN" altLang="en-US"/>
                </a:p>
              </p:txBody>
            </p:sp>
          </p:grpSp>
          <p:grpSp>
            <p:nvGrpSpPr>
              <p:cNvPr id="24013" name="组合 737"/>
              <p:cNvGrpSpPr/>
              <p:nvPr/>
            </p:nvGrpSpPr>
            <p:grpSpPr>
              <a:xfrm>
                <a:off x="3423310" y="3101463"/>
                <a:ext cx="247279" cy="247279"/>
                <a:chOff x="6340475" y="641350"/>
                <a:chExt cx="5480050" cy="5480050"/>
              </a:xfrm>
            </p:grpSpPr>
            <p:pic>
              <p:nvPicPr>
                <p:cNvPr id="24014" name="Picture 391"/>
                <p:cNvPicPr>
                  <a:picLocks noChangeAspect="1"/>
                </p:cNvPicPr>
                <p:nvPr/>
              </p:nvPicPr>
              <p:blipFill>
                <a:blip r:embed="rId6">
                  <a:clrChange>
                    <a:clrFrom>
                      <a:srgbClr val="FFFFFF"/>
                    </a:clrFrom>
                    <a:clrTo>
                      <a:srgbClr val="FFFFFF">
                        <a:alpha val="0"/>
                      </a:srgbClr>
                    </a:clrTo>
                  </a:clrChange>
                </a:blip>
                <a:stretch>
                  <a:fillRect/>
                </a:stretch>
              </p:blipFill>
              <p:spPr>
                <a:xfrm>
                  <a:off x="6340475" y="641350"/>
                  <a:ext cx="5480050" cy="5480050"/>
                </a:xfrm>
                <a:prstGeom prst="rect">
                  <a:avLst/>
                </a:prstGeom>
                <a:noFill/>
                <a:ln w="9525">
                  <a:noFill/>
                </a:ln>
              </p:spPr>
            </p:pic>
            <p:sp>
              <p:nvSpPr>
                <p:cNvPr id="24015" name="Freeform 392"/>
                <p:cNvSpPr/>
                <p:nvPr/>
              </p:nvSpPr>
              <p:spPr>
                <a:xfrm>
                  <a:off x="7307263" y="2193925"/>
                  <a:ext cx="3551238" cy="1646238"/>
                </a:xfrm>
                <a:custGeom>
                  <a:avLst/>
                  <a:gdLst/>
                  <a:ahLst/>
                  <a:cxnLst>
                    <a:cxn ang="0">
                      <a:pos x="0" y="0"/>
                    </a:cxn>
                    <a:cxn ang="0">
                      <a:pos x="1559538" y="1559791"/>
                    </a:cxn>
                    <a:cxn ang="0">
                      <a:pos x="1773740" y="1646238"/>
                    </a:cxn>
                    <a:cxn ang="0">
                      <a:pos x="1984183" y="1567308"/>
                    </a:cxn>
                    <a:cxn ang="0">
                      <a:pos x="3551238" y="0"/>
                    </a:cxn>
                    <a:cxn ang="0">
                      <a:pos x="0" y="0"/>
                    </a:cxn>
                  </a:cxnLst>
                  <a:pathLst>
                    <a:path w="945" h="438">
                      <a:moveTo>
                        <a:pt x="0" y="0"/>
                      </a:moveTo>
                      <a:cubicBezTo>
                        <a:pt x="415" y="415"/>
                        <a:pt x="415" y="415"/>
                        <a:pt x="415" y="415"/>
                      </a:cubicBezTo>
                      <a:cubicBezTo>
                        <a:pt x="430" y="430"/>
                        <a:pt x="450" y="438"/>
                        <a:pt x="472" y="438"/>
                      </a:cubicBezTo>
                      <a:cubicBezTo>
                        <a:pt x="493" y="438"/>
                        <a:pt x="513" y="430"/>
                        <a:pt x="528" y="417"/>
                      </a:cubicBezTo>
                      <a:cubicBezTo>
                        <a:pt x="530" y="415"/>
                        <a:pt x="945" y="0"/>
                        <a:pt x="945" y="0"/>
                      </a:cubicBezTo>
                      <a:lnTo>
                        <a:pt x="0" y="0"/>
                      </a:lnTo>
                      <a:close/>
                    </a:path>
                  </a:pathLst>
                </a:custGeom>
                <a:solidFill>
                  <a:srgbClr val="FFFFFF"/>
                </a:solidFill>
                <a:ln w="9525">
                  <a:noFill/>
                </a:ln>
              </p:spPr>
              <p:txBody>
                <a:bodyPr/>
                <a:p>
                  <a:endParaRPr lang="zh-CN" altLang="en-US"/>
                </a:p>
              </p:txBody>
            </p:sp>
            <p:sp>
              <p:nvSpPr>
                <p:cNvPr id="24016" name="Freeform 393"/>
                <p:cNvSpPr/>
                <p:nvPr/>
              </p:nvSpPr>
              <p:spPr>
                <a:xfrm>
                  <a:off x="7242175" y="2246313"/>
                  <a:ext cx="1131888" cy="2262188"/>
                </a:xfrm>
                <a:custGeom>
                  <a:avLst/>
                  <a:gdLst/>
                  <a:ahLst/>
                  <a:cxnLst>
                    <a:cxn ang="0">
                      <a:pos x="1131888" y="1131887"/>
                    </a:cxn>
                    <a:cxn ang="0">
                      <a:pos x="0" y="2262188"/>
                    </a:cxn>
                    <a:cxn ang="0">
                      <a:pos x="0" y="0"/>
                    </a:cxn>
                    <a:cxn ang="0">
                      <a:pos x="1131888" y="1131887"/>
                    </a:cxn>
                  </a:cxnLst>
                  <a:pathLst>
                    <a:path w="713" h="1425">
                      <a:moveTo>
                        <a:pt x="713" y="713"/>
                      </a:moveTo>
                      <a:lnTo>
                        <a:pt x="0" y="1425"/>
                      </a:lnTo>
                      <a:lnTo>
                        <a:pt x="0" y="0"/>
                      </a:lnTo>
                      <a:lnTo>
                        <a:pt x="713" y="713"/>
                      </a:lnTo>
                      <a:close/>
                    </a:path>
                  </a:pathLst>
                </a:custGeom>
                <a:solidFill>
                  <a:srgbClr val="FFFFFF"/>
                </a:solidFill>
                <a:ln w="9525">
                  <a:noFill/>
                </a:ln>
              </p:spPr>
              <p:txBody>
                <a:bodyPr/>
                <a:p>
                  <a:endParaRPr lang="zh-CN" altLang="en-US"/>
                </a:p>
              </p:txBody>
            </p:sp>
            <p:sp>
              <p:nvSpPr>
                <p:cNvPr id="24017" name="Freeform 394"/>
                <p:cNvSpPr/>
                <p:nvPr/>
              </p:nvSpPr>
              <p:spPr>
                <a:xfrm>
                  <a:off x="7283450" y="3425825"/>
                  <a:ext cx="3594100" cy="1143000"/>
                </a:xfrm>
                <a:custGeom>
                  <a:avLst/>
                  <a:gdLst/>
                  <a:ahLst/>
                  <a:cxnLst>
                    <a:cxn ang="0">
                      <a:pos x="1797050" y="503822"/>
                    </a:cxn>
                    <a:cxn ang="0">
                      <a:pos x="1537643" y="402305"/>
                    </a:cxn>
                    <a:cxn ang="0">
                      <a:pos x="1537643" y="398546"/>
                    </a:cxn>
                    <a:cxn ang="0">
                      <a:pos x="1139134" y="0"/>
                    </a:cxn>
                    <a:cxn ang="0">
                      <a:pos x="0" y="1143000"/>
                    </a:cxn>
                    <a:cxn ang="0">
                      <a:pos x="3594100" y="1143000"/>
                    </a:cxn>
                    <a:cxn ang="0">
                      <a:pos x="2454965" y="0"/>
                    </a:cxn>
                    <a:cxn ang="0">
                      <a:pos x="2045178" y="409825"/>
                    </a:cxn>
                    <a:cxn ang="0">
                      <a:pos x="1797050" y="503822"/>
                    </a:cxn>
                  </a:cxnLst>
                  <a:pathLst>
                    <a:path w="956" h="304">
                      <a:moveTo>
                        <a:pt x="478" y="134"/>
                      </a:moveTo>
                      <a:cubicBezTo>
                        <a:pt x="453" y="134"/>
                        <a:pt x="428" y="124"/>
                        <a:pt x="409" y="107"/>
                      </a:cubicBezTo>
                      <a:cubicBezTo>
                        <a:pt x="409" y="106"/>
                        <a:pt x="409" y="106"/>
                        <a:pt x="409" y="106"/>
                      </a:cubicBezTo>
                      <a:cubicBezTo>
                        <a:pt x="303" y="0"/>
                        <a:pt x="303" y="0"/>
                        <a:pt x="303" y="0"/>
                      </a:cubicBezTo>
                      <a:cubicBezTo>
                        <a:pt x="0" y="304"/>
                        <a:pt x="0" y="304"/>
                        <a:pt x="0" y="304"/>
                      </a:cubicBezTo>
                      <a:cubicBezTo>
                        <a:pt x="956" y="304"/>
                        <a:pt x="956" y="304"/>
                        <a:pt x="956" y="304"/>
                      </a:cubicBezTo>
                      <a:cubicBezTo>
                        <a:pt x="653" y="0"/>
                        <a:pt x="653" y="0"/>
                        <a:pt x="653" y="0"/>
                      </a:cubicBezTo>
                      <a:cubicBezTo>
                        <a:pt x="590" y="63"/>
                        <a:pt x="545" y="108"/>
                        <a:pt x="544" y="109"/>
                      </a:cubicBezTo>
                      <a:cubicBezTo>
                        <a:pt x="526" y="125"/>
                        <a:pt x="503" y="134"/>
                        <a:pt x="478" y="134"/>
                      </a:cubicBezTo>
                      <a:close/>
                    </a:path>
                  </a:pathLst>
                </a:custGeom>
                <a:solidFill>
                  <a:srgbClr val="FFFFFF"/>
                </a:solidFill>
                <a:ln w="9525">
                  <a:noFill/>
                </a:ln>
              </p:spPr>
              <p:txBody>
                <a:bodyPr/>
                <a:p>
                  <a:endParaRPr lang="zh-CN" altLang="en-US"/>
                </a:p>
              </p:txBody>
            </p:sp>
            <p:sp>
              <p:nvSpPr>
                <p:cNvPr id="24018" name="Freeform 395"/>
                <p:cNvSpPr/>
                <p:nvPr/>
              </p:nvSpPr>
              <p:spPr>
                <a:xfrm>
                  <a:off x="9791700" y="2246313"/>
                  <a:ext cx="1127125" cy="2262188"/>
                </a:xfrm>
                <a:custGeom>
                  <a:avLst/>
                  <a:gdLst/>
                  <a:ahLst/>
                  <a:cxnLst>
                    <a:cxn ang="0">
                      <a:pos x="0" y="1131887"/>
                    </a:cxn>
                    <a:cxn ang="0">
                      <a:pos x="1127125" y="2262188"/>
                    </a:cxn>
                    <a:cxn ang="0">
                      <a:pos x="1127125" y="0"/>
                    </a:cxn>
                    <a:cxn ang="0">
                      <a:pos x="0" y="1131887"/>
                    </a:cxn>
                  </a:cxnLst>
                  <a:pathLst>
                    <a:path w="710" h="1425">
                      <a:moveTo>
                        <a:pt x="0" y="713"/>
                      </a:moveTo>
                      <a:lnTo>
                        <a:pt x="710" y="1425"/>
                      </a:lnTo>
                      <a:lnTo>
                        <a:pt x="710" y="0"/>
                      </a:lnTo>
                      <a:lnTo>
                        <a:pt x="0" y="713"/>
                      </a:lnTo>
                      <a:close/>
                    </a:path>
                  </a:pathLst>
                </a:custGeom>
                <a:solidFill>
                  <a:srgbClr val="FFFFFF"/>
                </a:solidFill>
                <a:ln w="9525">
                  <a:noFill/>
                </a:ln>
              </p:spPr>
              <p:txBody>
                <a:bodyPr/>
                <a:p>
                  <a:endParaRPr lang="zh-CN" altLang="en-US"/>
                </a:p>
              </p:txBody>
            </p:sp>
          </p:grpSp>
          <p:grpSp>
            <p:nvGrpSpPr>
              <p:cNvPr id="24019" name="组合 738"/>
              <p:cNvGrpSpPr/>
              <p:nvPr/>
            </p:nvGrpSpPr>
            <p:grpSpPr>
              <a:xfrm>
                <a:off x="3753049" y="3684241"/>
                <a:ext cx="184751" cy="184751"/>
                <a:chOff x="4791075" y="2438400"/>
                <a:chExt cx="942975" cy="942975"/>
              </a:xfrm>
            </p:grpSpPr>
            <p:sp>
              <p:nvSpPr>
                <p:cNvPr id="24020" name="Freeform 304"/>
                <p:cNvSpPr/>
                <p:nvPr/>
              </p:nvSpPr>
              <p:spPr>
                <a:xfrm>
                  <a:off x="4791075" y="2438400"/>
                  <a:ext cx="942975" cy="942975"/>
                </a:xfrm>
                <a:custGeom>
                  <a:avLst/>
                  <a:gdLst/>
                  <a:ahLst/>
                  <a:cxnLst>
                    <a:cxn ang="0">
                      <a:pos x="942975" y="296659"/>
                    </a:cxn>
                    <a:cxn ang="0">
                      <a:pos x="942975" y="261757"/>
                    </a:cxn>
                    <a:cxn ang="0">
                      <a:pos x="942328" y="233966"/>
                    </a:cxn>
                    <a:cxn ang="0">
                      <a:pos x="937154" y="171920"/>
                    </a:cxn>
                    <a:cxn ang="0">
                      <a:pos x="918398" y="113105"/>
                    </a:cxn>
                    <a:cxn ang="0">
                      <a:pos x="880886" y="62692"/>
                    </a:cxn>
                    <a:cxn ang="0">
                      <a:pos x="830438" y="25206"/>
                    </a:cxn>
                    <a:cxn ang="0">
                      <a:pos x="771583" y="6463"/>
                    </a:cxn>
                    <a:cxn ang="0">
                      <a:pos x="709494" y="646"/>
                    </a:cxn>
                    <a:cxn ang="0">
                      <a:pos x="681037" y="646"/>
                    </a:cxn>
                    <a:cxn ang="0">
                      <a:pos x="646759" y="0"/>
                    </a:cxn>
                    <a:cxn ang="0">
                      <a:pos x="296215" y="0"/>
                    </a:cxn>
                    <a:cxn ang="0">
                      <a:pos x="261937" y="646"/>
                    </a:cxn>
                    <a:cxn ang="0">
                      <a:pos x="233480" y="646"/>
                    </a:cxn>
                    <a:cxn ang="0">
                      <a:pos x="171391" y="6463"/>
                    </a:cxn>
                    <a:cxn ang="0">
                      <a:pos x="113182" y="25206"/>
                    </a:cxn>
                    <a:cxn ang="0">
                      <a:pos x="62088" y="62692"/>
                    </a:cxn>
                    <a:cxn ang="0">
                      <a:pos x="24576" y="113105"/>
                    </a:cxn>
                    <a:cxn ang="0">
                      <a:pos x="5820" y="171920"/>
                    </a:cxn>
                    <a:cxn ang="0">
                      <a:pos x="646" y="233966"/>
                    </a:cxn>
                    <a:cxn ang="0">
                      <a:pos x="0" y="261757"/>
                    </a:cxn>
                    <a:cxn ang="0">
                      <a:pos x="0" y="296659"/>
                    </a:cxn>
                    <a:cxn ang="0">
                      <a:pos x="0" y="646962"/>
                    </a:cxn>
                    <a:cxn ang="0">
                      <a:pos x="0" y="681217"/>
                    </a:cxn>
                    <a:cxn ang="0">
                      <a:pos x="646" y="709654"/>
                    </a:cxn>
                    <a:cxn ang="0">
                      <a:pos x="5820" y="771054"/>
                    </a:cxn>
                    <a:cxn ang="0">
                      <a:pos x="24576" y="829869"/>
                    </a:cxn>
                    <a:cxn ang="0">
                      <a:pos x="62088" y="880928"/>
                    </a:cxn>
                    <a:cxn ang="0">
                      <a:pos x="113182" y="918414"/>
                    </a:cxn>
                    <a:cxn ang="0">
                      <a:pos x="171391" y="937158"/>
                    </a:cxn>
                    <a:cxn ang="0">
                      <a:pos x="233480" y="942328"/>
                    </a:cxn>
                    <a:cxn ang="0">
                      <a:pos x="261937" y="942975"/>
                    </a:cxn>
                    <a:cxn ang="0">
                      <a:pos x="296215" y="942975"/>
                    </a:cxn>
                    <a:cxn ang="0">
                      <a:pos x="646759" y="942975"/>
                    </a:cxn>
                    <a:cxn ang="0">
                      <a:pos x="681037" y="942975"/>
                    </a:cxn>
                    <a:cxn ang="0">
                      <a:pos x="709494" y="942328"/>
                    </a:cxn>
                    <a:cxn ang="0">
                      <a:pos x="771583" y="937158"/>
                    </a:cxn>
                    <a:cxn ang="0">
                      <a:pos x="830438" y="918414"/>
                    </a:cxn>
                    <a:cxn ang="0">
                      <a:pos x="880886" y="880928"/>
                    </a:cxn>
                    <a:cxn ang="0">
                      <a:pos x="918398" y="829869"/>
                    </a:cxn>
                    <a:cxn ang="0">
                      <a:pos x="937154" y="771054"/>
                    </a:cxn>
                    <a:cxn ang="0">
                      <a:pos x="942328" y="709654"/>
                    </a:cxn>
                    <a:cxn ang="0">
                      <a:pos x="942975" y="681217"/>
                    </a:cxn>
                    <a:cxn ang="0">
                      <a:pos x="942975" y="646962"/>
                    </a:cxn>
                    <a:cxn ang="0">
                      <a:pos x="942975" y="296659"/>
                    </a:cxn>
                  </a:cxnLst>
                  <a:pathLst>
                    <a:path w="1458" h="1459">
                      <a:moveTo>
                        <a:pt x="1458" y="459"/>
                      </a:moveTo>
                      <a:cubicBezTo>
                        <a:pt x="1458" y="446"/>
                        <a:pt x="1458" y="427"/>
                        <a:pt x="1458" y="405"/>
                      </a:cubicBezTo>
                      <a:cubicBezTo>
                        <a:pt x="1458" y="382"/>
                        <a:pt x="1458" y="373"/>
                        <a:pt x="1457" y="362"/>
                      </a:cubicBezTo>
                      <a:cubicBezTo>
                        <a:pt x="1457" y="329"/>
                        <a:pt x="1455" y="296"/>
                        <a:pt x="1449" y="266"/>
                      </a:cubicBezTo>
                      <a:cubicBezTo>
                        <a:pt x="1443" y="234"/>
                        <a:pt x="1435" y="205"/>
                        <a:pt x="1420" y="175"/>
                      </a:cubicBezTo>
                      <a:cubicBezTo>
                        <a:pt x="1405" y="146"/>
                        <a:pt x="1384" y="120"/>
                        <a:pt x="1362" y="97"/>
                      </a:cubicBezTo>
                      <a:cubicBezTo>
                        <a:pt x="1339" y="74"/>
                        <a:pt x="1313" y="54"/>
                        <a:pt x="1284" y="39"/>
                      </a:cubicBezTo>
                      <a:cubicBezTo>
                        <a:pt x="1254" y="24"/>
                        <a:pt x="1225" y="16"/>
                        <a:pt x="1193" y="10"/>
                      </a:cubicBezTo>
                      <a:cubicBezTo>
                        <a:pt x="1163" y="4"/>
                        <a:pt x="1130" y="2"/>
                        <a:pt x="1097" y="1"/>
                      </a:cubicBezTo>
                      <a:cubicBezTo>
                        <a:pt x="1086" y="1"/>
                        <a:pt x="1077" y="1"/>
                        <a:pt x="1053" y="1"/>
                      </a:cubicBezTo>
                      <a:cubicBezTo>
                        <a:pt x="1031" y="1"/>
                        <a:pt x="1013" y="0"/>
                        <a:pt x="1000" y="0"/>
                      </a:cubicBezTo>
                      <a:cubicBezTo>
                        <a:pt x="458" y="0"/>
                        <a:pt x="458" y="0"/>
                        <a:pt x="458" y="0"/>
                      </a:cubicBezTo>
                      <a:cubicBezTo>
                        <a:pt x="445" y="0"/>
                        <a:pt x="427" y="1"/>
                        <a:pt x="405" y="1"/>
                      </a:cubicBezTo>
                      <a:cubicBezTo>
                        <a:pt x="381" y="1"/>
                        <a:pt x="372" y="1"/>
                        <a:pt x="361" y="1"/>
                      </a:cubicBezTo>
                      <a:cubicBezTo>
                        <a:pt x="328" y="2"/>
                        <a:pt x="295" y="4"/>
                        <a:pt x="265"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3" y="296"/>
                        <a:pt x="1" y="329"/>
                        <a:pt x="1" y="362"/>
                      </a:cubicBezTo>
                      <a:cubicBezTo>
                        <a:pt x="0" y="373"/>
                        <a:pt x="0" y="382"/>
                        <a:pt x="0" y="405"/>
                      </a:cubicBezTo>
                      <a:cubicBezTo>
                        <a:pt x="0" y="427"/>
                        <a:pt x="0" y="446"/>
                        <a:pt x="0" y="459"/>
                      </a:cubicBezTo>
                      <a:cubicBezTo>
                        <a:pt x="0" y="1001"/>
                        <a:pt x="0" y="1001"/>
                        <a:pt x="0" y="1001"/>
                      </a:cubicBezTo>
                      <a:cubicBezTo>
                        <a:pt x="0" y="1014"/>
                        <a:pt x="0" y="1032"/>
                        <a:pt x="0" y="1054"/>
                      </a:cubicBezTo>
                      <a:cubicBezTo>
                        <a:pt x="0" y="1077"/>
                        <a:pt x="0" y="1087"/>
                        <a:pt x="1" y="1098"/>
                      </a:cubicBezTo>
                      <a:cubicBezTo>
                        <a:pt x="1" y="1131"/>
                        <a:pt x="3"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5" y="1450"/>
                      </a:cubicBezTo>
                      <a:cubicBezTo>
                        <a:pt x="295" y="1455"/>
                        <a:pt x="328" y="1458"/>
                        <a:pt x="361" y="1458"/>
                      </a:cubicBezTo>
                      <a:cubicBezTo>
                        <a:pt x="372" y="1458"/>
                        <a:pt x="381" y="1459"/>
                        <a:pt x="405" y="1459"/>
                      </a:cubicBezTo>
                      <a:cubicBezTo>
                        <a:pt x="427" y="1459"/>
                        <a:pt x="445" y="1459"/>
                        <a:pt x="458" y="1459"/>
                      </a:cubicBezTo>
                      <a:cubicBezTo>
                        <a:pt x="1000" y="1459"/>
                        <a:pt x="1000" y="1459"/>
                        <a:pt x="1000" y="1459"/>
                      </a:cubicBezTo>
                      <a:cubicBezTo>
                        <a:pt x="1013" y="1459"/>
                        <a:pt x="1031" y="1459"/>
                        <a:pt x="1053" y="1459"/>
                      </a:cubicBezTo>
                      <a:cubicBezTo>
                        <a:pt x="1077" y="1459"/>
                        <a:pt x="1086" y="1458"/>
                        <a:pt x="1097" y="1458"/>
                      </a:cubicBezTo>
                      <a:cubicBezTo>
                        <a:pt x="1130" y="1458"/>
                        <a:pt x="1163" y="1455"/>
                        <a:pt x="1193" y="1450"/>
                      </a:cubicBezTo>
                      <a:cubicBezTo>
                        <a:pt x="1225" y="1444"/>
                        <a:pt x="1254" y="1436"/>
                        <a:pt x="1284" y="1421"/>
                      </a:cubicBezTo>
                      <a:cubicBezTo>
                        <a:pt x="1313" y="1406"/>
                        <a:pt x="1339" y="1385"/>
                        <a:pt x="1362" y="1363"/>
                      </a:cubicBezTo>
                      <a:cubicBezTo>
                        <a:pt x="1384" y="1340"/>
                        <a:pt x="1405" y="1314"/>
                        <a:pt x="1420" y="1284"/>
                      </a:cubicBezTo>
                      <a:cubicBezTo>
                        <a:pt x="1435" y="1255"/>
                        <a:pt x="1443" y="1226"/>
                        <a:pt x="1449" y="1193"/>
                      </a:cubicBezTo>
                      <a:cubicBezTo>
                        <a:pt x="1455" y="1164"/>
                        <a:pt x="1457" y="1131"/>
                        <a:pt x="1457" y="1098"/>
                      </a:cubicBezTo>
                      <a:cubicBezTo>
                        <a:pt x="1458" y="1087"/>
                        <a:pt x="1458" y="1077"/>
                        <a:pt x="1458" y="1054"/>
                      </a:cubicBezTo>
                      <a:cubicBezTo>
                        <a:pt x="1458" y="1032"/>
                        <a:pt x="1458" y="1014"/>
                        <a:pt x="1458" y="1001"/>
                      </a:cubicBezTo>
                      <a:lnTo>
                        <a:pt x="1458" y="459"/>
                      </a:lnTo>
                      <a:close/>
                    </a:path>
                  </a:pathLst>
                </a:custGeom>
                <a:solidFill>
                  <a:srgbClr val="0D0D0D"/>
                </a:solidFill>
                <a:ln w="9525">
                  <a:noFill/>
                </a:ln>
              </p:spPr>
              <p:txBody>
                <a:bodyPr/>
                <a:p>
                  <a:endParaRPr lang="zh-CN" altLang="en-US"/>
                </a:p>
              </p:txBody>
            </p:sp>
            <p:sp>
              <p:nvSpPr>
                <p:cNvPr id="24021" name="Oval 305"/>
                <p:cNvSpPr/>
                <p:nvPr/>
              </p:nvSpPr>
              <p:spPr>
                <a:xfrm>
                  <a:off x="4849813" y="2497138"/>
                  <a:ext cx="819150" cy="819150"/>
                </a:xfrm>
                <a:prstGeom prst="ellipse">
                  <a:avLst/>
                </a:prstGeom>
                <a:solidFill>
                  <a:srgbClr val="F3F3F3"/>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022" name="Freeform 306"/>
                <p:cNvSpPr/>
                <p:nvPr/>
              </p:nvSpPr>
              <p:spPr>
                <a:xfrm>
                  <a:off x="5216525" y="2557463"/>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4023" name="Freeform 307"/>
                <p:cNvSpPr/>
                <p:nvPr/>
              </p:nvSpPr>
              <p:spPr>
                <a:xfrm>
                  <a:off x="5262563" y="2557463"/>
                  <a:ext cx="44450" cy="66675"/>
                </a:xfrm>
                <a:custGeom>
                  <a:avLst/>
                  <a:gdLst/>
                  <a:ahLst/>
                  <a:cxnLst>
                    <a:cxn ang="0">
                      <a:pos x="8374" y="21361"/>
                    </a:cxn>
                    <a:cxn ang="0">
                      <a:pos x="1932" y="21361"/>
                    </a:cxn>
                    <a:cxn ang="0">
                      <a:pos x="7730" y="5825"/>
                    </a:cxn>
                    <a:cxn ang="0">
                      <a:pos x="23835" y="0"/>
                    </a:cxn>
                    <a:cxn ang="0">
                      <a:pos x="39296" y="5178"/>
                    </a:cxn>
                    <a:cxn ang="0">
                      <a:pos x="44450" y="18125"/>
                    </a:cxn>
                    <a:cxn ang="0">
                      <a:pos x="33498" y="36897"/>
                    </a:cxn>
                    <a:cxn ang="0">
                      <a:pos x="15460" y="47902"/>
                    </a:cxn>
                    <a:cxn ang="0">
                      <a:pos x="9018" y="53728"/>
                    </a:cxn>
                    <a:cxn ang="0">
                      <a:pos x="6442" y="61496"/>
                    </a:cxn>
                    <a:cxn ang="0">
                      <a:pos x="43805" y="61496"/>
                    </a:cxn>
                    <a:cxn ang="0">
                      <a:pos x="43805" y="66675"/>
                    </a:cxn>
                    <a:cxn ang="0">
                      <a:pos x="0" y="66675"/>
                    </a:cxn>
                    <a:cxn ang="0">
                      <a:pos x="1288" y="57612"/>
                    </a:cxn>
                    <a:cxn ang="0">
                      <a:pos x="5153" y="50491"/>
                    </a:cxn>
                    <a:cxn ang="0">
                      <a:pos x="19970" y="38192"/>
                    </a:cxn>
                    <a:cxn ang="0">
                      <a:pos x="32210" y="30424"/>
                    </a:cxn>
                    <a:cxn ang="0">
                      <a:pos x="37363" y="18772"/>
                    </a:cxn>
                    <a:cxn ang="0">
                      <a:pos x="33498" y="8415"/>
                    </a:cxn>
                    <a:cxn ang="0">
                      <a:pos x="23191" y="4531"/>
                    </a:cxn>
                    <a:cxn ang="0">
                      <a:pos x="12239" y="9709"/>
                    </a:cxn>
                    <a:cxn ang="0">
                      <a:pos x="8374" y="21361"/>
                    </a:cxn>
                  </a:cxnLst>
                  <a:pathLst>
                    <a:path w="69" h="103">
                      <a:moveTo>
                        <a:pt x="13" y="33"/>
                      </a:moveTo>
                      <a:cubicBezTo>
                        <a:pt x="3" y="33"/>
                        <a:pt x="3" y="33"/>
                        <a:pt x="3" y="33"/>
                      </a:cubicBezTo>
                      <a:cubicBezTo>
                        <a:pt x="3" y="23"/>
                        <a:pt x="6" y="15"/>
                        <a:pt x="12" y="9"/>
                      </a:cubicBezTo>
                      <a:cubicBezTo>
                        <a:pt x="18" y="3"/>
                        <a:pt x="27" y="0"/>
                        <a:pt x="37" y="0"/>
                      </a:cubicBezTo>
                      <a:cubicBezTo>
                        <a:pt x="47" y="0"/>
                        <a:pt x="55" y="2"/>
                        <a:pt x="61" y="8"/>
                      </a:cubicBezTo>
                      <a:cubicBezTo>
                        <a:pt x="66" y="13"/>
                        <a:pt x="69" y="20"/>
                        <a:pt x="69" y="28"/>
                      </a:cubicBezTo>
                      <a:cubicBezTo>
                        <a:pt x="69" y="39"/>
                        <a:pt x="63" y="49"/>
                        <a:pt x="52" y="57"/>
                      </a:cubicBezTo>
                      <a:cubicBezTo>
                        <a:pt x="42" y="63"/>
                        <a:pt x="33" y="68"/>
                        <a:pt x="24" y="74"/>
                      </a:cubicBezTo>
                      <a:cubicBezTo>
                        <a:pt x="19" y="77"/>
                        <a:pt x="16" y="80"/>
                        <a:pt x="14" y="83"/>
                      </a:cubicBezTo>
                      <a:cubicBezTo>
                        <a:pt x="12" y="86"/>
                        <a:pt x="10" y="91"/>
                        <a:pt x="10" y="95"/>
                      </a:cubicBezTo>
                      <a:cubicBezTo>
                        <a:pt x="68" y="95"/>
                        <a:pt x="68" y="95"/>
                        <a:pt x="68" y="95"/>
                      </a:cubicBezTo>
                      <a:cubicBezTo>
                        <a:pt x="68" y="103"/>
                        <a:pt x="68" y="103"/>
                        <a:pt x="68" y="103"/>
                      </a:cubicBezTo>
                      <a:cubicBezTo>
                        <a:pt x="0" y="103"/>
                        <a:pt x="0" y="103"/>
                        <a:pt x="0" y="103"/>
                      </a:cubicBezTo>
                      <a:cubicBezTo>
                        <a:pt x="0" y="97"/>
                        <a:pt x="1" y="93"/>
                        <a:pt x="2" y="89"/>
                      </a:cubicBezTo>
                      <a:cubicBezTo>
                        <a:pt x="3" y="85"/>
                        <a:pt x="5" y="81"/>
                        <a:pt x="8" y="78"/>
                      </a:cubicBezTo>
                      <a:cubicBezTo>
                        <a:pt x="14" y="71"/>
                        <a:pt x="21" y="65"/>
                        <a:pt x="31" y="59"/>
                      </a:cubicBezTo>
                      <a:cubicBezTo>
                        <a:pt x="42" y="53"/>
                        <a:pt x="48" y="48"/>
                        <a:pt x="50" y="47"/>
                      </a:cubicBezTo>
                      <a:cubicBezTo>
                        <a:pt x="56" y="42"/>
                        <a:pt x="58" y="36"/>
                        <a:pt x="58" y="29"/>
                      </a:cubicBezTo>
                      <a:cubicBezTo>
                        <a:pt x="58" y="22"/>
                        <a:pt x="56" y="17"/>
                        <a:pt x="52" y="13"/>
                      </a:cubicBezTo>
                      <a:cubicBezTo>
                        <a:pt x="48" y="9"/>
                        <a:pt x="42" y="7"/>
                        <a:pt x="36" y="7"/>
                      </a:cubicBezTo>
                      <a:cubicBezTo>
                        <a:pt x="29" y="7"/>
                        <a:pt x="24" y="10"/>
                        <a:pt x="19" y="15"/>
                      </a:cubicBezTo>
                      <a:cubicBezTo>
                        <a:pt x="15" y="20"/>
                        <a:pt x="13" y="26"/>
                        <a:pt x="13" y="33"/>
                      </a:cubicBezTo>
                      <a:close/>
                    </a:path>
                  </a:pathLst>
                </a:custGeom>
                <a:solidFill>
                  <a:srgbClr val="000000"/>
                </a:solidFill>
                <a:ln w="9525">
                  <a:noFill/>
                </a:ln>
              </p:spPr>
              <p:txBody>
                <a:bodyPr/>
                <a:p>
                  <a:endParaRPr lang="zh-CN" altLang="en-US"/>
                </a:p>
              </p:txBody>
            </p:sp>
            <p:sp>
              <p:nvSpPr>
                <p:cNvPr id="24024" name="Freeform 308"/>
                <p:cNvSpPr>
                  <a:spLocks noEditPoints="1"/>
                </p:cNvSpPr>
                <p:nvPr/>
              </p:nvSpPr>
              <p:spPr>
                <a:xfrm>
                  <a:off x="5235575" y="3192463"/>
                  <a:ext cx="44450" cy="68262"/>
                </a:xfrm>
                <a:custGeom>
                  <a:avLst/>
                  <a:gdLst/>
                  <a:ahLst/>
                  <a:cxnLst>
                    <a:cxn ang="0">
                      <a:pos x="43805" y="16743"/>
                    </a:cxn>
                    <a:cxn ang="0">
                      <a:pos x="37363" y="16743"/>
                    </a:cxn>
                    <a:cxn ang="0">
                      <a:pos x="32854" y="8371"/>
                    </a:cxn>
                    <a:cxn ang="0">
                      <a:pos x="24479" y="5151"/>
                    </a:cxn>
                    <a:cxn ang="0">
                      <a:pos x="11595" y="11591"/>
                    </a:cxn>
                    <a:cxn ang="0">
                      <a:pos x="5797" y="35418"/>
                    </a:cxn>
                    <a:cxn ang="0">
                      <a:pos x="12239" y="28335"/>
                    </a:cxn>
                    <a:cxn ang="0">
                      <a:pos x="23191" y="25115"/>
                    </a:cxn>
                    <a:cxn ang="0">
                      <a:pos x="39296" y="30911"/>
                    </a:cxn>
                    <a:cxn ang="0">
                      <a:pos x="44450" y="46366"/>
                    </a:cxn>
                    <a:cxn ang="0">
                      <a:pos x="39296" y="62466"/>
                    </a:cxn>
                    <a:cxn ang="0">
                      <a:pos x="23191" y="68262"/>
                    </a:cxn>
                    <a:cxn ang="0">
                      <a:pos x="6442" y="61178"/>
                    </a:cxn>
                    <a:cxn ang="0">
                      <a:pos x="0" y="36062"/>
                    </a:cxn>
                    <a:cxn ang="0">
                      <a:pos x="4509" y="12235"/>
                    </a:cxn>
                    <a:cxn ang="0">
                      <a:pos x="23835" y="0"/>
                    </a:cxn>
                    <a:cxn ang="0">
                      <a:pos x="37363" y="4507"/>
                    </a:cxn>
                    <a:cxn ang="0">
                      <a:pos x="43805" y="16743"/>
                    </a:cxn>
                    <a:cxn ang="0">
                      <a:pos x="23191" y="30267"/>
                    </a:cxn>
                    <a:cxn ang="0">
                      <a:pos x="12239" y="34774"/>
                    </a:cxn>
                    <a:cxn ang="0">
                      <a:pos x="8374" y="46366"/>
                    </a:cxn>
                    <a:cxn ang="0">
                      <a:pos x="11595" y="57314"/>
                    </a:cxn>
                    <a:cxn ang="0">
                      <a:pos x="23191" y="63110"/>
                    </a:cxn>
                    <a:cxn ang="0">
                      <a:pos x="35431" y="57958"/>
                    </a:cxn>
                    <a:cxn ang="0">
                      <a:pos x="38652" y="46366"/>
                    </a:cxn>
                    <a:cxn ang="0">
                      <a:pos x="34786" y="34131"/>
                    </a:cxn>
                    <a:cxn ang="0">
                      <a:pos x="23191" y="30267"/>
                    </a:cxn>
                  </a:cxnLst>
                  <a:pathLst>
                    <a:path w="69" h="106">
                      <a:moveTo>
                        <a:pt x="68" y="26"/>
                      </a:moveTo>
                      <a:cubicBezTo>
                        <a:pt x="58" y="26"/>
                        <a:pt x="58" y="26"/>
                        <a:pt x="58" y="26"/>
                      </a:cubicBezTo>
                      <a:cubicBezTo>
                        <a:pt x="57" y="20"/>
                        <a:pt x="55" y="16"/>
                        <a:pt x="51" y="13"/>
                      </a:cubicBezTo>
                      <a:cubicBezTo>
                        <a:pt x="48" y="10"/>
                        <a:pt x="44" y="8"/>
                        <a:pt x="38" y="8"/>
                      </a:cubicBezTo>
                      <a:cubicBezTo>
                        <a:pt x="30" y="8"/>
                        <a:pt x="23" y="11"/>
                        <a:pt x="18" y="18"/>
                      </a:cubicBezTo>
                      <a:cubicBezTo>
                        <a:pt x="12" y="25"/>
                        <a:pt x="9" y="38"/>
                        <a:pt x="9" y="55"/>
                      </a:cubicBezTo>
                      <a:cubicBezTo>
                        <a:pt x="13" y="49"/>
                        <a:pt x="17" y="46"/>
                        <a:pt x="19" y="44"/>
                      </a:cubicBezTo>
                      <a:cubicBezTo>
                        <a:pt x="24" y="40"/>
                        <a:pt x="30" y="39"/>
                        <a:pt x="36" y="39"/>
                      </a:cubicBezTo>
                      <a:cubicBezTo>
                        <a:pt x="47" y="39"/>
                        <a:pt x="55" y="42"/>
                        <a:pt x="61" y="48"/>
                      </a:cubicBezTo>
                      <a:cubicBezTo>
                        <a:pt x="66" y="53"/>
                        <a:pt x="69" y="62"/>
                        <a:pt x="69" y="72"/>
                      </a:cubicBezTo>
                      <a:cubicBezTo>
                        <a:pt x="69" y="83"/>
                        <a:pt x="66" y="91"/>
                        <a:pt x="61" y="97"/>
                      </a:cubicBezTo>
                      <a:cubicBezTo>
                        <a:pt x="55" y="103"/>
                        <a:pt x="47" y="106"/>
                        <a:pt x="36" y="106"/>
                      </a:cubicBezTo>
                      <a:cubicBezTo>
                        <a:pt x="25" y="106"/>
                        <a:pt x="17" y="102"/>
                        <a:pt x="10" y="95"/>
                      </a:cubicBezTo>
                      <a:cubicBezTo>
                        <a:pt x="3" y="86"/>
                        <a:pt x="0" y="74"/>
                        <a:pt x="0" y="56"/>
                      </a:cubicBezTo>
                      <a:cubicBezTo>
                        <a:pt x="0" y="41"/>
                        <a:pt x="2" y="29"/>
                        <a:pt x="7" y="19"/>
                      </a:cubicBezTo>
                      <a:cubicBezTo>
                        <a:pt x="14" y="7"/>
                        <a:pt x="24" y="0"/>
                        <a:pt x="37" y="0"/>
                      </a:cubicBezTo>
                      <a:cubicBezTo>
                        <a:pt x="46" y="0"/>
                        <a:pt x="53" y="2"/>
                        <a:pt x="58" y="7"/>
                      </a:cubicBezTo>
                      <a:cubicBezTo>
                        <a:pt x="64" y="11"/>
                        <a:pt x="67" y="17"/>
                        <a:pt x="68" y="26"/>
                      </a:cubicBezTo>
                      <a:close/>
                      <a:moveTo>
                        <a:pt x="36" y="47"/>
                      </a:moveTo>
                      <a:cubicBezTo>
                        <a:pt x="29" y="47"/>
                        <a:pt x="23" y="49"/>
                        <a:pt x="19" y="54"/>
                      </a:cubicBezTo>
                      <a:cubicBezTo>
                        <a:pt x="15" y="59"/>
                        <a:pt x="13" y="65"/>
                        <a:pt x="13" y="72"/>
                      </a:cubicBezTo>
                      <a:cubicBezTo>
                        <a:pt x="13" y="79"/>
                        <a:pt x="15" y="85"/>
                        <a:pt x="18" y="89"/>
                      </a:cubicBezTo>
                      <a:cubicBezTo>
                        <a:pt x="22" y="95"/>
                        <a:pt x="28" y="98"/>
                        <a:pt x="36" y="98"/>
                      </a:cubicBezTo>
                      <a:cubicBezTo>
                        <a:pt x="44" y="98"/>
                        <a:pt x="51" y="95"/>
                        <a:pt x="55" y="90"/>
                      </a:cubicBezTo>
                      <a:cubicBezTo>
                        <a:pt x="58" y="85"/>
                        <a:pt x="60" y="79"/>
                        <a:pt x="60" y="72"/>
                      </a:cubicBezTo>
                      <a:cubicBezTo>
                        <a:pt x="60" y="64"/>
                        <a:pt x="58" y="57"/>
                        <a:pt x="54" y="53"/>
                      </a:cubicBezTo>
                      <a:cubicBezTo>
                        <a:pt x="50" y="49"/>
                        <a:pt x="44" y="47"/>
                        <a:pt x="36" y="47"/>
                      </a:cubicBezTo>
                      <a:close/>
                    </a:path>
                  </a:pathLst>
                </a:custGeom>
                <a:solidFill>
                  <a:srgbClr val="000000"/>
                </a:solidFill>
                <a:ln w="9525">
                  <a:noFill/>
                </a:ln>
              </p:spPr>
              <p:txBody>
                <a:bodyPr/>
                <a:p>
                  <a:endParaRPr lang="zh-CN" altLang="en-US"/>
                </a:p>
              </p:txBody>
            </p:sp>
            <p:sp>
              <p:nvSpPr>
                <p:cNvPr id="24025" name="Freeform 309"/>
                <p:cNvSpPr/>
                <p:nvPr/>
              </p:nvSpPr>
              <p:spPr>
                <a:xfrm>
                  <a:off x="5402263"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6"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4026" name="Freeform 310"/>
                <p:cNvSpPr/>
                <p:nvPr/>
              </p:nvSpPr>
              <p:spPr>
                <a:xfrm>
                  <a:off x="5511800" y="2720975"/>
                  <a:ext cx="44450" cy="66675"/>
                </a:xfrm>
                <a:custGeom>
                  <a:avLst/>
                  <a:gdLst/>
                  <a:ahLst/>
                  <a:cxnLst>
                    <a:cxn ang="0">
                      <a:pos x="8497" y="22009"/>
                    </a:cxn>
                    <a:cxn ang="0">
                      <a:pos x="1961" y="22009"/>
                    </a:cxn>
                    <a:cxn ang="0">
                      <a:pos x="7844" y="5825"/>
                    </a:cxn>
                    <a:cxn ang="0">
                      <a:pos x="24186" y="0"/>
                    </a:cxn>
                    <a:cxn ang="0">
                      <a:pos x="39220" y="5178"/>
                    </a:cxn>
                    <a:cxn ang="0">
                      <a:pos x="44450" y="18125"/>
                    </a:cxn>
                    <a:cxn ang="0">
                      <a:pos x="33991" y="36897"/>
                    </a:cxn>
                    <a:cxn ang="0">
                      <a:pos x="15034" y="47902"/>
                    </a:cxn>
                    <a:cxn ang="0">
                      <a:pos x="9151" y="53728"/>
                    </a:cxn>
                    <a:cxn ang="0">
                      <a:pos x="6536" y="61496"/>
                    </a:cxn>
                    <a:cxn ang="0">
                      <a:pos x="43796" y="61496"/>
                    </a:cxn>
                    <a:cxn ang="0">
                      <a:pos x="43796" y="66675"/>
                    </a:cxn>
                    <a:cxn ang="0">
                      <a:pos x="0" y="66675"/>
                    </a:cxn>
                    <a:cxn ang="0">
                      <a:pos x="1307" y="57612"/>
                    </a:cxn>
                    <a:cxn ang="0">
                      <a:pos x="5229" y="50491"/>
                    </a:cxn>
                    <a:cxn ang="0">
                      <a:pos x="20263" y="38839"/>
                    </a:cxn>
                    <a:cxn ang="0">
                      <a:pos x="32683" y="30424"/>
                    </a:cxn>
                    <a:cxn ang="0">
                      <a:pos x="37913" y="18772"/>
                    </a:cxn>
                    <a:cxn ang="0">
                      <a:pos x="33991" y="9062"/>
                    </a:cxn>
                    <a:cxn ang="0">
                      <a:pos x="22878" y="5178"/>
                    </a:cxn>
                    <a:cxn ang="0">
                      <a:pos x="12419" y="9709"/>
                    </a:cxn>
                    <a:cxn ang="0">
                      <a:pos x="8497" y="22009"/>
                    </a:cxn>
                  </a:cxnLst>
                  <a:pathLst>
                    <a:path w="68" h="103">
                      <a:moveTo>
                        <a:pt x="13" y="34"/>
                      </a:moveTo>
                      <a:cubicBezTo>
                        <a:pt x="3" y="34"/>
                        <a:pt x="3" y="34"/>
                        <a:pt x="3" y="34"/>
                      </a:cubicBezTo>
                      <a:cubicBezTo>
                        <a:pt x="3" y="23"/>
                        <a:pt x="6" y="15"/>
                        <a:pt x="12" y="9"/>
                      </a:cubicBezTo>
                      <a:cubicBezTo>
                        <a:pt x="18" y="3"/>
                        <a:pt x="26" y="0"/>
                        <a:pt x="37" y="0"/>
                      </a:cubicBezTo>
                      <a:cubicBezTo>
                        <a:pt x="47" y="0"/>
                        <a:pt x="54" y="3"/>
                        <a:pt x="60" y="8"/>
                      </a:cubicBezTo>
                      <a:cubicBezTo>
                        <a:pt x="66" y="13"/>
                        <a:pt x="68" y="20"/>
                        <a:pt x="68" y="28"/>
                      </a:cubicBezTo>
                      <a:cubicBezTo>
                        <a:pt x="68" y="40"/>
                        <a:pt x="63" y="49"/>
                        <a:pt x="52" y="57"/>
                      </a:cubicBezTo>
                      <a:cubicBezTo>
                        <a:pt x="42" y="63"/>
                        <a:pt x="33" y="69"/>
                        <a:pt x="23" y="74"/>
                      </a:cubicBezTo>
                      <a:cubicBezTo>
                        <a:pt x="19" y="78"/>
                        <a:pt x="16" y="81"/>
                        <a:pt x="14" y="83"/>
                      </a:cubicBezTo>
                      <a:cubicBezTo>
                        <a:pt x="11" y="87"/>
                        <a:pt x="10" y="91"/>
                        <a:pt x="10" y="95"/>
                      </a:cubicBezTo>
                      <a:cubicBezTo>
                        <a:pt x="67" y="95"/>
                        <a:pt x="67" y="95"/>
                        <a:pt x="67" y="95"/>
                      </a:cubicBezTo>
                      <a:cubicBezTo>
                        <a:pt x="67" y="103"/>
                        <a:pt x="67" y="103"/>
                        <a:pt x="67" y="103"/>
                      </a:cubicBezTo>
                      <a:cubicBezTo>
                        <a:pt x="0" y="103"/>
                        <a:pt x="0" y="103"/>
                        <a:pt x="0" y="103"/>
                      </a:cubicBezTo>
                      <a:cubicBezTo>
                        <a:pt x="0" y="98"/>
                        <a:pt x="0" y="93"/>
                        <a:pt x="2" y="89"/>
                      </a:cubicBezTo>
                      <a:cubicBezTo>
                        <a:pt x="3" y="85"/>
                        <a:pt x="5" y="82"/>
                        <a:pt x="8" y="78"/>
                      </a:cubicBezTo>
                      <a:cubicBezTo>
                        <a:pt x="13" y="72"/>
                        <a:pt x="21" y="66"/>
                        <a:pt x="31" y="60"/>
                      </a:cubicBezTo>
                      <a:cubicBezTo>
                        <a:pt x="42" y="53"/>
                        <a:pt x="48" y="49"/>
                        <a:pt x="50" y="47"/>
                      </a:cubicBezTo>
                      <a:cubicBezTo>
                        <a:pt x="55" y="42"/>
                        <a:pt x="58" y="36"/>
                        <a:pt x="58" y="29"/>
                      </a:cubicBezTo>
                      <a:cubicBezTo>
                        <a:pt x="58" y="23"/>
                        <a:pt x="56" y="17"/>
                        <a:pt x="52" y="14"/>
                      </a:cubicBezTo>
                      <a:cubicBezTo>
                        <a:pt x="47" y="10"/>
                        <a:pt x="42" y="8"/>
                        <a:pt x="35" y="8"/>
                      </a:cubicBezTo>
                      <a:cubicBezTo>
                        <a:pt x="29" y="8"/>
                        <a:pt x="23" y="10"/>
                        <a:pt x="19" y="15"/>
                      </a:cubicBezTo>
                      <a:cubicBezTo>
                        <a:pt x="15" y="21"/>
                        <a:pt x="13" y="27"/>
                        <a:pt x="13" y="34"/>
                      </a:cubicBezTo>
                      <a:close/>
                    </a:path>
                  </a:pathLst>
                </a:custGeom>
                <a:solidFill>
                  <a:srgbClr val="000000"/>
                </a:solidFill>
                <a:ln w="9525">
                  <a:noFill/>
                </a:ln>
              </p:spPr>
              <p:txBody>
                <a:bodyPr/>
                <a:p>
                  <a:endParaRPr lang="zh-CN" altLang="en-US"/>
                </a:p>
              </p:txBody>
            </p:sp>
            <p:sp>
              <p:nvSpPr>
                <p:cNvPr id="24027" name="Freeform 311"/>
                <p:cNvSpPr>
                  <a:spLocks noEditPoints="1"/>
                </p:cNvSpPr>
                <p:nvPr/>
              </p:nvSpPr>
              <p:spPr>
                <a:xfrm>
                  <a:off x="5510213" y="3040063"/>
                  <a:ext cx="46038" cy="66675"/>
                </a:xfrm>
                <a:custGeom>
                  <a:avLst/>
                  <a:gdLst/>
                  <a:ahLst/>
                  <a:cxnLst>
                    <a:cxn ang="0">
                      <a:pos x="30162" y="66675"/>
                    </a:cxn>
                    <a:cxn ang="0">
                      <a:pos x="30162" y="49212"/>
                    </a:cxn>
                    <a:cxn ang="0">
                      <a:pos x="0" y="49212"/>
                    </a:cxn>
                    <a:cxn ang="0">
                      <a:pos x="0" y="44450"/>
                    </a:cxn>
                    <a:cxn ang="0">
                      <a:pos x="31750" y="0"/>
                    </a:cxn>
                    <a:cxn ang="0">
                      <a:pos x="36512" y="0"/>
                    </a:cxn>
                    <a:cxn ang="0">
                      <a:pos x="36512" y="44450"/>
                    </a:cxn>
                    <a:cxn ang="0">
                      <a:pos x="46038" y="44450"/>
                    </a:cxn>
                    <a:cxn ang="0">
                      <a:pos x="46038" y="49212"/>
                    </a:cxn>
                    <a:cxn ang="0">
                      <a:pos x="36512" y="49212"/>
                    </a:cxn>
                    <a:cxn ang="0">
                      <a:pos x="36512" y="66675"/>
                    </a:cxn>
                    <a:cxn ang="0">
                      <a:pos x="30162" y="66675"/>
                    </a:cxn>
                    <a:cxn ang="0">
                      <a:pos x="30162" y="9525"/>
                    </a:cxn>
                    <a:cxn ang="0">
                      <a:pos x="6350" y="44450"/>
                    </a:cxn>
                    <a:cxn ang="0">
                      <a:pos x="30162" y="44450"/>
                    </a:cxn>
                    <a:cxn ang="0">
                      <a:pos x="30162" y="9525"/>
                    </a:cxn>
                  </a:cxnLst>
                  <a:pathLst>
                    <a:path w="29" h="42">
                      <a:moveTo>
                        <a:pt x="19" y="42"/>
                      </a:moveTo>
                      <a:lnTo>
                        <a:pt x="19" y="31"/>
                      </a:lnTo>
                      <a:lnTo>
                        <a:pt x="0" y="31"/>
                      </a:lnTo>
                      <a:lnTo>
                        <a:pt x="0" y="28"/>
                      </a:lnTo>
                      <a:lnTo>
                        <a:pt x="20" y="0"/>
                      </a:lnTo>
                      <a:lnTo>
                        <a:pt x="23" y="0"/>
                      </a:lnTo>
                      <a:lnTo>
                        <a:pt x="23" y="28"/>
                      </a:lnTo>
                      <a:lnTo>
                        <a:pt x="29" y="28"/>
                      </a:lnTo>
                      <a:lnTo>
                        <a:pt x="29" y="31"/>
                      </a:lnTo>
                      <a:lnTo>
                        <a:pt x="23" y="31"/>
                      </a:lnTo>
                      <a:lnTo>
                        <a:pt x="23" y="42"/>
                      </a:lnTo>
                      <a:lnTo>
                        <a:pt x="19" y="42"/>
                      </a:lnTo>
                      <a:close/>
                      <a:moveTo>
                        <a:pt x="19" y="6"/>
                      </a:moveTo>
                      <a:lnTo>
                        <a:pt x="4" y="28"/>
                      </a:lnTo>
                      <a:lnTo>
                        <a:pt x="19" y="28"/>
                      </a:lnTo>
                      <a:lnTo>
                        <a:pt x="19" y="6"/>
                      </a:lnTo>
                      <a:close/>
                    </a:path>
                  </a:pathLst>
                </a:custGeom>
                <a:solidFill>
                  <a:srgbClr val="000000"/>
                </a:solidFill>
                <a:ln w="9525">
                  <a:noFill/>
                </a:ln>
              </p:spPr>
              <p:txBody>
                <a:bodyPr/>
                <a:p>
                  <a:endParaRPr lang="zh-CN" altLang="en-US"/>
                </a:p>
              </p:txBody>
            </p:sp>
            <p:sp>
              <p:nvSpPr>
                <p:cNvPr id="24028" name="Freeform 312"/>
                <p:cNvSpPr>
                  <a:spLocks noEditPoints="1"/>
                </p:cNvSpPr>
                <p:nvPr/>
              </p:nvSpPr>
              <p:spPr>
                <a:xfrm>
                  <a:off x="4959350" y="3036888"/>
                  <a:ext cx="44450" cy="68262"/>
                </a:xfrm>
                <a:custGeom>
                  <a:avLst/>
                  <a:gdLst/>
                  <a:ahLst/>
                  <a:cxnLst>
                    <a:cxn ang="0">
                      <a:pos x="11595" y="31205"/>
                    </a:cxn>
                    <a:cxn ang="0">
                      <a:pos x="4509" y="25354"/>
                    </a:cxn>
                    <a:cxn ang="0">
                      <a:pos x="2576" y="16252"/>
                    </a:cxn>
                    <a:cxn ang="0">
                      <a:pos x="7730" y="4550"/>
                    </a:cxn>
                    <a:cxn ang="0">
                      <a:pos x="21258" y="0"/>
                    </a:cxn>
                    <a:cxn ang="0">
                      <a:pos x="35431" y="3900"/>
                    </a:cxn>
                    <a:cxn ang="0">
                      <a:pos x="41228" y="16252"/>
                    </a:cxn>
                    <a:cxn ang="0">
                      <a:pos x="39296" y="25354"/>
                    </a:cxn>
                    <a:cxn ang="0">
                      <a:pos x="32210" y="31205"/>
                    </a:cxn>
                    <a:cxn ang="0">
                      <a:pos x="41228" y="37706"/>
                    </a:cxn>
                    <a:cxn ang="0">
                      <a:pos x="44450" y="48108"/>
                    </a:cxn>
                    <a:cxn ang="0">
                      <a:pos x="38007" y="63061"/>
                    </a:cxn>
                    <a:cxn ang="0">
                      <a:pos x="20614" y="68262"/>
                    </a:cxn>
                    <a:cxn ang="0">
                      <a:pos x="7086" y="63711"/>
                    </a:cxn>
                    <a:cxn ang="0">
                      <a:pos x="0" y="48758"/>
                    </a:cxn>
                    <a:cxn ang="0">
                      <a:pos x="3221" y="37706"/>
                    </a:cxn>
                    <a:cxn ang="0">
                      <a:pos x="11595" y="31205"/>
                    </a:cxn>
                    <a:cxn ang="0">
                      <a:pos x="21902" y="34456"/>
                    </a:cxn>
                    <a:cxn ang="0">
                      <a:pos x="10951" y="37706"/>
                    </a:cxn>
                    <a:cxn ang="0">
                      <a:pos x="5797" y="48758"/>
                    </a:cxn>
                    <a:cxn ang="0">
                      <a:pos x="10307" y="59160"/>
                    </a:cxn>
                    <a:cxn ang="0">
                      <a:pos x="22547" y="63061"/>
                    </a:cxn>
                    <a:cxn ang="0">
                      <a:pos x="33498" y="59160"/>
                    </a:cxn>
                    <a:cxn ang="0">
                      <a:pos x="38007" y="48108"/>
                    </a:cxn>
                    <a:cxn ang="0">
                      <a:pos x="33498" y="37706"/>
                    </a:cxn>
                    <a:cxn ang="0">
                      <a:pos x="21902" y="34456"/>
                    </a:cxn>
                    <a:cxn ang="0">
                      <a:pos x="21902" y="5200"/>
                    </a:cxn>
                    <a:cxn ang="0">
                      <a:pos x="12239" y="8451"/>
                    </a:cxn>
                    <a:cxn ang="0">
                      <a:pos x="8374" y="16902"/>
                    </a:cxn>
                    <a:cxn ang="0">
                      <a:pos x="12884" y="26004"/>
                    </a:cxn>
                    <a:cxn ang="0">
                      <a:pos x="22547" y="29255"/>
                    </a:cxn>
                    <a:cxn ang="0">
                      <a:pos x="31565" y="26004"/>
                    </a:cxn>
                    <a:cxn ang="0">
                      <a:pos x="35431" y="15602"/>
                    </a:cxn>
                    <a:cxn ang="0">
                      <a:pos x="32210" y="7801"/>
                    </a:cxn>
                    <a:cxn ang="0">
                      <a:pos x="21902" y="5200"/>
                    </a:cxn>
                  </a:cxnLst>
                  <a:pathLst>
                    <a:path w="69" h="105">
                      <a:moveTo>
                        <a:pt x="18" y="48"/>
                      </a:moveTo>
                      <a:cubicBezTo>
                        <a:pt x="13" y="44"/>
                        <a:pt x="9" y="41"/>
                        <a:pt x="7" y="39"/>
                      </a:cubicBezTo>
                      <a:cubicBezTo>
                        <a:pt x="5" y="35"/>
                        <a:pt x="4" y="31"/>
                        <a:pt x="4" y="25"/>
                      </a:cubicBezTo>
                      <a:cubicBezTo>
                        <a:pt x="4" y="18"/>
                        <a:pt x="7" y="12"/>
                        <a:pt x="12" y="7"/>
                      </a:cubicBezTo>
                      <a:cubicBezTo>
                        <a:pt x="18" y="2"/>
                        <a:pt x="25" y="0"/>
                        <a:pt x="33" y="0"/>
                      </a:cubicBezTo>
                      <a:cubicBezTo>
                        <a:pt x="42" y="0"/>
                        <a:pt x="49" y="2"/>
                        <a:pt x="55" y="6"/>
                      </a:cubicBezTo>
                      <a:cubicBezTo>
                        <a:pt x="61" y="10"/>
                        <a:pt x="64" y="17"/>
                        <a:pt x="64" y="25"/>
                      </a:cubicBezTo>
                      <a:cubicBezTo>
                        <a:pt x="64" y="31"/>
                        <a:pt x="63" y="35"/>
                        <a:pt x="61" y="39"/>
                      </a:cubicBezTo>
                      <a:cubicBezTo>
                        <a:pt x="59" y="43"/>
                        <a:pt x="55" y="46"/>
                        <a:pt x="50" y="48"/>
                      </a:cubicBezTo>
                      <a:cubicBezTo>
                        <a:pt x="56" y="50"/>
                        <a:pt x="60" y="54"/>
                        <a:pt x="64" y="58"/>
                      </a:cubicBezTo>
                      <a:cubicBezTo>
                        <a:pt x="67" y="63"/>
                        <a:pt x="69" y="68"/>
                        <a:pt x="69" y="74"/>
                      </a:cubicBezTo>
                      <a:cubicBezTo>
                        <a:pt x="69" y="84"/>
                        <a:pt x="65" y="92"/>
                        <a:pt x="59" y="97"/>
                      </a:cubicBezTo>
                      <a:cubicBezTo>
                        <a:pt x="53" y="103"/>
                        <a:pt x="44" y="105"/>
                        <a:pt x="32" y="105"/>
                      </a:cubicBezTo>
                      <a:cubicBezTo>
                        <a:pt x="24" y="105"/>
                        <a:pt x="17" y="103"/>
                        <a:pt x="11" y="98"/>
                      </a:cubicBezTo>
                      <a:cubicBezTo>
                        <a:pt x="4" y="92"/>
                        <a:pt x="0" y="84"/>
                        <a:pt x="0" y="75"/>
                      </a:cubicBezTo>
                      <a:cubicBezTo>
                        <a:pt x="0" y="69"/>
                        <a:pt x="2" y="63"/>
                        <a:pt x="5" y="58"/>
                      </a:cubicBezTo>
                      <a:cubicBezTo>
                        <a:pt x="8" y="53"/>
                        <a:pt x="12" y="50"/>
                        <a:pt x="18" y="48"/>
                      </a:cubicBezTo>
                      <a:close/>
                      <a:moveTo>
                        <a:pt x="34" y="53"/>
                      </a:moveTo>
                      <a:cubicBezTo>
                        <a:pt x="27" y="53"/>
                        <a:pt x="21" y="54"/>
                        <a:pt x="17" y="58"/>
                      </a:cubicBezTo>
                      <a:cubicBezTo>
                        <a:pt x="12" y="62"/>
                        <a:pt x="9" y="67"/>
                        <a:pt x="9" y="75"/>
                      </a:cubicBezTo>
                      <a:cubicBezTo>
                        <a:pt x="9" y="81"/>
                        <a:pt x="12" y="87"/>
                        <a:pt x="16" y="91"/>
                      </a:cubicBezTo>
                      <a:cubicBezTo>
                        <a:pt x="21" y="95"/>
                        <a:pt x="27" y="97"/>
                        <a:pt x="35" y="97"/>
                      </a:cubicBezTo>
                      <a:cubicBezTo>
                        <a:pt x="42" y="97"/>
                        <a:pt x="48" y="95"/>
                        <a:pt x="52" y="91"/>
                      </a:cubicBezTo>
                      <a:cubicBezTo>
                        <a:pt x="57" y="87"/>
                        <a:pt x="59" y="81"/>
                        <a:pt x="59" y="74"/>
                      </a:cubicBezTo>
                      <a:cubicBezTo>
                        <a:pt x="59" y="67"/>
                        <a:pt x="57" y="62"/>
                        <a:pt x="52" y="58"/>
                      </a:cubicBezTo>
                      <a:cubicBezTo>
                        <a:pt x="48" y="55"/>
                        <a:pt x="42" y="53"/>
                        <a:pt x="34" y="53"/>
                      </a:cubicBezTo>
                      <a:close/>
                      <a:moveTo>
                        <a:pt x="34" y="8"/>
                      </a:moveTo>
                      <a:cubicBezTo>
                        <a:pt x="28" y="8"/>
                        <a:pt x="23" y="9"/>
                        <a:pt x="19" y="13"/>
                      </a:cubicBezTo>
                      <a:cubicBezTo>
                        <a:pt x="15" y="16"/>
                        <a:pt x="13" y="20"/>
                        <a:pt x="13" y="26"/>
                      </a:cubicBezTo>
                      <a:cubicBezTo>
                        <a:pt x="13" y="32"/>
                        <a:pt x="15" y="37"/>
                        <a:pt x="20" y="40"/>
                      </a:cubicBezTo>
                      <a:cubicBezTo>
                        <a:pt x="24" y="43"/>
                        <a:pt x="29" y="45"/>
                        <a:pt x="35" y="45"/>
                      </a:cubicBezTo>
                      <a:cubicBezTo>
                        <a:pt x="41" y="45"/>
                        <a:pt x="46" y="43"/>
                        <a:pt x="49" y="40"/>
                      </a:cubicBezTo>
                      <a:cubicBezTo>
                        <a:pt x="53" y="37"/>
                        <a:pt x="55" y="31"/>
                        <a:pt x="55" y="24"/>
                      </a:cubicBezTo>
                      <a:cubicBezTo>
                        <a:pt x="55" y="19"/>
                        <a:pt x="53" y="15"/>
                        <a:pt x="50" y="12"/>
                      </a:cubicBezTo>
                      <a:cubicBezTo>
                        <a:pt x="46" y="9"/>
                        <a:pt x="41" y="8"/>
                        <a:pt x="34" y="8"/>
                      </a:cubicBezTo>
                      <a:close/>
                    </a:path>
                  </a:pathLst>
                </a:custGeom>
                <a:solidFill>
                  <a:srgbClr val="000000"/>
                </a:solidFill>
                <a:ln w="9525">
                  <a:noFill/>
                </a:ln>
              </p:spPr>
              <p:txBody>
                <a:bodyPr/>
                <a:p>
                  <a:endParaRPr lang="zh-CN" altLang="en-US"/>
                </a:p>
              </p:txBody>
            </p:sp>
            <p:sp>
              <p:nvSpPr>
                <p:cNvPr id="24029" name="Freeform 313"/>
                <p:cNvSpPr>
                  <a:spLocks noEditPoints="1"/>
                </p:cNvSpPr>
                <p:nvPr/>
              </p:nvSpPr>
              <p:spPr>
                <a:xfrm>
                  <a:off x="4919663" y="2876550"/>
                  <a:ext cx="44450" cy="68262"/>
                </a:xfrm>
                <a:custGeom>
                  <a:avLst/>
                  <a:gdLst/>
                  <a:ahLst/>
                  <a:cxnLst>
                    <a:cxn ang="0">
                      <a:pos x="1288" y="52009"/>
                    </a:cxn>
                    <a:cxn ang="0">
                      <a:pos x="7086" y="52009"/>
                    </a:cxn>
                    <a:cxn ang="0">
                      <a:pos x="19970" y="63061"/>
                    </a:cxn>
                    <a:cxn ang="0">
                      <a:pos x="35431" y="52659"/>
                    </a:cxn>
                    <a:cxn ang="0">
                      <a:pos x="38652" y="33155"/>
                    </a:cxn>
                    <a:cxn ang="0">
                      <a:pos x="38652" y="33155"/>
                    </a:cxn>
                    <a:cxn ang="0">
                      <a:pos x="30921" y="40957"/>
                    </a:cxn>
                    <a:cxn ang="0">
                      <a:pos x="20614" y="43557"/>
                    </a:cxn>
                    <a:cxn ang="0">
                      <a:pos x="5797" y="37706"/>
                    </a:cxn>
                    <a:cxn ang="0">
                      <a:pos x="0" y="22103"/>
                    </a:cxn>
                    <a:cxn ang="0">
                      <a:pos x="5153" y="6501"/>
                    </a:cxn>
                    <a:cxn ang="0">
                      <a:pos x="21258" y="0"/>
                    </a:cxn>
                    <a:cxn ang="0">
                      <a:pos x="39940" y="9751"/>
                    </a:cxn>
                    <a:cxn ang="0">
                      <a:pos x="44450" y="33805"/>
                    </a:cxn>
                    <a:cxn ang="0">
                      <a:pos x="38007" y="59810"/>
                    </a:cxn>
                    <a:cxn ang="0">
                      <a:pos x="20614" y="68262"/>
                    </a:cxn>
                    <a:cxn ang="0">
                      <a:pos x="7086" y="64361"/>
                    </a:cxn>
                    <a:cxn ang="0">
                      <a:pos x="1288" y="52009"/>
                    </a:cxn>
                    <a:cxn ang="0">
                      <a:pos x="21258" y="5200"/>
                    </a:cxn>
                    <a:cxn ang="0">
                      <a:pos x="9663" y="9751"/>
                    </a:cxn>
                    <a:cxn ang="0">
                      <a:pos x="5797" y="22103"/>
                    </a:cxn>
                    <a:cxn ang="0">
                      <a:pos x="9663" y="34456"/>
                    </a:cxn>
                    <a:cxn ang="0">
                      <a:pos x="21258" y="38356"/>
                    </a:cxn>
                    <a:cxn ang="0">
                      <a:pos x="32210" y="33805"/>
                    </a:cxn>
                    <a:cxn ang="0">
                      <a:pos x="36075" y="22103"/>
                    </a:cxn>
                    <a:cxn ang="0">
                      <a:pos x="32210" y="9751"/>
                    </a:cxn>
                    <a:cxn ang="0">
                      <a:pos x="21258" y="5200"/>
                    </a:cxn>
                  </a:cxnLst>
                  <a:pathLst>
                    <a:path w="69" h="105">
                      <a:moveTo>
                        <a:pt x="2" y="80"/>
                      </a:moveTo>
                      <a:cubicBezTo>
                        <a:pt x="11" y="80"/>
                        <a:pt x="11" y="80"/>
                        <a:pt x="11" y="80"/>
                      </a:cubicBezTo>
                      <a:cubicBezTo>
                        <a:pt x="13" y="92"/>
                        <a:pt x="20" y="97"/>
                        <a:pt x="31" y="97"/>
                      </a:cubicBezTo>
                      <a:cubicBezTo>
                        <a:pt x="42" y="97"/>
                        <a:pt x="50" y="92"/>
                        <a:pt x="55" y="81"/>
                      </a:cubicBezTo>
                      <a:cubicBezTo>
                        <a:pt x="58" y="74"/>
                        <a:pt x="60" y="64"/>
                        <a:pt x="60" y="51"/>
                      </a:cubicBezTo>
                      <a:cubicBezTo>
                        <a:pt x="60" y="51"/>
                        <a:pt x="60" y="51"/>
                        <a:pt x="60" y="51"/>
                      </a:cubicBezTo>
                      <a:cubicBezTo>
                        <a:pt x="57" y="56"/>
                        <a:pt x="53" y="61"/>
                        <a:pt x="48" y="63"/>
                      </a:cubicBezTo>
                      <a:cubicBezTo>
                        <a:pt x="44" y="66"/>
                        <a:pt x="38" y="67"/>
                        <a:pt x="32" y="67"/>
                      </a:cubicBezTo>
                      <a:cubicBezTo>
                        <a:pt x="22" y="67"/>
                        <a:pt x="14" y="64"/>
                        <a:pt x="9" y="58"/>
                      </a:cubicBezTo>
                      <a:cubicBezTo>
                        <a:pt x="3" y="52"/>
                        <a:pt x="0" y="44"/>
                        <a:pt x="0" y="34"/>
                      </a:cubicBezTo>
                      <a:cubicBezTo>
                        <a:pt x="0" y="24"/>
                        <a:pt x="2" y="16"/>
                        <a:pt x="8" y="10"/>
                      </a:cubicBezTo>
                      <a:cubicBezTo>
                        <a:pt x="14" y="3"/>
                        <a:pt x="22" y="0"/>
                        <a:pt x="33" y="0"/>
                      </a:cubicBezTo>
                      <a:cubicBezTo>
                        <a:pt x="46" y="0"/>
                        <a:pt x="56" y="5"/>
                        <a:pt x="62" y="15"/>
                      </a:cubicBezTo>
                      <a:cubicBezTo>
                        <a:pt x="67" y="24"/>
                        <a:pt x="69" y="36"/>
                        <a:pt x="69" y="52"/>
                      </a:cubicBezTo>
                      <a:cubicBezTo>
                        <a:pt x="69" y="69"/>
                        <a:pt x="66" y="82"/>
                        <a:pt x="59" y="92"/>
                      </a:cubicBezTo>
                      <a:cubicBezTo>
                        <a:pt x="52" y="101"/>
                        <a:pt x="43" y="105"/>
                        <a:pt x="32" y="105"/>
                      </a:cubicBezTo>
                      <a:cubicBezTo>
                        <a:pt x="23" y="105"/>
                        <a:pt x="16" y="103"/>
                        <a:pt x="11" y="99"/>
                      </a:cubicBezTo>
                      <a:cubicBezTo>
                        <a:pt x="5" y="95"/>
                        <a:pt x="2" y="89"/>
                        <a:pt x="2" y="80"/>
                      </a:cubicBezTo>
                      <a:close/>
                      <a:moveTo>
                        <a:pt x="33" y="8"/>
                      </a:moveTo>
                      <a:cubicBezTo>
                        <a:pt x="25" y="8"/>
                        <a:pt x="19" y="10"/>
                        <a:pt x="15" y="15"/>
                      </a:cubicBezTo>
                      <a:cubicBezTo>
                        <a:pt x="11" y="19"/>
                        <a:pt x="9" y="26"/>
                        <a:pt x="9" y="34"/>
                      </a:cubicBezTo>
                      <a:cubicBezTo>
                        <a:pt x="9" y="42"/>
                        <a:pt x="11" y="48"/>
                        <a:pt x="15" y="53"/>
                      </a:cubicBezTo>
                      <a:cubicBezTo>
                        <a:pt x="20" y="57"/>
                        <a:pt x="25" y="59"/>
                        <a:pt x="33" y="59"/>
                      </a:cubicBezTo>
                      <a:cubicBezTo>
                        <a:pt x="40" y="59"/>
                        <a:pt x="46" y="57"/>
                        <a:pt x="50" y="52"/>
                      </a:cubicBezTo>
                      <a:cubicBezTo>
                        <a:pt x="54" y="47"/>
                        <a:pt x="56" y="41"/>
                        <a:pt x="56" y="34"/>
                      </a:cubicBezTo>
                      <a:cubicBezTo>
                        <a:pt x="56" y="26"/>
                        <a:pt x="54" y="20"/>
                        <a:pt x="50" y="15"/>
                      </a:cubicBezTo>
                      <a:cubicBezTo>
                        <a:pt x="46" y="10"/>
                        <a:pt x="40" y="8"/>
                        <a:pt x="33" y="8"/>
                      </a:cubicBezTo>
                      <a:close/>
                    </a:path>
                  </a:pathLst>
                </a:custGeom>
                <a:solidFill>
                  <a:srgbClr val="000000"/>
                </a:solidFill>
                <a:ln w="9525">
                  <a:noFill/>
                </a:ln>
              </p:spPr>
              <p:txBody>
                <a:bodyPr/>
                <a:p>
                  <a:endParaRPr lang="zh-CN" altLang="en-US"/>
                </a:p>
              </p:txBody>
            </p:sp>
            <p:sp>
              <p:nvSpPr>
                <p:cNvPr id="24030" name="Freeform 314"/>
                <p:cNvSpPr/>
                <p:nvPr/>
              </p:nvSpPr>
              <p:spPr>
                <a:xfrm>
                  <a:off x="5556250" y="2876550"/>
                  <a:ext cx="44450" cy="68262"/>
                </a:xfrm>
                <a:custGeom>
                  <a:avLst/>
                  <a:gdLst/>
                  <a:ahLst/>
                  <a:cxnLst>
                    <a:cxn ang="0">
                      <a:pos x="17145" y="34456"/>
                    </a:cxn>
                    <a:cxn ang="0">
                      <a:pos x="17145" y="29905"/>
                    </a:cxn>
                    <a:cxn ang="0">
                      <a:pos x="30480" y="27304"/>
                    </a:cxn>
                    <a:cxn ang="0">
                      <a:pos x="36195" y="16902"/>
                    </a:cxn>
                    <a:cxn ang="0">
                      <a:pos x="31750" y="7801"/>
                    </a:cxn>
                    <a:cxn ang="0">
                      <a:pos x="22225" y="5200"/>
                    </a:cxn>
                    <a:cxn ang="0">
                      <a:pos x="12065" y="9101"/>
                    </a:cxn>
                    <a:cxn ang="0">
                      <a:pos x="8255" y="19503"/>
                    </a:cxn>
                    <a:cxn ang="0">
                      <a:pos x="1905" y="19503"/>
                    </a:cxn>
                    <a:cxn ang="0">
                      <a:pos x="3175" y="11051"/>
                    </a:cxn>
                    <a:cxn ang="0">
                      <a:pos x="8255" y="4550"/>
                    </a:cxn>
                    <a:cxn ang="0">
                      <a:pos x="14605" y="650"/>
                    </a:cxn>
                    <a:cxn ang="0">
                      <a:pos x="23495" y="0"/>
                    </a:cxn>
                    <a:cxn ang="0">
                      <a:pos x="36195" y="3900"/>
                    </a:cxn>
                    <a:cxn ang="0">
                      <a:pos x="41910" y="16252"/>
                    </a:cxn>
                    <a:cxn ang="0">
                      <a:pos x="32385" y="31205"/>
                    </a:cxn>
                    <a:cxn ang="0">
                      <a:pos x="41910" y="38356"/>
                    </a:cxn>
                    <a:cxn ang="0">
                      <a:pos x="44450" y="48108"/>
                    </a:cxn>
                    <a:cxn ang="0">
                      <a:pos x="38735" y="62410"/>
                    </a:cxn>
                    <a:cxn ang="0">
                      <a:pos x="22860" y="68262"/>
                    </a:cxn>
                    <a:cxn ang="0">
                      <a:pos x="6350" y="63711"/>
                    </a:cxn>
                    <a:cxn ang="0">
                      <a:pos x="0" y="47458"/>
                    </a:cxn>
                    <a:cxn ang="0">
                      <a:pos x="5715" y="47458"/>
                    </a:cxn>
                    <a:cxn ang="0">
                      <a:pos x="10160" y="59160"/>
                    </a:cxn>
                    <a:cxn ang="0">
                      <a:pos x="22225" y="63061"/>
                    </a:cxn>
                    <a:cxn ang="0">
                      <a:pos x="33655" y="58510"/>
                    </a:cxn>
                    <a:cxn ang="0">
                      <a:pos x="38100" y="48108"/>
                    </a:cxn>
                    <a:cxn ang="0">
                      <a:pos x="31750" y="37056"/>
                    </a:cxn>
                    <a:cxn ang="0">
                      <a:pos x="17145" y="34456"/>
                    </a:cxn>
                  </a:cxnLst>
                  <a:pathLst>
                    <a:path w="70" h="105">
                      <a:moveTo>
                        <a:pt x="27" y="53"/>
                      </a:moveTo>
                      <a:cubicBezTo>
                        <a:pt x="27" y="46"/>
                        <a:pt x="27" y="46"/>
                        <a:pt x="27" y="46"/>
                      </a:cubicBezTo>
                      <a:cubicBezTo>
                        <a:pt x="37" y="46"/>
                        <a:pt x="44" y="44"/>
                        <a:pt x="48" y="42"/>
                      </a:cubicBezTo>
                      <a:cubicBezTo>
                        <a:pt x="54" y="39"/>
                        <a:pt x="57" y="33"/>
                        <a:pt x="57" y="26"/>
                      </a:cubicBezTo>
                      <a:cubicBezTo>
                        <a:pt x="57" y="20"/>
                        <a:pt x="55" y="15"/>
                        <a:pt x="50" y="12"/>
                      </a:cubicBezTo>
                      <a:cubicBezTo>
                        <a:pt x="46" y="9"/>
                        <a:pt x="41" y="8"/>
                        <a:pt x="35" y="8"/>
                      </a:cubicBezTo>
                      <a:cubicBezTo>
                        <a:pt x="28" y="8"/>
                        <a:pt x="23" y="10"/>
                        <a:pt x="19" y="14"/>
                      </a:cubicBezTo>
                      <a:cubicBezTo>
                        <a:pt x="15" y="18"/>
                        <a:pt x="13" y="23"/>
                        <a:pt x="13" y="30"/>
                      </a:cubicBezTo>
                      <a:cubicBezTo>
                        <a:pt x="3" y="30"/>
                        <a:pt x="3" y="30"/>
                        <a:pt x="3" y="30"/>
                      </a:cubicBezTo>
                      <a:cubicBezTo>
                        <a:pt x="3" y="25"/>
                        <a:pt x="4" y="21"/>
                        <a:pt x="5" y="17"/>
                      </a:cubicBezTo>
                      <a:cubicBezTo>
                        <a:pt x="7" y="14"/>
                        <a:pt x="10" y="10"/>
                        <a:pt x="13" y="7"/>
                      </a:cubicBezTo>
                      <a:cubicBezTo>
                        <a:pt x="16" y="4"/>
                        <a:pt x="19" y="2"/>
                        <a:pt x="23" y="1"/>
                      </a:cubicBezTo>
                      <a:cubicBezTo>
                        <a:pt x="27" y="0"/>
                        <a:pt x="32" y="0"/>
                        <a:pt x="37" y="0"/>
                      </a:cubicBezTo>
                      <a:cubicBezTo>
                        <a:pt x="45" y="0"/>
                        <a:pt x="52" y="2"/>
                        <a:pt x="57" y="6"/>
                      </a:cubicBezTo>
                      <a:cubicBezTo>
                        <a:pt x="63" y="10"/>
                        <a:pt x="66" y="17"/>
                        <a:pt x="66" y="25"/>
                      </a:cubicBezTo>
                      <a:cubicBezTo>
                        <a:pt x="66" y="36"/>
                        <a:pt x="61" y="44"/>
                        <a:pt x="51" y="48"/>
                      </a:cubicBezTo>
                      <a:cubicBezTo>
                        <a:pt x="58" y="50"/>
                        <a:pt x="63" y="54"/>
                        <a:pt x="66" y="59"/>
                      </a:cubicBezTo>
                      <a:cubicBezTo>
                        <a:pt x="68" y="63"/>
                        <a:pt x="70" y="68"/>
                        <a:pt x="70" y="74"/>
                      </a:cubicBezTo>
                      <a:cubicBezTo>
                        <a:pt x="70" y="83"/>
                        <a:pt x="67" y="90"/>
                        <a:pt x="61" y="96"/>
                      </a:cubicBezTo>
                      <a:cubicBezTo>
                        <a:pt x="55" y="102"/>
                        <a:pt x="47" y="105"/>
                        <a:pt x="36" y="105"/>
                      </a:cubicBezTo>
                      <a:cubicBezTo>
                        <a:pt x="24" y="105"/>
                        <a:pt x="15" y="103"/>
                        <a:pt x="10" y="98"/>
                      </a:cubicBezTo>
                      <a:cubicBezTo>
                        <a:pt x="4" y="94"/>
                        <a:pt x="1" y="85"/>
                        <a:pt x="0" y="73"/>
                      </a:cubicBezTo>
                      <a:cubicBezTo>
                        <a:pt x="9" y="73"/>
                        <a:pt x="9" y="73"/>
                        <a:pt x="9" y="73"/>
                      </a:cubicBezTo>
                      <a:cubicBezTo>
                        <a:pt x="9" y="81"/>
                        <a:pt x="11" y="87"/>
                        <a:pt x="16" y="91"/>
                      </a:cubicBezTo>
                      <a:cubicBezTo>
                        <a:pt x="21" y="95"/>
                        <a:pt x="27" y="97"/>
                        <a:pt x="35" y="97"/>
                      </a:cubicBezTo>
                      <a:cubicBezTo>
                        <a:pt x="42" y="97"/>
                        <a:pt x="48" y="95"/>
                        <a:pt x="53" y="90"/>
                      </a:cubicBezTo>
                      <a:cubicBezTo>
                        <a:pt x="58" y="86"/>
                        <a:pt x="60" y="80"/>
                        <a:pt x="60" y="74"/>
                      </a:cubicBezTo>
                      <a:cubicBezTo>
                        <a:pt x="60" y="66"/>
                        <a:pt x="57" y="61"/>
                        <a:pt x="50" y="57"/>
                      </a:cubicBezTo>
                      <a:cubicBezTo>
                        <a:pt x="45" y="55"/>
                        <a:pt x="37" y="53"/>
                        <a:pt x="27" y="53"/>
                      </a:cubicBezTo>
                      <a:close/>
                    </a:path>
                  </a:pathLst>
                </a:custGeom>
                <a:solidFill>
                  <a:srgbClr val="000000"/>
                </a:solidFill>
                <a:ln w="9525">
                  <a:noFill/>
                </a:ln>
              </p:spPr>
              <p:txBody>
                <a:bodyPr/>
                <a:p>
                  <a:endParaRPr lang="zh-CN" altLang="en-US"/>
                </a:p>
              </p:txBody>
            </p:sp>
            <p:sp>
              <p:nvSpPr>
                <p:cNvPr id="24031" name="Freeform 315"/>
                <p:cNvSpPr/>
                <p:nvPr/>
              </p:nvSpPr>
              <p:spPr>
                <a:xfrm>
                  <a:off x="4941888" y="2720975"/>
                  <a:ext cx="22225" cy="66675"/>
                </a:xfrm>
                <a:custGeom>
                  <a:avLst/>
                  <a:gdLst/>
                  <a:ahLst/>
                  <a:cxnLst>
                    <a:cxn ang="0">
                      <a:pos x="16668" y="66675"/>
                    </a:cxn>
                    <a:cxn ang="0">
                      <a:pos x="16668" y="16830"/>
                    </a:cxn>
                    <a:cxn ang="0">
                      <a:pos x="0" y="16830"/>
                    </a:cxn>
                    <a:cxn ang="0">
                      <a:pos x="0" y="12946"/>
                    </a:cxn>
                    <a:cxn ang="0">
                      <a:pos x="11729" y="11004"/>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7"/>
                      </a:cubicBezTo>
                      <a:cubicBezTo>
                        <a:pt x="24" y="14"/>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4032" name="Freeform 316"/>
                <p:cNvSpPr>
                  <a:spLocks noEditPoints="1"/>
                </p:cNvSpPr>
                <p:nvPr/>
              </p:nvSpPr>
              <p:spPr>
                <a:xfrm>
                  <a:off x="4981575" y="2720975"/>
                  <a:ext cx="46038" cy="68262"/>
                </a:xfrm>
                <a:custGeom>
                  <a:avLst/>
                  <a:gdLst/>
                  <a:ahLst/>
                  <a:cxnLst>
                    <a:cxn ang="0">
                      <a:pos x="23019" y="0"/>
                    </a:cxn>
                    <a:cxn ang="0">
                      <a:pos x="42091" y="11702"/>
                    </a:cxn>
                    <a:cxn ang="0">
                      <a:pos x="46038" y="34456"/>
                    </a:cxn>
                    <a:cxn ang="0">
                      <a:pos x="42091" y="58510"/>
                    </a:cxn>
                    <a:cxn ang="0">
                      <a:pos x="23019" y="68262"/>
                    </a:cxn>
                    <a:cxn ang="0">
                      <a:pos x="4603" y="58510"/>
                    </a:cxn>
                    <a:cxn ang="0">
                      <a:pos x="0" y="33805"/>
                    </a:cxn>
                    <a:cxn ang="0">
                      <a:pos x="4603" y="10401"/>
                    </a:cxn>
                    <a:cxn ang="0">
                      <a:pos x="23019" y="0"/>
                    </a:cxn>
                    <a:cxn ang="0">
                      <a:pos x="40118" y="33805"/>
                    </a:cxn>
                    <a:cxn ang="0">
                      <a:pos x="36830" y="14302"/>
                    </a:cxn>
                    <a:cxn ang="0">
                      <a:pos x="23019" y="5200"/>
                    </a:cxn>
                    <a:cxn ang="0">
                      <a:pos x="9865" y="14302"/>
                    </a:cxn>
                    <a:cxn ang="0">
                      <a:pos x="6576" y="34456"/>
                    </a:cxn>
                    <a:cxn ang="0">
                      <a:pos x="9865" y="55259"/>
                    </a:cxn>
                    <a:cxn ang="0">
                      <a:pos x="23019" y="63061"/>
                    </a:cxn>
                    <a:cxn ang="0">
                      <a:pos x="37488" y="53959"/>
                    </a:cxn>
                    <a:cxn ang="0">
                      <a:pos x="40118" y="33805"/>
                    </a:cxn>
                  </a:cxnLst>
                  <a:pathLst>
                    <a:path w="70" h="105">
                      <a:moveTo>
                        <a:pt x="35" y="0"/>
                      </a:moveTo>
                      <a:cubicBezTo>
                        <a:pt x="49" y="0"/>
                        <a:pt x="59" y="6"/>
                        <a:pt x="64" y="18"/>
                      </a:cubicBezTo>
                      <a:cubicBezTo>
                        <a:pt x="68" y="26"/>
                        <a:pt x="70" y="38"/>
                        <a:pt x="70" y="53"/>
                      </a:cubicBezTo>
                      <a:cubicBezTo>
                        <a:pt x="70" y="69"/>
                        <a:pt x="68" y="81"/>
                        <a:pt x="64" y="90"/>
                      </a:cubicBezTo>
                      <a:cubicBezTo>
                        <a:pt x="58" y="100"/>
                        <a:pt x="49" y="105"/>
                        <a:pt x="35" y="105"/>
                      </a:cubicBezTo>
                      <a:cubicBezTo>
                        <a:pt x="22" y="105"/>
                        <a:pt x="13" y="100"/>
                        <a:pt x="7" y="90"/>
                      </a:cubicBezTo>
                      <a:cubicBezTo>
                        <a:pt x="3" y="81"/>
                        <a:pt x="0" y="69"/>
                        <a:pt x="0" y="52"/>
                      </a:cubicBezTo>
                      <a:cubicBezTo>
                        <a:pt x="0" y="37"/>
                        <a:pt x="3" y="25"/>
                        <a:pt x="7" y="16"/>
                      </a:cubicBezTo>
                      <a:cubicBezTo>
                        <a:pt x="12" y="5"/>
                        <a:pt x="22" y="0"/>
                        <a:pt x="35" y="0"/>
                      </a:cubicBezTo>
                      <a:close/>
                      <a:moveTo>
                        <a:pt x="61" y="52"/>
                      </a:moveTo>
                      <a:cubicBezTo>
                        <a:pt x="61" y="39"/>
                        <a:pt x="59" y="29"/>
                        <a:pt x="56" y="22"/>
                      </a:cubicBezTo>
                      <a:cubicBezTo>
                        <a:pt x="52" y="12"/>
                        <a:pt x="45" y="8"/>
                        <a:pt x="35" y="8"/>
                      </a:cubicBezTo>
                      <a:cubicBezTo>
                        <a:pt x="26" y="8"/>
                        <a:pt x="19" y="13"/>
                        <a:pt x="15" y="22"/>
                      </a:cubicBezTo>
                      <a:cubicBezTo>
                        <a:pt x="11" y="30"/>
                        <a:pt x="10" y="40"/>
                        <a:pt x="10" y="53"/>
                      </a:cubicBezTo>
                      <a:cubicBezTo>
                        <a:pt x="10" y="68"/>
                        <a:pt x="12" y="79"/>
                        <a:pt x="15" y="85"/>
                      </a:cubicBezTo>
                      <a:cubicBezTo>
                        <a:pt x="19" y="93"/>
                        <a:pt x="26" y="97"/>
                        <a:pt x="35" y="97"/>
                      </a:cubicBezTo>
                      <a:cubicBezTo>
                        <a:pt x="45" y="97"/>
                        <a:pt x="52" y="93"/>
                        <a:pt x="57" y="83"/>
                      </a:cubicBezTo>
                      <a:cubicBezTo>
                        <a:pt x="59" y="76"/>
                        <a:pt x="61" y="66"/>
                        <a:pt x="61" y="52"/>
                      </a:cubicBezTo>
                      <a:close/>
                    </a:path>
                  </a:pathLst>
                </a:custGeom>
                <a:solidFill>
                  <a:srgbClr val="000000"/>
                </a:solidFill>
                <a:ln w="9525">
                  <a:noFill/>
                </a:ln>
              </p:spPr>
              <p:txBody>
                <a:bodyPr/>
                <a:p>
                  <a:endParaRPr lang="zh-CN" altLang="en-US"/>
                </a:p>
              </p:txBody>
            </p:sp>
            <p:sp>
              <p:nvSpPr>
                <p:cNvPr id="24033" name="Freeform 317"/>
                <p:cNvSpPr/>
                <p:nvPr/>
              </p:nvSpPr>
              <p:spPr>
                <a:xfrm>
                  <a:off x="5394325" y="3152775"/>
                  <a:ext cx="44450" cy="68262"/>
                </a:xfrm>
                <a:custGeom>
                  <a:avLst/>
                  <a:gdLst/>
                  <a:ahLst/>
                  <a:cxnLst>
                    <a:cxn ang="0">
                      <a:pos x="0" y="49408"/>
                    </a:cxn>
                    <a:cxn ang="0">
                      <a:pos x="5797" y="49408"/>
                    </a:cxn>
                    <a:cxn ang="0">
                      <a:pos x="10951" y="59160"/>
                    </a:cxn>
                    <a:cxn ang="0">
                      <a:pos x="22547" y="63061"/>
                    </a:cxn>
                    <a:cxn ang="0">
                      <a:pos x="34142" y="57860"/>
                    </a:cxn>
                    <a:cxn ang="0">
                      <a:pos x="38652" y="45508"/>
                    </a:cxn>
                    <a:cxn ang="0">
                      <a:pos x="34142" y="33155"/>
                    </a:cxn>
                    <a:cxn ang="0">
                      <a:pos x="21902" y="28605"/>
                    </a:cxn>
                    <a:cxn ang="0">
                      <a:pos x="13528" y="30555"/>
                    </a:cxn>
                    <a:cxn ang="0">
                      <a:pos x="7086" y="35756"/>
                    </a:cxn>
                    <a:cxn ang="0">
                      <a:pos x="2576" y="35106"/>
                    </a:cxn>
                    <a:cxn ang="0">
                      <a:pos x="7730" y="0"/>
                    </a:cxn>
                    <a:cxn ang="0">
                      <a:pos x="40584" y="0"/>
                    </a:cxn>
                    <a:cxn ang="0">
                      <a:pos x="40584" y="5200"/>
                    </a:cxn>
                    <a:cxn ang="0">
                      <a:pos x="12884" y="5200"/>
                    </a:cxn>
                    <a:cxn ang="0">
                      <a:pos x="9018" y="27954"/>
                    </a:cxn>
                    <a:cxn ang="0">
                      <a:pos x="16105" y="24704"/>
                    </a:cxn>
                    <a:cxn ang="0">
                      <a:pos x="23191" y="23404"/>
                    </a:cxn>
                    <a:cxn ang="0">
                      <a:pos x="38652" y="29905"/>
                    </a:cxn>
                    <a:cxn ang="0">
                      <a:pos x="44450" y="45508"/>
                    </a:cxn>
                    <a:cxn ang="0">
                      <a:pos x="38007" y="62410"/>
                    </a:cxn>
                    <a:cxn ang="0">
                      <a:pos x="23191" y="68262"/>
                    </a:cxn>
                    <a:cxn ang="0">
                      <a:pos x="7086" y="63711"/>
                    </a:cxn>
                    <a:cxn ang="0">
                      <a:pos x="0" y="49408"/>
                    </a:cxn>
                  </a:cxnLst>
                  <a:pathLst>
                    <a:path w="69" h="105">
                      <a:moveTo>
                        <a:pt x="0" y="76"/>
                      </a:moveTo>
                      <a:cubicBezTo>
                        <a:pt x="9" y="76"/>
                        <a:pt x="9" y="76"/>
                        <a:pt x="9" y="76"/>
                      </a:cubicBezTo>
                      <a:cubicBezTo>
                        <a:pt x="10" y="83"/>
                        <a:pt x="13" y="88"/>
                        <a:pt x="17" y="91"/>
                      </a:cubicBezTo>
                      <a:cubicBezTo>
                        <a:pt x="22" y="95"/>
                        <a:pt x="28" y="97"/>
                        <a:pt x="35" y="97"/>
                      </a:cubicBezTo>
                      <a:cubicBezTo>
                        <a:pt x="42" y="97"/>
                        <a:pt x="48" y="94"/>
                        <a:pt x="53" y="89"/>
                      </a:cubicBezTo>
                      <a:cubicBezTo>
                        <a:pt x="57" y="84"/>
                        <a:pt x="60" y="78"/>
                        <a:pt x="60" y="70"/>
                      </a:cubicBezTo>
                      <a:cubicBezTo>
                        <a:pt x="60" y="63"/>
                        <a:pt x="57" y="56"/>
                        <a:pt x="53" y="51"/>
                      </a:cubicBezTo>
                      <a:cubicBezTo>
                        <a:pt x="48" y="47"/>
                        <a:pt x="42" y="44"/>
                        <a:pt x="34" y="44"/>
                      </a:cubicBezTo>
                      <a:cubicBezTo>
                        <a:pt x="29" y="44"/>
                        <a:pt x="25" y="45"/>
                        <a:pt x="21" y="47"/>
                      </a:cubicBezTo>
                      <a:cubicBezTo>
                        <a:pt x="18" y="48"/>
                        <a:pt x="14" y="51"/>
                        <a:pt x="11" y="55"/>
                      </a:cubicBezTo>
                      <a:cubicBezTo>
                        <a:pt x="4" y="54"/>
                        <a:pt x="4" y="54"/>
                        <a:pt x="4" y="54"/>
                      </a:cubicBezTo>
                      <a:cubicBezTo>
                        <a:pt x="12" y="0"/>
                        <a:pt x="12" y="0"/>
                        <a:pt x="12" y="0"/>
                      </a:cubicBezTo>
                      <a:cubicBezTo>
                        <a:pt x="63" y="0"/>
                        <a:pt x="63" y="0"/>
                        <a:pt x="63" y="0"/>
                      </a:cubicBezTo>
                      <a:cubicBezTo>
                        <a:pt x="63" y="8"/>
                        <a:pt x="63" y="8"/>
                        <a:pt x="63" y="8"/>
                      </a:cubicBezTo>
                      <a:cubicBezTo>
                        <a:pt x="20" y="8"/>
                        <a:pt x="20" y="8"/>
                        <a:pt x="20" y="8"/>
                      </a:cubicBezTo>
                      <a:cubicBezTo>
                        <a:pt x="14" y="43"/>
                        <a:pt x="14" y="43"/>
                        <a:pt x="14" y="43"/>
                      </a:cubicBezTo>
                      <a:cubicBezTo>
                        <a:pt x="18" y="40"/>
                        <a:pt x="21" y="39"/>
                        <a:pt x="25" y="38"/>
                      </a:cubicBezTo>
                      <a:cubicBezTo>
                        <a:pt x="28" y="37"/>
                        <a:pt x="32" y="36"/>
                        <a:pt x="36" y="36"/>
                      </a:cubicBezTo>
                      <a:cubicBezTo>
                        <a:pt x="46" y="36"/>
                        <a:pt x="54" y="39"/>
                        <a:pt x="60" y="46"/>
                      </a:cubicBezTo>
                      <a:cubicBezTo>
                        <a:pt x="66" y="52"/>
                        <a:pt x="69" y="60"/>
                        <a:pt x="69" y="70"/>
                      </a:cubicBezTo>
                      <a:cubicBezTo>
                        <a:pt x="69" y="81"/>
                        <a:pt x="66" y="89"/>
                        <a:pt x="59" y="96"/>
                      </a:cubicBezTo>
                      <a:cubicBezTo>
                        <a:pt x="53" y="102"/>
                        <a:pt x="45" y="105"/>
                        <a:pt x="36" y="105"/>
                      </a:cubicBezTo>
                      <a:cubicBezTo>
                        <a:pt x="25" y="105"/>
                        <a:pt x="17" y="103"/>
                        <a:pt x="11" y="98"/>
                      </a:cubicBezTo>
                      <a:cubicBezTo>
                        <a:pt x="4" y="94"/>
                        <a:pt x="0" y="86"/>
                        <a:pt x="0" y="76"/>
                      </a:cubicBezTo>
                      <a:close/>
                    </a:path>
                  </a:pathLst>
                </a:custGeom>
                <a:solidFill>
                  <a:srgbClr val="000000"/>
                </a:solidFill>
                <a:ln w="9525">
                  <a:noFill/>
                </a:ln>
              </p:spPr>
              <p:txBody>
                <a:bodyPr/>
                <a:p>
                  <a:endParaRPr lang="zh-CN" altLang="en-US"/>
                </a:p>
              </p:txBody>
            </p:sp>
            <p:sp>
              <p:nvSpPr>
                <p:cNvPr id="24034" name="Freeform 318"/>
                <p:cNvSpPr/>
                <p:nvPr/>
              </p:nvSpPr>
              <p:spPr>
                <a:xfrm>
                  <a:off x="5078413" y="3152775"/>
                  <a:ext cx="42863" cy="66675"/>
                </a:xfrm>
                <a:custGeom>
                  <a:avLst/>
                  <a:gdLst/>
                  <a:ahLst/>
                  <a:cxnLst>
                    <a:cxn ang="0">
                      <a:pos x="0" y="6473"/>
                    </a:cxn>
                    <a:cxn ang="0">
                      <a:pos x="0" y="0"/>
                    </a:cxn>
                    <a:cxn ang="0">
                      <a:pos x="42863" y="0"/>
                    </a:cxn>
                    <a:cxn ang="0">
                      <a:pos x="42863" y="5825"/>
                    </a:cxn>
                    <a:cxn ang="0">
                      <a:pos x="21761" y="39487"/>
                    </a:cxn>
                    <a:cxn ang="0">
                      <a:pos x="15826" y="66675"/>
                    </a:cxn>
                    <a:cxn ang="0">
                      <a:pos x="8572" y="66675"/>
                    </a:cxn>
                    <a:cxn ang="0">
                      <a:pos x="17145" y="34955"/>
                    </a:cxn>
                    <a:cxn ang="0">
                      <a:pos x="35609" y="6473"/>
                    </a:cxn>
                    <a:cxn ang="0">
                      <a:pos x="0" y="6473"/>
                    </a:cxn>
                  </a:cxnLst>
                  <a:pathLst>
                    <a:path w="65" h="103">
                      <a:moveTo>
                        <a:pt x="0" y="10"/>
                      </a:moveTo>
                      <a:cubicBezTo>
                        <a:pt x="0" y="0"/>
                        <a:pt x="0" y="0"/>
                        <a:pt x="0" y="0"/>
                      </a:cubicBezTo>
                      <a:cubicBezTo>
                        <a:pt x="65" y="0"/>
                        <a:pt x="65" y="0"/>
                        <a:pt x="65" y="0"/>
                      </a:cubicBezTo>
                      <a:cubicBezTo>
                        <a:pt x="65" y="9"/>
                        <a:pt x="65" y="9"/>
                        <a:pt x="65" y="9"/>
                      </a:cubicBezTo>
                      <a:cubicBezTo>
                        <a:pt x="52" y="25"/>
                        <a:pt x="41" y="42"/>
                        <a:pt x="33" y="61"/>
                      </a:cubicBezTo>
                      <a:cubicBezTo>
                        <a:pt x="27" y="77"/>
                        <a:pt x="24" y="91"/>
                        <a:pt x="24" y="103"/>
                      </a:cubicBezTo>
                      <a:cubicBezTo>
                        <a:pt x="13" y="103"/>
                        <a:pt x="13" y="103"/>
                        <a:pt x="13" y="103"/>
                      </a:cubicBezTo>
                      <a:cubicBezTo>
                        <a:pt x="13" y="89"/>
                        <a:pt x="18" y="73"/>
                        <a:pt x="26" y="54"/>
                      </a:cubicBezTo>
                      <a:cubicBezTo>
                        <a:pt x="34" y="38"/>
                        <a:pt x="43" y="23"/>
                        <a:pt x="54" y="10"/>
                      </a:cubicBezTo>
                      <a:lnTo>
                        <a:pt x="0" y="10"/>
                      </a:lnTo>
                      <a:close/>
                    </a:path>
                  </a:pathLst>
                </a:custGeom>
                <a:solidFill>
                  <a:srgbClr val="000000"/>
                </a:solidFill>
                <a:ln w="9525">
                  <a:noFill/>
                </a:ln>
              </p:spPr>
              <p:txBody>
                <a:bodyPr/>
                <a:p>
                  <a:endParaRPr lang="zh-CN" altLang="en-US"/>
                </a:p>
              </p:txBody>
            </p:sp>
            <p:sp>
              <p:nvSpPr>
                <p:cNvPr id="24035" name="Freeform 319"/>
                <p:cNvSpPr/>
                <p:nvPr/>
              </p:nvSpPr>
              <p:spPr>
                <a:xfrm>
                  <a:off x="5060950" y="2603500"/>
                  <a:ext cx="22225" cy="66675"/>
                </a:xfrm>
                <a:custGeom>
                  <a:avLst/>
                  <a:gdLst/>
                  <a:ahLst/>
                  <a:cxnLst>
                    <a:cxn ang="0">
                      <a:pos x="16668" y="66675"/>
                    </a:cxn>
                    <a:cxn ang="0">
                      <a:pos x="16668" y="16830"/>
                    </a:cxn>
                    <a:cxn ang="0">
                      <a:pos x="0" y="16830"/>
                    </a:cxn>
                    <a:cxn ang="0">
                      <a:pos x="0" y="12946"/>
                    </a:cxn>
                    <a:cxn ang="0">
                      <a:pos x="11729" y="10357"/>
                    </a:cxn>
                    <a:cxn ang="0">
                      <a:pos x="17903" y="0"/>
                    </a:cxn>
                    <a:cxn ang="0">
                      <a:pos x="22225" y="0"/>
                    </a:cxn>
                    <a:cxn ang="0">
                      <a:pos x="22225" y="66675"/>
                    </a:cxn>
                    <a:cxn ang="0">
                      <a:pos x="16668"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4036" name="Freeform 320"/>
                <p:cNvSpPr/>
                <p:nvPr/>
              </p:nvSpPr>
              <p:spPr>
                <a:xfrm>
                  <a:off x="5106988" y="2603500"/>
                  <a:ext cx="23813" cy="66675"/>
                </a:xfrm>
                <a:custGeom>
                  <a:avLst/>
                  <a:gdLst/>
                  <a:ahLst/>
                  <a:cxnLst>
                    <a:cxn ang="0">
                      <a:pos x="17859" y="66675"/>
                    </a:cxn>
                    <a:cxn ang="0">
                      <a:pos x="17859" y="16830"/>
                    </a:cxn>
                    <a:cxn ang="0">
                      <a:pos x="0" y="16830"/>
                    </a:cxn>
                    <a:cxn ang="0">
                      <a:pos x="0" y="12946"/>
                    </a:cxn>
                    <a:cxn ang="0">
                      <a:pos x="12567" y="10357"/>
                    </a:cxn>
                    <a:cxn ang="0">
                      <a:pos x="19182" y="0"/>
                    </a:cxn>
                    <a:cxn ang="0">
                      <a:pos x="23813" y="0"/>
                    </a:cxn>
                    <a:cxn ang="0">
                      <a:pos x="23813" y="66675"/>
                    </a:cxn>
                    <a:cxn ang="0">
                      <a:pos x="17859" y="66675"/>
                    </a:cxn>
                  </a:cxnLst>
                  <a:pathLst>
                    <a:path w="36" h="103">
                      <a:moveTo>
                        <a:pt x="27" y="103"/>
                      </a:moveTo>
                      <a:cubicBezTo>
                        <a:pt x="27" y="26"/>
                        <a:pt x="27" y="26"/>
                        <a:pt x="27" y="26"/>
                      </a:cubicBezTo>
                      <a:cubicBezTo>
                        <a:pt x="0" y="26"/>
                        <a:pt x="0" y="26"/>
                        <a:pt x="0" y="26"/>
                      </a:cubicBezTo>
                      <a:cubicBezTo>
                        <a:pt x="0" y="20"/>
                        <a:pt x="0" y="20"/>
                        <a:pt x="0" y="20"/>
                      </a:cubicBezTo>
                      <a:cubicBezTo>
                        <a:pt x="9" y="20"/>
                        <a:pt x="15" y="19"/>
                        <a:pt x="19" y="16"/>
                      </a:cubicBezTo>
                      <a:cubicBezTo>
                        <a:pt x="24" y="13"/>
                        <a:pt x="27" y="8"/>
                        <a:pt x="29" y="0"/>
                      </a:cubicBezTo>
                      <a:cubicBezTo>
                        <a:pt x="36" y="0"/>
                        <a:pt x="36" y="0"/>
                        <a:pt x="36" y="0"/>
                      </a:cubicBezTo>
                      <a:cubicBezTo>
                        <a:pt x="36" y="103"/>
                        <a:pt x="36" y="103"/>
                        <a:pt x="36" y="103"/>
                      </a:cubicBezTo>
                      <a:lnTo>
                        <a:pt x="27" y="103"/>
                      </a:lnTo>
                      <a:close/>
                    </a:path>
                  </a:pathLst>
                </a:custGeom>
                <a:solidFill>
                  <a:srgbClr val="000000"/>
                </a:solidFill>
                <a:ln w="9525">
                  <a:noFill/>
                </a:ln>
              </p:spPr>
              <p:txBody>
                <a:bodyPr/>
                <a:p>
                  <a:endParaRPr lang="zh-CN" altLang="en-US"/>
                </a:p>
              </p:txBody>
            </p:sp>
            <p:sp>
              <p:nvSpPr>
                <p:cNvPr id="24037" name="Freeform 321"/>
                <p:cNvSpPr/>
                <p:nvPr/>
              </p:nvSpPr>
              <p:spPr>
                <a:xfrm>
                  <a:off x="5005388" y="2832100"/>
                  <a:ext cx="279400" cy="193675"/>
                </a:xfrm>
                <a:custGeom>
                  <a:avLst/>
                  <a:gdLst/>
                  <a:ahLst/>
                  <a:cxnLst>
                    <a:cxn ang="0">
                      <a:pos x="256815" y="54692"/>
                    </a:cxn>
                    <a:cxn ang="0">
                      <a:pos x="239393" y="62413"/>
                    </a:cxn>
                    <a:cxn ang="0">
                      <a:pos x="103887" y="1286"/>
                    </a:cxn>
                    <a:cxn ang="0">
                      <a:pos x="96144" y="5147"/>
                    </a:cxn>
                    <a:cxn ang="0">
                      <a:pos x="98080" y="13512"/>
                    </a:cxn>
                    <a:cxn ang="0">
                      <a:pos x="234231" y="75282"/>
                    </a:cxn>
                    <a:cxn ang="0">
                      <a:pos x="234231" y="77212"/>
                    </a:cxn>
                    <a:cxn ang="0">
                      <a:pos x="234231" y="79786"/>
                    </a:cxn>
                    <a:cxn ang="0">
                      <a:pos x="3871" y="179519"/>
                    </a:cxn>
                    <a:cxn ang="0">
                      <a:pos x="1935" y="188527"/>
                    </a:cxn>
                    <a:cxn ang="0">
                      <a:pos x="9678" y="192388"/>
                    </a:cxn>
                    <a:cxn ang="0">
                      <a:pos x="240038" y="92655"/>
                    </a:cxn>
                    <a:cxn ang="0">
                      <a:pos x="256815" y="99732"/>
                    </a:cxn>
                    <a:cxn ang="0">
                      <a:pos x="279400" y="77212"/>
                    </a:cxn>
                    <a:cxn ang="0">
                      <a:pos x="256815" y="54692"/>
                    </a:cxn>
                  </a:cxnLst>
                  <a:pathLst>
                    <a:path w="433" h="301">
                      <a:moveTo>
                        <a:pt x="398" y="85"/>
                      </a:moveTo>
                      <a:cubicBezTo>
                        <a:pt x="387" y="85"/>
                        <a:pt x="378" y="90"/>
                        <a:pt x="371" y="97"/>
                      </a:cubicBezTo>
                      <a:cubicBezTo>
                        <a:pt x="161" y="2"/>
                        <a:pt x="161" y="2"/>
                        <a:pt x="161" y="2"/>
                      </a:cubicBezTo>
                      <a:cubicBezTo>
                        <a:pt x="157" y="0"/>
                        <a:pt x="151" y="3"/>
                        <a:pt x="149" y="8"/>
                      </a:cubicBezTo>
                      <a:cubicBezTo>
                        <a:pt x="146" y="14"/>
                        <a:pt x="148" y="20"/>
                        <a:pt x="152" y="21"/>
                      </a:cubicBezTo>
                      <a:cubicBezTo>
                        <a:pt x="363" y="117"/>
                        <a:pt x="363" y="117"/>
                        <a:pt x="363" y="117"/>
                      </a:cubicBezTo>
                      <a:cubicBezTo>
                        <a:pt x="363" y="118"/>
                        <a:pt x="363" y="119"/>
                        <a:pt x="363" y="120"/>
                      </a:cubicBezTo>
                      <a:cubicBezTo>
                        <a:pt x="363" y="122"/>
                        <a:pt x="363" y="123"/>
                        <a:pt x="363" y="124"/>
                      </a:cubicBezTo>
                      <a:cubicBezTo>
                        <a:pt x="6" y="279"/>
                        <a:pt x="6" y="279"/>
                        <a:pt x="6" y="279"/>
                      </a:cubicBezTo>
                      <a:cubicBezTo>
                        <a:pt x="2" y="281"/>
                        <a:pt x="0" y="287"/>
                        <a:pt x="3" y="293"/>
                      </a:cubicBezTo>
                      <a:cubicBezTo>
                        <a:pt x="5" y="298"/>
                        <a:pt x="11" y="301"/>
                        <a:pt x="15" y="299"/>
                      </a:cubicBezTo>
                      <a:cubicBezTo>
                        <a:pt x="372" y="144"/>
                        <a:pt x="372" y="144"/>
                        <a:pt x="372" y="144"/>
                      </a:cubicBezTo>
                      <a:cubicBezTo>
                        <a:pt x="379" y="151"/>
                        <a:pt x="388" y="155"/>
                        <a:pt x="398" y="155"/>
                      </a:cubicBezTo>
                      <a:cubicBezTo>
                        <a:pt x="418" y="155"/>
                        <a:pt x="433" y="140"/>
                        <a:pt x="433" y="120"/>
                      </a:cubicBezTo>
                      <a:cubicBezTo>
                        <a:pt x="433" y="101"/>
                        <a:pt x="418" y="85"/>
                        <a:pt x="398" y="85"/>
                      </a:cubicBezTo>
                      <a:close/>
                    </a:path>
                  </a:pathLst>
                </a:custGeom>
                <a:solidFill>
                  <a:srgbClr val="000000"/>
                </a:solidFill>
                <a:ln w="9525">
                  <a:noFill/>
                </a:ln>
              </p:spPr>
              <p:txBody>
                <a:bodyPr/>
                <a:p>
                  <a:endParaRPr lang="zh-CN" altLang="en-US"/>
                </a:p>
              </p:txBody>
            </p:sp>
            <p:sp>
              <p:nvSpPr>
                <p:cNvPr id="24038" name="Freeform 322"/>
                <p:cNvSpPr/>
                <p:nvPr/>
              </p:nvSpPr>
              <p:spPr>
                <a:xfrm>
                  <a:off x="5256213" y="2901950"/>
                  <a:ext cx="14288" cy="244475"/>
                </a:xfrm>
                <a:custGeom>
                  <a:avLst/>
                  <a:gdLst/>
                  <a:ahLst/>
                  <a:cxnLst>
                    <a:cxn ang="0">
                      <a:pos x="14288" y="7761"/>
                    </a:cxn>
                    <a:cxn ang="0">
                      <a:pos x="7144" y="0"/>
                    </a:cxn>
                    <a:cxn ang="0">
                      <a:pos x="0" y="7761"/>
                    </a:cxn>
                    <a:cxn ang="0">
                      <a:pos x="4546" y="14228"/>
                    </a:cxn>
                    <a:cxn ang="0">
                      <a:pos x="4546" y="242534"/>
                    </a:cxn>
                    <a:cxn ang="0">
                      <a:pos x="7144" y="244475"/>
                    </a:cxn>
                    <a:cxn ang="0">
                      <a:pos x="10391" y="242534"/>
                    </a:cxn>
                    <a:cxn ang="0">
                      <a:pos x="10391" y="14228"/>
                    </a:cxn>
                    <a:cxn ang="0">
                      <a:pos x="14288" y="7761"/>
                    </a:cxn>
                  </a:cxnLst>
                  <a:pathLst>
                    <a:path w="22" h="378">
                      <a:moveTo>
                        <a:pt x="22" y="12"/>
                      </a:moveTo>
                      <a:cubicBezTo>
                        <a:pt x="22" y="5"/>
                        <a:pt x="17" y="0"/>
                        <a:pt x="11" y="0"/>
                      </a:cubicBezTo>
                      <a:cubicBezTo>
                        <a:pt x="5" y="0"/>
                        <a:pt x="0" y="5"/>
                        <a:pt x="0" y="12"/>
                      </a:cubicBezTo>
                      <a:cubicBezTo>
                        <a:pt x="0" y="16"/>
                        <a:pt x="2" y="20"/>
                        <a:pt x="7" y="22"/>
                      </a:cubicBezTo>
                      <a:cubicBezTo>
                        <a:pt x="7" y="375"/>
                        <a:pt x="7" y="375"/>
                        <a:pt x="7" y="375"/>
                      </a:cubicBezTo>
                      <a:cubicBezTo>
                        <a:pt x="7" y="377"/>
                        <a:pt x="9" y="378"/>
                        <a:pt x="11" y="378"/>
                      </a:cubicBezTo>
                      <a:cubicBezTo>
                        <a:pt x="14" y="378"/>
                        <a:pt x="16" y="377"/>
                        <a:pt x="16" y="375"/>
                      </a:cubicBezTo>
                      <a:cubicBezTo>
                        <a:pt x="16" y="22"/>
                        <a:pt x="16" y="22"/>
                        <a:pt x="16" y="22"/>
                      </a:cubicBezTo>
                      <a:cubicBezTo>
                        <a:pt x="20" y="20"/>
                        <a:pt x="22" y="16"/>
                        <a:pt x="22" y="12"/>
                      </a:cubicBezTo>
                      <a:close/>
                    </a:path>
                  </a:pathLst>
                </a:custGeom>
                <a:solidFill>
                  <a:srgbClr val="FF2500"/>
                </a:solidFill>
                <a:ln w="9525">
                  <a:noFill/>
                </a:ln>
              </p:spPr>
              <p:txBody>
                <a:bodyPr/>
                <a:p>
                  <a:endParaRPr lang="zh-CN" altLang="en-US"/>
                </a:p>
              </p:txBody>
            </p:sp>
          </p:grpSp>
          <p:grpSp>
            <p:nvGrpSpPr>
              <p:cNvPr id="24039" name="组合 739"/>
              <p:cNvGrpSpPr/>
              <p:nvPr/>
            </p:nvGrpSpPr>
            <p:grpSpPr>
              <a:xfrm>
                <a:off x="2946014" y="3105216"/>
                <a:ext cx="161933" cy="161933"/>
                <a:chOff x="1562100" y="3513138"/>
                <a:chExt cx="946150" cy="946150"/>
              </a:xfrm>
            </p:grpSpPr>
            <p:sp>
              <p:nvSpPr>
                <p:cNvPr id="24040" name="Freeform 39"/>
                <p:cNvSpPr/>
                <p:nvPr/>
              </p:nvSpPr>
              <p:spPr>
                <a:xfrm>
                  <a:off x="1562100" y="3513138"/>
                  <a:ext cx="946150" cy="946150"/>
                </a:xfrm>
                <a:custGeom>
                  <a:avLst/>
                  <a:gdLst/>
                  <a:ahLst/>
                  <a:cxnLst>
                    <a:cxn ang="0">
                      <a:pos x="946150" y="298137"/>
                    </a:cxn>
                    <a:cxn ang="0">
                      <a:pos x="945503" y="234759"/>
                    </a:cxn>
                    <a:cxn ang="0">
                      <a:pos x="920927" y="113822"/>
                    </a:cxn>
                    <a:cxn ang="0">
                      <a:pos x="883418" y="62731"/>
                    </a:cxn>
                    <a:cxn ang="0">
                      <a:pos x="832327" y="25222"/>
                    </a:cxn>
                    <a:cxn ang="0">
                      <a:pos x="711390" y="646"/>
                    </a:cxn>
                    <a:cxn ang="0">
                      <a:pos x="648012" y="0"/>
                    </a:cxn>
                    <a:cxn ang="0">
                      <a:pos x="263214" y="646"/>
                    </a:cxn>
                    <a:cxn ang="0">
                      <a:pos x="172673" y="6467"/>
                    </a:cxn>
                    <a:cxn ang="0">
                      <a:pos x="62731" y="62731"/>
                    </a:cxn>
                    <a:cxn ang="0">
                      <a:pos x="62731" y="62731"/>
                    </a:cxn>
                    <a:cxn ang="0">
                      <a:pos x="5820" y="173320"/>
                    </a:cxn>
                    <a:cxn ang="0">
                      <a:pos x="0" y="263214"/>
                    </a:cxn>
                    <a:cxn ang="0">
                      <a:pos x="0" y="648659"/>
                    </a:cxn>
                    <a:cxn ang="0">
                      <a:pos x="646" y="711390"/>
                    </a:cxn>
                    <a:cxn ang="0">
                      <a:pos x="25222" y="832327"/>
                    </a:cxn>
                    <a:cxn ang="0">
                      <a:pos x="62731" y="883418"/>
                    </a:cxn>
                    <a:cxn ang="0">
                      <a:pos x="113822" y="921574"/>
                    </a:cxn>
                    <a:cxn ang="0">
                      <a:pos x="234759" y="945503"/>
                    </a:cxn>
                    <a:cxn ang="0">
                      <a:pos x="298137" y="946150"/>
                    </a:cxn>
                    <a:cxn ang="0">
                      <a:pos x="682935" y="946150"/>
                    </a:cxn>
                    <a:cxn ang="0">
                      <a:pos x="772829" y="940329"/>
                    </a:cxn>
                    <a:cxn ang="0">
                      <a:pos x="883418" y="883418"/>
                    </a:cxn>
                    <a:cxn ang="0">
                      <a:pos x="883418" y="883418"/>
                    </a:cxn>
                    <a:cxn ang="0">
                      <a:pos x="940329" y="773476"/>
                    </a:cxn>
                    <a:cxn ang="0">
                      <a:pos x="945503" y="682935"/>
                    </a:cxn>
                    <a:cxn ang="0">
                      <a:pos x="946150" y="298137"/>
                    </a:cxn>
                    <a:cxn ang="0">
                      <a:pos x="943563" y="298137"/>
                    </a:cxn>
                    <a:cxn ang="0">
                      <a:pos x="942916" y="682935"/>
                    </a:cxn>
                    <a:cxn ang="0">
                      <a:pos x="937742" y="772829"/>
                    </a:cxn>
                    <a:cxn ang="0">
                      <a:pos x="881478" y="881478"/>
                    </a:cxn>
                    <a:cxn ang="0">
                      <a:pos x="881478" y="881478"/>
                    </a:cxn>
                    <a:cxn ang="0">
                      <a:pos x="772829" y="937742"/>
                    </a:cxn>
                    <a:cxn ang="0">
                      <a:pos x="682935" y="943563"/>
                    </a:cxn>
                    <a:cxn ang="0">
                      <a:pos x="298137" y="943563"/>
                    </a:cxn>
                    <a:cxn ang="0">
                      <a:pos x="234759" y="942916"/>
                    </a:cxn>
                    <a:cxn ang="0">
                      <a:pos x="115115" y="918987"/>
                    </a:cxn>
                    <a:cxn ang="0">
                      <a:pos x="64025" y="882771"/>
                    </a:cxn>
                    <a:cxn ang="0">
                      <a:pos x="27162" y="831034"/>
                    </a:cxn>
                    <a:cxn ang="0">
                      <a:pos x="3233" y="711390"/>
                    </a:cxn>
                    <a:cxn ang="0">
                      <a:pos x="2586" y="648659"/>
                    </a:cxn>
                    <a:cxn ang="0">
                      <a:pos x="2586" y="263214"/>
                    </a:cxn>
                    <a:cxn ang="0">
                      <a:pos x="8407" y="173320"/>
                    </a:cxn>
                    <a:cxn ang="0">
                      <a:pos x="64671" y="64671"/>
                    </a:cxn>
                    <a:cxn ang="0">
                      <a:pos x="64671" y="64671"/>
                    </a:cxn>
                    <a:cxn ang="0">
                      <a:pos x="173320" y="9054"/>
                    </a:cxn>
                    <a:cxn ang="0">
                      <a:pos x="263214" y="3233"/>
                    </a:cxn>
                    <a:cxn ang="0">
                      <a:pos x="648012" y="2586"/>
                    </a:cxn>
                    <a:cxn ang="0">
                      <a:pos x="711390" y="3233"/>
                    </a:cxn>
                    <a:cxn ang="0">
                      <a:pos x="831034" y="27162"/>
                    </a:cxn>
                    <a:cxn ang="0">
                      <a:pos x="882124" y="64025"/>
                    </a:cxn>
                    <a:cxn ang="0">
                      <a:pos x="918987" y="115115"/>
                    </a:cxn>
                    <a:cxn ang="0">
                      <a:pos x="942916" y="235405"/>
                    </a:cxn>
                    <a:cxn ang="0">
                      <a:pos x="943563" y="2981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7"/>
                        <a:pt x="1454"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6" y="0"/>
                        <a:pt x="1002" y="0"/>
                      </a:cubicBezTo>
                      <a:cubicBezTo>
                        <a:pt x="461" y="0"/>
                        <a:pt x="461" y="0"/>
                        <a:pt x="461" y="0"/>
                      </a:cubicBezTo>
                      <a:cubicBezTo>
                        <a:pt x="447" y="0"/>
                        <a:pt x="429" y="1"/>
                        <a:pt x="407" y="1"/>
                      </a:cubicBezTo>
                      <a:cubicBezTo>
                        <a:pt x="384" y="1"/>
                        <a:pt x="374" y="1"/>
                        <a:pt x="363" y="1"/>
                      </a:cubicBezTo>
                      <a:cubicBezTo>
                        <a:pt x="330" y="2"/>
                        <a:pt x="297" y="4"/>
                        <a:pt x="267" y="10"/>
                      </a:cubicBezTo>
                      <a:cubicBezTo>
                        <a:pt x="235" y="16"/>
                        <a:pt x="206" y="24"/>
                        <a:pt x="176" y="39"/>
                      </a:cubicBezTo>
                      <a:cubicBezTo>
                        <a:pt x="146" y="54"/>
                        <a:pt x="120" y="75"/>
                        <a:pt x="97" y="97"/>
                      </a:cubicBezTo>
                      <a:cubicBezTo>
                        <a:pt x="97" y="97"/>
                        <a:pt x="97" y="97"/>
                        <a:pt x="97" y="97"/>
                      </a:cubicBezTo>
                      <a:cubicBezTo>
                        <a:pt x="97" y="97"/>
                        <a:pt x="97" y="97"/>
                        <a:pt x="97" y="97"/>
                      </a:cubicBezTo>
                      <a:cubicBezTo>
                        <a:pt x="75" y="120"/>
                        <a:pt x="54" y="146"/>
                        <a:pt x="39" y="176"/>
                      </a:cubicBezTo>
                      <a:cubicBezTo>
                        <a:pt x="24" y="206"/>
                        <a:pt x="15" y="235"/>
                        <a:pt x="9" y="268"/>
                      </a:cubicBezTo>
                      <a:cubicBezTo>
                        <a:pt x="4" y="297"/>
                        <a:pt x="2" y="331"/>
                        <a:pt x="1" y="363"/>
                      </a:cubicBezTo>
                      <a:cubicBezTo>
                        <a:pt x="1" y="375"/>
                        <a:pt x="1" y="384"/>
                        <a:pt x="0" y="407"/>
                      </a:cubicBezTo>
                      <a:cubicBezTo>
                        <a:pt x="0" y="429"/>
                        <a:pt x="0" y="448"/>
                        <a:pt x="0" y="461"/>
                      </a:cubicBezTo>
                      <a:cubicBezTo>
                        <a:pt x="0" y="1003"/>
                        <a:pt x="0" y="1003"/>
                        <a:pt x="0" y="1003"/>
                      </a:cubicBezTo>
                      <a:cubicBezTo>
                        <a:pt x="0" y="1016"/>
                        <a:pt x="0" y="1034"/>
                        <a:pt x="0" y="1056"/>
                      </a:cubicBezTo>
                      <a:cubicBezTo>
                        <a:pt x="1" y="1079"/>
                        <a:pt x="1" y="1089"/>
                        <a:pt x="1" y="1100"/>
                      </a:cubicBezTo>
                      <a:cubicBezTo>
                        <a:pt x="2" y="1133"/>
                        <a:pt x="4" y="1166"/>
                        <a:pt x="9" y="1196"/>
                      </a:cubicBezTo>
                      <a:cubicBezTo>
                        <a:pt x="15" y="1228"/>
                        <a:pt x="24" y="1258"/>
                        <a:pt x="39"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6" y="1439"/>
                        <a:pt x="235" y="1448"/>
                        <a:pt x="267" y="1454"/>
                      </a:cubicBezTo>
                      <a:cubicBezTo>
                        <a:pt x="297" y="1459"/>
                        <a:pt x="330" y="1462"/>
                        <a:pt x="363" y="1462"/>
                      </a:cubicBezTo>
                      <a:cubicBezTo>
                        <a:pt x="374" y="1462"/>
                        <a:pt x="384" y="1463"/>
                        <a:pt x="407" y="1463"/>
                      </a:cubicBezTo>
                      <a:cubicBezTo>
                        <a:pt x="429" y="1463"/>
                        <a:pt x="447" y="1463"/>
                        <a:pt x="461" y="1463"/>
                      </a:cubicBezTo>
                      <a:cubicBezTo>
                        <a:pt x="1002" y="1463"/>
                        <a:pt x="1002" y="1463"/>
                        <a:pt x="1002" y="1463"/>
                      </a:cubicBezTo>
                      <a:cubicBezTo>
                        <a:pt x="1016"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4"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50" y="1195"/>
                      </a:cubicBezTo>
                      <a:cubicBezTo>
                        <a:pt x="1444"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5" y="1406"/>
                        <a:pt x="1285" y="1421"/>
                      </a:cubicBezTo>
                      <a:cubicBezTo>
                        <a:pt x="1256" y="1436"/>
                        <a:pt x="1227" y="1444"/>
                        <a:pt x="1195" y="1450"/>
                      </a:cubicBezTo>
                      <a:cubicBezTo>
                        <a:pt x="1165" y="1455"/>
                        <a:pt x="1132" y="1458"/>
                        <a:pt x="1100" y="1458"/>
                      </a:cubicBezTo>
                      <a:cubicBezTo>
                        <a:pt x="1089" y="1458"/>
                        <a:pt x="1079" y="1459"/>
                        <a:pt x="1056" y="1459"/>
                      </a:cubicBezTo>
                      <a:cubicBezTo>
                        <a:pt x="1034" y="1459"/>
                        <a:pt x="1016" y="1459"/>
                        <a:pt x="1002" y="1459"/>
                      </a:cubicBezTo>
                      <a:cubicBezTo>
                        <a:pt x="461" y="1459"/>
                        <a:pt x="461" y="1459"/>
                        <a:pt x="461" y="1459"/>
                      </a:cubicBezTo>
                      <a:cubicBezTo>
                        <a:pt x="447" y="1459"/>
                        <a:pt x="429" y="1459"/>
                        <a:pt x="407" y="1459"/>
                      </a:cubicBezTo>
                      <a:cubicBezTo>
                        <a:pt x="384" y="1459"/>
                        <a:pt x="374" y="1458"/>
                        <a:pt x="363" y="1458"/>
                      </a:cubicBezTo>
                      <a:cubicBezTo>
                        <a:pt x="331" y="1458"/>
                        <a:pt x="298" y="1455"/>
                        <a:pt x="268" y="1450"/>
                      </a:cubicBezTo>
                      <a:cubicBezTo>
                        <a:pt x="236" y="1444"/>
                        <a:pt x="207" y="1436"/>
                        <a:pt x="178" y="1421"/>
                      </a:cubicBezTo>
                      <a:cubicBezTo>
                        <a:pt x="148" y="1406"/>
                        <a:pt x="123" y="1385"/>
                        <a:pt x="100" y="1363"/>
                      </a:cubicBezTo>
                      <a:cubicBezTo>
                        <a:pt x="99" y="1365"/>
                        <a:pt x="99" y="1365"/>
                        <a:pt x="99" y="1365"/>
                      </a:cubicBezTo>
                      <a:cubicBezTo>
                        <a:pt x="100" y="1363"/>
                        <a:pt x="100" y="1363"/>
                        <a:pt x="100" y="1363"/>
                      </a:cubicBezTo>
                      <a:cubicBezTo>
                        <a:pt x="78" y="1340"/>
                        <a:pt x="57" y="1315"/>
                        <a:pt x="42" y="1285"/>
                      </a:cubicBezTo>
                      <a:cubicBezTo>
                        <a:pt x="27" y="1256"/>
                        <a:pt x="19" y="1227"/>
                        <a:pt x="13" y="1195"/>
                      </a:cubicBezTo>
                      <a:cubicBezTo>
                        <a:pt x="8" y="1166"/>
                        <a:pt x="6" y="1133"/>
                        <a:pt x="5" y="1100"/>
                      </a:cubicBezTo>
                      <a:cubicBezTo>
                        <a:pt x="5" y="1089"/>
                        <a:pt x="5" y="1079"/>
                        <a:pt x="4" y="1056"/>
                      </a:cubicBezTo>
                      <a:cubicBezTo>
                        <a:pt x="4" y="1034"/>
                        <a:pt x="4" y="1016"/>
                        <a:pt x="4" y="1003"/>
                      </a:cubicBezTo>
                      <a:cubicBezTo>
                        <a:pt x="4" y="461"/>
                        <a:pt x="4" y="461"/>
                        <a:pt x="4" y="461"/>
                      </a:cubicBezTo>
                      <a:cubicBezTo>
                        <a:pt x="4" y="448"/>
                        <a:pt x="4" y="429"/>
                        <a:pt x="4" y="407"/>
                      </a:cubicBezTo>
                      <a:cubicBezTo>
                        <a:pt x="5" y="384"/>
                        <a:pt x="5" y="375"/>
                        <a:pt x="5" y="364"/>
                      </a:cubicBezTo>
                      <a:cubicBezTo>
                        <a:pt x="6" y="331"/>
                        <a:pt x="8" y="298"/>
                        <a:pt x="13" y="268"/>
                      </a:cubicBezTo>
                      <a:cubicBezTo>
                        <a:pt x="19" y="236"/>
                        <a:pt x="27" y="207"/>
                        <a:pt x="42" y="178"/>
                      </a:cubicBezTo>
                      <a:cubicBezTo>
                        <a:pt x="57" y="149"/>
                        <a:pt x="78" y="123"/>
                        <a:pt x="100" y="100"/>
                      </a:cubicBezTo>
                      <a:cubicBezTo>
                        <a:pt x="99" y="99"/>
                        <a:pt x="99" y="99"/>
                        <a:pt x="99" y="99"/>
                      </a:cubicBezTo>
                      <a:cubicBezTo>
                        <a:pt x="100" y="100"/>
                        <a:pt x="100" y="100"/>
                        <a:pt x="100" y="100"/>
                      </a:cubicBezTo>
                      <a:cubicBezTo>
                        <a:pt x="123" y="78"/>
                        <a:pt x="148" y="57"/>
                        <a:pt x="178" y="42"/>
                      </a:cubicBezTo>
                      <a:cubicBezTo>
                        <a:pt x="207" y="28"/>
                        <a:pt x="236" y="20"/>
                        <a:pt x="268" y="14"/>
                      </a:cubicBezTo>
                      <a:cubicBezTo>
                        <a:pt x="298" y="8"/>
                        <a:pt x="331" y="6"/>
                        <a:pt x="363" y="5"/>
                      </a:cubicBezTo>
                      <a:cubicBezTo>
                        <a:pt x="374" y="5"/>
                        <a:pt x="384" y="5"/>
                        <a:pt x="407" y="5"/>
                      </a:cubicBezTo>
                      <a:cubicBezTo>
                        <a:pt x="429" y="5"/>
                        <a:pt x="447" y="4"/>
                        <a:pt x="461" y="4"/>
                      </a:cubicBezTo>
                      <a:cubicBezTo>
                        <a:pt x="1002" y="4"/>
                        <a:pt x="1002" y="4"/>
                        <a:pt x="1002" y="4"/>
                      </a:cubicBezTo>
                      <a:cubicBezTo>
                        <a:pt x="1016" y="4"/>
                        <a:pt x="1034" y="5"/>
                        <a:pt x="1056" y="5"/>
                      </a:cubicBezTo>
                      <a:cubicBezTo>
                        <a:pt x="1079" y="5"/>
                        <a:pt x="1089" y="5"/>
                        <a:pt x="1100" y="5"/>
                      </a:cubicBezTo>
                      <a:cubicBezTo>
                        <a:pt x="1132" y="6"/>
                        <a:pt x="1165" y="8"/>
                        <a:pt x="1195" y="14"/>
                      </a:cubicBezTo>
                      <a:cubicBezTo>
                        <a:pt x="1227" y="20"/>
                        <a:pt x="1256" y="28"/>
                        <a:pt x="1285" y="42"/>
                      </a:cubicBezTo>
                      <a:cubicBezTo>
                        <a:pt x="1315"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4" y="236"/>
                        <a:pt x="1450" y="268"/>
                      </a:cubicBezTo>
                      <a:cubicBezTo>
                        <a:pt x="1455" y="298"/>
                        <a:pt x="1457" y="331"/>
                        <a:pt x="1458" y="364"/>
                      </a:cubicBezTo>
                      <a:cubicBezTo>
                        <a:pt x="1458" y="375"/>
                        <a:pt x="1458" y="384"/>
                        <a:pt x="1458" y="407"/>
                      </a:cubicBezTo>
                      <a:cubicBezTo>
                        <a:pt x="1459" y="429"/>
                        <a:pt x="1459" y="448"/>
                        <a:pt x="1459" y="461"/>
                      </a:cubicBezTo>
                      <a:cubicBezTo>
                        <a:pt x="1461" y="461"/>
                        <a:pt x="1461" y="461"/>
                        <a:pt x="1461" y="461"/>
                      </a:cubicBezTo>
                    </a:path>
                  </a:pathLst>
                </a:custGeom>
                <a:solidFill>
                  <a:srgbClr val="808080"/>
                </a:solidFill>
                <a:ln w="9525">
                  <a:noFill/>
                </a:ln>
              </p:spPr>
              <p:txBody>
                <a:bodyPr/>
                <a:p>
                  <a:endParaRPr lang="zh-CN" altLang="en-US"/>
                </a:p>
              </p:txBody>
            </p:sp>
            <p:sp>
              <p:nvSpPr>
                <p:cNvPr id="24041" name="Freeform 40"/>
                <p:cNvSpPr>
                  <a:spLocks noEditPoints="1"/>
                </p:cNvSpPr>
                <p:nvPr/>
              </p:nvSpPr>
              <p:spPr>
                <a:xfrm>
                  <a:off x="2060575" y="3865563"/>
                  <a:ext cx="385763" cy="255587"/>
                </a:xfrm>
                <a:custGeom>
                  <a:avLst/>
                  <a:gdLst/>
                  <a:ahLst/>
                  <a:cxnLst>
                    <a:cxn ang="0">
                      <a:pos x="645" y="116116"/>
                    </a:cxn>
                    <a:cxn ang="0">
                      <a:pos x="0" y="127144"/>
                    </a:cxn>
                    <a:cxn ang="0">
                      <a:pos x="645" y="137523"/>
                    </a:cxn>
                    <a:cxn ang="0">
                      <a:pos x="15482" y="126496"/>
                    </a:cxn>
                    <a:cxn ang="0">
                      <a:pos x="645" y="116116"/>
                    </a:cxn>
                    <a:cxn ang="0">
                      <a:pos x="283193" y="0"/>
                    </a:cxn>
                    <a:cxn ang="0">
                      <a:pos x="264486" y="22704"/>
                    </a:cxn>
                    <a:cxn ang="0">
                      <a:pos x="180624" y="107035"/>
                    </a:cxn>
                    <a:cxn ang="0">
                      <a:pos x="154176" y="127793"/>
                    </a:cxn>
                    <a:cxn ang="0">
                      <a:pos x="178689" y="147903"/>
                    </a:cxn>
                    <a:cxn ang="0">
                      <a:pos x="262551" y="232233"/>
                    </a:cxn>
                    <a:cxn ang="0">
                      <a:pos x="281258" y="255587"/>
                    </a:cxn>
                    <a:cxn ang="0">
                      <a:pos x="385763" y="127144"/>
                    </a:cxn>
                    <a:cxn ang="0">
                      <a:pos x="283193" y="0"/>
                    </a:cxn>
                  </a:cxnLst>
                  <a:pathLst>
                    <a:path w="598" h="394">
                      <a:moveTo>
                        <a:pt x="1" y="179"/>
                      </a:moveTo>
                      <a:cubicBezTo>
                        <a:pt x="1" y="184"/>
                        <a:pt x="0" y="190"/>
                        <a:pt x="0" y="196"/>
                      </a:cubicBezTo>
                      <a:cubicBezTo>
                        <a:pt x="0" y="202"/>
                        <a:pt x="1" y="207"/>
                        <a:pt x="1" y="212"/>
                      </a:cubicBezTo>
                      <a:cubicBezTo>
                        <a:pt x="8" y="206"/>
                        <a:pt x="16" y="200"/>
                        <a:pt x="24" y="195"/>
                      </a:cubicBezTo>
                      <a:cubicBezTo>
                        <a:pt x="16" y="190"/>
                        <a:pt x="8" y="185"/>
                        <a:pt x="1" y="179"/>
                      </a:cubicBezTo>
                      <a:moveTo>
                        <a:pt x="439" y="0"/>
                      </a:moveTo>
                      <a:cubicBezTo>
                        <a:pt x="431" y="12"/>
                        <a:pt x="421" y="24"/>
                        <a:pt x="410" y="35"/>
                      </a:cubicBezTo>
                      <a:cubicBezTo>
                        <a:pt x="280" y="165"/>
                        <a:pt x="280" y="165"/>
                        <a:pt x="280" y="165"/>
                      </a:cubicBezTo>
                      <a:cubicBezTo>
                        <a:pt x="267" y="178"/>
                        <a:pt x="254" y="189"/>
                        <a:pt x="239" y="197"/>
                      </a:cubicBezTo>
                      <a:cubicBezTo>
                        <a:pt x="252" y="206"/>
                        <a:pt x="265" y="216"/>
                        <a:pt x="277" y="228"/>
                      </a:cubicBezTo>
                      <a:cubicBezTo>
                        <a:pt x="407" y="358"/>
                        <a:pt x="407" y="358"/>
                        <a:pt x="407" y="358"/>
                      </a:cubicBezTo>
                      <a:cubicBezTo>
                        <a:pt x="418" y="369"/>
                        <a:pt x="428" y="381"/>
                        <a:pt x="436" y="394"/>
                      </a:cubicBezTo>
                      <a:cubicBezTo>
                        <a:pt x="529" y="374"/>
                        <a:pt x="598" y="293"/>
                        <a:pt x="598" y="196"/>
                      </a:cubicBezTo>
                      <a:cubicBezTo>
                        <a:pt x="598" y="101"/>
                        <a:pt x="530" y="21"/>
                        <a:pt x="439" y="0"/>
                      </a:cubicBezTo>
                    </a:path>
                  </a:pathLst>
                </a:custGeom>
                <a:solidFill>
                  <a:srgbClr val="B9D036"/>
                </a:solidFill>
                <a:ln w="9525">
                  <a:noFill/>
                </a:ln>
              </p:spPr>
              <p:txBody>
                <a:bodyPr/>
                <a:p>
                  <a:endParaRPr lang="zh-CN" altLang="en-US"/>
                </a:p>
              </p:txBody>
            </p:sp>
            <p:sp>
              <p:nvSpPr>
                <p:cNvPr id="24042" name="Freeform 41"/>
                <p:cNvSpPr>
                  <a:spLocks noEditPoints="1"/>
                </p:cNvSpPr>
                <p:nvPr/>
              </p:nvSpPr>
              <p:spPr>
                <a:xfrm>
                  <a:off x="1620838" y="3860800"/>
                  <a:ext cx="387350" cy="255587"/>
                </a:xfrm>
                <a:custGeom>
                  <a:avLst/>
                  <a:gdLst/>
                  <a:ahLst/>
                  <a:cxnLst>
                    <a:cxn ang="0">
                      <a:pos x="387350" y="116175"/>
                    </a:cxn>
                    <a:cxn ang="0">
                      <a:pos x="370508" y="127793"/>
                    </a:cxn>
                    <a:cxn ang="0">
                      <a:pos x="387350" y="139411"/>
                    </a:cxn>
                    <a:cxn ang="0">
                      <a:pos x="387350" y="127793"/>
                    </a:cxn>
                    <a:cxn ang="0">
                      <a:pos x="387350" y="116175"/>
                    </a:cxn>
                    <a:cxn ang="0">
                      <a:pos x="106877" y="0"/>
                    </a:cxn>
                    <a:cxn ang="0">
                      <a:pos x="0" y="127793"/>
                    </a:cxn>
                    <a:cxn ang="0">
                      <a:pos x="106877" y="255587"/>
                    </a:cxn>
                    <a:cxn ang="0">
                      <a:pos x="124366" y="234288"/>
                    </a:cxn>
                    <a:cxn ang="0">
                      <a:pos x="209220" y="149737"/>
                    </a:cxn>
                    <a:cxn ang="0">
                      <a:pos x="238369" y="127793"/>
                    </a:cxn>
                    <a:cxn ang="0">
                      <a:pos x="209220" y="105849"/>
                    </a:cxn>
                    <a:cxn ang="0">
                      <a:pos x="124366" y="21298"/>
                    </a:cxn>
                    <a:cxn ang="0">
                      <a:pos x="106877" y="0"/>
                    </a:cxn>
                  </a:cxnLst>
                  <a:pathLst>
                    <a:path w="598" h="396">
                      <a:moveTo>
                        <a:pt x="598" y="180"/>
                      </a:moveTo>
                      <a:cubicBezTo>
                        <a:pt x="589" y="187"/>
                        <a:pt x="581" y="193"/>
                        <a:pt x="572" y="198"/>
                      </a:cubicBezTo>
                      <a:cubicBezTo>
                        <a:pt x="581" y="203"/>
                        <a:pt x="589" y="209"/>
                        <a:pt x="598" y="216"/>
                      </a:cubicBezTo>
                      <a:cubicBezTo>
                        <a:pt x="598" y="210"/>
                        <a:pt x="598" y="204"/>
                        <a:pt x="598" y="198"/>
                      </a:cubicBezTo>
                      <a:cubicBezTo>
                        <a:pt x="598" y="192"/>
                        <a:pt x="598" y="186"/>
                        <a:pt x="598" y="180"/>
                      </a:cubicBezTo>
                      <a:moveTo>
                        <a:pt x="165" y="0"/>
                      </a:moveTo>
                      <a:cubicBezTo>
                        <a:pt x="71" y="19"/>
                        <a:pt x="0" y="100"/>
                        <a:pt x="0" y="198"/>
                      </a:cubicBezTo>
                      <a:cubicBezTo>
                        <a:pt x="0" y="295"/>
                        <a:pt x="71" y="377"/>
                        <a:pt x="165" y="396"/>
                      </a:cubicBezTo>
                      <a:cubicBezTo>
                        <a:pt x="173" y="384"/>
                        <a:pt x="182" y="373"/>
                        <a:pt x="192" y="363"/>
                      </a:cubicBezTo>
                      <a:cubicBezTo>
                        <a:pt x="323" y="232"/>
                        <a:pt x="323" y="232"/>
                        <a:pt x="323" y="232"/>
                      </a:cubicBezTo>
                      <a:cubicBezTo>
                        <a:pt x="336" y="219"/>
                        <a:pt x="352" y="207"/>
                        <a:pt x="368" y="198"/>
                      </a:cubicBezTo>
                      <a:cubicBezTo>
                        <a:pt x="351" y="189"/>
                        <a:pt x="336" y="177"/>
                        <a:pt x="323" y="164"/>
                      </a:cubicBezTo>
                      <a:cubicBezTo>
                        <a:pt x="192" y="33"/>
                        <a:pt x="192" y="33"/>
                        <a:pt x="192" y="33"/>
                      </a:cubicBezTo>
                      <a:cubicBezTo>
                        <a:pt x="182" y="23"/>
                        <a:pt x="173" y="12"/>
                        <a:pt x="165" y="0"/>
                      </a:cubicBezTo>
                    </a:path>
                  </a:pathLst>
                </a:custGeom>
                <a:solidFill>
                  <a:srgbClr val="C784B0"/>
                </a:solidFill>
                <a:ln w="9525">
                  <a:noFill/>
                </a:ln>
              </p:spPr>
              <p:txBody>
                <a:bodyPr/>
                <a:p>
                  <a:endParaRPr lang="zh-CN" altLang="en-US"/>
                </a:p>
              </p:txBody>
            </p:sp>
            <p:sp>
              <p:nvSpPr>
                <p:cNvPr id="24043" name="Freeform 42"/>
                <p:cNvSpPr>
                  <a:spLocks noEditPoints="1"/>
                </p:cNvSpPr>
                <p:nvPr/>
              </p:nvSpPr>
              <p:spPr>
                <a:xfrm>
                  <a:off x="1908175" y="4017963"/>
                  <a:ext cx="254000" cy="385762"/>
                </a:xfrm>
                <a:custGeom>
                  <a:avLst/>
                  <a:gdLst/>
                  <a:ahLst/>
                  <a:cxnLst>
                    <a:cxn ang="0">
                      <a:pos x="125710" y="152885"/>
                    </a:cxn>
                    <a:cxn ang="0">
                      <a:pos x="106370" y="177398"/>
                    </a:cxn>
                    <a:cxn ang="0">
                      <a:pos x="22563" y="261260"/>
                    </a:cxn>
                    <a:cxn ang="0">
                      <a:pos x="0" y="279322"/>
                    </a:cxn>
                    <a:cxn ang="0">
                      <a:pos x="127000" y="385762"/>
                    </a:cxn>
                    <a:cxn ang="0">
                      <a:pos x="254000" y="282548"/>
                    </a:cxn>
                    <a:cxn ang="0">
                      <a:pos x="230791" y="263195"/>
                    </a:cxn>
                    <a:cxn ang="0">
                      <a:pos x="146340" y="179334"/>
                    </a:cxn>
                    <a:cxn ang="0">
                      <a:pos x="125710" y="152885"/>
                    </a:cxn>
                    <a:cxn ang="0">
                      <a:pos x="127000" y="0"/>
                    </a:cxn>
                    <a:cxn ang="0">
                      <a:pos x="117329" y="645"/>
                    </a:cxn>
                    <a:cxn ang="0">
                      <a:pos x="127000" y="14191"/>
                    </a:cxn>
                    <a:cxn ang="0">
                      <a:pos x="137314" y="645"/>
                    </a:cxn>
                    <a:cxn ang="0">
                      <a:pos x="127000" y="0"/>
                    </a:cxn>
                  </a:cxnLst>
                  <a:pathLst>
                    <a:path w="394" h="598">
                      <a:moveTo>
                        <a:pt x="195" y="237"/>
                      </a:moveTo>
                      <a:cubicBezTo>
                        <a:pt x="187" y="250"/>
                        <a:pt x="177" y="263"/>
                        <a:pt x="165" y="275"/>
                      </a:cubicBezTo>
                      <a:cubicBezTo>
                        <a:pt x="35" y="405"/>
                        <a:pt x="35" y="405"/>
                        <a:pt x="35" y="405"/>
                      </a:cubicBezTo>
                      <a:cubicBezTo>
                        <a:pt x="24" y="416"/>
                        <a:pt x="12" y="425"/>
                        <a:pt x="0" y="433"/>
                      </a:cubicBezTo>
                      <a:cubicBezTo>
                        <a:pt x="19" y="528"/>
                        <a:pt x="100" y="598"/>
                        <a:pt x="197" y="598"/>
                      </a:cubicBezTo>
                      <a:cubicBezTo>
                        <a:pt x="293" y="598"/>
                        <a:pt x="374" y="530"/>
                        <a:pt x="394" y="438"/>
                      </a:cubicBezTo>
                      <a:cubicBezTo>
                        <a:pt x="381" y="429"/>
                        <a:pt x="369" y="420"/>
                        <a:pt x="358" y="408"/>
                      </a:cubicBezTo>
                      <a:cubicBezTo>
                        <a:pt x="227" y="278"/>
                        <a:pt x="227" y="278"/>
                        <a:pt x="227" y="278"/>
                      </a:cubicBezTo>
                      <a:cubicBezTo>
                        <a:pt x="215" y="265"/>
                        <a:pt x="204" y="252"/>
                        <a:pt x="195" y="237"/>
                      </a:cubicBezTo>
                      <a:moveTo>
                        <a:pt x="197" y="0"/>
                      </a:moveTo>
                      <a:cubicBezTo>
                        <a:pt x="192" y="0"/>
                        <a:pt x="187" y="1"/>
                        <a:pt x="182" y="1"/>
                      </a:cubicBezTo>
                      <a:cubicBezTo>
                        <a:pt x="188" y="8"/>
                        <a:pt x="193" y="15"/>
                        <a:pt x="197" y="22"/>
                      </a:cubicBezTo>
                      <a:cubicBezTo>
                        <a:pt x="202" y="15"/>
                        <a:pt x="207" y="8"/>
                        <a:pt x="213" y="1"/>
                      </a:cubicBezTo>
                      <a:cubicBezTo>
                        <a:pt x="208" y="1"/>
                        <a:pt x="203" y="0"/>
                        <a:pt x="197" y="0"/>
                      </a:cubicBezTo>
                    </a:path>
                  </a:pathLst>
                </a:custGeom>
                <a:solidFill>
                  <a:srgbClr val="7EA9D6"/>
                </a:solidFill>
                <a:ln w="9525">
                  <a:noFill/>
                </a:ln>
              </p:spPr>
              <p:txBody>
                <a:bodyPr/>
                <a:p>
                  <a:endParaRPr lang="zh-CN" altLang="en-US"/>
                </a:p>
              </p:txBody>
            </p:sp>
            <p:sp>
              <p:nvSpPr>
                <p:cNvPr id="24044" name="Freeform 43"/>
                <p:cNvSpPr>
                  <a:spLocks noEditPoints="1"/>
                </p:cNvSpPr>
                <p:nvPr/>
              </p:nvSpPr>
              <p:spPr>
                <a:xfrm>
                  <a:off x="1909763" y="3581400"/>
                  <a:ext cx="254000" cy="387350"/>
                </a:xfrm>
                <a:custGeom>
                  <a:avLst/>
                  <a:gdLst/>
                  <a:ahLst/>
                  <a:cxnLst>
                    <a:cxn ang="0">
                      <a:pos x="124737" y="367269"/>
                    </a:cxn>
                    <a:cxn ang="0">
                      <a:pos x="109872" y="386054"/>
                    </a:cxn>
                    <a:cxn ang="0">
                      <a:pos x="126030" y="387350"/>
                    </a:cxn>
                    <a:cxn ang="0">
                      <a:pos x="138310" y="386702"/>
                    </a:cxn>
                    <a:cxn ang="0">
                      <a:pos x="124737" y="367269"/>
                    </a:cxn>
                    <a:cxn ang="0">
                      <a:pos x="126030" y="0"/>
                    </a:cxn>
                    <a:cxn ang="0">
                      <a:pos x="0" y="99104"/>
                    </a:cxn>
                    <a:cxn ang="0">
                      <a:pos x="21328" y="116593"/>
                    </a:cxn>
                    <a:cxn ang="0">
                      <a:pos x="105348" y="200800"/>
                    </a:cxn>
                    <a:cxn ang="0">
                      <a:pos x="128615" y="231244"/>
                    </a:cxn>
                    <a:cxn ang="0">
                      <a:pos x="147358" y="207277"/>
                    </a:cxn>
                    <a:cxn ang="0">
                      <a:pos x="232025" y="123071"/>
                    </a:cxn>
                    <a:cxn ang="0">
                      <a:pos x="254000" y="104934"/>
                    </a:cxn>
                    <a:cxn ang="0">
                      <a:pos x="126030" y="0"/>
                    </a:cxn>
                  </a:cxnLst>
                  <a:pathLst>
                    <a:path w="393" h="598">
                      <a:moveTo>
                        <a:pt x="193" y="567"/>
                      </a:moveTo>
                      <a:cubicBezTo>
                        <a:pt x="186" y="577"/>
                        <a:pt x="179" y="587"/>
                        <a:pt x="170" y="596"/>
                      </a:cubicBezTo>
                      <a:cubicBezTo>
                        <a:pt x="178" y="597"/>
                        <a:pt x="187" y="598"/>
                        <a:pt x="195" y="598"/>
                      </a:cubicBezTo>
                      <a:cubicBezTo>
                        <a:pt x="202" y="598"/>
                        <a:pt x="208" y="597"/>
                        <a:pt x="214" y="597"/>
                      </a:cubicBezTo>
                      <a:cubicBezTo>
                        <a:pt x="206" y="587"/>
                        <a:pt x="199" y="577"/>
                        <a:pt x="193" y="567"/>
                      </a:cubicBezTo>
                      <a:moveTo>
                        <a:pt x="195" y="0"/>
                      </a:moveTo>
                      <a:cubicBezTo>
                        <a:pt x="102" y="0"/>
                        <a:pt x="23" y="65"/>
                        <a:pt x="0" y="153"/>
                      </a:cubicBezTo>
                      <a:cubicBezTo>
                        <a:pt x="12" y="161"/>
                        <a:pt x="23" y="170"/>
                        <a:pt x="33" y="180"/>
                      </a:cubicBezTo>
                      <a:cubicBezTo>
                        <a:pt x="163" y="310"/>
                        <a:pt x="163" y="310"/>
                        <a:pt x="163" y="310"/>
                      </a:cubicBezTo>
                      <a:cubicBezTo>
                        <a:pt x="178" y="325"/>
                        <a:pt x="189" y="340"/>
                        <a:pt x="199" y="357"/>
                      </a:cubicBezTo>
                      <a:cubicBezTo>
                        <a:pt x="207" y="344"/>
                        <a:pt x="217" y="332"/>
                        <a:pt x="228" y="320"/>
                      </a:cubicBezTo>
                      <a:cubicBezTo>
                        <a:pt x="359" y="190"/>
                        <a:pt x="359" y="190"/>
                        <a:pt x="359" y="190"/>
                      </a:cubicBezTo>
                      <a:cubicBezTo>
                        <a:pt x="369" y="179"/>
                        <a:pt x="381" y="170"/>
                        <a:pt x="393" y="162"/>
                      </a:cubicBezTo>
                      <a:cubicBezTo>
                        <a:pt x="373" y="69"/>
                        <a:pt x="292" y="0"/>
                        <a:pt x="195" y="0"/>
                      </a:cubicBezTo>
                    </a:path>
                  </a:pathLst>
                </a:custGeom>
                <a:solidFill>
                  <a:srgbClr val="F59831"/>
                </a:solidFill>
                <a:ln w="9525">
                  <a:noFill/>
                </a:ln>
              </p:spPr>
              <p:txBody>
                <a:bodyPr/>
                <a:p>
                  <a:endParaRPr lang="zh-CN" altLang="en-US"/>
                </a:p>
              </p:txBody>
            </p:sp>
            <p:sp>
              <p:nvSpPr>
                <p:cNvPr id="24045" name="Freeform 44"/>
                <p:cNvSpPr>
                  <a:spLocks noEditPoints="1"/>
                </p:cNvSpPr>
                <p:nvPr/>
              </p:nvSpPr>
              <p:spPr>
                <a:xfrm>
                  <a:off x="1693863" y="4000500"/>
                  <a:ext cx="331788" cy="319087"/>
                </a:xfrm>
                <a:custGeom>
                  <a:avLst/>
                  <a:gdLst/>
                  <a:ahLst/>
                  <a:cxnLst>
                    <a:cxn ang="0">
                      <a:pos x="216664" y="114328"/>
                    </a:cxn>
                    <a:cxn ang="0">
                      <a:pos x="180446" y="118850"/>
                    </a:cxn>
                    <a:cxn ang="0">
                      <a:pos x="61442" y="118850"/>
                    </a:cxn>
                    <a:cxn ang="0">
                      <a:pos x="34278" y="116266"/>
                    </a:cxn>
                    <a:cxn ang="0">
                      <a:pos x="49800" y="281623"/>
                    </a:cxn>
                    <a:cxn ang="0">
                      <a:pos x="140993" y="319087"/>
                    </a:cxn>
                    <a:cxn ang="0">
                      <a:pos x="214077" y="297125"/>
                    </a:cxn>
                    <a:cxn ang="0">
                      <a:pos x="211490" y="270642"/>
                    </a:cxn>
                    <a:cxn ang="0">
                      <a:pos x="211490" y="151146"/>
                    </a:cxn>
                    <a:cxn ang="0">
                      <a:pos x="216664" y="114328"/>
                    </a:cxn>
                    <a:cxn ang="0">
                      <a:pos x="314325" y="0"/>
                    </a:cxn>
                    <a:cxn ang="0">
                      <a:pos x="310444" y="21961"/>
                    </a:cxn>
                    <a:cxn ang="0">
                      <a:pos x="331788" y="18085"/>
                    </a:cxn>
                    <a:cxn ang="0">
                      <a:pos x="323380" y="8397"/>
                    </a:cxn>
                    <a:cxn ang="0">
                      <a:pos x="314325" y="0"/>
                    </a:cxn>
                  </a:cxnLst>
                  <a:pathLst>
                    <a:path w="513" h="494">
                      <a:moveTo>
                        <a:pt x="335" y="177"/>
                      </a:moveTo>
                      <a:cubicBezTo>
                        <a:pt x="317" y="181"/>
                        <a:pt x="299" y="184"/>
                        <a:pt x="279" y="184"/>
                      </a:cubicBezTo>
                      <a:cubicBezTo>
                        <a:pt x="95" y="184"/>
                        <a:pt x="95" y="184"/>
                        <a:pt x="95" y="184"/>
                      </a:cubicBezTo>
                      <a:cubicBezTo>
                        <a:pt x="81" y="184"/>
                        <a:pt x="67" y="182"/>
                        <a:pt x="53" y="180"/>
                      </a:cubicBezTo>
                      <a:cubicBezTo>
                        <a:pt x="0" y="260"/>
                        <a:pt x="8" y="367"/>
                        <a:pt x="77" y="436"/>
                      </a:cubicBezTo>
                      <a:cubicBezTo>
                        <a:pt x="116" y="474"/>
                        <a:pt x="167" y="494"/>
                        <a:pt x="218" y="494"/>
                      </a:cubicBezTo>
                      <a:cubicBezTo>
                        <a:pt x="257" y="494"/>
                        <a:pt x="296" y="483"/>
                        <a:pt x="331" y="460"/>
                      </a:cubicBezTo>
                      <a:cubicBezTo>
                        <a:pt x="328" y="447"/>
                        <a:pt x="327" y="433"/>
                        <a:pt x="327" y="419"/>
                      </a:cubicBezTo>
                      <a:cubicBezTo>
                        <a:pt x="327" y="234"/>
                        <a:pt x="327" y="234"/>
                        <a:pt x="327" y="234"/>
                      </a:cubicBezTo>
                      <a:cubicBezTo>
                        <a:pt x="327" y="214"/>
                        <a:pt x="329" y="195"/>
                        <a:pt x="335" y="177"/>
                      </a:cubicBezTo>
                      <a:moveTo>
                        <a:pt x="486" y="0"/>
                      </a:moveTo>
                      <a:cubicBezTo>
                        <a:pt x="484" y="11"/>
                        <a:pt x="482" y="23"/>
                        <a:pt x="480" y="34"/>
                      </a:cubicBezTo>
                      <a:cubicBezTo>
                        <a:pt x="490" y="31"/>
                        <a:pt x="502" y="29"/>
                        <a:pt x="513" y="28"/>
                      </a:cubicBezTo>
                      <a:cubicBezTo>
                        <a:pt x="509" y="23"/>
                        <a:pt x="505" y="18"/>
                        <a:pt x="500" y="13"/>
                      </a:cubicBezTo>
                      <a:cubicBezTo>
                        <a:pt x="495" y="8"/>
                        <a:pt x="490" y="4"/>
                        <a:pt x="486" y="0"/>
                      </a:cubicBezTo>
                    </a:path>
                  </a:pathLst>
                </a:custGeom>
                <a:solidFill>
                  <a:srgbClr val="A28DC0"/>
                </a:solidFill>
                <a:ln w="9525">
                  <a:noFill/>
                </a:ln>
              </p:spPr>
              <p:txBody>
                <a:bodyPr/>
                <a:p>
                  <a:endParaRPr lang="zh-CN" altLang="en-US"/>
                </a:p>
              </p:txBody>
            </p:sp>
            <p:sp>
              <p:nvSpPr>
                <p:cNvPr id="24046" name="Freeform 45"/>
                <p:cNvSpPr/>
                <p:nvPr/>
              </p:nvSpPr>
              <p:spPr>
                <a:xfrm>
                  <a:off x="1728788" y="3989388"/>
                  <a:ext cx="279400" cy="130175"/>
                </a:xfrm>
                <a:custGeom>
                  <a:avLst/>
                  <a:gdLst/>
                  <a:ahLst/>
                  <a:cxnLst>
                    <a:cxn ang="0">
                      <a:pos x="262623" y="0"/>
                    </a:cxn>
                    <a:cxn ang="0">
                      <a:pos x="196806" y="17399"/>
                    </a:cxn>
                    <a:cxn ang="0">
                      <a:pos x="130988" y="0"/>
                    </a:cxn>
                    <a:cxn ang="0">
                      <a:pos x="101951" y="21910"/>
                    </a:cxn>
                    <a:cxn ang="0">
                      <a:pos x="17422" y="106331"/>
                    </a:cxn>
                    <a:cxn ang="0">
                      <a:pos x="0" y="127597"/>
                    </a:cxn>
                    <a:cxn ang="0">
                      <a:pos x="27101" y="130175"/>
                    </a:cxn>
                    <a:cxn ang="0">
                      <a:pos x="145830" y="130175"/>
                    </a:cxn>
                    <a:cxn ang="0">
                      <a:pos x="181964" y="125663"/>
                    </a:cxn>
                    <a:cxn ang="0">
                      <a:pos x="275528" y="33510"/>
                    </a:cxn>
                    <a:cxn ang="0">
                      <a:pos x="279400" y="11599"/>
                    </a:cxn>
                    <a:cxn ang="0">
                      <a:pos x="262623" y="0"/>
                    </a:cxn>
                  </a:cxnLst>
                  <a:pathLst>
                    <a:path w="433" h="202">
                      <a:moveTo>
                        <a:pt x="407" y="0"/>
                      </a:moveTo>
                      <a:cubicBezTo>
                        <a:pt x="376" y="18"/>
                        <a:pt x="341" y="27"/>
                        <a:pt x="305" y="27"/>
                      </a:cubicBezTo>
                      <a:cubicBezTo>
                        <a:pt x="270" y="27"/>
                        <a:pt x="234" y="18"/>
                        <a:pt x="203" y="0"/>
                      </a:cubicBezTo>
                      <a:cubicBezTo>
                        <a:pt x="187" y="9"/>
                        <a:pt x="171" y="21"/>
                        <a:pt x="158" y="34"/>
                      </a:cubicBezTo>
                      <a:cubicBezTo>
                        <a:pt x="27" y="165"/>
                        <a:pt x="27" y="165"/>
                        <a:pt x="27" y="165"/>
                      </a:cubicBezTo>
                      <a:cubicBezTo>
                        <a:pt x="17" y="175"/>
                        <a:pt x="8" y="186"/>
                        <a:pt x="0" y="198"/>
                      </a:cubicBezTo>
                      <a:cubicBezTo>
                        <a:pt x="14" y="200"/>
                        <a:pt x="28" y="202"/>
                        <a:pt x="42" y="202"/>
                      </a:cubicBezTo>
                      <a:cubicBezTo>
                        <a:pt x="226" y="202"/>
                        <a:pt x="226" y="202"/>
                        <a:pt x="226" y="202"/>
                      </a:cubicBezTo>
                      <a:cubicBezTo>
                        <a:pt x="246" y="202"/>
                        <a:pt x="264" y="199"/>
                        <a:pt x="282" y="195"/>
                      </a:cubicBezTo>
                      <a:cubicBezTo>
                        <a:pt x="301" y="124"/>
                        <a:pt x="357" y="69"/>
                        <a:pt x="427" y="52"/>
                      </a:cubicBezTo>
                      <a:cubicBezTo>
                        <a:pt x="429" y="41"/>
                        <a:pt x="431" y="29"/>
                        <a:pt x="433" y="18"/>
                      </a:cubicBezTo>
                      <a:cubicBezTo>
                        <a:pt x="424" y="11"/>
                        <a:pt x="416" y="5"/>
                        <a:pt x="407" y="0"/>
                      </a:cubicBezTo>
                    </a:path>
                  </a:pathLst>
                </a:custGeom>
                <a:solidFill>
                  <a:srgbClr val="844C89"/>
                </a:solidFill>
                <a:ln w="9525">
                  <a:noFill/>
                </a:ln>
              </p:spPr>
              <p:txBody>
                <a:bodyPr/>
                <a:p>
                  <a:endParaRPr lang="zh-CN" altLang="en-US"/>
                </a:p>
              </p:txBody>
            </p:sp>
            <p:sp>
              <p:nvSpPr>
                <p:cNvPr id="24047" name="Freeform 46"/>
                <p:cNvSpPr/>
                <p:nvPr/>
              </p:nvSpPr>
              <p:spPr>
                <a:xfrm>
                  <a:off x="1905000" y="4017963"/>
                  <a:ext cx="130175" cy="279400"/>
                </a:xfrm>
                <a:custGeom>
                  <a:avLst/>
                  <a:gdLst/>
                  <a:ahLst/>
                  <a:cxnLst>
                    <a:cxn ang="0">
                      <a:pos x="120460" y="0"/>
                    </a:cxn>
                    <a:cxn ang="0">
                      <a:pos x="99088" y="3880"/>
                    </a:cxn>
                    <a:cxn ang="0">
                      <a:pos x="5181" y="96367"/>
                    </a:cxn>
                    <a:cxn ang="0">
                      <a:pos x="0" y="133232"/>
                    </a:cxn>
                    <a:cxn ang="0">
                      <a:pos x="0" y="252882"/>
                    </a:cxn>
                    <a:cxn ang="0">
                      <a:pos x="2590" y="279400"/>
                    </a:cxn>
                    <a:cxn ang="0">
                      <a:pos x="25257" y="261290"/>
                    </a:cxn>
                    <a:cxn ang="0">
                      <a:pos x="109450" y="177212"/>
                    </a:cxn>
                    <a:cxn ang="0">
                      <a:pos x="128879" y="152635"/>
                    </a:cxn>
                    <a:cxn ang="0">
                      <a:pos x="130175" y="13581"/>
                    </a:cxn>
                    <a:cxn ang="0">
                      <a:pos x="120460" y="0"/>
                    </a:cxn>
                  </a:cxnLst>
                  <a:pathLst>
                    <a:path w="201" h="432">
                      <a:moveTo>
                        <a:pt x="186" y="0"/>
                      </a:moveTo>
                      <a:cubicBezTo>
                        <a:pt x="175" y="1"/>
                        <a:pt x="163" y="3"/>
                        <a:pt x="153" y="6"/>
                      </a:cubicBezTo>
                      <a:cubicBezTo>
                        <a:pt x="134" y="75"/>
                        <a:pt x="78" y="130"/>
                        <a:pt x="8" y="149"/>
                      </a:cubicBezTo>
                      <a:cubicBezTo>
                        <a:pt x="2" y="167"/>
                        <a:pt x="0" y="186"/>
                        <a:pt x="0" y="206"/>
                      </a:cubicBezTo>
                      <a:cubicBezTo>
                        <a:pt x="0" y="391"/>
                        <a:pt x="0" y="391"/>
                        <a:pt x="0" y="391"/>
                      </a:cubicBezTo>
                      <a:cubicBezTo>
                        <a:pt x="0" y="405"/>
                        <a:pt x="1" y="419"/>
                        <a:pt x="4" y="432"/>
                      </a:cubicBezTo>
                      <a:cubicBezTo>
                        <a:pt x="16" y="424"/>
                        <a:pt x="28" y="415"/>
                        <a:pt x="39" y="404"/>
                      </a:cubicBezTo>
                      <a:cubicBezTo>
                        <a:pt x="169" y="274"/>
                        <a:pt x="169" y="274"/>
                        <a:pt x="169" y="274"/>
                      </a:cubicBezTo>
                      <a:cubicBezTo>
                        <a:pt x="181" y="262"/>
                        <a:pt x="191" y="249"/>
                        <a:pt x="199" y="236"/>
                      </a:cubicBezTo>
                      <a:cubicBezTo>
                        <a:pt x="159" y="169"/>
                        <a:pt x="160" y="85"/>
                        <a:pt x="201" y="21"/>
                      </a:cubicBezTo>
                      <a:cubicBezTo>
                        <a:pt x="197" y="14"/>
                        <a:pt x="192" y="7"/>
                        <a:pt x="186" y="0"/>
                      </a:cubicBezTo>
                    </a:path>
                  </a:pathLst>
                </a:custGeom>
                <a:solidFill>
                  <a:srgbClr val="5461A6"/>
                </a:solidFill>
                <a:ln w="9525">
                  <a:noFill/>
                </a:ln>
              </p:spPr>
              <p:txBody>
                <a:bodyPr/>
                <a:p>
                  <a:endParaRPr lang="zh-CN" altLang="en-US"/>
                </a:p>
              </p:txBody>
            </p:sp>
            <p:sp>
              <p:nvSpPr>
                <p:cNvPr id="24048" name="Freeform 47"/>
                <p:cNvSpPr/>
                <p:nvPr/>
              </p:nvSpPr>
              <p:spPr>
                <a:xfrm>
                  <a:off x="1909763" y="4022725"/>
                  <a:ext cx="93663" cy="92075"/>
                </a:xfrm>
                <a:custGeom>
                  <a:avLst/>
                  <a:gdLst/>
                  <a:ahLst/>
                  <a:cxnLst>
                    <a:cxn ang="0">
                      <a:pos x="93663" y="0"/>
                    </a:cxn>
                    <a:cxn ang="0">
                      <a:pos x="0" y="92075"/>
                    </a:cxn>
                    <a:cxn ang="0">
                      <a:pos x="93663" y="0"/>
                    </a:cxn>
                  </a:cxnLst>
                  <a:pathLst>
                    <a:path w="145" h="143">
                      <a:moveTo>
                        <a:pt x="145" y="0"/>
                      </a:moveTo>
                      <a:cubicBezTo>
                        <a:pt x="75" y="17"/>
                        <a:pt x="19" y="72"/>
                        <a:pt x="0" y="143"/>
                      </a:cubicBezTo>
                      <a:cubicBezTo>
                        <a:pt x="70" y="124"/>
                        <a:pt x="126" y="69"/>
                        <a:pt x="145" y="0"/>
                      </a:cubicBezTo>
                    </a:path>
                  </a:pathLst>
                </a:custGeom>
                <a:solidFill>
                  <a:srgbClr val="443478"/>
                </a:solidFill>
                <a:ln w="9525">
                  <a:noFill/>
                </a:ln>
              </p:spPr>
              <p:txBody>
                <a:bodyPr/>
                <a:p>
                  <a:endParaRPr lang="zh-CN" altLang="en-US"/>
                </a:p>
              </p:txBody>
            </p:sp>
            <p:sp>
              <p:nvSpPr>
                <p:cNvPr id="24049" name="Freeform 48"/>
                <p:cNvSpPr>
                  <a:spLocks noEditPoints="1"/>
                </p:cNvSpPr>
                <p:nvPr/>
              </p:nvSpPr>
              <p:spPr>
                <a:xfrm>
                  <a:off x="2047875" y="3663950"/>
                  <a:ext cx="328613" cy="317500"/>
                </a:xfrm>
                <a:custGeom>
                  <a:avLst/>
                  <a:gdLst/>
                  <a:ahLst/>
                  <a:cxnLst>
                    <a:cxn ang="0">
                      <a:pos x="16108" y="300687"/>
                    </a:cxn>
                    <a:cxn ang="0">
                      <a:pos x="0" y="303273"/>
                    </a:cxn>
                    <a:cxn ang="0">
                      <a:pos x="7087" y="311033"/>
                    </a:cxn>
                    <a:cxn ang="0">
                      <a:pos x="13531" y="317500"/>
                    </a:cxn>
                    <a:cxn ang="0">
                      <a:pos x="16108" y="300687"/>
                    </a:cxn>
                    <a:cxn ang="0">
                      <a:pos x="188791" y="0"/>
                    </a:cxn>
                    <a:cxn ang="0">
                      <a:pos x="115336" y="21985"/>
                    </a:cxn>
                    <a:cxn ang="0">
                      <a:pos x="117914" y="50437"/>
                    </a:cxn>
                    <a:cxn ang="0">
                      <a:pos x="117914" y="170066"/>
                    </a:cxn>
                    <a:cxn ang="0">
                      <a:pos x="114048" y="202398"/>
                    </a:cxn>
                    <a:cxn ang="0">
                      <a:pos x="146265" y="198518"/>
                    </a:cxn>
                    <a:cxn ang="0">
                      <a:pos x="265467" y="198518"/>
                    </a:cxn>
                    <a:cxn ang="0">
                      <a:pos x="295751" y="201751"/>
                    </a:cxn>
                    <a:cxn ang="0">
                      <a:pos x="279643" y="37505"/>
                    </a:cxn>
                    <a:cxn ang="0">
                      <a:pos x="188791" y="0"/>
                    </a:cxn>
                  </a:cxnLst>
                  <a:pathLst>
                    <a:path w="510" h="491">
                      <a:moveTo>
                        <a:pt x="25" y="465"/>
                      </a:moveTo>
                      <a:cubicBezTo>
                        <a:pt x="17" y="467"/>
                        <a:pt x="8" y="468"/>
                        <a:pt x="0" y="469"/>
                      </a:cubicBezTo>
                      <a:cubicBezTo>
                        <a:pt x="3" y="473"/>
                        <a:pt x="7" y="477"/>
                        <a:pt x="11" y="481"/>
                      </a:cubicBezTo>
                      <a:cubicBezTo>
                        <a:pt x="14" y="484"/>
                        <a:pt x="18" y="487"/>
                        <a:pt x="21" y="491"/>
                      </a:cubicBezTo>
                      <a:cubicBezTo>
                        <a:pt x="22" y="482"/>
                        <a:pt x="23" y="473"/>
                        <a:pt x="25" y="465"/>
                      </a:cubicBezTo>
                      <a:moveTo>
                        <a:pt x="293" y="0"/>
                      </a:moveTo>
                      <a:cubicBezTo>
                        <a:pt x="253" y="0"/>
                        <a:pt x="213" y="11"/>
                        <a:pt x="179" y="34"/>
                      </a:cubicBezTo>
                      <a:cubicBezTo>
                        <a:pt x="182" y="48"/>
                        <a:pt x="183" y="63"/>
                        <a:pt x="183" y="78"/>
                      </a:cubicBezTo>
                      <a:cubicBezTo>
                        <a:pt x="183" y="263"/>
                        <a:pt x="183" y="263"/>
                        <a:pt x="183" y="263"/>
                      </a:cubicBezTo>
                      <a:cubicBezTo>
                        <a:pt x="183" y="280"/>
                        <a:pt x="181" y="297"/>
                        <a:pt x="177" y="313"/>
                      </a:cubicBezTo>
                      <a:cubicBezTo>
                        <a:pt x="193" y="309"/>
                        <a:pt x="210" y="307"/>
                        <a:pt x="227" y="307"/>
                      </a:cubicBezTo>
                      <a:cubicBezTo>
                        <a:pt x="412" y="307"/>
                        <a:pt x="412" y="307"/>
                        <a:pt x="412" y="307"/>
                      </a:cubicBezTo>
                      <a:cubicBezTo>
                        <a:pt x="428" y="307"/>
                        <a:pt x="444" y="308"/>
                        <a:pt x="459" y="312"/>
                      </a:cubicBezTo>
                      <a:cubicBezTo>
                        <a:pt x="510" y="232"/>
                        <a:pt x="502" y="126"/>
                        <a:pt x="434" y="58"/>
                      </a:cubicBezTo>
                      <a:cubicBezTo>
                        <a:pt x="395" y="19"/>
                        <a:pt x="344" y="0"/>
                        <a:pt x="293" y="0"/>
                      </a:cubicBezTo>
                    </a:path>
                  </a:pathLst>
                </a:custGeom>
                <a:solidFill>
                  <a:srgbClr val="E6D450"/>
                </a:solidFill>
                <a:ln w="9525">
                  <a:noFill/>
                </a:ln>
              </p:spPr>
              <p:txBody>
                <a:bodyPr/>
                <a:p>
                  <a:endParaRPr lang="zh-CN" altLang="en-US"/>
                </a:p>
              </p:txBody>
            </p:sp>
            <p:sp>
              <p:nvSpPr>
                <p:cNvPr id="24050" name="Freeform 49"/>
                <p:cNvSpPr/>
                <p:nvPr/>
              </p:nvSpPr>
              <p:spPr>
                <a:xfrm>
                  <a:off x="2060575" y="3862388"/>
                  <a:ext cx="284163" cy="131762"/>
                </a:xfrm>
                <a:custGeom>
                  <a:avLst/>
                  <a:gdLst/>
                  <a:ahLst/>
                  <a:cxnLst>
                    <a:cxn ang="0">
                      <a:pos x="253670" y="0"/>
                    </a:cxn>
                    <a:cxn ang="0">
                      <a:pos x="133647" y="0"/>
                    </a:cxn>
                    <a:cxn ang="0">
                      <a:pos x="101208" y="3913"/>
                    </a:cxn>
                    <a:cxn ang="0">
                      <a:pos x="2595" y="103061"/>
                    </a:cxn>
                    <a:cxn ang="0">
                      <a:pos x="0" y="120020"/>
                    </a:cxn>
                    <a:cxn ang="0">
                      <a:pos x="14921" y="130457"/>
                    </a:cxn>
                    <a:cxn ang="0">
                      <a:pos x="83043" y="111541"/>
                    </a:cxn>
                    <a:cxn ang="0">
                      <a:pos x="154408" y="131762"/>
                    </a:cxn>
                    <a:cxn ang="0">
                      <a:pos x="181007" y="110888"/>
                    </a:cxn>
                    <a:cxn ang="0">
                      <a:pos x="265348" y="26091"/>
                    </a:cxn>
                    <a:cxn ang="0">
                      <a:pos x="284163" y="3261"/>
                    </a:cxn>
                    <a:cxn ang="0">
                      <a:pos x="253670" y="0"/>
                    </a:cxn>
                  </a:cxnLst>
                  <a:pathLst>
                    <a:path w="438" h="202">
                      <a:moveTo>
                        <a:pt x="391" y="0"/>
                      </a:moveTo>
                      <a:cubicBezTo>
                        <a:pt x="206" y="0"/>
                        <a:pt x="206" y="0"/>
                        <a:pt x="206" y="0"/>
                      </a:cubicBezTo>
                      <a:cubicBezTo>
                        <a:pt x="189" y="0"/>
                        <a:pt x="172" y="2"/>
                        <a:pt x="156" y="6"/>
                      </a:cubicBezTo>
                      <a:cubicBezTo>
                        <a:pt x="138" y="81"/>
                        <a:pt x="79" y="141"/>
                        <a:pt x="4" y="158"/>
                      </a:cubicBezTo>
                      <a:cubicBezTo>
                        <a:pt x="2" y="166"/>
                        <a:pt x="1" y="175"/>
                        <a:pt x="0" y="184"/>
                      </a:cubicBezTo>
                      <a:cubicBezTo>
                        <a:pt x="7" y="190"/>
                        <a:pt x="15" y="195"/>
                        <a:pt x="23" y="200"/>
                      </a:cubicBezTo>
                      <a:cubicBezTo>
                        <a:pt x="55" y="181"/>
                        <a:pt x="91" y="171"/>
                        <a:pt x="128" y="171"/>
                      </a:cubicBezTo>
                      <a:cubicBezTo>
                        <a:pt x="166" y="171"/>
                        <a:pt x="204" y="181"/>
                        <a:pt x="238" y="202"/>
                      </a:cubicBezTo>
                      <a:cubicBezTo>
                        <a:pt x="253" y="194"/>
                        <a:pt x="266" y="183"/>
                        <a:pt x="279" y="170"/>
                      </a:cubicBezTo>
                      <a:cubicBezTo>
                        <a:pt x="409" y="40"/>
                        <a:pt x="409" y="40"/>
                        <a:pt x="409" y="40"/>
                      </a:cubicBezTo>
                      <a:cubicBezTo>
                        <a:pt x="420" y="29"/>
                        <a:pt x="430" y="17"/>
                        <a:pt x="438" y="5"/>
                      </a:cubicBezTo>
                      <a:cubicBezTo>
                        <a:pt x="423" y="1"/>
                        <a:pt x="407" y="0"/>
                        <a:pt x="391" y="0"/>
                      </a:cubicBezTo>
                    </a:path>
                  </a:pathLst>
                </a:custGeom>
                <a:solidFill>
                  <a:srgbClr val="ADB311"/>
                </a:solidFill>
                <a:ln w="9525">
                  <a:noFill/>
                </a:ln>
              </p:spPr>
              <p:txBody>
                <a:bodyPr/>
                <a:p>
                  <a:endParaRPr lang="zh-CN" altLang="en-US"/>
                </a:p>
              </p:txBody>
            </p:sp>
            <p:sp>
              <p:nvSpPr>
                <p:cNvPr id="24051" name="Freeform 50"/>
                <p:cNvSpPr/>
                <p:nvPr/>
              </p:nvSpPr>
              <p:spPr>
                <a:xfrm>
                  <a:off x="2033588" y="3686175"/>
                  <a:ext cx="131763" cy="280987"/>
                </a:xfrm>
                <a:custGeom>
                  <a:avLst/>
                  <a:gdLst/>
                  <a:ahLst/>
                  <a:cxnLst>
                    <a:cxn ang="0">
                      <a:pos x="129179" y="0"/>
                    </a:cxn>
                    <a:cxn ang="0">
                      <a:pos x="107218" y="18086"/>
                    </a:cxn>
                    <a:cxn ang="0">
                      <a:pos x="22606" y="102059"/>
                    </a:cxn>
                    <a:cxn ang="0">
                      <a:pos x="3875" y="125959"/>
                    </a:cxn>
                    <a:cxn ang="0">
                      <a:pos x="0" y="261608"/>
                    </a:cxn>
                    <a:cxn ang="0">
                      <a:pos x="13563" y="280987"/>
                    </a:cxn>
                    <a:cxn ang="0">
                      <a:pos x="29711" y="278403"/>
                    </a:cxn>
                    <a:cxn ang="0">
                      <a:pos x="127887" y="180219"/>
                    </a:cxn>
                    <a:cxn ang="0">
                      <a:pos x="131763" y="147921"/>
                    </a:cxn>
                    <a:cxn ang="0">
                      <a:pos x="131763" y="28421"/>
                    </a:cxn>
                    <a:cxn ang="0">
                      <a:pos x="129179" y="0"/>
                    </a:cxn>
                  </a:cxnLst>
                  <a:pathLst>
                    <a:path w="204" h="435">
                      <a:moveTo>
                        <a:pt x="200" y="0"/>
                      </a:moveTo>
                      <a:cubicBezTo>
                        <a:pt x="188" y="8"/>
                        <a:pt x="176" y="17"/>
                        <a:pt x="166" y="28"/>
                      </a:cubicBezTo>
                      <a:cubicBezTo>
                        <a:pt x="35" y="158"/>
                        <a:pt x="35" y="158"/>
                        <a:pt x="35" y="158"/>
                      </a:cubicBezTo>
                      <a:cubicBezTo>
                        <a:pt x="24" y="170"/>
                        <a:pt x="14" y="182"/>
                        <a:pt x="6" y="195"/>
                      </a:cubicBezTo>
                      <a:cubicBezTo>
                        <a:pt x="42" y="261"/>
                        <a:pt x="40" y="342"/>
                        <a:pt x="0" y="405"/>
                      </a:cubicBezTo>
                      <a:cubicBezTo>
                        <a:pt x="6" y="415"/>
                        <a:pt x="13" y="425"/>
                        <a:pt x="21" y="435"/>
                      </a:cubicBezTo>
                      <a:cubicBezTo>
                        <a:pt x="29" y="434"/>
                        <a:pt x="38" y="433"/>
                        <a:pt x="46" y="431"/>
                      </a:cubicBezTo>
                      <a:cubicBezTo>
                        <a:pt x="63" y="356"/>
                        <a:pt x="123" y="297"/>
                        <a:pt x="198" y="279"/>
                      </a:cubicBezTo>
                      <a:cubicBezTo>
                        <a:pt x="202" y="263"/>
                        <a:pt x="204" y="246"/>
                        <a:pt x="204" y="229"/>
                      </a:cubicBezTo>
                      <a:cubicBezTo>
                        <a:pt x="204" y="44"/>
                        <a:pt x="204" y="44"/>
                        <a:pt x="204" y="44"/>
                      </a:cubicBezTo>
                      <a:cubicBezTo>
                        <a:pt x="204" y="29"/>
                        <a:pt x="203" y="14"/>
                        <a:pt x="200" y="0"/>
                      </a:cubicBezTo>
                    </a:path>
                  </a:pathLst>
                </a:custGeom>
                <a:solidFill>
                  <a:srgbClr val="E68310"/>
                </a:solidFill>
                <a:ln w="9525">
                  <a:noFill/>
                </a:ln>
              </p:spPr>
              <p:txBody>
                <a:bodyPr/>
                <a:p>
                  <a:endParaRPr lang="zh-CN" altLang="en-US"/>
                </a:p>
              </p:txBody>
            </p:sp>
            <p:sp>
              <p:nvSpPr>
                <p:cNvPr id="24052" name="Freeform 51"/>
                <p:cNvSpPr/>
                <p:nvPr/>
              </p:nvSpPr>
              <p:spPr>
                <a:xfrm>
                  <a:off x="2063750" y="3867150"/>
                  <a:ext cx="98425" cy="98425"/>
                </a:xfrm>
                <a:custGeom>
                  <a:avLst/>
                  <a:gdLst/>
                  <a:ahLst/>
                  <a:cxnLst>
                    <a:cxn ang="0">
                      <a:pos x="98425" y="0"/>
                    </a:cxn>
                    <a:cxn ang="0">
                      <a:pos x="0" y="98425"/>
                    </a:cxn>
                    <a:cxn ang="0">
                      <a:pos x="98425" y="0"/>
                    </a:cxn>
                  </a:cxnLst>
                  <a:pathLst>
                    <a:path w="152" h="152">
                      <a:moveTo>
                        <a:pt x="152" y="0"/>
                      </a:moveTo>
                      <a:cubicBezTo>
                        <a:pt x="77" y="18"/>
                        <a:pt x="17" y="77"/>
                        <a:pt x="0" y="152"/>
                      </a:cubicBezTo>
                      <a:cubicBezTo>
                        <a:pt x="75" y="135"/>
                        <a:pt x="134" y="75"/>
                        <a:pt x="152" y="0"/>
                      </a:cubicBezTo>
                    </a:path>
                  </a:pathLst>
                </a:custGeom>
                <a:solidFill>
                  <a:srgbClr val="AD6E04"/>
                </a:solidFill>
                <a:ln w="9525">
                  <a:noFill/>
                </a:ln>
              </p:spPr>
              <p:txBody>
                <a:bodyPr/>
                <a:p>
                  <a:endParaRPr lang="zh-CN" altLang="en-US"/>
                </a:p>
              </p:txBody>
            </p:sp>
            <p:sp>
              <p:nvSpPr>
                <p:cNvPr id="24053" name="Freeform 52"/>
                <p:cNvSpPr>
                  <a:spLocks noEditPoints="1"/>
                </p:cNvSpPr>
                <p:nvPr/>
              </p:nvSpPr>
              <p:spPr>
                <a:xfrm>
                  <a:off x="1693863" y="3657600"/>
                  <a:ext cx="325438" cy="319087"/>
                </a:xfrm>
                <a:custGeom>
                  <a:avLst/>
                  <a:gdLst/>
                  <a:ahLst/>
                  <a:cxnLst>
                    <a:cxn ang="0">
                      <a:pos x="312498" y="306168"/>
                    </a:cxn>
                    <a:cxn ang="0">
                      <a:pos x="314439" y="319087"/>
                    </a:cxn>
                    <a:cxn ang="0">
                      <a:pos x="323497" y="310689"/>
                    </a:cxn>
                    <a:cxn ang="0">
                      <a:pos x="325438" y="308752"/>
                    </a:cxn>
                    <a:cxn ang="0">
                      <a:pos x="312498" y="306168"/>
                    </a:cxn>
                    <a:cxn ang="0">
                      <a:pos x="141044" y="0"/>
                    </a:cxn>
                    <a:cxn ang="0">
                      <a:pos x="49818" y="37463"/>
                    </a:cxn>
                    <a:cxn ang="0">
                      <a:pos x="34290" y="202820"/>
                    </a:cxn>
                    <a:cxn ang="0">
                      <a:pos x="61464" y="200236"/>
                    </a:cxn>
                    <a:cxn ang="0">
                      <a:pos x="180511" y="200236"/>
                    </a:cxn>
                    <a:cxn ang="0">
                      <a:pos x="214155" y="204112"/>
                    </a:cxn>
                    <a:cxn ang="0">
                      <a:pos x="211567" y="176337"/>
                    </a:cxn>
                    <a:cxn ang="0">
                      <a:pos x="211567" y="56841"/>
                    </a:cxn>
                    <a:cxn ang="0">
                      <a:pos x="215449" y="22607"/>
                    </a:cxn>
                    <a:cxn ang="0">
                      <a:pos x="141044" y="0"/>
                    </a:cxn>
                  </a:cxnLst>
                  <a:pathLst>
                    <a:path w="503" h="494">
                      <a:moveTo>
                        <a:pt x="483" y="474"/>
                      </a:moveTo>
                      <a:cubicBezTo>
                        <a:pt x="484" y="481"/>
                        <a:pt x="485" y="487"/>
                        <a:pt x="486" y="494"/>
                      </a:cubicBezTo>
                      <a:cubicBezTo>
                        <a:pt x="490" y="490"/>
                        <a:pt x="495" y="486"/>
                        <a:pt x="500" y="481"/>
                      </a:cubicBezTo>
                      <a:cubicBezTo>
                        <a:pt x="501" y="480"/>
                        <a:pt x="502" y="479"/>
                        <a:pt x="503" y="478"/>
                      </a:cubicBezTo>
                      <a:cubicBezTo>
                        <a:pt x="496" y="477"/>
                        <a:pt x="489" y="476"/>
                        <a:pt x="483" y="474"/>
                      </a:cubicBezTo>
                      <a:moveTo>
                        <a:pt x="218" y="0"/>
                      </a:moveTo>
                      <a:cubicBezTo>
                        <a:pt x="167" y="0"/>
                        <a:pt x="116" y="20"/>
                        <a:pt x="77" y="58"/>
                      </a:cubicBezTo>
                      <a:cubicBezTo>
                        <a:pt x="8" y="127"/>
                        <a:pt x="0" y="234"/>
                        <a:pt x="53" y="314"/>
                      </a:cubicBezTo>
                      <a:cubicBezTo>
                        <a:pt x="67" y="312"/>
                        <a:pt x="81" y="310"/>
                        <a:pt x="95" y="310"/>
                      </a:cubicBezTo>
                      <a:cubicBezTo>
                        <a:pt x="279" y="310"/>
                        <a:pt x="279" y="310"/>
                        <a:pt x="279" y="310"/>
                      </a:cubicBezTo>
                      <a:cubicBezTo>
                        <a:pt x="297" y="310"/>
                        <a:pt x="315" y="312"/>
                        <a:pt x="331" y="316"/>
                      </a:cubicBezTo>
                      <a:cubicBezTo>
                        <a:pt x="328" y="302"/>
                        <a:pt x="327" y="288"/>
                        <a:pt x="327" y="273"/>
                      </a:cubicBezTo>
                      <a:cubicBezTo>
                        <a:pt x="327" y="88"/>
                        <a:pt x="327" y="88"/>
                        <a:pt x="327" y="88"/>
                      </a:cubicBezTo>
                      <a:cubicBezTo>
                        <a:pt x="327" y="70"/>
                        <a:pt x="329" y="52"/>
                        <a:pt x="333" y="35"/>
                      </a:cubicBezTo>
                      <a:cubicBezTo>
                        <a:pt x="298" y="12"/>
                        <a:pt x="258" y="0"/>
                        <a:pt x="218" y="0"/>
                      </a:cubicBezTo>
                    </a:path>
                  </a:pathLst>
                </a:custGeom>
                <a:solidFill>
                  <a:srgbClr val="E37C78"/>
                </a:solidFill>
                <a:ln w="9525">
                  <a:noFill/>
                </a:ln>
              </p:spPr>
              <p:txBody>
                <a:bodyPr/>
                <a:p>
                  <a:endParaRPr lang="zh-CN" altLang="en-US"/>
                </a:p>
              </p:txBody>
            </p:sp>
            <p:sp>
              <p:nvSpPr>
                <p:cNvPr id="24054" name="Freeform 53"/>
                <p:cNvSpPr/>
                <p:nvPr/>
              </p:nvSpPr>
              <p:spPr>
                <a:xfrm>
                  <a:off x="1728788" y="3857625"/>
                  <a:ext cx="279400" cy="131762"/>
                </a:xfrm>
                <a:custGeom>
                  <a:avLst/>
                  <a:gdLst/>
                  <a:ahLst/>
                  <a:cxnLst>
                    <a:cxn ang="0">
                      <a:pos x="145830" y="0"/>
                    </a:cxn>
                    <a:cxn ang="0">
                      <a:pos x="27101" y="0"/>
                    </a:cxn>
                    <a:cxn ang="0">
                      <a:pos x="0" y="2609"/>
                    </a:cxn>
                    <a:cxn ang="0">
                      <a:pos x="17422" y="24134"/>
                    </a:cxn>
                    <a:cxn ang="0">
                      <a:pos x="101951" y="109584"/>
                    </a:cxn>
                    <a:cxn ang="0">
                      <a:pos x="130988" y="131762"/>
                    </a:cxn>
                    <a:cxn ang="0">
                      <a:pos x="196806" y="114150"/>
                    </a:cxn>
                    <a:cxn ang="0">
                      <a:pos x="262623" y="131762"/>
                    </a:cxn>
                    <a:cxn ang="0">
                      <a:pos x="279400" y="120020"/>
                    </a:cxn>
                    <a:cxn ang="0">
                      <a:pos x="277464" y="106975"/>
                    </a:cxn>
                    <a:cxn ang="0">
                      <a:pos x="179383" y="3913"/>
                    </a:cxn>
                    <a:cxn ang="0">
                      <a:pos x="145830" y="0"/>
                    </a:cxn>
                  </a:cxnLst>
                  <a:pathLst>
                    <a:path w="433" h="202">
                      <a:moveTo>
                        <a:pt x="226" y="0"/>
                      </a:moveTo>
                      <a:cubicBezTo>
                        <a:pt x="42" y="0"/>
                        <a:pt x="42" y="0"/>
                        <a:pt x="42" y="0"/>
                      </a:cubicBezTo>
                      <a:cubicBezTo>
                        <a:pt x="28" y="0"/>
                        <a:pt x="14" y="2"/>
                        <a:pt x="0" y="4"/>
                      </a:cubicBezTo>
                      <a:cubicBezTo>
                        <a:pt x="8" y="16"/>
                        <a:pt x="17" y="27"/>
                        <a:pt x="27" y="37"/>
                      </a:cubicBezTo>
                      <a:cubicBezTo>
                        <a:pt x="158" y="168"/>
                        <a:pt x="158" y="168"/>
                        <a:pt x="158" y="168"/>
                      </a:cubicBezTo>
                      <a:cubicBezTo>
                        <a:pt x="171" y="181"/>
                        <a:pt x="186" y="193"/>
                        <a:pt x="203" y="202"/>
                      </a:cubicBezTo>
                      <a:cubicBezTo>
                        <a:pt x="234" y="184"/>
                        <a:pt x="270" y="175"/>
                        <a:pt x="305" y="175"/>
                      </a:cubicBezTo>
                      <a:cubicBezTo>
                        <a:pt x="341" y="175"/>
                        <a:pt x="376" y="184"/>
                        <a:pt x="407" y="202"/>
                      </a:cubicBezTo>
                      <a:cubicBezTo>
                        <a:pt x="416" y="197"/>
                        <a:pt x="424" y="191"/>
                        <a:pt x="433" y="184"/>
                      </a:cubicBezTo>
                      <a:cubicBezTo>
                        <a:pt x="432" y="177"/>
                        <a:pt x="431" y="171"/>
                        <a:pt x="430" y="164"/>
                      </a:cubicBezTo>
                      <a:cubicBezTo>
                        <a:pt x="354" y="146"/>
                        <a:pt x="294" y="85"/>
                        <a:pt x="278" y="6"/>
                      </a:cubicBezTo>
                      <a:cubicBezTo>
                        <a:pt x="262" y="2"/>
                        <a:pt x="244" y="0"/>
                        <a:pt x="226" y="0"/>
                      </a:cubicBezTo>
                    </a:path>
                  </a:pathLst>
                </a:custGeom>
                <a:solidFill>
                  <a:srgbClr val="B94256"/>
                </a:solidFill>
                <a:ln w="9525">
                  <a:noFill/>
                </a:ln>
              </p:spPr>
              <p:txBody>
                <a:bodyPr/>
                <a:p>
                  <a:endParaRPr lang="zh-CN" altLang="en-US"/>
                </a:p>
              </p:txBody>
            </p:sp>
            <p:sp>
              <p:nvSpPr>
                <p:cNvPr id="24055" name="Freeform 54"/>
                <p:cNvSpPr/>
                <p:nvPr/>
              </p:nvSpPr>
              <p:spPr>
                <a:xfrm>
                  <a:off x="1905000" y="3679825"/>
                  <a:ext cx="133350" cy="287337"/>
                </a:xfrm>
                <a:custGeom>
                  <a:avLst/>
                  <a:gdLst/>
                  <a:ahLst/>
                  <a:cxnLst>
                    <a:cxn ang="0">
                      <a:pos x="3902" y="0"/>
                    </a:cxn>
                    <a:cxn ang="0">
                      <a:pos x="0" y="34376"/>
                    </a:cxn>
                    <a:cxn ang="0">
                      <a:pos x="0" y="154370"/>
                    </a:cxn>
                    <a:cxn ang="0">
                      <a:pos x="2601" y="182261"/>
                    </a:cxn>
                    <a:cxn ang="0">
                      <a:pos x="101476" y="284742"/>
                    </a:cxn>
                    <a:cxn ang="0">
                      <a:pos x="114485" y="287337"/>
                    </a:cxn>
                    <a:cxn ang="0">
                      <a:pos x="129447" y="268527"/>
                    </a:cxn>
                    <a:cxn ang="0">
                      <a:pos x="133350" y="132317"/>
                    </a:cxn>
                    <a:cxn ang="0">
                      <a:pos x="109932" y="101832"/>
                    </a:cxn>
                    <a:cxn ang="0">
                      <a:pos x="25369" y="17512"/>
                    </a:cxn>
                    <a:cxn ang="0">
                      <a:pos x="3902" y="0"/>
                    </a:cxn>
                  </a:cxnLst>
                  <a:pathLst>
                    <a:path w="205" h="443">
                      <a:moveTo>
                        <a:pt x="6" y="0"/>
                      </a:moveTo>
                      <a:cubicBezTo>
                        <a:pt x="2" y="17"/>
                        <a:pt x="0" y="35"/>
                        <a:pt x="0" y="53"/>
                      </a:cubicBezTo>
                      <a:cubicBezTo>
                        <a:pt x="0" y="238"/>
                        <a:pt x="0" y="238"/>
                        <a:pt x="0" y="238"/>
                      </a:cubicBezTo>
                      <a:cubicBezTo>
                        <a:pt x="0" y="253"/>
                        <a:pt x="1" y="267"/>
                        <a:pt x="4" y="281"/>
                      </a:cubicBezTo>
                      <a:cubicBezTo>
                        <a:pt x="81" y="301"/>
                        <a:pt x="141" y="362"/>
                        <a:pt x="156" y="439"/>
                      </a:cubicBezTo>
                      <a:cubicBezTo>
                        <a:pt x="162" y="441"/>
                        <a:pt x="169" y="442"/>
                        <a:pt x="176" y="443"/>
                      </a:cubicBezTo>
                      <a:cubicBezTo>
                        <a:pt x="185" y="434"/>
                        <a:pt x="192" y="424"/>
                        <a:pt x="199" y="414"/>
                      </a:cubicBezTo>
                      <a:cubicBezTo>
                        <a:pt x="162" y="350"/>
                        <a:pt x="164" y="269"/>
                        <a:pt x="205" y="204"/>
                      </a:cubicBezTo>
                      <a:cubicBezTo>
                        <a:pt x="195" y="187"/>
                        <a:pt x="184" y="172"/>
                        <a:pt x="169" y="157"/>
                      </a:cubicBezTo>
                      <a:cubicBezTo>
                        <a:pt x="39" y="27"/>
                        <a:pt x="39" y="27"/>
                        <a:pt x="39" y="27"/>
                      </a:cubicBezTo>
                      <a:cubicBezTo>
                        <a:pt x="29" y="17"/>
                        <a:pt x="18" y="8"/>
                        <a:pt x="6" y="0"/>
                      </a:cubicBezTo>
                    </a:path>
                  </a:pathLst>
                </a:custGeom>
                <a:solidFill>
                  <a:srgbClr val="E34C18"/>
                </a:solidFill>
                <a:ln w="9525">
                  <a:noFill/>
                </a:ln>
              </p:spPr>
              <p:txBody>
                <a:bodyPr/>
                <a:p>
                  <a:endParaRPr lang="zh-CN" altLang="en-US"/>
                </a:p>
              </p:txBody>
            </p:sp>
            <p:sp>
              <p:nvSpPr>
                <p:cNvPr id="24056" name="Freeform 55"/>
                <p:cNvSpPr/>
                <p:nvPr/>
              </p:nvSpPr>
              <p:spPr>
                <a:xfrm>
                  <a:off x="1908175" y="3862388"/>
                  <a:ext cx="98425" cy="101600"/>
                </a:xfrm>
                <a:custGeom>
                  <a:avLst/>
                  <a:gdLst/>
                  <a:ahLst/>
                  <a:cxnLst>
                    <a:cxn ang="0">
                      <a:pos x="0" y="0"/>
                    </a:cxn>
                    <a:cxn ang="0">
                      <a:pos x="98425" y="101600"/>
                    </a:cxn>
                    <a:cxn ang="0">
                      <a:pos x="0" y="0"/>
                    </a:cxn>
                  </a:cxnLst>
                  <a:pathLst>
                    <a:path w="152" h="158">
                      <a:moveTo>
                        <a:pt x="0" y="0"/>
                      </a:moveTo>
                      <a:cubicBezTo>
                        <a:pt x="16" y="79"/>
                        <a:pt x="76" y="140"/>
                        <a:pt x="152" y="158"/>
                      </a:cubicBezTo>
                      <a:cubicBezTo>
                        <a:pt x="137" y="81"/>
                        <a:pt x="77" y="20"/>
                        <a:pt x="0" y="0"/>
                      </a:cubicBezTo>
                    </a:path>
                  </a:pathLst>
                </a:custGeom>
                <a:solidFill>
                  <a:srgbClr val="B92911"/>
                </a:solidFill>
                <a:ln w="9525">
                  <a:noFill/>
                </a:ln>
              </p:spPr>
              <p:txBody>
                <a:bodyPr/>
                <a:p>
                  <a:endParaRPr lang="zh-CN" altLang="en-US"/>
                </a:p>
              </p:txBody>
            </p:sp>
            <p:sp>
              <p:nvSpPr>
                <p:cNvPr id="24057" name="Freeform 56"/>
                <p:cNvSpPr/>
                <p:nvPr/>
              </p:nvSpPr>
              <p:spPr>
                <a:xfrm>
                  <a:off x="1858963" y="3971925"/>
                  <a:ext cx="131763" cy="34925"/>
                </a:xfrm>
                <a:custGeom>
                  <a:avLst/>
                  <a:gdLst/>
                  <a:ahLst/>
                  <a:cxnLst>
                    <a:cxn ang="0">
                      <a:pos x="65881" y="0"/>
                    </a:cxn>
                    <a:cxn ang="0">
                      <a:pos x="0" y="17462"/>
                    </a:cxn>
                    <a:cxn ang="0">
                      <a:pos x="65881" y="34925"/>
                    </a:cxn>
                    <a:cxn ang="0">
                      <a:pos x="131763" y="17462"/>
                    </a:cxn>
                    <a:cxn ang="0">
                      <a:pos x="65881" y="0"/>
                    </a:cxn>
                  </a:cxnLst>
                  <a:pathLst>
                    <a:path w="204" h="54">
                      <a:moveTo>
                        <a:pt x="102" y="0"/>
                      </a:moveTo>
                      <a:cubicBezTo>
                        <a:pt x="67" y="0"/>
                        <a:pt x="31" y="9"/>
                        <a:pt x="0" y="27"/>
                      </a:cubicBezTo>
                      <a:cubicBezTo>
                        <a:pt x="31" y="45"/>
                        <a:pt x="67" y="54"/>
                        <a:pt x="102" y="54"/>
                      </a:cubicBezTo>
                      <a:cubicBezTo>
                        <a:pt x="138" y="54"/>
                        <a:pt x="173" y="45"/>
                        <a:pt x="204" y="27"/>
                      </a:cubicBezTo>
                      <a:cubicBezTo>
                        <a:pt x="173" y="9"/>
                        <a:pt x="138" y="0"/>
                        <a:pt x="102" y="0"/>
                      </a:cubicBezTo>
                    </a:path>
                  </a:pathLst>
                </a:custGeom>
                <a:solidFill>
                  <a:srgbClr val="7A2643"/>
                </a:solidFill>
                <a:ln w="9525">
                  <a:noFill/>
                </a:ln>
              </p:spPr>
              <p:txBody>
                <a:bodyPr/>
                <a:p>
                  <a:endParaRPr lang="zh-CN" altLang="en-US"/>
                </a:p>
              </p:txBody>
            </p:sp>
            <p:sp>
              <p:nvSpPr>
                <p:cNvPr id="24058" name="Freeform 57"/>
                <p:cNvSpPr/>
                <p:nvPr/>
              </p:nvSpPr>
              <p:spPr>
                <a:xfrm>
                  <a:off x="2009775" y="3813175"/>
                  <a:ext cx="50800" cy="134937"/>
                </a:xfrm>
                <a:custGeom>
                  <a:avLst/>
                  <a:gdLst/>
                  <a:ahLst/>
                  <a:cxnLst>
                    <a:cxn ang="0">
                      <a:pos x="27650" y="0"/>
                    </a:cxn>
                    <a:cxn ang="0">
                      <a:pos x="23792" y="134937"/>
                    </a:cxn>
                    <a:cxn ang="0">
                      <a:pos x="27650" y="0"/>
                    </a:cxn>
                  </a:cxnLst>
                  <a:pathLst>
                    <a:path w="79" h="210">
                      <a:moveTo>
                        <a:pt x="43" y="0"/>
                      </a:moveTo>
                      <a:cubicBezTo>
                        <a:pt x="2" y="65"/>
                        <a:pt x="0" y="146"/>
                        <a:pt x="37" y="210"/>
                      </a:cubicBezTo>
                      <a:cubicBezTo>
                        <a:pt x="77" y="147"/>
                        <a:pt x="79" y="66"/>
                        <a:pt x="43" y="0"/>
                      </a:cubicBezTo>
                    </a:path>
                  </a:pathLst>
                </a:custGeom>
                <a:solidFill>
                  <a:srgbClr val="D54108"/>
                </a:solidFill>
                <a:ln w="9525">
                  <a:noFill/>
                </a:ln>
              </p:spPr>
              <p:txBody>
                <a:bodyPr/>
                <a:p>
                  <a:endParaRPr lang="zh-CN" altLang="en-US"/>
                </a:p>
              </p:txBody>
            </p:sp>
            <p:sp>
              <p:nvSpPr>
                <p:cNvPr id="24059" name="Freeform 58"/>
                <p:cNvSpPr>
                  <a:spLocks noEditPoints="1"/>
                </p:cNvSpPr>
                <p:nvPr/>
              </p:nvSpPr>
              <p:spPr>
                <a:xfrm>
                  <a:off x="2046288" y="4003675"/>
                  <a:ext cx="328613" cy="317500"/>
                </a:xfrm>
                <a:custGeom>
                  <a:avLst/>
                  <a:gdLst/>
                  <a:ahLst/>
                  <a:cxnLst>
                    <a:cxn ang="0">
                      <a:pos x="115981" y="115922"/>
                    </a:cxn>
                    <a:cxn ang="0">
                      <a:pos x="119847" y="148123"/>
                    </a:cxn>
                    <a:cxn ang="0">
                      <a:pos x="119847" y="267266"/>
                    </a:cxn>
                    <a:cxn ang="0">
                      <a:pos x="116625" y="296891"/>
                    </a:cxn>
                    <a:cxn ang="0">
                      <a:pos x="188147" y="317500"/>
                    </a:cxn>
                    <a:cxn ang="0">
                      <a:pos x="279643" y="280147"/>
                    </a:cxn>
                    <a:cxn ang="0">
                      <a:pos x="295751" y="117210"/>
                    </a:cxn>
                    <a:cxn ang="0">
                      <a:pos x="267400" y="119787"/>
                    </a:cxn>
                    <a:cxn ang="0">
                      <a:pos x="148198" y="119787"/>
                    </a:cxn>
                    <a:cxn ang="0">
                      <a:pos x="115981" y="115922"/>
                    </a:cxn>
                    <a:cxn ang="0">
                      <a:pos x="15464" y="0"/>
                    </a:cxn>
                    <a:cxn ang="0">
                      <a:pos x="7087" y="7728"/>
                    </a:cxn>
                    <a:cxn ang="0">
                      <a:pos x="0" y="15456"/>
                    </a:cxn>
                    <a:cxn ang="0">
                      <a:pos x="18041" y="18032"/>
                    </a:cxn>
                    <a:cxn ang="0">
                      <a:pos x="15464" y="0"/>
                    </a:cxn>
                  </a:cxnLst>
                  <a:pathLst>
                    <a:path w="510" h="493">
                      <a:moveTo>
                        <a:pt x="180" y="180"/>
                      </a:moveTo>
                      <a:cubicBezTo>
                        <a:pt x="184" y="196"/>
                        <a:pt x="186" y="213"/>
                        <a:pt x="186" y="230"/>
                      </a:cubicBezTo>
                      <a:cubicBezTo>
                        <a:pt x="186" y="415"/>
                        <a:pt x="186" y="415"/>
                        <a:pt x="186" y="415"/>
                      </a:cubicBezTo>
                      <a:cubicBezTo>
                        <a:pt x="186" y="430"/>
                        <a:pt x="185" y="446"/>
                        <a:pt x="181" y="461"/>
                      </a:cubicBezTo>
                      <a:cubicBezTo>
                        <a:pt x="215" y="482"/>
                        <a:pt x="254" y="493"/>
                        <a:pt x="292" y="493"/>
                      </a:cubicBezTo>
                      <a:cubicBezTo>
                        <a:pt x="344" y="493"/>
                        <a:pt x="395" y="474"/>
                        <a:pt x="434" y="435"/>
                      </a:cubicBezTo>
                      <a:cubicBezTo>
                        <a:pt x="502" y="367"/>
                        <a:pt x="510" y="261"/>
                        <a:pt x="459" y="182"/>
                      </a:cubicBezTo>
                      <a:cubicBezTo>
                        <a:pt x="445" y="185"/>
                        <a:pt x="430" y="186"/>
                        <a:pt x="415" y="186"/>
                      </a:cubicBezTo>
                      <a:cubicBezTo>
                        <a:pt x="230" y="186"/>
                        <a:pt x="230" y="186"/>
                        <a:pt x="230" y="186"/>
                      </a:cubicBezTo>
                      <a:cubicBezTo>
                        <a:pt x="213" y="186"/>
                        <a:pt x="196" y="184"/>
                        <a:pt x="180" y="180"/>
                      </a:cubicBezTo>
                      <a:moveTo>
                        <a:pt x="24" y="0"/>
                      </a:moveTo>
                      <a:cubicBezTo>
                        <a:pt x="19" y="4"/>
                        <a:pt x="15" y="8"/>
                        <a:pt x="11" y="12"/>
                      </a:cubicBezTo>
                      <a:cubicBezTo>
                        <a:pt x="7" y="16"/>
                        <a:pt x="3" y="20"/>
                        <a:pt x="0" y="24"/>
                      </a:cubicBezTo>
                      <a:cubicBezTo>
                        <a:pt x="9" y="25"/>
                        <a:pt x="19" y="26"/>
                        <a:pt x="28" y="28"/>
                      </a:cubicBezTo>
                      <a:cubicBezTo>
                        <a:pt x="26" y="19"/>
                        <a:pt x="25" y="10"/>
                        <a:pt x="24" y="0"/>
                      </a:cubicBezTo>
                    </a:path>
                  </a:pathLst>
                </a:custGeom>
                <a:solidFill>
                  <a:srgbClr val="42A184"/>
                </a:solidFill>
                <a:ln w="9525">
                  <a:noFill/>
                </a:ln>
              </p:spPr>
              <p:txBody>
                <a:bodyPr/>
                <a:p>
                  <a:endParaRPr lang="zh-CN" altLang="en-US"/>
                </a:p>
              </p:txBody>
            </p:sp>
            <p:sp>
              <p:nvSpPr>
                <p:cNvPr id="24060" name="Freeform 59"/>
                <p:cNvSpPr/>
                <p:nvPr/>
              </p:nvSpPr>
              <p:spPr>
                <a:xfrm>
                  <a:off x="2060575" y="3992563"/>
                  <a:ext cx="280988" cy="130175"/>
                </a:xfrm>
                <a:custGeom>
                  <a:avLst/>
                  <a:gdLst/>
                  <a:ahLst/>
                  <a:cxnLst>
                    <a:cxn ang="0">
                      <a:pos x="14856" y="0"/>
                    </a:cxn>
                    <a:cxn ang="0">
                      <a:pos x="0" y="10901"/>
                    </a:cxn>
                    <a:cxn ang="0">
                      <a:pos x="2583" y="28856"/>
                    </a:cxn>
                    <a:cxn ang="0">
                      <a:pos x="100768" y="126327"/>
                    </a:cxn>
                    <a:cxn ang="0">
                      <a:pos x="133065" y="130175"/>
                    </a:cxn>
                    <a:cxn ang="0">
                      <a:pos x="252566" y="130175"/>
                    </a:cxn>
                    <a:cxn ang="0">
                      <a:pos x="280988" y="127609"/>
                    </a:cxn>
                    <a:cxn ang="0">
                      <a:pos x="262255" y="104524"/>
                    </a:cxn>
                    <a:cxn ang="0">
                      <a:pos x="178282" y="21161"/>
                    </a:cxn>
                    <a:cxn ang="0">
                      <a:pos x="153735" y="1282"/>
                    </a:cxn>
                    <a:cxn ang="0">
                      <a:pos x="84619" y="20520"/>
                    </a:cxn>
                    <a:cxn ang="0">
                      <a:pos x="14856" y="0"/>
                    </a:cxn>
                  </a:cxnLst>
                  <a:pathLst>
                    <a:path w="435" h="203">
                      <a:moveTo>
                        <a:pt x="23" y="0"/>
                      </a:moveTo>
                      <a:cubicBezTo>
                        <a:pt x="15" y="5"/>
                        <a:pt x="7" y="11"/>
                        <a:pt x="0" y="17"/>
                      </a:cubicBezTo>
                      <a:cubicBezTo>
                        <a:pt x="1" y="27"/>
                        <a:pt x="2" y="36"/>
                        <a:pt x="4" y="45"/>
                      </a:cubicBezTo>
                      <a:cubicBezTo>
                        <a:pt x="79" y="62"/>
                        <a:pt x="138" y="122"/>
                        <a:pt x="156" y="197"/>
                      </a:cubicBezTo>
                      <a:cubicBezTo>
                        <a:pt x="172" y="201"/>
                        <a:pt x="189" y="203"/>
                        <a:pt x="206" y="203"/>
                      </a:cubicBezTo>
                      <a:cubicBezTo>
                        <a:pt x="391" y="203"/>
                        <a:pt x="391" y="203"/>
                        <a:pt x="391" y="203"/>
                      </a:cubicBezTo>
                      <a:cubicBezTo>
                        <a:pt x="406" y="203"/>
                        <a:pt x="421" y="202"/>
                        <a:pt x="435" y="199"/>
                      </a:cubicBezTo>
                      <a:cubicBezTo>
                        <a:pt x="427" y="186"/>
                        <a:pt x="417" y="174"/>
                        <a:pt x="406" y="163"/>
                      </a:cubicBezTo>
                      <a:cubicBezTo>
                        <a:pt x="276" y="33"/>
                        <a:pt x="276" y="33"/>
                        <a:pt x="276" y="33"/>
                      </a:cubicBezTo>
                      <a:cubicBezTo>
                        <a:pt x="264" y="21"/>
                        <a:pt x="251" y="11"/>
                        <a:pt x="238" y="2"/>
                      </a:cubicBezTo>
                      <a:cubicBezTo>
                        <a:pt x="205" y="22"/>
                        <a:pt x="168" y="32"/>
                        <a:pt x="131" y="32"/>
                      </a:cubicBezTo>
                      <a:cubicBezTo>
                        <a:pt x="93" y="32"/>
                        <a:pt x="55" y="22"/>
                        <a:pt x="23" y="0"/>
                      </a:cubicBezTo>
                    </a:path>
                  </a:pathLst>
                </a:custGeom>
                <a:solidFill>
                  <a:srgbClr val="32881D"/>
                </a:solidFill>
                <a:ln w="9525">
                  <a:noFill/>
                </a:ln>
              </p:spPr>
              <p:txBody>
                <a:bodyPr/>
                <a:p>
                  <a:endParaRPr lang="zh-CN" altLang="en-US"/>
                </a:p>
              </p:txBody>
            </p:sp>
            <p:sp>
              <p:nvSpPr>
                <p:cNvPr id="24061" name="Freeform 60"/>
                <p:cNvSpPr/>
                <p:nvPr/>
              </p:nvSpPr>
              <p:spPr>
                <a:xfrm>
                  <a:off x="2033588" y="4017963"/>
                  <a:ext cx="131763" cy="282575"/>
                </a:xfrm>
                <a:custGeom>
                  <a:avLst/>
                  <a:gdLst/>
                  <a:ahLst/>
                  <a:cxnLst>
                    <a:cxn ang="0">
                      <a:pos x="11626" y="0"/>
                    </a:cxn>
                    <a:cxn ang="0">
                      <a:pos x="1291" y="13579"/>
                    </a:cxn>
                    <a:cxn ang="0">
                      <a:pos x="0" y="152603"/>
                    </a:cxn>
                    <a:cxn ang="0">
                      <a:pos x="20668" y="179115"/>
                    </a:cxn>
                    <a:cxn ang="0">
                      <a:pos x="105281" y="263176"/>
                    </a:cxn>
                    <a:cxn ang="0">
                      <a:pos x="128533" y="282575"/>
                    </a:cxn>
                    <a:cxn ang="0">
                      <a:pos x="131763" y="252830"/>
                    </a:cxn>
                    <a:cxn ang="0">
                      <a:pos x="131763" y="133204"/>
                    </a:cxn>
                    <a:cxn ang="0">
                      <a:pos x="127887" y="100873"/>
                    </a:cxn>
                    <a:cxn ang="0">
                      <a:pos x="29711" y="2586"/>
                    </a:cxn>
                    <a:cxn ang="0">
                      <a:pos x="11626" y="0"/>
                    </a:cxn>
                  </a:cxnLst>
                  <a:pathLst>
                    <a:path w="204" h="437">
                      <a:moveTo>
                        <a:pt x="18" y="0"/>
                      </a:moveTo>
                      <a:cubicBezTo>
                        <a:pt x="12" y="7"/>
                        <a:pt x="7" y="14"/>
                        <a:pt x="2" y="21"/>
                      </a:cubicBezTo>
                      <a:cubicBezTo>
                        <a:pt x="42" y="86"/>
                        <a:pt x="42" y="170"/>
                        <a:pt x="0" y="236"/>
                      </a:cubicBezTo>
                      <a:cubicBezTo>
                        <a:pt x="9" y="251"/>
                        <a:pt x="20" y="264"/>
                        <a:pt x="32" y="277"/>
                      </a:cubicBezTo>
                      <a:cubicBezTo>
                        <a:pt x="163" y="407"/>
                        <a:pt x="163" y="407"/>
                        <a:pt x="163" y="407"/>
                      </a:cubicBezTo>
                      <a:cubicBezTo>
                        <a:pt x="174" y="419"/>
                        <a:pt x="186" y="428"/>
                        <a:pt x="199" y="437"/>
                      </a:cubicBezTo>
                      <a:cubicBezTo>
                        <a:pt x="203" y="422"/>
                        <a:pt x="204" y="406"/>
                        <a:pt x="204" y="391"/>
                      </a:cubicBezTo>
                      <a:cubicBezTo>
                        <a:pt x="204" y="206"/>
                        <a:pt x="204" y="206"/>
                        <a:pt x="204" y="206"/>
                      </a:cubicBezTo>
                      <a:cubicBezTo>
                        <a:pt x="204" y="189"/>
                        <a:pt x="202" y="172"/>
                        <a:pt x="198" y="156"/>
                      </a:cubicBezTo>
                      <a:cubicBezTo>
                        <a:pt x="123" y="138"/>
                        <a:pt x="63" y="79"/>
                        <a:pt x="46" y="4"/>
                      </a:cubicBezTo>
                      <a:cubicBezTo>
                        <a:pt x="37" y="2"/>
                        <a:pt x="27" y="1"/>
                        <a:pt x="18" y="0"/>
                      </a:cubicBezTo>
                    </a:path>
                  </a:pathLst>
                </a:custGeom>
                <a:solidFill>
                  <a:srgbClr val="226F73"/>
                </a:solidFill>
                <a:ln w="9525">
                  <a:noFill/>
                </a:ln>
              </p:spPr>
              <p:txBody>
                <a:bodyPr/>
                <a:p>
                  <a:endParaRPr lang="zh-CN" altLang="en-US"/>
                </a:p>
              </p:txBody>
            </p:sp>
            <p:sp>
              <p:nvSpPr>
                <p:cNvPr id="24062" name="Freeform 61"/>
                <p:cNvSpPr/>
                <p:nvPr/>
              </p:nvSpPr>
              <p:spPr>
                <a:xfrm>
                  <a:off x="2063750" y="4021138"/>
                  <a:ext cx="98425" cy="98425"/>
                </a:xfrm>
                <a:custGeom>
                  <a:avLst/>
                  <a:gdLst/>
                  <a:ahLst/>
                  <a:cxnLst>
                    <a:cxn ang="0">
                      <a:pos x="0" y="0"/>
                    </a:cxn>
                    <a:cxn ang="0">
                      <a:pos x="98425" y="98425"/>
                    </a:cxn>
                    <a:cxn ang="0">
                      <a:pos x="0" y="0"/>
                    </a:cxn>
                  </a:cxnLst>
                  <a:pathLst>
                    <a:path w="152" h="152">
                      <a:moveTo>
                        <a:pt x="0" y="0"/>
                      </a:moveTo>
                      <a:cubicBezTo>
                        <a:pt x="17" y="75"/>
                        <a:pt x="77" y="134"/>
                        <a:pt x="152" y="152"/>
                      </a:cubicBezTo>
                      <a:cubicBezTo>
                        <a:pt x="134" y="77"/>
                        <a:pt x="75" y="17"/>
                        <a:pt x="0" y="0"/>
                      </a:cubicBezTo>
                    </a:path>
                  </a:pathLst>
                </a:custGeom>
                <a:solidFill>
                  <a:srgbClr val="195D19"/>
                </a:solidFill>
                <a:ln w="9525">
                  <a:noFill/>
                </a:ln>
              </p:spPr>
              <p:txBody>
                <a:bodyPr/>
                <a:p>
                  <a:endParaRPr lang="zh-CN" altLang="en-US"/>
                </a:p>
              </p:txBody>
            </p:sp>
            <p:sp>
              <p:nvSpPr>
                <p:cNvPr id="24063" name="Freeform 62"/>
                <p:cNvSpPr/>
                <p:nvPr/>
              </p:nvSpPr>
              <p:spPr>
                <a:xfrm>
                  <a:off x="2008188" y="4032250"/>
                  <a:ext cx="52388" cy="139700"/>
                </a:xfrm>
                <a:custGeom>
                  <a:avLst/>
                  <a:gdLst/>
                  <a:ahLst/>
                  <a:cxnLst>
                    <a:cxn ang="0">
                      <a:pos x="26832" y="0"/>
                    </a:cxn>
                    <a:cxn ang="0">
                      <a:pos x="25555" y="139700"/>
                    </a:cxn>
                    <a:cxn ang="0">
                      <a:pos x="26832" y="0"/>
                    </a:cxn>
                  </a:cxnLst>
                  <a:pathLst>
                    <a:path w="82" h="215">
                      <a:moveTo>
                        <a:pt x="42" y="0"/>
                      </a:moveTo>
                      <a:cubicBezTo>
                        <a:pt x="1" y="64"/>
                        <a:pt x="0" y="148"/>
                        <a:pt x="40" y="215"/>
                      </a:cubicBezTo>
                      <a:cubicBezTo>
                        <a:pt x="82" y="149"/>
                        <a:pt x="82" y="65"/>
                        <a:pt x="42" y="0"/>
                      </a:cubicBezTo>
                    </a:path>
                  </a:pathLst>
                </a:custGeom>
                <a:solidFill>
                  <a:srgbClr val="163F59"/>
                </a:solidFill>
                <a:ln w="9525">
                  <a:noFill/>
                </a:ln>
              </p:spPr>
              <p:txBody>
                <a:bodyPr/>
                <a:p>
                  <a:endParaRPr lang="zh-CN" altLang="en-US"/>
                </a:p>
              </p:txBody>
            </p:sp>
            <p:sp>
              <p:nvSpPr>
                <p:cNvPr id="24064" name="Freeform 63"/>
                <p:cNvSpPr/>
                <p:nvPr/>
              </p:nvSpPr>
              <p:spPr>
                <a:xfrm>
                  <a:off x="2076450" y="3973513"/>
                  <a:ext cx="138113" cy="39687"/>
                </a:xfrm>
                <a:custGeom>
                  <a:avLst/>
                  <a:gdLst/>
                  <a:ahLst/>
                  <a:cxnLst>
                    <a:cxn ang="0">
                      <a:pos x="67450" y="0"/>
                    </a:cxn>
                    <a:cxn ang="0">
                      <a:pos x="0" y="18867"/>
                    </a:cxn>
                    <a:cxn ang="0">
                      <a:pos x="69377" y="39687"/>
                    </a:cxn>
                    <a:cxn ang="0">
                      <a:pos x="138113" y="20168"/>
                    </a:cxn>
                    <a:cxn ang="0">
                      <a:pos x="67450" y="0"/>
                    </a:cxn>
                  </a:cxnLst>
                  <a:pathLst>
                    <a:path w="215" h="61">
                      <a:moveTo>
                        <a:pt x="105" y="0"/>
                      </a:moveTo>
                      <a:cubicBezTo>
                        <a:pt x="68" y="0"/>
                        <a:pt x="32" y="10"/>
                        <a:pt x="0" y="29"/>
                      </a:cubicBezTo>
                      <a:cubicBezTo>
                        <a:pt x="32" y="51"/>
                        <a:pt x="70" y="61"/>
                        <a:pt x="108" y="61"/>
                      </a:cubicBezTo>
                      <a:cubicBezTo>
                        <a:pt x="145" y="61"/>
                        <a:pt x="182" y="51"/>
                        <a:pt x="215" y="31"/>
                      </a:cubicBezTo>
                      <a:cubicBezTo>
                        <a:pt x="181" y="10"/>
                        <a:pt x="143" y="0"/>
                        <a:pt x="105" y="0"/>
                      </a:cubicBezTo>
                    </a:path>
                  </a:pathLst>
                </a:custGeom>
                <a:solidFill>
                  <a:srgbClr val="2F7509"/>
                </a:solidFill>
                <a:ln w="9525">
                  <a:noFill/>
                </a:ln>
              </p:spPr>
              <p:txBody>
                <a:bodyPr/>
                <a:p>
                  <a:endParaRPr lang="zh-CN" altLang="en-US"/>
                </a:p>
              </p:txBody>
            </p:sp>
          </p:grpSp>
          <p:grpSp>
            <p:nvGrpSpPr>
              <p:cNvPr id="24065" name="组合 740"/>
              <p:cNvGrpSpPr/>
              <p:nvPr/>
            </p:nvGrpSpPr>
            <p:grpSpPr>
              <a:xfrm>
                <a:off x="4096489" y="3335385"/>
                <a:ext cx="170569" cy="170283"/>
                <a:chOff x="3711575" y="2436813"/>
                <a:chExt cx="946150" cy="944562"/>
              </a:xfrm>
            </p:grpSpPr>
            <p:sp>
              <p:nvSpPr>
                <p:cNvPr id="24066" name="Freeform 5"/>
                <p:cNvSpPr/>
                <p:nvPr/>
              </p:nvSpPr>
              <p:spPr>
                <a:xfrm>
                  <a:off x="3713163" y="2438400"/>
                  <a:ext cx="942975" cy="942975"/>
                </a:xfrm>
                <a:custGeom>
                  <a:avLst/>
                  <a:gdLst/>
                  <a:ahLst/>
                  <a:cxnLst>
                    <a:cxn ang="0">
                      <a:pos x="942975" y="296659"/>
                    </a:cxn>
                    <a:cxn ang="0">
                      <a:pos x="942328" y="261757"/>
                    </a:cxn>
                    <a:cxn ang="0">
                      <a:pos x="942328" y="233966"/>
                    </a:cxn>
                    <a:cxn ang="0">
                      <a:pos x="936511" y="171920"/>
                    </a:cxn>
                    <a:cxn ang="0">
                      <a:pos x="917768" y="113105"/>
                    </a:cxn>
                    <a:cxn ang="0">
                      <a:pos x="880282" y="62692"/>
                    </a:cxn>
                    <a:cxn ang="0">
                      <a:pos x="829869" y="25206"/>
                    </a:cxn>
                    <a:cxn ang="0">
                      <a:pos x="771054" y="6463"/>
                    </a:cxn>
                    <a:cxn ang="0">
                      <a:pos x="709008" y="646"/>
                    </a:cxn>
                    <a:cxn ang="0">
                      <a:pos x="681217" y="646"/>
                    </a:cxn>
                    <a:cxn ang="0">
                      <a:pos x="646315" y="0"/>
                    </a:cxn>
                    <a:cxn ang="0">
                      <a:pos x="296012" y="0"/>
                    </a:cxn>
                    <a:cxn ang="0">
                      <a:pos x="261757" y="646"/>
                    </a:cxn>
                    <a:cxn ang="0">
                      <a:pos x="233320" y="646"/>
                    </a:cxn>
                    <a:cxn ang="0">
                      <a:pos x="171920" y="6463"/>
                    </a:cxn>
                    <a:cxn ang="0">
                      <a:pos x="113105" y="25206"/>
                    </a:cxn>
                    <a:cxn ang="0">
                      <a:pos x="62046" y="62692"/>
                    </a:cxn>
                    <a:cxn ang="0">
                      <a:pos x="24560" y="113105"/>
                    </a:cxn>
                    <a:cxn ang="0">
                      <a:pos x="5816" y="171920"/>
                    </a:cxn>
                    <a:cxn ang="0">
                      <a:pos x="646" y="233966"/>
                    </a:cxn>
                    <a:cxn ang="0">
                      <a:pos x="0" y="261757"/>
                    </a:cxn>
                    <a:cxn ang="0">
                      <a:pos x="0" y="296659"/>
                    </a:cxn>
                    <a:cxn ang="0">
                      <a:pos x="0" y="646962"/>
                    </a:cxn>
                    <a:cxn ang="0">
                      <a:pos x="0" y="681217"/>
                    </a:cxn>
                    <a:cxn ang="0">
                      <a:pos x="646" y="709654"/>
                    </a:cxn>
                    <a:cxn ang="0">
                      <a:pos x="5816" y="771054"/>
                    </a:cxn>
                    <a:cxn ang="0">
                      <a:pos x="24560" y="829869"/>
                    </a:cxn>
                    <a:cxn ang="0">
                      <a:pos x="62046" y="880928"/>
                    </a:cxn>
                    <a:cxn ang="0">
                      <a:pos x="113105" y="918414"/>
                    </a:cxn>
                    <a:cxn ang="0">
                      <a:pos x="171920" y="937158"/>
                    </a:cxn>
                    <a:cxn ang="0">
                      <a:pos x="233320" y="942328"/>
                    </a:cxn>
                    <a:cxn ang="0">
                      <a:pos x="261757" y="942975"/>
                    </a:cxn>
                    <a:cxn ang="0">
                      <a:pos x="296012" y="942975"/>
                    </a:cxn>
                    <a:cxn ang="0">
                      <a:pos x="646315" y="942975"/>
                    </a:cxn>
                    <a:cxn ang="0">
                      <a:pos x="681217" y="942975"/>
                    </a:cxn>
                    <a:cxn ang="0">
                      <a:pos x="709008" y="942328"/>
                    </a:cxn>
                    <a:cxn ang="0">
                      <a:pos x="771054" y="937158"/>
                    </a:cxn>
                    <a:cxn ang="0">
                      <a:pos x="829869" y="918414"/>
                    </a:cxn>
                    <a:cxn ang="0">
                      <a:pos x="880282" y="880928"/>
                    </a:cxn>
                    <a:cxn ang="0">
                      <a:pos x="917768" y="829869"/>
                    </a:cxn>
                    <a:cxn ang="0">
                      <a:pos x="936511" y="771054"/>
                    </a:cxn>
                    <a:cxn ang="0">
                      <a:pos x="942328" y="709654"/>
                    </a:cxn>
                    <a:cxn ang="0">
                      <a:pos x="942328" y="681217"/>
                    </a:cxn>
                    <a:cxn ang="0">
                      <a:pos x="942975" y="646962"/>
                    </a:cxn>
                    <a:cxn ang="0">
                      <a:pos x="942975" y="296659"/>
                    </a:cxn>
                  </a:cxnLst>
                  <a:pathLst>
                    <a:path w="1459" h="1459">
                      <a:moveTo>
                        <a:pt x="1459" y="459"/>
                      </a:moveTo>
                      <a:cubicBezTo>
                        <a:pt x="1459" y="446"/>
                        <a:pt x="1459" y="427"/>
                        <a:pt x="1458" y="405"/>
                      </a:cubicBezTo>
                      <a:cubicBezTo>
                        <a:pt x="1458" y="382"/>
                        <a:pt x="1458" y="373"/>
                        <a:pt x="1458" y="362"/>
                      </a:cubicBezTo>
                      <a:cubicBezTo>
                        <a:pt x="1457" y="329"/>
                        <a:pt x="1455" y="296"/>
                        <a:pt x="1449" y="266"/>
                      </a:cubicBezTo>
                      <a:cubicBezTo>
                        <a:pt x="1443" y="234"/>
                        <a:pt x="1435" y="205"/>
                        <a:pt x="1420" y="175"/>
                      </a:cubicBezTo>
                      <a:cubicBezTo>
                        <a:pt x="1405" y="146"/>
                        <a:pt x="1385" y="120"/>
                        <a:pt x="1362" y="97"/>
                      </a:cubicBezTo>
                      <a:cubicBezTo>
                        <a:pt x="1339" y="74"/>
                        <a:pt x="1314" y="54"/>
                        <a:pt x="1284" y="39"/>
                      </a:cubicBezTo>
                      <a:cubicBezTo>
                        <a:pt x="1254" y="24"/>
                        <a:pt x="1225" y="16"/>
                        <a:pt x="1193" y="10"/>
                      </a:cubicBezTo>
                      <a:cubicBezTo>
                        <a:pt x="1163" y="4"/>
                        <a:pt x="1130" y="2"/>
                        <a:pt x="1097" y="1"/>
                      </a:cubicBezTo>
                      <a:cubicBezTo>
                        <a:pt x="1086" y="1"/>
                        <a:pt x="1077" y="1"/>
                        <a:pt x="1054" y="1"/>
                      </a:cubicBezTo>
                      <a:cubicBezTo>
                        <a:pt x="1032" y="1"/>
                        <a:pt x="1013" y="0"/>
                        <a:pt x="1000" y="0"/>
                      </a:cubicBezTo>
                      <a:cubicBezTo>
                        <a:pt x="458" y="0"/>
                        <a:pt x="458" y="0"/>
                        <a:pt x="458" y="0"/>
                      </a:cubicBezTo>
                      <a:cubicBezTo>
                        <a:pt x="445" y="0"/>
                        <a:pt x="427" y="1"/>
                        <a:pt x="405" y="1"/>
                      </a:cubicBezTo>
                      <a:cubicBezTo>
                        <a:pt x="382" y="1"/>
                        <a:pt x="372" y="1"/>
                        <a:pt x="361" y="1"/>
                      </a:cubicBezTo>
                      <a:cubicBezTo>
                        <a:pt x="328" y="2"/>
                        <a:pt x="295" y="4"/>
                        <a:pt x="266" y="10"/>
                      </a:cubicBezTo>
                      <a:cubicBezTo>
                        <a:pt x="233" y="16"/>
                        <a:pt x="204" y="24"/>
                        <a:pt x="175" y="39"/>
                      </a:cubicBezTo>
                      <a:cubicBezTo>
                        <a:pt x="145" y="54"/>
                        <a:pt x="119" y="74"/>
                        <a:pt x="96" y="97"/>
                      </a:cubicBezTo>
                      <a:cubicBezTo>
                        <a:pt x="74" y="120"/>
                        <a:pt x="53" y="146"/>
                        <a:pt x="38" y="175"/>
                      </a:cubicBezTo>
                      <a:cubicBezTo>
                        <a:pt x="23" y="205"/>
                        <a:pt x="15" y="234"/>
                        <a:pt x="9" y="266"/>
                      </a:cubicBezTo>
                      <a:cubicBezTo>
                        <a:pt x="4" y="296"/>
                        <a:pt x="1" y="329"/>
                        <a:pt x="1" y="362"/>
                      </a:cubicBezTo>
                      <a:cubicBezTo>
                        <a:pt x="1" y="373"/>
                        <a:pt x="0" y="382"/>
                        <a:pt x="0" y="405"/>
                      </a:cubicBezTo>
                      <a:cubicBezTo>
                        <a:pt x="0" y="427"/>
                        <a:pt x="0" y="446"/>
                        <a:pt x="0" y="459"/>
                      </a:cubicBezTo>
                      <a:cubicBezTo>
                        <a:pt x="0" y="1001"/>
                        <a:pt x="0" y="1001"/>
                        <a:pt x="0" y="1001"/>
                      </a:cubicBezTo>
                      <a:cubicBezTo>
                        <a:pt x="0" y="1014"/>
                        <a:pt x="0" y="1032"/>
                        <a:pt x="0" y="1054"/>
                      </a:cubicBezTo>
                      <a:cubicBezTo>
                        <a:pt x="0" y="1077"/>
                        <a:pt x="1" y="1087"/>
                        <a:pt x="1" y="1098"/>
                      </a:cubicBezTo>
                      <a:cubicBezTo>
                        <a:pt x="1" y="1131"/>
                        <a:pt x="4" y="1164"/>
                        <a:pt x="9" y="1193"/>
                      </a:cubicBezTo>
                      <a:cubicBezTo>
                        <a:pt x="15" y="1226"/>
                        <a:pt x="23" y="1255"/>
                        <a:pt x="38" y="1284"/>
                      </a:cubicBezTo>
                      <a:cubicBezTo>
                        <a:pt x="53" y="1314"/>
                        <a:pt x="74" y="1340"/>
                        <a:pt x="96" y="1363"/>
                      </a:cubicBezTo>
                      <a:cubicBezTo>
                        <a:pt x="119" y="1385"/>
                        <a:pt x="145" y="1406"/>
                        <a:pt x="175" y="1421"/>
                      </a:cubicBezTo>
                      <a:cubicBezTo>
                        <a:pt x="204" y="1436"/>
                        <a:pt x="233" y="1444"/>
                        <a:pt x="266" y="1450"/>
                      </a:cubicBezTo>
                      <a:cubicBezTo>
                        <a:pt x="295" y="1455"/>
                        <a:pt x="328" y="1458"/>
                        <a:pt x="361" y="1458"/>
                      </a:cubicBezTo>
                      <a:cubicBezTo>
                        <a:pt x="372" y="1458"/>
                        <a:pt x="382" y="1459"/>
                        <a:pt x="405" y="1459"/>
                      </a:cubicBezTo>
                      <a:cubicBezTo>
                        <a:pt x="427" y="1459"/>
                        <a:pt x="445" y="1459"/>
                        <a:pt x="458" y="1459"/>
                      </a:cubicBezTo>
                      <a:cubicBezTo>
                        <a:pt x="1000" y="1459"/>
                        <a:pt x="1000" y="1459"/>
                        <a:pt x="1000" y="1459"/>
                      </a:cubicBezTo>
                      <a:cubicBezTo>
                        <a:pt x="1013" y="1459"/>
                        <a:pt x="1032" y="1459"/>
                        <a:pt x="1054" y="1459"/>
                      </a:cubicBezTo>
                      <a:cubicBezTo>
                        <a:pt x="1077" y="1459"/>
                        <a:pt x="1086" y="1458"/>
                        <a:pt x="1097" y="1458"/>
                      </a:cubicBezTo>
                      <a:cubicBezTo>
                        <a:pt x="1130" y="1458"/>
                        <a:pt x="1163" y="1455"/>
                        <a:pt x="1193" y="1450"/>
                      </a:cubicBezTo>
                      <a:cubicBezTo>
                        <a:pt x="1225" y="1444"/>
                        <a:pt x="1254" y="1436"/>
                        <a:pt x="1284" y="1421"/>
                      </a:cubicBezTo>
                      <a:cubicBezTo>
                        <a:pt x="1314" y="1406"/>
                        <a:pt x="1339" y="1385"/>
                        <a:pt x="1362" y="1363"/>
                      </a:cubicBezTo>
                      <a:cubicBezTo>
                        <a:pt x="1385" y="1340"/>
                        <a:pt x="1405" y="1314"/>
                        <a:pt x="1420" y="1284"/>
                      </a:cubicBezTo>
                      <a:cubicBezTo>
                        <a:pt x="1435" y="1255"/>
                        <a:pt x="1443" y="1226"/>
                        <a:pt x="1449" y="1193"/>
                      </a:cubicBezTo>
                      <a:cubicBezTo>
                        <a:pt x="1455" y="1164"/>
                        <a:pt x="1457" y="1131"/>
                        <a:pt x="1458" y="1098"/>
                      </a:cubicBezTo>
                      <a:cubicBezTo>
                        <a:pt x="1458" y="1087"/>
                        <a:pt x="1458" y="1077"/>
                        <a:pt x="1458" y="1054"/>
                      </a:cubicBezTo>
                      <a:cubicBezTo>
                        <a:pt x="1459" y="1032"/>
                        <a:pt x="1459" y="1014"/>
                        <a:pt x="1459" y="1001"/>
                      </a:cubicBezTo>
                      <a:lnTo>
                        <a:pt x="1459" y="459"/>
                      </a:lnTo>
                      <a:close/>
                    </a:path>
                  </a:pathLst>
                </a:custGeom>
                <a:solidFill>
                  <a:srgbClr val="FF9400"/>
                </a:solidFill>
                <a:ln w="9525">
                  <a:noFill/>
                </a:ln>
              </p:spPr>
              <p:txBody>
                <a:bodyPr/>
                <a:p>
                  <a:endParaRPr lang="zh-CN" altLang="en-US"/>
                </a:p>
              </p:txBody>
            </p:sp>
            <p:sp>
              <p:nvSpPr>
                <p:cNvPr id="24067" name="Freeform 6"/>
                <p:cNvSpPr/>
                <p:nvPr/>
              </p:nvSpPr>
              <p:spPr>
                <a:xfrm>
                  <a:off x="3711575" y="2436813"/>
                  <a:ext cx="946150" cy="944562"/>
                </a:xfrm>
                <a:custGeom>
                  <a:avLst/>
                  <a:gdLst/>
                  <a:ahLst/>
                  <a:cxnLst>
                    <a:cxn ang="0">
                      <a:pos x="946150" y="297637"/>
                    </a:cxn>
                    <a:cxn ang="0">
                      <a:pos x="945503" y="234365"/>
                    </a:cxn>
                    <a:cxn ang="0">
                      <a:pos x="920927" y="113631"/>
                    </a:cxn>
                    <a:cxn ang="0">
                      <a:pos x="883418" y="62626"/>
                    </a:cxn>
                    <a:cxn ang="0">
                      <a:pos x="832327" y="25179"/>
                    </a:cxn>
                    <a:cxn ang="0">
                      <a:pos x="711390" y="645"/>
                    </a:cxn>
                    <a:cxn ang="0">
                      <a:pos x="648012" y="0"/>
                    </a:cxn>
                    <a:cxn ang="0">
                      <a:pos x="263214" y="645"/>
                    </a:cxn>
                    <a:cxn ang="0">
                      <a:pos x="172673" y="6456"/>
                    </a:cxn>
                    <a:cxn ang="0">
                      <a:pos x="62731" y="62626"/>
                    </a:cxn>
                    <a:cxn ang="0">
                      <a:pos x="62731" y="62626"/>
                    </a:cxn>
                    <a:cxn ang="0">
                      <a:pos x="5820" y="173029"/>
                    </a:cxn>
                    <a:cxn ang="0">
                      <a:pos x="0" y="262772"/>
                    </a:cxn>
                    <a:cxn ang="0">
                      <a:pos x="0" y="647570"/>
                    </a:cxn>
                    <a:cxn ang="0">
                      <a:pos x="646" y="710196"/>
                    </a:cxn>
                    <a:cxn ang="0">
                      <a:pos x="24575" y="830930"/>
                    </a:cxn>
                    <a:cxn ang="0">
                      <a:pos x="62731" y="881935"/>
                    </a:cxn>
                    <a:cxn ang="0">
                      <a:pos x="113822" y="920027"/>
                    </a:cxn>
                    <a:cxn ang="0">
                      <a:pos x="234759" y="943916"/>
                    </a:cxn>
                    <a:cxn ang="0">
                      <a:pos x="297490" y="944562"/>
                    </a:cxn>
                    <a:cxn ang="0">
                      <a:pos x="682935" y="944562"/>
                    </a:cxn>
                    <a:cxn ang="0">
                      <a:pos x="772829" y="938751"/>
                    </a:cxn>
                    <a:cxn ang="0">
                      <a:pos x="883418" y="881935"/>
                    </a:cxn>
                    <a:cxn ang="0">
                      <a:pos x="883418" y="881935"/>
                    </a:cxn>
                    <a:cxn ang="0">
                      <a:pos x="939682" y="772177"/>
                    </a:cxn>
                    <a:cxn ang="0">
                      <a:pos x="945503" y="681789"/>
                    </a:cxn>
                    <a:cxn ang="0">
                      <a:pos x="946150" y="297637"/>
                    </a:cxn>
                    <a:cxn ang="0">
                      <a:pos x="943563" y="297637"/>
                    </a:cxn>
                    <a:cxn ang="0">
                      <a:pos x="942916" y="681789"/>
                    </a:cxn>
                    <a:cxn ang="0">
                      <a:pos x="937095" y="771532"/>
                    </a:cxn>
                    <a:cxn ang="0">
                      <a:pos x="881478" y="879998"/>
                    </a:cxn>
                    <a:cxn ang="0">
                      <a:pos x="881478" y="879998"/>
                    </a:cxn>
                    <a:cxn ang="0">
                      <a:pos x="772829" y="936168"/>
                    </a:cxn>
                    <a:cxn ang="0">
                      <a:pos x="682935" y="941979"/>
                    </a:cxn>
                    <a:cxn ang="0">
                      <a:pos x="297490" y="941979"/>
                    </a:cxn>
                    <a:cxn ang="0">
                      <a:pos x="234759" y="941333"/>
                    </a:cxn>
                    <a:cxn ang="0">
                      <a:pos x="115115" y="917445"/>
                    </a:cxn>
                    <a:cxn ang="0">
                      <a:pos x="63378" y="881289"/>
                    </a:cxn>
                    <a:cxn ang="0">
                      <a:pos x="27162" y="829639"/>
                    </a:cxn>
                    <a:cxn ang="0">
                      <a:pos x="3233" y="710196"/>
                    </a:cxn>
                    <a:cxn ang="0">
                      <a:pos x="2586" y="647570"/>
                    </a:cxn>
                    <a:cxn ang="0">
                      <a:pos x="2586" y="262772"/>
                    </a:cxn>
                    <a:cxn ang="0">
                      <a:pos x="8407" y="173675"/>
                    </a:cxn>
                    <a:cxn ang="0">
                      <a:pos x="64671" y="64563"/>
                    </a:cxn>
                    <a:cxn ang="0">
                      <a:pos x="64671" y="64563"/>
                    </a:cxn>
                    <a:cxn ang="0">
                      <a:pos x="173320" y="9038"/>
                    </a:cxn>
                    <a:cxn ang="0">
                      <a:pos x="263214" y="3228"/>
                    </a:cxn>
                    <a:cxn ang="0">
                      <a:pos x="648012" y="2582"/>
                    </a:cxn>
                    <a:cxn ang="0">
                      <a:pos x="710744" y="3228"/>
                    </a:cxn>
                    <a:cxn ang="0">
                      <a:pos x="831034" y="27762"/>
                    </a:cxn>
                    <a:cxn ang="0">
                      <a:pos x="882124" y="63917"/>
                    </a:cxn>
                    <a:cxn ang="0">
                      <a:pos x="918987" y="114922"/>
                    </a:cxn>
                    <a:cxn ang="0">
                      <a:pos x="942916" y="235010"/>
                    </a:cxn>
                    <a:cxn ang="0">
                      <a:pos x="943563" y="297637"/>
                    </a:cxn>
                  </a:cxnLst>
                  <a:pathLst>
                    <a:path w="1463" h="1463">
                      <a:moveTo>
                        <a:pt x="1461" y="461"/>
                      </a:moveTo>
                      <a:cubicBezTo>
                        <a:pt x="1463" y="461"/>
                        <a:pt x="1463" y="461"/>
                        <a:pt x="1463" y="461"/>
                      </a:cubicBezTo>
                      <a:cubicBezTo>
                        <a:pt x="1463" y="448"/>
                        <a:pt x="1463" y="429"/>
                        <a:pt x="1462" y="407"/>
                      </a:cubicBezTo>
                      <a:cubicBezTo>
                        <a:pt x="1462" y="384"/>
                        <a:pt x="1462" y="375"/>
                        <a:pt x="1462" y="363"/>
                      </a:cubicBezTo>
                      <a:cubicBezTo>
                        <a:pt x="1461" y="331"/>
                        <a:pt x="1459" y="298"/>
                        <a:pt x="1453" y="268"/>
                      </a:cubicBezTo>
                      <a:cubicBezTo>
                        <a:pt x="1447" y="235"/>
                        <a:pt x="1439" y="206"/>
                        <a:pt x="1424" y="176"/>
                      </a:cubicBezTo>
                      <a:cubicBezTo>
                        <a:pt x="1409" y="146"/>
                        <a:pt x="1388" y="120"/>
                        <a:pt x="1366" y="97"/>
                      </a:cubicBezTo>
                      <a:cubicBezTo>
                        <a:pt x="1366" y="97"/>
                        <a:pt x="1366" y="97"/>
                        <a:pt x="1366" y="97"/>
                      </a:cubicBezTo>
                      <a:cubicBezTo>
                        <a:pt x="1366" y="97"/>
                        <a:pt x="1366" y="97"/>
                        <a:pt x="1366" y="97"/>
                      </a:cubicBezTo>
                      <a:cubicBezTo>
                        <a:pt x="1343" y="75"/>
                        <a:pt x="1317" y="54"/>
                        <a:pt x="1287" y="39"/>
                      </a:cubicBezTo>
                      <a:cubicBezTo>
                        <a:pt x="1257" y="24"/>
                        <a:pt x="1228" y="16"/>
                        <a:pt x="1195" y="10"/>
                      </a:cubicBezTo>
                      <a:cubicBezTo>
                        <a:pt x="1166" y="4"/>
                        <a:pt x="1132" y="2"/>
                        <a:pt x="1100" y="1"/>
                      </a:cubicBezTo>
                      <a:cubicBezTo>
                        <a:pt x="1089" y="1"/>
                        <a:pt x="1079" y="1"/>
                        <a:pt x="1056" y="1"/>
                      </a:cubicBezTo>
                      <a:cubicBezTo>
                        <a:pt x="1034" y="1"/>
                        <a:pt x="1015" y="0"/>
                        <a:pt x="1002" y="0"/>
                      </a:cubicBezTo>
                      <a:cubicBezTo>
                        <a:pt x="460" y="0"/>
                        <a:pt x="460" y="0"/>
                        <a:pt x="460" y="0"/>
                      </a:cubicBezTo>
                      <a:cubicBezTo>
                        <a:pt x="447" y="0"/>
                        <a:pt x="429" y="1"/>
                        <a:pt x="407" y="1"/>
                      </a:cubicBezTo>
                      <a:cubicBezTo>
                        <a:pt x="384" y="1"/>
                        <a:pt x="374" y="1"/>
                        <a:pt x="363" y="1"/>
                      </a:cubicBezTo>
                      <a:cubicBezTo>
                        <a:pt x="330" y="2"/>
                        <a:pt x="297" y="4"/>
                        <a:pt x="267" y="10"/>
                      </a:cubicBezTo>
                      <a:cubicBezTo>
                        <a:pt x="235" y="16"/>
                        <a:pt x="205" y="24"/>
                        <a:pt x="176" y="39"/>
                      </a:cubicBezTo>
                      <a:cubicBezTo>
                        <a:pt x="146" y="54"/>
                        <a:pt x="120" y="75"/>
                        <a:pt x="97" y="97"/>
                      </a:cubicBezTo>
                      <a:cubicBezTo>
                        <a:pt x="97" y="97"/>
                        <a:pt x="97" y="97"/>
                        <a:pt x="97" y="97"/>
                      </a:cubicBezTo>
                      <a:cubicBezTo>
                        <a:pt x="97" y="97"/>
                        <a:pt x="97" y="97"/>
                        <a:pt x="97" y="97"/>
                      </a:cubicBezTo>
                      <a:cubicBezTo>
                        <a:pt x="75" y="120"/>
                        <a:pt x="54" y="146"/>
                        <a:pt x="38" y="176"/>
                      </a:cubicBezTo>
                      <a:cubicBezTo>
                        <a:pt x="24" y="206"/>
                        <a:pt x="15" y="235"/>
                        <a:pt x="9" y="268"/>
                      </a:cubicBezTo>
                      <a:cubicBezTo>
                        <a:pt x="4" y="298"/>
                        <a:pt x="1" y="331"/>
                        <a:pt x="1" y="363"/>
                      </a:cubicBezTo>
                      <a:cubicBezTo>
                        <a:pt x="1" y="375"/>
                        <a:pt x="0" y="384"/>
                        <a:pt x="0" y="407"/>
                      </a:cubicBezTo>
                      <a:cubicBezTo>
                        <a:pt x="0" y="429"/>
                        <a:pt x="0" y="448"/>
                        <a:pt x="0" y="461"/>
                      </a:cubicBezTo>
                      <a:cubicBezTo>
                        <a:pt x="0" y="1003"/>
                        <a:pt x="0" y="1003"/>
                        <a:pt x="0" y="1003"/>
                      </a:cubicBezTo>
                      <a:cubicBezTo>
                        <a:pt x="0" y="1016"/>
                        <a:pt x="0" y="1034"/>
                        <a:pt x="0" y="1056"/>
                      </a:cubicBezTo>
                      <a:cubicBezTo>
                        <a:pt x="0" y="1079"/>
                        <a:pt x="1" y="1089"/>
                        <a:pt x="1" y="1100"/>
                      </a:cubicBezTo>
                      <a:cubicBezTo>
                        <a:pt x="1" y="1133"/>
                        <a:pt x="4" y="1166"/>
                        <a:pt x="9" y="1196"/>
                      </a:cubicBezTo>
                      <a:cubicBezTo>
                        <a:pt x="15" y="1228"/>
                        <a:pt x="24" y="1258"/>
                        <a:pt x="38" y="1287"/>
                      </a:cubicBezTo>
                      <a:cubicBezTo>
                        <a:pt x="54" y="1317"/>
                        <a:pt x="75" y="1343"/>
                        <a:pt x="97" y="1366"/>
                      </a:cubicBezTo>
                      <a:cubicBezTo>
                        <a:pt x="97" y="1366"/>
                        <a:pt x="97" y="1366"/>
                        <a:pt x="97" y="1366"/>
                      </a:cubicBezTo>
                      <a:cubicBezTo>
                        <a:pt x="97" y="1366"/>
                        <a:pt x="97" y="1366"/>
                        <a:pt x="97" y="1366"/>
                      </a:cubicBezTo>
                      <a:cubicBezTo>
                        <a:pt x="120" y="1389"/>
                        <a:pt x="146" y="1409"/>
                        <a:pt x="176" y="1425"/>
                      </a:cubicBezTo>
                      <a:cubicBezTo>
                        <a:pt x="205" y="1439"/>
                        <a:pt x="235" y="1448"/>
                        <a:pt x="267" y="1454"/>
                      </a:cubicBezTo>
                      <a:cubicBezTo>
                        <a:pt x="297" y="1459"/>
                        <a:pt x="330" y="1462"/>
                        <a:pt x="363" y="1462"/>
                      </a:cubicBezTo>
                      <a:cubicBezTo>
                        <a:pt x="374" y="1462"/>
                        <a:pt x="384" y="1463"/>
                        <a:pt x="407" y="1463"/>
                      </a:cubicBezTo>
                      <a:cubicBezTo>
                        <a:pt x="429" y="1463"/>
                        <a:pt x="447" y="1463"/>
                        <a:pt x="460" y="1463"/>
                      </a:cubicBezTo>
                      <a:cubicBezTo>
                        <a:pt x="1002" y="1463"/>
                        <a:pt x="1002" y="1463"/>
                        <a:pt x="1002" y="1463"/>
                      </a:cubicBezTo>
                      <a:cubicBezTo>
                        <a:pt x="1015" y="1463"/>
                        <a:pt x="1034" y="1463"/>
                        <a:pt x="1056" y="1463"/>
                      </a:cubicBezTo>
                      <a:cubicBezTo>
                        <a:pt x="1079" y="1463"/>
                        <a:pt x="1089" y="1462"/>
                        <a:pt x="1100" y="1462"/>
                      </a:cubicBezTo>
                      <a:cubicBezTo>
                        <a:pt x="1132" y="1462"/>
                        <a:pt x="1166" y="1459"/>
                        <a:pt x="1195" y="1454"/>
                      </a:cubicBezTo>
                      <a:cubicBezTo>
                        <a:pt x="1228" y="1448"/>
                        <a:pt x="1257" y="1439"/>
                        <a:pt x="1287" y="1425"/>
                      </a:cubicBezTo>
                      <a:cubicBezTo>
                        <a:pt x="1317" y="1409"/>
                        <a:pt x="1343" y="1389"/>
                        <a:pt x="1366" y="1366"/>
                      </a:cubicBezTo>
                      <a:cubicBezTo>
                        <a:pt x="1366" y="1366"/>
                        <a:pt x="1366" y="1366"/>
                        <a:pt x="1366" y="1366"/>
                      </a:cubicBezTo>
                      <a:cubicBezTo>
                        <a:pt x="1366" y="1366"/>
                        <a:pt x="1366" y="1366"/>
                        <a:pt x="1366" y="1366"/>
                      </a:cubicBezTo>
                      <a:cubicBezTo>
                        <a:pt x="1388" y="1343"/>
                        <a:pt x="1409" y="1317"/>
                        <a:pt x="1424" y="1287"/>
                      </a:cubicBezTo>
                      <a:cubicBezTo>
                        <a:pt x="1439" y="1258"/>
                        <a:pt x="1447" y="1228"/>
                        <a:pt x="1453" y="1196"/>
                      </a:cubicBezTo>
                      <a:cubicBezTo>
                        <a:pt x="1459" y="1166"/>
                        <a:pt x="1461" y="1133"/>
                        <a:pt x="1462" y="1100"/>
                      </a:cubicBezTo>
                      <a:cubicBezTo>
                        <a:pt x="1462" y="1089"/>
                        <a:pt x="1462" y="1079"/>
                        <a:pt x="1462" y="1056"/>
                      </a:cubicBezTo>
                      <a:cubicBezTo>
                        <a:pt x="1463" y="1034"/>
                        <a:pt x="1463" y="1016"/>
                        <a:pt x="1463" y="1003"/>
                      </a:cubicBezTo>
                      <a:cubicBezTo>
                        <a:pt x="1463" y="461"/>
                        <a:pt x="1463" y="461"/>
                        <a:pt x="1463" y="461"/>
                      </a:cubicBezTo>
                      <a:cubicBezTo>
                        <a:pt x="1461" y="461"/>
                        <a:pt x="1461" y="461"/>
                        <a:pt x="1461" y="461"/>
                      </a:cubicBezTo>
                      <a:cubicBezTo>
                        <a:pt x="1459" y="461"/>
                        <a:pt x="1459" y="461"/>
                        <a:pt x="1459" y="461"/>
                      </a:cubicBezTo>
                      <a:cubicBezTo>
                        <a:pt x="1459" y="1003"/>
                        <a:pt x="1459" y="1003"/>
                        <a:pt x="1459" y="1003"/>
                      </a:cubicBezTo>
                      <a:cubicBezTo>
                        <a:pt x="1459" y="1016"/>
                        <a:pt x="1459" y="1034"/>
                        <a:pt x="1458" y="1056"/>
                      </a:cubicBezTo>
                      <a:cubicBezTo>
                        <a:pt x="1458" y="1079"/>
                        <a:pt x="1458" y="1089"/>
                        <a:pt x="1458" y="1100"/>
                      </a:cubicBezTo>
                      <a:cubicBezTo>
                        <a:pt x="1457" y="1133"/>
                        <a:pt x="1455" y="1166"/>
                        <a:pt x="1449" y="1195"/>
                      </a:cubicBezTo>
                      <a:cubicBezTo>
                        <a:pt x="1443" y="1227"/>
                        <a:pt x="1435" y="1256"/>
                        <a:pt x="1421" y="1285"/>
                      </a:cubicBezTo>
                      <a:cubicBezTo>
                        <a:pt x="1406" y="1315"/>
                        <a:pt x="1385" y="1340"/>
                        <a:pt x="1363" y="1363"/>
                      </a:cubicBezTo>
                      <a:cubicBezTo>
                        <a:pt x="1364" y="1365"/>
                        <a:pt x="1364" y="1365"/>
                        <a:pt x="1364" y="1365"/>
                      </a:cubicBezTo>
                      <a:cubicBezTo>
                        <a:pt x="1363" y="1363"/>
                        <a:pt x="1363" y="1363"/>
                        <a:pt x="1363" y="1363"/>
                      </a:cubicBezTo>
                      <a:cubicBezTo>
                        <a:pt x="1340" y="1385"/>
                        <a:pt x="1314" y="1406"/>
                        <a:pt x="1285" y="1421"/>
                      </a:cubicBezTo>
                      <a:cubicBezTo>
                        <a:pt x="1256" y="1436"/>
                        <a:pt x="1227" y="1444"/>
                        <a:pt x="1195" y="1450"/>
                      </a:cubicBezTo>
                      <a:cubicBezTo>
                        <a:pt x="1165" y="1455"/>
                        <a:pt x="1132" y="1458"/>
                        <a:pt x="1099" y="1458"/>
                      </a:cubicBezTo>
                      <a:cubicBezTo>
                        <a:pt x="1088" y="1458"/>
                        <a:pt x="1079" y="1459"/>
                        <a:pt x="1056" y="1459"/>
                      </a:cubicBezTo>
                      <a:cubicBezTo>
                        <a:pt x="1034" y="1459"/>
                        <a:pt x="1015" y="1459"/>
                        <a:pt x="1002" y="1459"/>
                      </a:cubicBezTo>
                      <a:cubicBezTo>
                        <a:pt x="460" y="1459"/>
                        <a:pt x="460" y="1459"/>
                        <a:pt x="460" y="1459"/>
                      </a:cubicBezTo>
                      <a:cubicBezTo>
                        <a:pt x="447" y="1459"/>
                        <a:pt x="429" y="1459"/>
                        <a:pt x="407" y="1459"/>
                      </a:cubicBezTo>
                      <a:cubicBezTo>
                        <a:pt x="384" y="1459"/>
                        <a:pt x="374" y="1458"/>
                        <a:pt x="363" y="1458"/>
                      </a:cubicBezTo>
                      <a:cubicBezTo>
                        <a:pt x="330" y="1458"/>
                        <a:pt x="297" y="1455"/>
                        <a:pt x="268" y="1450"/>
                      </a:cubicBezTo>
                      <a:cubicBezTo>
                        <a:pt x="236" y="1444"/>
                        <a:pt x="207" y="1436"/>
                        <a:pt x="178" y="1421"/>
                      </a:cubicBezTo>
                      <a:cubicBezTo>
                        <a:pt x="148" y="1406"/>
                        <a:pt x="123" y="1385"/>
                        <a:pt x="100" y="1363"/>
                      </a:cubicBezTo>
                      <a:cubicBezTo>
                        <a:pt x="98" y="1365"/>
                        <a:pt x="98" y="1365"/>
                        <a:pt x="98" y="1365"/>
                      </a:cubicBezTo>
                      <a:cubicBezTo>
                        <a:pt x="100" y="1363"/>
                        <a:pt x="100" y="1363"/>
                        <a:pt x="100" y="1363"/>
                      </a:cubicBezTo>
                      <a:cubicBezTo>
                        <a:pt x="78" y="1340"/>
                        <a:pt x="57" y="1315"/>
                        <a:pt x="42" y="1285"/>
                      </a:cubicBezTo>
                      <a:cubicBezTo>
                        <a:pt x="27" y="1256"/>
                        <a:pt x="19" y="1227"/>
                        <a:pt x="13" y="1195"/>
                      </a:cubicBezTo>
                      <a:cubicBezTo>
                        <a:pt x="8" y="1166"/>
                        <a:pt x="5" y="1133"/>
                        <a:pt x="5" y="1100"/>
                      </a:cubicBezTo>
                      <a:cubicBezTo>
                        <a:pt x="5" y="1089"/>
                        <a:pt x="4" y="1079"/>
                        <a:pt x="4" y="1056"/>
                      </a:cubicBezTo>
                      <a:cubicBezTo>
                        <a:pt x="4" y="1034"/>
                        <a:pt x="4" y="1016"/>
                        <a:pt x="4" y="1003"/>
                      </a:cubicBezTo>
                      <a:cubicBezTo>
                        <a:pt x="4" y="461"/>
                        <a:pt x="4" y="461"/>
                        <a:pt x="4" y="461"/>
                      </a:cubicBezTo>
                      <a:cubicBezTo>
                        <a:pt x="4" y="448"/>
                        <a:pt x="4" y="429"/>
                        <a:pt x="4" y="407"/>
                      </a:cubicBezTo>
                      <a:cubicBezTo>
                        <a:pt x="4" y="384"/>
                        <a:pt x="5" y="375"/>
                        <a:pt x="5" y="364"/>
                      </a:cubicBezTo>
                      <a:cubicBezTo>
                        <a:pt x="5" y="331"/>
                        <a:pt x="8" y="298"/>
                        <a:pt x="13" y="269"/>
                      </a:cubicBezTo>
                      <a:cubicBezTo>
                        <a:pt x="19" y="236"/>
                        <a:pt x="27" y="207"/>
                        <a:pt x="42" y="178"/>
                      </a:cubicBezTo>
                      <a:cubicBezTo>
                        <a:pt x="57" y="149"/>
                        <a:pt x="78" y="123"/>
                        <a:pt x="100" y="100"/>
                      </a:cubicBezTo>
                      <a:cubicBezTo>
                        <a:pt x="98" y="99"/>
                        <a:pt x="98" y="99"/>
                        <a:pt x="98" y="99"/>
                      </a:cubicBezTo>
                      <a:cubicBezTo>
                        <a:pt x="100" y="100"/>
                        <a:pt x="100" y="100"/>
                        <a:pt x="100" y="100"/>
                      </a:cubicBezTo>
                      <a:cubicBezTo>
                        <a:pt x="123" y="78"/>
                        <a:pt x="148" y="57"/>
                        <a:pt x="178" y="43"/>
                      </a:cubicBezTo>
                      <a:cubicBezTo>
                        <a:pt x="207" y="28"/>
                        <a:pt x="236" y="20"/>
                        <a:pt x="268" y="14"/>
                      </a:cubicBezTo>
                      <a:cubicBezTo>
                        <a:pt x="297" y="8"/>
                        <a:pt x="330" y="6"/>
                        <a:pt x="363" y="5"/>
                      </a:cubicBezTo>
                      <a:cubicBezTo>
                        <a:pt x="374" y="5"/>
                        <a:pt x="384" y="5"/>
                        <a:pt x="407" y="5"/>
                      </a:cubicBezTo>
                      <a:cubicBezTo>
                        <a:pt x="429" y="5"/>
                        <a:pt x="447" y="4"/>
                        <a:pt x="460" y="4"/>
                      </a:cubicBezTo>
                      <a:cubicBezTo>
                        <a:pt x="1002" y="4"/>
                        <a:pt x="1002" y="4"/>
                        <a:pt x="1002" y="4"/>
                      </a:cubicBezTo>
                      <a:cubicBezTo>
                        <a:pt x="1015" y="4"/>
                        <a:pt x="1034" y="5"/>
                        <a:pt x="1056" y="5"/>
                      </a:cubicBezTo>
                      <a:cubicBezTo>
                        <a:pt x="1079" y="5"/>
                        <a:pt x="1088" y="5"/>
                        <a:pt x="1099" y="5"/>
                      </a:cubicBezTo>
                      <a:cubicBezTo>
                        <a:pt x="1132" y="6"/>
                        <a:pt x="1165" y="8"/>
                        <a:pt x="1195" y="14"/>
                      </a:cubicBezTo>
                      <a:cubicBezTo>
                        <a:pt x="1227" y="20"/>
                        <a:pt x="1256" y="28"/>
                        <a:pt x="1285" y="43"/>
                      </a:cubicBezTo>
                      <a:cubicBezTo>
                        <a:pt x="1314" y="57"/>
                        <a:pt x="1340" y="78"/>
                        <a:pt x="1363" y="100"/>
                      </a:cubicBezTo>
                      <a:cubicBezTo>
                        <a:pt x="1364" y="99"/>
                        <a:pt x="1364" y="99"/>
                        <a:pt x="1364" y="99"/>
                      </a:cubicBezTo>
                      <a:cubicBezTo>
                        <a:pt x="1363" y="100"/>
                        <a:pt x="1363" y="100"/>
                        <a:pt x="1363" y="100"/>
                      </a:cubicBezTo>
                      <a:cubicBezTo>
                        <a:pt x="1385" y="123"/>
                        <a:pt x="1406" y="149"/>
                        <a:pt x="1421" y="178"/>
                      </a:cubicBezTo>
                      <a:cubicBezTo>
                        <a:pt x="1435" y="207"/>
                        <a:pt x="1443" y="236"/>
                        <a:pt x="1449" y="269"/>
                      </a:cubicBezTo>
                      <a:cubicBezTo>
                        <a:pt x="1455" y="298"/>
                        <a:pt x="1457" y="331"/>
                        <a:pt x="1458" y="364"/>
                      </a:cubicBezTo>
                      <a:cubicBezTo>
                        <a:pt x="1458" y="375"/>
                        <a:pt x="1458" y="384"/>
                        <a:pt x="1458" y="407"/>
                      </a:cubicBezTo>
                      <a:cubicBezTo>
                        <a:pt x="1459" y="429"/>
                        <a:pt x="1459" y="448"/>
                        <a:pt x="1459" y="461"/>
                      </a:cubicBezTo>
                      <a:lnTo>
                        <a:pt x="1461" y="461"/>
                      </a:lnTo>
                      <a:close/>
                    </a:path>
                  </a:pathLst>
                </a:custGeom>
                <a:solidFill>
                  <a:srgbClr val="808080"/>
                </a:solidFill>
                <a:ln w="9525">
                  <a:noFill/>
                </a:ln>
              </p:spPr>
              <p:txBody>
                <a:bodyPr/>
                <a:p>
                  <a:endParaRPr lang="zh-CN" altLang="en-US"/>
                </a:p>
              </p:txBody>
            </p:sp>
            <p:sp>
              <p:nvSpPr>
                <p:cNvPr id="24068" name="Rectangle 7"/>
                <p:cNvSpPr/>
                <p:nvPr/>
              </p:nvSpPr>
              <p:spPr>
                <a:xfrm>
                  <a:off x="4327525" y="2663825"/>
                  <a:ext cx="187325" cy="19050"/>
                </a:xfrm>
                <a:prstGeom prst="rect">
                  <a:avLst/>
                </a:prstGeom>
                <a:solidFill>
                  <a:srgbClr val="FFFFF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069" name="Freeform 8"/>
                <p:cNvSpPr/>
                <p:nvPr/>
              </p:nvSpPr>
              <p:spPr>
                <a:xfrm>
                  <a:off x="3713163" y="2438400"/>
                  <a:ext cx="942975" cy="942975"/>
                </a:xfrm>
                <a:custGeom>
                  <a:avLst/>
                  <a:gdLst/>
                  <a:ahLst/>
                  <a:cxnLst>
                    <a:cxn ang="0">
                      <a:pos x="942975" y="461962"/>
                    </a:cxn>
                    <a:cxn ang="0">
                      <a:pos x="481012" y="461962"/>
                    </a:cxn>
                    <a:cxn ang="0">
                      <a:pos x="481012" y="0"/>
                    </a:cxn>
                    <a:cxn ang="0">
                      <a:pos x="463550" y="0"/>
                    </a:cxn>
                    <a:cxn ang="0">
                      <a:pos x="463550" y="461962"/>
                    </a:cxn>
                    <a:cxn ang="0">
                      <a:pos x="0" y="461962"/>
                    </a:cxn>
                    <a:cxn ang="0">
                      <a:pos x="0" y="479425"/>
                    </a:cxn>
                    <a:cxn ang="0">
                      <a:pos x="463550" y="479425"/>
                    </a:cxn>
                    <a:cxn ang="0">
                      <a:pos x="463550" y="942975"/>
                    </a:cxn>
                    <a:cxn ang="0">
                      <a:pos x="481012" y="942975"/>
                    </a:cxn>
                    <a:cxn ang="0">
                      <a:pos x="481012" y="479425"/>
                    </a:cxn>
                    <a:cxn ang="0">
                      <a:pos x="942975" y="479425"/>
                    </a:cxn>
                    <a:cxn ang="0">
                      <a:pos x="942975" y="461962"/>
                    </a:cxn>
                  </a:cxnLst>
                  <a:pathLst>
                    <a:path w="594" h="594">
                      <a:moveTo>
                        <a:pt x="594" y="291"/>
                      </a:moveTo>
                      <a:lnTo>
                        <a:pt x="303" y="291"/>
                      </a:lnTo>
                      <a:lnTo>
                        <a:pt x="303" y="0"/>
                      </a:lnTo>
                      <a:lnTo>
                        <a:pt x="292" y="0"/>
                      </a:lnTo>
                      <a:lnTo>
                        <a:pt x="292" y="291"/>
                      </a:lnTo>
                      <a:lnTo>
                        <a:pt x="0" y="291"/>
                      </a:lnTo>
                      <a:lnTo>
                        <a:pt x="0" y="302"/>
                      </a:lnTo>
                      <a:lnTo>
                        <a:pt x="292" y="302"/>
                      </a:lnTo>
                      <a:lnTo>
                        <a:pt x="292" y="594"/>
                      </a:lnTo>
                      <a:lnTo>
                        <a:pt x="303" y="594"/>
                      </a:lnTo>
                      <a:lnTo>
                        <a:pt x="303" y="302"/>
                      </a:lnTo>
                      <a:lnTo>
                        <a:pt x="594" y="302"/>
                      </a:lnTo>
                      <a:lnTo>
                        <a:pt x="594" y="291"/>
                      </a:lnTo>
                      <a:close/>
                    </a:path>
                  </a:pathLst>
                </a:custGeom>
                <a:solidFill>
                  <a:srgbClr val="000000"/>
                </a:solidFill>
                <a:ln w="9525">
                  <a:noFill/>
                </a:ln>
              </p:spPr>
              <p:txBody>
                <a:bodyPr/>
                <a:p>
                  <a:endParaRPr lang="zh-CN" altLang="en-US"/>
                </a:p>
              </p:txBody>
            </p:sp>
            <p:sp>
              <p:nvSpPr>
                <p:cNvPr id="24070" name="Freeform 9"/>
                <p:cNvSpPr/>
                <p:nvPr/>
              </p:nvSpPr>
              <p:spPr>
                <a:xfrm>
                  <a:off x="4194175" y="2917825"/>
                  <a:ext cx="461963" cy="463550"/>
                </a:xfrm>
                <a:custGeom>
                  <a:avLst/>
                  <a:gdLst/>
                  <a:ahLst/>
                  <a:cxnLst>
                    <a:cxn ang="0">
                      <a:pos x="0" y="463550"/>
                    </a:cxn>
                    <a:cxn ang="0">
                      <a:pos x="165816" y="463550"/>
                    </a:cxn>
                    <a:cxn ang="0">
                      <a:pos x="200657" y="463550"/>
                    </a:cxn>
                    <a:cxn ang="0">
                      <a:pos x="228400" y="462902"/>
                    </a:cxn>
                    <a:cxn ang="0">
                      <a:pos x="290339" y="457723"/>
                    </a:cxn>
                    <a:cxn ang="0">
                      <a:pos x="349053" y="438948"/>
                    </a:cxn>
                    <a:cxn ang="0">
                      <a:pos x="399378" y="401398"/>
                    </a:cxn>
                    <a:cxn ang="0">
                      <a:pos x="436800" y="350252"/>
                    </a:cxn>
                    <a:cxn ang="0">
                      <a:pos x="455511" y="291337"/>
                    </a:cxn>
                    <a:cxn ang="0">
                      <a:pos x="461317" y="229832"/>
                    </a:cxn>
                    <a:cxn ang="0">
                      <a:pos x="461317" y="201346"/>
                    </a:cxn>
                    <a:cxn ang="0">
                      <a:pos x="461963" y="167033"/>
                    </a:cxn>
                    <a:cxn ang="0">
                      <a:pos x="461963" y="0"/>
                    </a:cxn>
                    <a:cxn ang="0">
                      <a:pos x="0" y="0"/>
                    </a:cxn>
                    <a:cxn ang="0">
                      <a:pos x="0" y="463550"/>
                    </a:cxn>
                  </a:cxnLst>
                  <a:pathLst>
                    <a:path w="716" h="716">
                      <a:moveTo>
                        <a:pt x="0" y="716"/>
                      </a:moveTo>
                      <a:cubicBezTo>
                        <a:pt x="257" y="716"/>
                        <a:pt x="257" y="716"/>
                        <a:pt x="257" y="716"/>
                      </a:cubicBezTo>
                      <a:cubicBezTo>
                        <a:pt x="270" y="716"/>
                        <a:pt x="289" y="716"/>
                        <a:pt x="311" y="716"/>
                      </a:cubicBezTo>
                      <a:cubicBezTo>
                        <a:pt x="334" y="716"/>
                        <a:pt x="343" y="715"/>
                        <a:pt x="354" y="715"/>
                      </a:cubicBezTo>
                      <a:cubicBezTo>
                        <a:pt x="387" y="715"/>
                        <a:pt x="420" y="712"/>
                        <a:pt x="450" y="707"/>
                      </a:cubicBezTo>
                      <a:cubicBezTo>
                        <a:pt x="482" y="701"/>
                        <a:pt x="511" y="693"/>
                        <a:pt x="541" y="678"/>
                      </a:cubicBezTo>
                      <a:cubicBezTo>
                        <a:pt x="571" y="663"/>
                        <a:pt x="596" y="642"/>
                        <a:pt x="619" y="620"/>
                      </a:cubicBezTo>
                      <a:cubicBezTo>
                        <a:pt x="642" y="597"/>
                        <a:pt x="662" y="571"/>
                        <a:pt x="677" y="541"/>
                      </a:cubicBezTo>
                      <a:cubicBezTo>
                        <a:pt x="692" y="512"/>
                        <a:pt x="700" y="483"/>
                        <a:pt x="706" y="450"/>
                      </a:cubicBezTo>
                      <a:cubicBezTo>
                        <a:pt x="712" y="421"/>
                        <a:pt x="714" y="388"/>
                        <a:pt x="715" y="355"/>
                      </a:cubicBezTo>
                      <a:cubicBezTo>
                        <a:pt x="715" y="344"/>
                        <a:pt x="715" y="334"/>
                        <a:pt x="715" y="311"/>
                      </a:cubicBezTo>
                      <a:cubicBezTo>
                        <a:pt x="716" y="289"/>
                        <a:pt x="716" y="271"/>
                        <a:pt x="716" y="258"/>
                      </a:cubicBezTo>
                      <a:cubicBezTo>
                        <a:pt x="716" y="0"/>
                        <a:pt x="716" y="0"/>
                        <a:pt x="716" y="0"/>
                      </a:cubicBezTo>
                      <a:cubicBezTo>
                        <a:pt x="0" y="0"/>
                        <a:pt x="0" y="0"/>
                        <a:pt x="0" y="0"/>
                      </a:cubicBezTo>
                      <a:lnTo>
                        <a:pt x="0" y="716"/>
                      </a:lnTo>
                      <a:close/>
                    </a:path>
                  </a:pathLst>
                </a:custGeom>
                <a:solidFill>
                  <a:srgbClr val="C5C7CB"/>
                </a:solidFill>
                <a:ln w="9525">
                  <a:noFill/>
                </a:ln>
              </p:spPr>
              <p:txBody>
                <a:bodyPr/>
                <a:p>
                  <a:endParaRPr lang="zh-CN" altLang="en-US"/>
                </a:p>
              </p:txBody>
            </p:sp>
            <p:sp>
              <p:nvSpPr>
                <p:cNvPr id="24071" name="Rectangle 10"/>
                <p:cNvSpPr/>
                <p:nvPr/>
              </p:nvSpPr>
              <p:spPr>
                <a:xfrm>
                  <a:off x="4327525" y="3082925"/>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072" name="Rectangle 11"/>
                <p:cNvSpPr/>
                <p:nvPr/>
              </p:nvSpPr>
              <p:spPr>
                <a:xfrm>
                  <a:off x="4327525" y="3189288"/>
                  <a:ext cx="187325" cy="17462"/>
                </a:xfrm>
                <a:prstGeom prst="rect">
                  <a:avLst/>
                </a:prstGeom>
                <a:solidFill>
                  <a:srgbClr val="000000"/>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073" name="Freeform 12"/>
                <p:cNvSpPr/>
                <p:nvPr/>
              </p:nvSpPr>
              <p:spPr>
                <a:xfrm>
                  <a:off x="3856038" y="2579688"/>
                  <a:ext cx="187325" cy="187325"/>
                </a:xfrm>
                <a:custGeom>
                  <a:avLst/>
                  <a:gdLst/>
                  <a:ahLst/>
                  <a:cxnLst>
                    <a:cxn ang="0">
                      <a:pos x="187325" y="84137"/>
                    </a:cxn>
                    <a:cxn ang="0">
                      <a:pos x="103187" y="84137"/>
                    </a:cxn>
                    <a:cxn ang="0">
                      <a:pos x="103187" y="0"/>
                    </a:cxn>
                    <a:cxn ang="0">
                      <a:pos x="85725" y="0"/>
                    </a:cxn>
                    <a:cxn ang="0">
                      <a:pos x="85725" y="84137"/>
                    </a:cxn>
                    <a:cxn ang="0">
                      <a:pos x="0" y="84137"/>
                    </a:cxn>
                    <a:cxn ang="0">
                      <a:pos x="0" y="103187"/>
                    </a:cxn>
                    <a:cxn ang="0">
                      <a:pos x="85725" y="103187"/>
                    </a:cxn>
                    <a:cxn ang="0">
                      <a:pos x="85725" y="187325"/>
                    </a:cxn>
                    <a:cxn ang="0">
                      <a:pos x="103187" y="187325"/>
                    </a:cxn>
                    <a:cxn ang="0">
                      <a:pos x="103187" y="103187"/>
                    </a:cxn>
                    <a:cxn ang="0">
                      <a:pos x="187325" y="103187"/>
                    </a:cxn>
                    <a:cxn ang="0">
                      <a:pos x="187325" y="84137"/>
                    </a:cxn>
                  </a:cxnLst>
                  <a:pathLst>
                    <a:path w="118" h="118">
                      <a:moveTo>
                        <a:pt x="118" y="53"/>
                      </a:moveTo>
                      <a:lnTo>
                        <a:pt x="65" y="53"/>
                      </a:lnTo>
                      <a:lnTo>
                        <a:pt x="65" y="0"/>
                      </a:lnTo>
                      <a:lnTo>
                        <a:pt x="54" y="0"/>
                      </a:lnTo>
                      <a:lnTo>
                        <a:pt x="54" y="53"/>
                      </a:lnTo>
                      <a:lnTo>
                        <a:pt x="0" y="53"/>
                      </a:lnTo>
                      <a:lnTo>
                        <a:pt x="0" y="65"/>
                      </a:lnTo>
                      <a:lnTo>
                        <a:pt x="54" y="65"/>
                      </a:lnTo>
                      <a:lnTo>
                        <a:pt x="54" y="118"/>
                      </a:lnTo>
                      <a:lnTo>
                        <a:pt x="65" y="118"/>
                      </a:lnTo>
                      <a:lnTo>
                        <a:pt x="65" y="65"/>
                      </a:lnTo>
                      <a:lnTo>
                        <a:pt x="118" y="65"/>
                      </a:lnTo>
                      <a:lnTo>
                        <a:pt x="118" y="53"/>
                      </a:lnTo>
                      <a:close/>
                    </a:path>
                  </a:pathLst>
                </a:custGeom>
                <a:solidFill>
                  <a:srgbClr val="FFFFFF"/>
                </a:solidFill>
                <a:ln w="9525">
                  <a:noFill/>
                </a:ln>
              </p:spPr>
              <p:txBody>
                <a:bodyPr/>
                <a:p>
                  <a:endParaRPr lang="zh-CN" altLang="en-US"/>
                </a:p>
              </p:txBody>
            </p:sp>
            <p:sp>
              <p:nvSpPr>
                <p:cNvPr id="24074" name="Freeform 13"/>
                <p:cNvSpPr/>
                <p:nvPr/>
              </p:nvSpPr>
              <p:spPr>
                <a:xfrm>
                  <a:off x="3878263" y="3071813"/>
                  <a:ext cx="144463" cy="146050"/>
                </a:xfrm>
                <a:custGeom>
                  <a:avLst/>
                  <a:gdLst/>
                  <a:ahLst/>
                  <a:cxnLst>
                    <a:cxn ang="0">
                      <a:pos x="144463" y="133350"/>
                    </a:cxn>
                    <a:cxn ang="0">
                      <a:pos x="84137" y="73025"/>
                    </a:cxn>
                    <a:cxn ang="0">
                      <a:pos x="144463" y="12700"/>
                    </a:cxn>
                    <a:cxn ang="0">
                      <a:pos x="131762" y="0"/>
                    </a:cxn>
                    <a:cxn ang="0">
                      <a:pos x="71437" y="60325"/>
                    </a:cxn>
                    <a:cxn ang="0">
                      <a:pos x="11112" y="0"/>
                    </a:cxn>
                    <a:cxn ang="0">
                      <a:pos x="0" y="12700"/>
                    </a:cxn>
                    <a:cxn ang="0">
                      <a:pos x="60325" y="73025"/>
                    </a:cxn>
                    <a:cxn ang="0">
                      <a:pos x="0" y="133350"/>
                    </a:cxn>
                    <a:cxn ang="0">
                      <a:pos x="11112" y="146050"/>
                    </a:cxn>
                    <a:cxn ang="0">
                      <a:pos x="71437" y="85725"/>
                    </a:cxn>
                    <a:cxn ang="0">
                      <a:pos x="131762" y="146050"/>
                    </a:cxn>
                    <a:cxn ang="0">
                      <a:pos x="144463" y="133350"/>
                    </a:cxn>
                  </a:cxnLst>
                  <a:pathLst>
                    <a:path w="91" h="92">
                      <a:moveTo>
                        <a:pt x="91" y="84"/>
                      </a:moveTo>
                      <a:lnTo>
                        <a:pt x="53" y="46"/>
                      </a:lnTo>
                      <a:lnTo>
                        <a:pt x="91" y="8"/>
                      </a:lnTo>
                      <a:lnTo>
                        <a:pt x="83" y="0"/>
                      </a:lnTo>
                      <a:lnTo>
                        <a:pt x="45" y="38"/>
                      </a:lnTo>
                      <a:lnTo>
                        <a:pt x="7" y="0"/>
                      </a:lnTo>
                      <a:lnTo>
                        <a:pt x="0" y="8"/>
                      </a:lnTo>
                      <a:lnTo>
                        <a:pt x="38" y="46"/>
                      </a:lnTo>
                      <a:lnTo>
                        <a:pt x="0" y="84"/>
                      </a:lnTo>
                      <a:lnTo>
                        <a:pt x="7" y="92"/>
                      </a:lnTo>
                      <a:lnTo>
                        <a:pt x="45" y="54"/>
                      </a:lnTo>
                      <a:lnTo>
                        <a:pt x="83" y="92"/>
                      </a:lnTo>
                      <a:lnTo>
                        <a:pt x="91" y="84"/>
                      </a:lnTo>
                      <a:close/>
                    </a:path>
                  </a:pathLst>
                </a:custGeom>
                <a:solidFill>
                  <a:srgbClr val="FFFFFF"/>
                </a:solidFill>
                <a:ln w="9525">
                  <a:noFill/>
                </a:ln>
              </p:spPr>
              <p:txBody>
                <a:bodyPr/>
                <a:p>
                  <a:endParaRPr lang="zh-CN" altLang="en-US"/>
                </a:p>
              </p:txBody>
            </p:sp>
          </p:grpSp>
        </p:grpSp>
      </p:grpSp>
      <p:sp>
        <p:nvSpPr>
          <p:cNvPr id="2" name="TextBox 1"/>
          <p:cNvSpPr txBox="1"/>
          <p:nvPr/>
        </p:nvSpPr>
        <p:spPr>
          <a:xfrm>
            <a:off x="4586288" y="1846263"/>
            <a:ext cx="5108575" cy="1568450"/>
          </a:xfrm>
          <a:prstGeom prst="rect">
            <a:avLst/>
          </a:prstGeom>
          <a:noFill/>
        </p:spPr>
        <p:txBody>
          <a:bodyPr wrap="none" rtlCol="0">
            <a:spAutoFit/>
          </a:bodyPr>
          <a:lstStyle/>
          <a:p>
            <a:pPr fontAlgn="auto"/>
            <a:r>
              <a:rPr lang="zh-CN" altLang="en-US" sz="9600" noProof="1" dirty="0" smtClean="0">
                <a:solidFill>
                  <a:schemeClr val="bg1"/>
                </a:solidFill>
                <a:effectLst>
                  <a:outerShdw blurRad="50800" dist="50800" dir="5400000" algn="ctr" rotWithShape="0">
                    <a:srgbClr val="000000">
                      <a:alpha val="43137"/>
                    </a:srgbClr>
                  </a:outerShdw>
                </a:effectLst>
                <a:latin typeface="+mn-lt"/>
                <a:ea typeface="文鼎特粗宋简" panose="02010609010101010101" pitchFamily="49" charset="-122"/>
                <a:cs typeface="+mn-cs"/>
              </a:rPr>
              <a:t>感谢聆听</a:t>
            </a:r>
            <a:endParaRPr lang="zh-CN" altLang="en-US" sz="9600" noProof="1" dirty="0">
              <a:solidFill>
                <a:schemeClr val="bg1"/>
              </a:solidFill>
              <a:effectLst>
                <a:outerShdw blurRad="50800" dist="50800" dir="5400000" algn="ctr" rotWithShape="0">
                  <a:srgbClr val="000000">
                    <a:alpha val="43137"/>
                  </a:srgbClr>
                </a:outerShdw>
              </a:effectLst>
              <a:ea typeface="文鼎特粗宋简" panose="0201060901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组合 1259"/>
          <p:cNvGrpSpPr/>
          <p:nvPr/>
        </p:nvGrpSpPr>
        <p:grpSpPr>
          <a:xfrm>
            <a:off x="331788" y="1639888"/>
            <a:ext cx="676275" cy="676275"/>
            <a:chOff x="1028701" y="7938"/>
            <a:chExt cx="985838" cy="985838"/>
          </a:xfrm>
        </p:grpSpPr>
        <p:sp>
          <p:nvSpPr>
            <p:cNvPr id="24578" name="Freeform 83"/>
            <p:cNvSpPr/>
            <p:nvPr/>
          </p:nvSpPr>
          <p:spPr>
            <a:xfrm>
              <a:off x="1028701" y="793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9E4D00"/>
            </a:solidFill>
            <a:ln w="9525">
              <a:noFill/>
            </a:ln>
          </p:spPr>
          <p:txBody>
            <a:bodyPr/>
            <a:p>
              <a:endParaRPr lang="zh-CN" altLang="en-US"/>
            </a:p>
          </p:txBody>
        </p:sp>
        <p:sp>
          <p:nvSpPr>
            <p:cNvPr id="24579" name="Freeform 89"/>
            <p:cNvSpPr>
              <a:spLocks noEditPoints="1"/>
            </p:cNvSpPr>
            <p:nvPr/>
          </p:nvSpPr>
          <p:spPr>
            <a:xfrm>
              <a:off x="1192213" y="231776"/>
              <a:ext cx="720725" cy="576263"/>
            </a:xfrm>
            <a:custGeom>
              <a:avLst/>
              <a:gdLst/>
              <a:ahLst/>
              <a:cxnLst>
                <a:cxn ang="0">
                  <a:pos x="702706" y="192945"/>
                </a:cxn>
                <a:cxn ang="0">
                  <a:pos x="702706" y="192945"/>
                </a:cxn>
                <a:cxn ang="0">
                  <a:pos x="12870" y="2572"/>
                </a:cxn>
                <a:cxn ang="0">
                  <a:pos x="10296" y="2572"/>
                </a:cxn>
                <a:cxn ang="0">
                  <a:pos x="0" y="5145"/>
                </a:cxn>
                <a:cxn ang="0">
                  <a:pos x="0" y="10290"/>
                </a:cxn>
                <a:cxn ang="0">
                  <a:pos x="0" y="10290"/>
                </a:cxn>
                <a:cxn ang="0">
                  <a:pos x="0" y="10290"/>
                </a:cxn>
                <a:cxn ang="0">
                  <a:pos x="216217" y="558254"/>
                </a:cxn>
                <a:cxn ang="0">
                  <a:pos x="216217" y="558254"/>
                </a:cxn>
                <a:cxn ang="0">
                  <a:pos x="241957" y="563399"/>
                </a:cxn>
                <a:cxn ang="0">
                  <a:pos x="424712" y="424479"/>
                </a:cxn>
                <a:cxn ang="0">
                  <a:pos x="548265" y="499084"/>
                </a:cxn>
                <a:cxn ang="0">
                  <a:pos x="548265" y="499084"/>
                </a:cxn>
                <a:cxn ang="0">
                  <a:pos x="561135" y="496512"/>
                </a:cxn>
                <a:cxn ang="0">
                  <a:pos x="558561" y="321575"/>
                </a:cxn>
                <a:cxn ang="0">
                  <a:pos x="705280" y="208380"/>
                </a:cxn>
                <a:cxn ang="0">
                  <a:pos x="705280" y="208380"/>
                </a:cxn>
                <a:cxn ang="0">
                  <a:pos x="702706" y="192945"/>
                </a:cxn>
                <a:cxn ang="0">
                  <a:pos x="499359" y="403898"/>
                </a:cxn>
                <a:cxn ang="0">
                  <a:pos x="404120" y="344728"/>
                </a:cxn>
                <a:cxn ang="0">
                  <a:pos x="41184" y="41161"/>
                </a:cxn>
                <a:cxn ang="0">
                  <a:pos x="499359" y="277841"/>
                </a:cxn>
                <a:cxn ang="0">
                  <a:pos x="499359" y="403898"/>
                </a:cxn>
              </a:cxnLst>
              <a:pathLst>
                <a:path w="280" h="224">
                  <a:moveTo>
                    <a:pt x="273" y="75"/>
                  </a:moveTo>
                  <a:cubicBezTo>
                    <a:pt x="273" y="75"/>
                    <a:pt x="273" y="75"/>
                    <a:pt x="273" y="75"/>
                  </a:cubicBezTo>
                  <a:cubicBezTo>
                    <a:pt x="5" y="1"/>
                    <a:pt x="5" y="1"/>
                    <a:pt x="5" y="1"/>
                  </a:cubicBezTo>
                  <a:cubicBezTo>
                    <a:pt x="5" y="1"/>
                    <a:pt x="4" y="1"/>
                    <a:pt x="4" y="1"/>
                  </a:cubicBezTo>
                  <a:cubicBezTo>
                    <a:pt x="0" y="0"/>
                    <a:pt x="0" y="1"/>
                    <a:pt x="0" y="2"/>
                  </a:cubicBezTo>
                  <a:cubicBezTo>
                    <a:pt x="0" y="4"/>
                    <a:pt x="0" y="4"/>
                    <a:pt x="0" y="4"/>
                  </a:cubicBezTo>
                  <a:cubicBezTo>
                    <a:pt x="0" y="4"/>
                    <a:pt x="0" y="4"/>
                    <a:pt x="0" y="4"/>
                  </a:cubicBezTo>
                  <a:cubicBezTo>
                    <a:pt x="0" y="4"/>
                    <a:pt x="0" y="4"/>
                    <a:pt x="0" y="4"/>
                  </a:cubicBezTo>
                  <a:cubicBezTo>
                    <a:pt x="84" y="217"/>
                    <a:pt x="84" y="217"/>
                    <a:pt x="84" y="217"/>
                  </a:cubicBezTo>
                  <a:cubicBezTo>
                    <a:pt x="84" y="217"/>
                    <a:pt x="84" y="217"/>
                    <a:pt x="84" y="217"/>
                  </a:cubicBezTo>
                  <a:cubicBezTo>
                    <a:pt x="84" y="217"/>
                    <a:pt x="87" y="224"/>
                    <a:pt x="94" y="219"/>
                  </a:cubicBezTo>
                  <a:cubicBezTo>
                    <a:pt x="165" y="165"/>
                    <a:pt x="165" y="165"/>
                    <a:pt x="165" y="165"/>
                  </a:cubicBezTo>
                  <a:cubicBezTo>
                    <a:pt x="213" y="194"/>
                    <a:pt x="213" y="194"/>
                    <a:pt x="213" y="194"/>
                  </a:cubicBezTo>
                  <a:cubicBezTo>
                    <a:pt x="213" y="194"/>
                    <a:pt x="213" y="194"/>
                    <a:pt x="213" y="194"/>
                  </a:cubicBezTo>
                  <a:cubicBezTo>
                    <a:pt x="213" y="194"/>
                    <a:pt x="218" y="199"/>
                    <a:pt x="218" y="193"/>
                  </a:cubicBezTo>
                  <a:cubicBezTo>
                    <a:pt x="217" y="125"/>
                    <a:pt x="217" y="125"/>
                    <a:pt x="217" y="125"/>
                  </a:cubicBezTo>
                  <a:cubicBezTo>
                    <a:pt x="274" y="81"/>
                    <a:pt x="274" y="81"/>
                    <a:pt x="274" y="81"/>
                  </a:cubicBezTo>
                  <a:cubicBezTo>
                    <a:pt x="274" y="81"/>
                    <a:pt x="274" y="81"/>
                    <a:pt x="274" y="81"/>
                  </a:cubicBezTo>
                  <a:cubicBezTo>
                    <a:pt x="280" y="76"/>
                    <a:pt x="273" y="75"/>
                    <a:pt x="273" y="75"/>
                  </a:cubicBezTo>
                  <a:close/>
                  <a:moveTo>
                    <a:pt x="194" y="157"/>
                  </a:moveTo>
                  <a:cubicBezTo>
                    <a:pt x="157" y="134"/>
                    <a:pt x="157" y="134"/>
                    <a:pt x="157" y="134"/>
                  </a:cubicBezTo>
                  <a:cubicBezTo>
                    <a:pt x="16" y="16"/>
                    <a:pt x="16" y="16"/>
                    <a:pt x="16" y="16"/>
                  </a:cubicBezTo>
                  <a:cubicBezTo>
                    <a:pt x="194" y="108"/>
                    <a:pt x="194" y="108"/>
                    <a:pt x="194" y="108"/>
                  </a:cubicBezTo>
                  <a:lnTo>
                    <a:pt x="194" y="157"/>
                  </a:lnTo>
                  <a:close/>
                </a:path>
              </a:pathLst>
            </a:custGeom>
            <a:solidFill>
              <a:srgbClr val="FDE6CD"/>
            </a:solidFill>
            <a:ln w="9525">
              <a:noFill/>
            </a:ln>
          </p:spPr>
          <p:txBody>
            <a:bodyPr/>
            <a:p>
              <a:endParaRPr lang="zh-CN" altLang="en-US"/>
            </a:p>
          </p:txBody>
        </p:sp>
      </p:grpSp>
      <p:grpSp>
        <p:nvGrpSpPr>
          <p:cNvPr id="24580" name="组合 1260"/>
          <p:cNvGrpSpPr/>
          <p:nvPr/>
        </p:nvGrpSpPr>
        <p:grpSpPr>
          <a:xfrm>
            <a:off x="331788" y="3511550"/>
            <a:ext cx="676275" cy="676275"/>
            <a:chOff x="2098676" y="7938"/>
            <a:chExt cx="985838" cy="985838"/>
          </a:xfrm>
        </p:grpSpPr>
        <p:sp>
          <p:nvSpPr>
            <p:cNvPr id="24581" name="Freeform 82"/>
            <p:cNvSpPr/>
            <p:nvPr/>
          </p:nvSpPr>
          <p:spPr>
            <a:xfrm>
              <a:off x="2098676" y="793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8B4326"/>
            </a:solidFill>
            <a:ln w="9525">
              <a:noFill/>
            </a:ln>
          </p:spPr>
          <p:txBody>
            <a:bodyPr/>
            <a:p>
              <a:endParaRPr lang="zh-CN" altLang="en-US"/>
            </a:p>
          </p:txBody>
        </p:sp>
        <p:sp>
          <p:nvSpPr>
            <p:cNvPr id="24582" name="Freeform 91"/>
            <p:cNvSpPr/>
            <p:nvPr/>
          </p:nvSpPr>
          <p:spPr>
            <a:xfrm>
              <a:off x="2495551" y="85726"/>
              <a:ext cx="361950" cy="455613"/>
            </a:xfrm>
            <a:custGeom>
              <a:avLst/>
              <a:gdLst/>
              <a:ahLst/>
              <a:cxnLst>
                <a:cxn ang="0">
                  <a:pos x="159155" y="126130"/>
                </a:cxn>
                <a:cxn ang="0">
                  <a:pos x="0" y="118407"/>
                </a:cxn>
                <a:cxn ang="0">
                  <a:pos x="0" y="388686"/>
                </a:cxn>
                <a:cxn ang="0">
                  <a:pos x="164289" y="350075"/>
                </a:cxn>
                <a:cxn ang="0">
                  <a:pos x="361950" y="375816"/>
                </a:cxn>
                <a:cxn ang="0">
                  <a:pos x="361950" y="144148"/>
                </a:cxn>
                <a:cxn ang="0">
                  <a:pos x="159155" y="126130"/>
                </a:cxn>
              </a:cxnLst>
              <a:pathLst>
                <a:path w="141" h="177">
                  <a:moveTo>
                    <a:pt x="62" y="49"/>
                  </a:moveTo>
                  <a:cubicBezTo>
                    <a:pt x="62" y="49"/>
                    <a:pt x="22" y="80"/>
                    <a:pt x="0" y="46"/>
                  </a:cubicBezTo>
                  <a:cubicBezTo>
                    <a:pt x="0" y="151"/>
                    <a:pt x="0" y="151"/>
                    <a:pt x="0" y="151"/>
                  </a:cubicBezTo>
                  <a:cubicBezTo>
                    <a:pt x="0" y="151"/>
                    <a:pt x="19" y="177"/>
                    <a:pt x="64" y="136"/>
                  </a:cubicBezTo>
                  <a:cubicBezTo>
                    <a:pt x="65" y="135"/>
                    <a:pt x="126" y="90"/>
                    <a:pt x="141" y="146"/>
                  </a:cubicBezTo>
                  <a:cubicBezTo>
                    <a:pt x="141" y="56"/>
                    <a:pt x="141" y="56"/>
                    <a:pt x="141" y="56"/>
                  </a:cubicBezTo>
                  <a:cubicBezTo>
                    <a:pt x="141" y="56"/>
                    <a:pt x="125" y="0"/>
                    <a:pt x="62" y="49"/>
                  </a:cubicBezTo>
                  <a:close/>
                </a:path>
              </a:pathLst>
            </a:custGeom>
            <a:solidFill>
              <a:srgbClr val="DDEDD4"/>
            </a:solidFill>
            <a:ln w="9525">
              <a:noFill/>
            </a:ln>
          </p:spPr>
          <p:txBody>
            <a:bodyPr/>
            <a:p>
              <a:endParaRPr lang="zh-CN" altLang="en-US"/>
            </a:p>
          </p:txBody>
        </p:sp>
        <p:sp>
          <p:nvSpPr>
            <p:cNvPr id="24583" name="Freeform 92"/>
            <p:cNvSpPr/>
            <p:nvPr/>
          </p:nvSpPr>
          <p:spPr>
            <a:xfrm>
              <a:off x="2401888" y="196851"/>
              <a:ext cx="69850" cy="581025"/>
            </a:xfrm>
            <a:custGeom>
              <a:avLst/>
              <a:gdLst/>
              <a:ahLst/>
              <a:cxnLst>
                <a:cxn ang="0">
                  <a:pos x="36218" y="0"/>
                </a:cxn>
                <a:cxn ang="0">
                  <a:pos x="0" y="10283"/>
                </a:cxn>
                <a:cxn ang="0">
                  <a:pos x="0" y="568170"/>
                </a:cxn>
                <a:cxn ang="0">
                  <a:pos x="36218" y="581025"/>
                </a:cxn>
                <a:cxn ang="0">
                  <a:pos x="69850" y="568170"/>
                </a:cxn>
                <a:cxn ang="0">
                  <a:pos x="69850" y="10283"/>
                </a:cxn>
                <a:cxn ang="0">
                  <a:pos x="36218" y="0"/>
                </a:cxn>
              </a:cxnLst>
              <a:pathLst>
                <a:path w="27" h="226">
                  <a:moveTo>
                    <a:pt x="14" y="0"/>
                  </a:moveTo>
                  <a:cubicBezTo>
                    <a:pt x="6" y="0"/>
                    <a:pt x="0" y="2"/>
                    <a:pt x="0" y="4"/>
                  </a:cubicBezTo>
                  <a:cubicBezTo>
                    <a:pt x="0" y="221"/>
                    <a:pt x="0" y="221"/>
                    <a:pt x="0" y="221"/>
                  </a:cubicBezTo>
                  <a:cubicBezTo>
                    <a:pt x="0" y="224"/>
                    <a:pt x="6" y="226"/>
                    <a:pt x="14" y="226"/>
                  </a:cubicBezTo>
                  <a:cubicBezTo>
                    <a:pt x="21" y="226"/>
                    <a:pt x="27" y="224"/>
                    <a:pt x="27" y="221"/>
                  </a:cubicBezTo>
                  <a:cubicBezTo>
                    <a:pt x="27" y="4"/>
                    <a:pt x="27" y="4"/>
                    <a:pt x="27" y="4"/>
                  </a:cubicBezTo>
                  <a:cubicBezTo>
                    <a:pt x="27" y="2"/>
                    <a:pt x="21" y="0"/>
                    <a:pt x="14" y="0"/>
                  </a:cubicBezTo>
                  <a:close/>
                </a:path>
              </a:pathLst>
            </a:custGeom>
            <a:solidFill>
              <a:srgbClr val="FDE6CD"/>
            </a:solidFill>
            <a:ln w="9525">
              <a:noFill/>
            </a:ln>
          </p:spPr>
          <p:txBody>
            <a:bodyPr/>
            <a:p>
              <a:endParaRPr lang="zh-CN" altLang="en-US"/>
            </a:p>
          </p:txBody>
        </p:sp>
      </p:grpSp>
      <p:grpSp>
        <p:nvGrpSpPr>
          <p:cNvPr id="24584" name="组合 1255"/>
          <p:cNvGrpSpPr/>
          <p:nvPr/>
        </p:nvGrpSpPr>
        <p:grpSpPr>
          <a:xfrm>
            <a:off x="11155363" y="2562225"/>
            <a:ext cx="674687" cy="676275"/>
            <a:chOff x="3195638" y="1089026"/>
            <a:chExt cx="984250" cy="985838"/>
          </a:xfrm>
        </p:grpSpPr>
        <p:sp>
          <p:nvSpPr>
            <p:cNvPr id="24585" name="Freeform 79"/>
            <p:cNvSpPr/>
            <p:nvPr/>
          </p:nvSpPr>
          <p:spPr>
            <a:xfrm>
              <a:off x="3195638" y="1089026"/>
              <a:ext cx="984250" cy="985838"/>
            </a:xfrm>
            <a:custGeom>
              <a:avLst/>
              <a:gdLst/>
              <a:ahLst/>
              <a:cxnLst>
                <a:cxn ang="0">
                  <a:pos x="984250" y="785066"/>
                </a:cxn>
                <a:cxn ang="0">
                  <a:pos x="783802" y="985838"/>
                </a:cxn>
                <a:cxn ang="0">
                  <a:pos x="200447" y="985838"/>
                </a:cxn>
                <a:cxn ang="0">
                  <a:pos x="0" y="785066"/>
                </a:cxn>
                <a:cxn ang="0">
                  <a:pos x="0" y="200771"/>
                </a:cxn>
                <a:cxn ang="0">
                  <a:pos x="200447" y="0"/>
                </a:cxn>
                <a:cxn ang="0">
                  <a:pos x="783802" y="0"/>
                </a:cxn>
                <a:cxn ang="0">
                  <a:pos x="984250" y="200771"/>
                </a:cxn>
                <a:cxn ang="0">
                  <a:pos x="984250"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62290F"/>
            </a:solidFill>
            <a:ln w="9525">
              <a:noFill/>
            </a:ln>
          </p:spPr>
          <p:txBody>
            <a:bodyPr/>
            <a:p>
              <a:endParaRPr lang="zh-CN" altLang="en-US"/>
            </a:p>
          </p:txBody>
        </p:sp>
        <p:sp>
          <p:nvSpPr>
            <p:cNvPr id="24586" name="Freeform 121"/>
            <p:cNvSpPr>
              <a:spLocks noEditPoints="1"/>
            </p:cNvSpPr>
            <p:nvPr/>
          </p:nvSpPr>
          <p:spPr>
            <a:xfrm>
              <a:off x="3429001" y="1200151"/>
              <a:ext cx="476250" cy="393700"/>
            </a:xfrm>
            <a:custGeom>
              <a:avLst/>
              <a:gdLst/>
              <a:ahLst/>
              <a:cxnLst>
                <a:cxn ang="0">
                  <a:pos x="460804" y="156965"/>
                </a:cxn>
                <a:cxn ang="0">
                  <a:pos x="476250" y="0"/>
                </a:cxn>
                <a:cxn ang="0">
                  <a:pos x="368128" y="28305"/>
                </a:cxn>
                <a:cxn ang="0">
                  <a:pos x="404168" y="66903"/>
                </a:cxn>
                <a:cxn ang="0">
                  <a:pos x="59209" y="213575"/>
                </a:cxn>
                <a:cxn ang="0">
                  <a:pos x="95250" y="270186"/>
                </a:cxn>
                <a:cxn ang="0">
                  <a:pos x="0" y="339662"/>
                </a:cxn>
                <a:cxn ang="0">
                  <a:pos x="432486" y="97781"/>
                </a:cxn>
                <a:cxn ang="0">
                  <a:pos x="460804" y="156965"/>
                </a:cxn>
                <a:cxn ang="0">
                  <a:pos x="66932" y="321650"/>
                </a:cxn>
                <a:cxn ang="0">
                  <a:pos x="118418" y="280479"/>
                </a:cxn>
                <a:cxn ang="0">
                  <a:pos x="126141" y="280479"/>
                </a:cxn>
                <a:cxn ang="0">
                  <a:pos x="126141" y="283052"/>
                </a:cxn>
                <a:cxn ang="0">
                  <a:pos x="128716" y="283052"/>
                </a:cxn>
                <a:cxn ang="0">
                  <a:pos x="332087" y="205856"/>
                </a:cxn>
                <a:cxn ang="0">
                  <a:pos x="66932" y="321650"/>
                </a:cxn>
              </a:cxnLst>
              <a:pathLst>
                <a:path w="185" h="153">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rgbClr val="DDEDD4"/>
            </a:solidFill>
            <a:ln w="9525">
              <a:noFill/>
            </a:ln>
          </p:spPr>
          <p:txBody>
            <a:bodyPr/>
            <a:p>
              <a:endParaRPr lang="zh-CN" altLang="en-US"/>
            </a:p>
          </p:txBody>
        </p:sp>
        <p:sp>
          <p:nvSpPr>
            <p:cNvPr id="24587" name="Freeform 122"/>
            <p:cNvSpPr/>
            <p:nvPr/>
          </p:nvSpPr>
          <p:spPr>
            <a:xfrm>
              <a:off x="3632201" y="1566863"/>
              <a:ext cx="112713" cy="346075"/>
            </a:xfrm>
            <a:custGeom>
              <a:avLst/>
              <a:gdLst/>
              <a:ahLst/>
              <a:cxnLst>
                <a:cxn ang="0">
                  <a:pos x="89658" y="0"/>
                </a:cxn>
                <a:cxn ang="0">
                  <a:pos x="23054" y="0"/>
                </a:cxn>
                <a:cxn ang="0">
                  <a:pos x="0" y="25826"/>
                </a:cxn>
                <a:cxn ang="0">
                  <a:pos x="0" y="346075"/>
                </a:cxn>
                <a:cxn ang="0">
                  <a:pos x="112713" y="346075"/>
                </a:cxn>
                <a:cxn ang="0">
                  <a:pos x="112713" y="25826"/>
                </a:cxn>
                <a:cxn ang="0">
                  <a:pos x="89658" y="0"/>
                </a:cxn>
              </a:cxnLst>
              <a:pathLst>
                <a:path w="44" h="13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rgbClr val="FBDDDE"/>
            </a:solidFill>
            <a:ln w="9525">
              <a:noFill/>
            </a:ln>
          </p:spPr>
          <p:txBody>
            <a:bodyPr/>
            <a:p>
              <a:endParaRPr lang="zh-CN" altLang="en-US"/>
            </a:p>
          </p:txBody>
        </p:sp>
        <p:sp>
          <p:nvSpPr>
            <p:cNvPr id="24588" name="Freeform 123"/>
            <p:cNvSpPr/>
            <p:nvPr/>
          </p:nvSpPr>
          <p:spPr>
            <a:xfrm>
              <a:off x="3482976" y="1631951"/>
              <a:ext cx="112713" cy="280988"/>
            </a:xfrm>
            <a:custGeom>
              <a:avLst/>
              <a:gdLst/>
              <a:ahLst/>
              <a:cxnLst>
                <a:cxn ang="0">
                  <a:pos x="89658" y="0"/>
                </a:cxn>
                <a:cxn ang="0">
                  <a:pos x="23054" y="0"/>
                </a:cxn>
                <a:cxn ang="0">
                  <a:pos x="0" y="20622"/>
                </a:cxn>
                <a:cxn ang="0">
                  <a:pos x="0" y="280988"/>
                </a:cxn>
                <a:cxn ang="0">
                  <a:pos x="112713" y="280988"/>
                </a:cxn>
                <a:cxn ang="0">
                  <a:pos x="112713" y="20622"/>
                </a:cxn>
                <a:cxn ang="0">
                  <a:pos x="89658" y="0"/>
                </a:cxn>
              </a:cxnLst>
              <a:pathLst>
                <a:path w="44" h="109">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rgbClr val="FDE6CD"/>
            </a:solidFill>
            <a:ln w="9525">
              <a:noFill/>
            </a:ln>
          </p:spPr>
          <p:txBody>
            <a:bodyPr/>
            <a:p>
              <a:endParaRPr lang="zh-CN" altLang="en-US"/>
            </a:p>
          </p:txBody>
        </p:sp>
        <p:sp>
          <p:nvSpPr>
            <p:cNvPr id="24589" name="Freeform 124"/>
            <p:cNvSpPr/>
            <p:nvPr/>
          </p:nvSpPr>
          <p:spPr>
            <a:xfrm>
              <a:off x="3781426" y="1477963"/>
              <a:ext cx="112713" cy="434975"/>
            </a:xfrm>
            <a:custGeom>
              <a:avLst/>
              <a:gdLst/>
              <a:ahLst/>
              <a:cxnLst>
                <a:cxn ang="0">
                  <a:pos x="89658" y="0"/>
                </a:cxn>
                <a:cxn ang="0">
                  <a:pos x="23054" y="0"/>
                </a:cxn>
                <a:cxn ang="0">
                  <a:pos x="0" y="23164"/>
                </a:cxn>
                <a:cxn ang="0">
                  <a:pos x="0" y="434975"/>
                </a:cxn>
                <a:cxn ang="0">
                  <a:pos x="112713" y="434975"/>
                </a:cxn>
                <a:cxn ang="0">
                  <a:pos x="112713" y="23164"/>
                </a:cxn>
                <a:cxn ang="0">
                  <a:pos x="89658" y="0"/>
                </a:cxn>
              </a:cxnLst>
              <a:pathLst>
                <a:path w="44" h="169">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rgbClr val="DDEDD4"/>
            </a:solidFill>
            <a:ln w="9525">
              <a:noFill/>
            </a:ln>
          </p:spPr>
          <p:txBody>
            <a:bodyPr/>
            <a:p>
              <a:endParaRPr lang="zh-CN" altLang="en-US"/>
            </a:p>
          </p:txBody>
        </p:sp>
      </p:grpSp>
      <p:grpSp>
        <p:nvGrpSpPr>
          <p:cNvPr id="24590" name="组合 1256"/>
          <p:cNvGrpSpPr/>
          <p:nvPr/>
        </p:nvGrpSpPr>
        <p:grpSpPr>
          <a:xfrm>
            <a:off x="331788" y="2562225"/>
            <a:ext cx="676275" cy="676275"/>
            <a:chOff x="4291013" y="1089026"/>
            <a:chExt cx="985838" cy="985838"/>
          </a:xfrm>
        </p:grpSpPr>
        <p:sp>
          <p:nvSpPr>
            <p:cNvPr id="24591" name="Freeform 80"/>
            <p:cNvSpPr/>
            <p:nvPr/>
          </p:nvSpPr>
          <p:spPr>
            <a:xfrm>
              <a:off x="4291013" y="1089026"/>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552000"/>
            </a:solidFill>
            <a:ln w="9525">
              <a:noFill/>
            </a:ln>
          </p:spPr>
          <p:txBody>
            <a:bodyPr/>
            <a:p>
              <a:endParaRPr lang="zh-CN" altLang="en-US"/>
            </a:p>
          </p:txBody>
        </p:sp>
        <p:sp>
          <p:nvSpPr>
            <p:cNvPr id="24592" name="Freeform 125"/>
            <p:cNvSpPr>
              <a:spLocks noEditPoints="1"/>
            </p:cNvSpPr>
            <p:nvPr/>
          </p:nvSpPr>
          <p:spPr>
            <a:xfrm>
              <a:off x="4448176" y="1247776"/>
              <a:ext cx="679450" cy="674688"/>
            </a:xfrm>
            <a:custGeom>
              <a:avLst/>
              <a:gdLst/>
              <a:ahLst/>
              <a:cxnLst>
                <a:cxn ang="0">
                  <a:pos x="339725" y="0"/>
                </a:cxn>
                <a:cxn ang="0">
                  <a:pos x="0" y="337344"/>
                </a:cxn>
                <a:cxn ang="0">
                  <a:pos x="339725" y="674688"/>
                </a:cxn>
                <a:cxn ang="0">
                  <a:pos x="679450" y="337344"/>
                </a:cxn>
                <a:cxn ang="0">
                  <a:pos x="339725" y="0"/>
                </a:cxn>
                <a:cxn ang="0">
                  <a:pos x="339725" y="633485"/>
                </a:cxn>
                <a:cxn ang="0">
                  <a:pos x="41178" y="337344"/>
                </a:cxn>
                <a:cxn ang="0">
                  <a:pos x="339725" y="43777"/>
                </a:cxn>
                <a:cxn ang="0">
                  <a:pos x="638271" y="337344"/>
                </a:cxn>
                <a:cxn ang="0">
                  <a:pos x="339725" y="633485"/>
                </a:cxn>
              </a:cxnLst>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solidFill>
              <a:srgbClr val="FDE6CD"/>
            </a:solidFill>
            <a:ln w="9525">
              <a:noFill/>
            </a:ln>
          </p:spPr>
          <p:txBody>
            <a:bodyPr/>
            <a:p>
              <a:endParaRPr lang="zh-CN" altLang="en-US"/>
            </a:p>
          </p:txBody>
        </p:sp>
        <p:sp>
          <p:nvSpPr>
            <p:cNvPr id="24593" name="Freeform 126"/>
            <p:cNvSpPr/>
            <p:nvPr/>
          </p:nvSpPr>
          <p:spPr>
            <a:xfrm>
              <a:off x="4813301" y="1608138"/>
              <a:ext cx="25400" cy="74613"/>
            </a:xfrm>
            <a:custGeom>
              <a:avLst/>
              <a:gdLst/>
              <a:ahLst/>
              <a:cxnLst>
                <a:cxn ang="0">
                  <a:pos x="0" y="0"/>
                </a:cxn>
                <a:cxn ang="0">
                  <a:pos x="0" y="74613"/>
                </a:cxn>
                <a:cxn ang="0">
                  <a:pos x="12700" y="64321"/>
                </a:cxn>
                <a:cxn ang="0">
                  <a:pos x="25400" y="33447"/>
                </a:cxn>
                <a:cxn ang="0">
                  <a:pos x="17780" y="10291"/>
                </a:cxn>
                <a:cxn ang="0">
                  <a:pos x="0" y="0"/>
                </a:cxn>
              </a:cxnLst>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solidFill>
              <a:srgbClr val="F9D3D2"/>
            </a:solidFill>
            <a:ln w="9525">
              <a:noFill/>
            </a:ln>
          </p:spPr>
          <p:txBody>
            <a:bodyPr/>
            <a:p>
              <a:endParaRPr lang="zh-CN" altLang="en-US"/>
            </a:p>
          </p:txBody>
        </p:sp>
        <p:sp>
          <p:nvSpPr>
            <p:cNvPr id="24594" name="Freeform 127"/>
            <p:cNvSpPr>
              <a:spLocks noEditPoints="1"/>
            </p:cNvSpPr>
            <p:nvPr/>
          </p:nvSpPr>
          <p:spPr>
            <a:xfrm>
              <a:off x="4514851" y="1316038"/>
              <a:ext cx="547688" cy="539750"/>
            </a:xfrm>
            <a:custGeom>
              <a:avLst/>
              <a:gdLst/>
              <a:ahLst/>
              <a:cxnLst>
                <a:cxn ang="0">
                  <a:pos x="272558" y="0"/>
                </a:cxn>
                <a:cxn ang="0">
                  <a:pos x="0" y="269875"/>
                </a:cxn>
                <a:cxn ang="0">
                  <a:pos x="272558" y="539750"/>
                </a:cxn>
                <a:cxn ang="0">
                  <a:pos x="547688" y="269875"/>
                </a:cxn>
                <a:cxn ang="0">
                  <a:pos x="272558" y="0"/>
                </a:cxn>
                <a:cxn ang="0">
                  <a:pos x="354840" y="390676"/>
                </a:cxn>
                <a:cxn ang="0">
                  <a:pos x="298271" y="418948"/>
                </a:cxn>
                <a:cxn ang="0">
                  <a:pos x="298271" y="454932"/>
                </a:cxn>
                <a:cxn ang="0">
                  <a:pos x="254559" y="454932"/>
                </a:cxn>
                <a:cxn ang="0">
                  <a:pos x="254559" y="418948"/>
                </a:cxn>
                <a:cxn ang="0">
                  <a:pos x="218560" y="408667"/>
                </a:cxn>
                <a:cxn ang="0">
                  <a:pos x="187705" y="377825"/>
                </a:cxn>
                <a:cxn ang="0">
                  <a:pos x="172277" y="328990"/>
                </a:cxn>
                <a:cxn ang="0">
                  <a:pos x="172277" y="318709"/>
                </a:cxn>
                <a:cxn ang="0">
                  <a:pos x="226274" y="308428"/>
                </a:cxn>
                <a:cxn ang="0">
                  <a:pos x="228846" y="318709"/>
                </a:cxn>
                <a:cxn ang="0">
                  <a:pos x="239131" y="354692"/>
                </a:cxn>
                <a:cxn ang="0">
                  <a:pos x="254559" y="367544"/>
                </a:cxn>
                <a:cxn ang="0">
                  <a:pos x="254559" y="280155"/>
                </a:cxn>
                <a:cxn ang="0">
                  <a:pos x="218560" y="264734"/>
                </a:cxn>
                <a:cxn ang="0">
                  <a:pos x="187705" y="236461"/>
                </a:cxn>
                <a:cxn ang="0">
                  <a:pos x="177420" y="195338"/>
                </a:cxn>
                <a:cxn ang="0">
                  <a:pos x="208275" y="128511"/>
                </a:cxn>
                <a:cxn ang="0">
                  <a:pos x="254559" y="107950"/>
                </a:cxn>
                <a:cxn ang="0">
                  <a:pos x="254559" y="89958"/>
                </a:cxn>
                <a:cxn ang="0">
                  <a:pos x="298271" y="89958"/>
                </a:cxn>
                <a:cxn ang="0">
                  <a:pos x="298271" y="107950"/>
                </a:cxn>
                <a:cxn ang="0">
                  <a:pos x="341983" y="125941"/>
                </a:cxn>
                <a:cxn ang="0">
                  <a:pos x="372839" y="185057"/>
                </a:cxn>
                <a:cxn ang="0">
                  <a:pos x="375410" y="195338"/>
                </a:cxn>
                <a:cxn ang="0">
                  <a:pos x="316270" y="203048"/>
                </a:cxn>
                <a:cxn ang="0">
                  <a:pos x="316270" y="192767"/>
                </a:cxn>
                <a:cxn ang="0">
                  <a:pos x="305985" y="167065"/>
                </a:cxn>
                <a:cxn ang="0">
                  <a:pos x="298271" y="161925"/>
                </a:cxn>
                <a:cxn ang="0">
                  <a:pos x="298271" y="236461"/>
                </a:cxn>
                <a:cxn ang="0">
                  <a:pos x="326555" y="244172"/>
                </a:cxn>
                <a:cxn ang="0">
                  <a:pos x="354840" y="264734"/>
                </a:cxn>
                <a:cxn ang="0">
                  <a:pos x="372839" y="290436"/>
                </a:cxn>
                <a:cxn ang="0">
                  <a:pos x="380553" y="326420"/>
                </a:cxn>
                <a:cxn ang="0">
                  <a:pos x="354840" y="390676"/>
                </a:cxn>
              </a:cxnLst>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solidFill>
              <a:srgbClr val="F9D3D2"/>
            </a:solidFill>
            <a:ln w="9525">
              <a:noFill/>
            </a:ln>
          </p:spPr>
          <p:txBody>
            <a:bodyPr/>
            <a:p>
              <a:endParaRPr lang="zh-CN" altLang="en-US"/>
            </a:p>
          </p:txBody>
        </p:sp>
        <p:sp>
          <p:nvSpPr>
            <p:cNvPr id="24595" name="Freeform 128"/>
            <p:cNvSpPr/>
            <p:nvPr/>
          </p:nvSpPr>
          <p:spPr>
            <a:xfrm>
              <a:off x="4749801" y="1474788"/>
              <a:ext cx="20638" cy="65088"/>
            </a:xfrm>
            <a:custGeom>
              <a:avLst/>
              <a:gdLst/>
              <a:ahLst/>
              <a:cxnLst>
                <a:cxn ang="0">
                  <a:pos x="0" y="33845"/>
                </a:cxn>
                <a:cxn ang="0">
                  <a:pos x="7739" y="54673"/>
                </a:cxn>
                <a:cxn ang="0">
                  <a:pos x="20638" y="65088"/>
                </a:cxn>
                <a:cxn ang="0">
                  <a:pos x="20638" y="0"/>
                </a:cxn>
                <a:cxn ang="0">
                  <a:pos x="7739" y="10414"/>
                </a:cxn>
                <a:cxn ang="0">
                  <a:pos x="0" y="33845"/>
                </a:cxn>
              </a:cxnLst>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solidFill>
              <a:srgbClr val="F9D3D2"/>
            </a:solidFill>
            <a:ln w="9525">
              <a:noFill/>
            </a:ln>
          </p:spPr>
          <p:txBody>
            <a:bodyPr/>
            <a:p>
              <a:endParaRPr lang="zh-CN" altLang="en-US"/>
            </a:p>
          </p:txBody>
        </p:sp>
      </p:grpSp>
      <p:grpSp>
        <p:nvGrpSpPr>
          <p:cNvPr id="24596" name="组合 1261"/>
          <p:cNvGrpSpPr/>
          <p:nvPr/>
        </p:nvGrpSpPr>
        <p:grpSpPr>
          <a:xfrm>
            <a:off x="1319213" y="2551113"/>
            <a:ext cx="695325" cy="698500"/>
            <a:chOff x="3195638" y="7938"/>
            <a:chExt cx="984250" cy="985838"/>
          </a:xfrm>
        </p:grpSpPr>
        <p:sp>
          <p:nvSpPr>
            <p:cNvPr id="24597" name="Freeform 84"/>
            <p:cNvSpPr/>
            <p:nvPr/>
          </p:nvSpPr>
          <p:spPr>
            <a:xfrm>
              <a:off x="3195638" y="7938"/>
              <a:ext cx="984250" cy="985838"/>
            </a:xfrm>
            <a:custGeom>
              <a:avLst/>
              <a:gdLst/>
              <a:ahLst/>
              <a:cxnLst>
                <a:cxn ang="0">
                  <a:pos x="984250" y="785066"/>
                </a:cxn>
                <a:cxn ang="0">
                  <a:pos x="783802" y="985838"/>
                </a:cxn>
                <a:cxn ang="0">
                  <a:pos x="200447" y="985838"/>
                </a:cxn>
                <a:cxn ang="0">
                  <a:pos x="0" y="785066"/>
                </a:cxn>
                <a:cxn ang="0">
                  <a:pos x="0" y="200771"/>
                </a:cxn>
                <a:cxn ang="0">
                  <a:pos x="200447" y="0"/>
                </a:cxn>
                <a:cxn ang="0">
                  <a:pos x="783802" y="0"/>
                </a:cxn>
                <a:cxn ang="0">
                  <a:pos x="984250" y="200771"/>
                </a:cxn>
                <a:cxn ang="0">
                  <a:pos x="984250"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62290F"/>
            </a:solidFill>
            <a:ln w="9525">
              <a:noFill/>
            </a:ln>
          </p:spPr>
          <p:txBody>
            <a:bodyPr/>
            <a:p>
              <a:endParaRPr lang="zh-CN" altLang="en-US"/>
            </a:p>
          </p:txBody>
        </p:sp>
        <p:sp>
          <p:nvSpPr>
            <p:cNvPr id="24598" name="Freeform 95"/>
            <p:cNvSpPr>
              <a:spLocks noEditPoints="1"/>
            </p:cNvSpPr>
            <p:nvPr/>
          </p:nvSpPr>
          <p:spPr>
            <a:xfrm>
              <a:off x="3554413" y="106363"/>
              <a:ext cx="279400" cy="434975"/>
            </a:xfrm>
            <a:custGeom>
              <a:avLst/>
              <a:gdLst/>
              <a:ahLst/>
              <a:cxnLst>
                <a:cxn ang="0">
                  <a:pos x="18109" y="211052"/>
                </a:cxn>
                <a:cxn ang="0">
                  <a:pos x="41392" y="254807"/>
                </a:cxn>
                <a:cxn ang="0">
                  <a:pos x="59501" y="295988"/>
                </a:cxn>
                <a:cxn ang="0">
                  <a:pos x="67262" y="391220"/>
                </a:cxn>
                <a:cxn ang="0">
                  <a:pos x="80198" y="424679"/>
                </a:cxn>
                <a:cxn ang="0">
                  <a:pos x="134525" y="434975"/>
                </a:cxn>
                <a:cxn ang="0">
                  <a:pos x="191440" y="427253"/>
                </a:cxn>
                <a:cxn ang="0">
                  <a:pos x="199201" y="422105"/>
                </a:cxn>
                <a:cxn ang="0">
                  <a:pos x="212137" y="324300"/>
                </a:cxn>
                <a:cxn ang="0">
                  <a:pos x="235420" y="254807"/>
                </a:cxn>
                <a:cxn ang="0">
                  <a:pos x="235420" y="254807"/>
                </a:cxn>
                <a:cxn ang="0">
                  <a:pos x="274225" y="167298"/>
                </a:cxn>
                <a:cxn ang="0">
                  <a:pos x="253529" y="59197"/>
                </a:cxn>
                <a:cxn ang="0">
                  <a:pos x="139700" y="0"/>
                </a:cxn>
                <a:cxn ang="0">
                  <a:pos x="25870" y="59197"/>
                </a:cxn>
                <a:cxn ang="0">
                  <a:pos x="2587" y="167298"/>
                </a:cxn>
                <a:cxn ang="0">
                  <a:pos x="93133" y="123543"/>
                </a:cxn>
                <a:cxn ang="0">
                  <a:pos x="90546" y="123543"/>
                </a:cxn>
                <a:cxn ang="0">
                  <a:pos x="106068" y="118395"/>
                </a:cxn>
                <a:cxn ang="0">
                  <a:pos x="116416" y="115821"/>
                </a:cxn>
                <a:cxn ang="0">
                  <a:pos x="137112" y="120969"/>
                </a:cxn>
                <a:cxn ang="0">
                  <a:pos x="139700" y="113247"/>
                </a:cxn>
                <a:cxn ang="0">
                  <a:pos x="147461" y="131264"/>
                </a:cxn>
                <a:cxn ang="0">
                  <a:pos x="152635" y="128690"/>
                </a:cxn>
                <a:cxn ang="0">
                  <a:pos x="173331" y="115821"/>
                </a:cxn>
                <a:cxn ang="0">
                  <a:pos x="137112" y="234217"/>
                </a:cxn>
                <a:cxn ang="0">
                  <a:pos x="100894" y="120969"/>
                </a:cxn>
                <a:cxn ang="0">
                  <a:pos x="155222" y="115821"/>
                </a:cxn>
                <a:cxn ang="0">
                  <a:pos x="160396" y="113247"/>
                </a:cxn>
                <a:cxn ang="0">
                  <a:pos x="33631" y="123543"/>
                </a:cxn>
                <a:cxn ang="0">
                  <a:pos x="33631" y="123543"/>
                </a:cxn>
                <a:cxn ang="0">
                  <a:pos x="139700" y="30885"/>
                </a:cxn>
                <a:cxn ang="0">
                  <a:pos x="139700" y="30885"/>
                </a:cxn>
                <a:cxn ang="0">
                  <a:pos x="139700" y="30885"/>
                </a:cxn>
                <a:cxn ang="0">
                  <a:pos x="245768" y="123543"/>
                </a:cxn>
                <a:cxn ang="0">
                  <a:pos x="209550" y="234217"/>
                </a:cxn>
                <a:cxn ang="0">
                  <a:pos x="188853" y="295988"/>
                </a:cxn>
                <a:cxn ang="0">
                  <a:pos x="188853" y="298562"/>
                </a:cxn>
                <a:cxn ang="0">
                  <a:pos x="181092" y="314005"/>
                </a:cxn>
                <a:cxn ang="0">
                  <a:pos x="152635" y="247086"/>
                </a:cxn>
                <a:cxn ang="0">
                  <a:pos x="191440" y="120969"/>
                </a:cxn>
                <a:cxn ang="0">
                  <a:pos x="186266" y="118395"/>
                </a:cxn>
                <a:cxn ang="0">
                  <a:pos x="165570" y="105526"/>
                </a:cxn>
                <a:cxn ang="0">
                  <a:pos x="131938" y="110674"/>
                </a:cxn>
                <a:cxn ang="0">
                  <a:pos x="113829" y="113247"/>
                </a:cxn>
                <a:cxn ang="0">
                  <a:pos x="98307" y="113247"/>
                </a:cxn>
                <a:cxn ang="0">
                  <a:pos x="77611" y="126117"/>
                </a:cxn>
                <a:cxn ang="0">
                  <a:pos x="124177" y="247086"/>
                </a:cxn>
                <a:cxn ang="0">
                  <a:pos x="98307" y="316579"/>
                </a:cxn>
                <a:cxn ang="0">
                  <a:pos x="93133" y="311431"/>
                </a:cxn>
                <a:cxn ang="0">
                  <a:pos x="90546" y="295988"/>
                </a:cxn>
                <a:cxn ang="0">
                  <a:pos x="85372" y="275398"/>
                </a:cxn>
                <a:cxn ang="0">
                  <a:pos x="46566" y="198183"/>
                </a:cxn>
              </a:cxnLst>
              <a:pathLst>
                <a:path w="108" h="169">
                  <a:moveTo>
                    <a:pt x="1" y="65"/>
                  </a:moveTo>
                  <a:cubicBezTo>
                    <a:pt x="2" y="70"/>
                    <a:pt x="4" y="76"/>
                    <a:pt x="7" y="82"/>
                  </a:cubicBezTo>
                  <a:cubicBezTo>
                    <a:pt x="11" y="91"/>
                    <a:pt x="16" y="98"/>
                    <a:pt x="16" y="99"/>
                  </a:cubicBezTo>
                  <a:cubicBezTo>
                    <a:pt x="16" y="99"/>
                    <a:pt x="16" y="99"/>
                    <a:pt x="16" y="99"/>
                  </a:cubicBezTo>
                  <a:cubicBezTo>
                    <a:pt x="17" y="99"/>
                    <a:pt x="17" y="99"/>
                    <a:pt x="17" y="99"/>
                  </a:cubicBezTo>
                  <a:cubicBezTo>
                    <a:pt x="21" y="104"/>
                    <a:pt x="22" y="112"/>
                    <a:pt x="23" y="115"/>
                  </a:cubicBezTo>
                  <a:cubicBezTo>
                    <a:pt x="22" y="120"/>
                    <a:pt x="24" y="124"/>
                    <a:pt x="25" y="126"/>
                  </a:cubicBezTo>
                  <a:cubicBezTo>
                    <a:pt x="25" y="137"/>
                    <a:pt x="25" y="145"/>
                    <a:pt x="26" y="152"/>
                  </a:cubicBezTo>
                  <a:cubicBezTo>
                    <a:pt x="27" y="157"/>
                    <a:pt x="28" y="161"/>
                    <a:pt x="30" y="164"/>
                  </a:cubicBezTo>
                  <a:cubicBezTo>
                    <a:pt x="31" y="165"/>
                    <a:pt x="31" y="165"/>
                    <a:pt x="31" y="165"/>
                  </a:cubicBezTo>
                  <a:cubicBezTo>
                    <a:pt x="33" y="166"/>
                    <a:pt x="33" y="166"/>
                    <a:pt x="33" y="166"/>
                  </a:cubicBezTo>
                  <a:cubicBezTo>
                    <a:pt x="36" y="167"/>
                    <a:pt x="43" y="169"/>
                    <a:pt x="52" y="169"/>
                  </a:cubicBezTo>
                  <a:cubicBezTo>
                    <a:pt x="52" y="169"/>
                    <a:pt x="52" y="169"/>
                    <a:pt x="52" y="169"/>
                  </a:cubicBezTo>
                  <a:cubicBezTo>
                    <a:pt x="59" y="169"/>
                    <a:pt x="67" y="168"/>
                    <a:pt x="74" y="166"/>
                  </a:cubicBezTo>
                  <a:cubicBezTo>
                    <a:pt x="76" y="166"/>
                    <a:pt x="76" y="166"/>
                    <a:pt x="76" y="166"/>
                  </a:cubicBezTo>
                  <a:cubicBezTo>
                    <a:pt x="77" y="164"/>
                    <a:pt x="77" y="164"/>
                    <a:pt x="77" y="164"/>
                  </a:cubicBezTo>
                  <a:cubicBezTo>
                    <a:pt x="79" y="161"/>
                    <a:pt x="81" y="157"/>
                    <a:pt x="81" y="151"/>
                  </a:cubicBezTo>
                  <a:cubicBezTo>
                    <a:pt x="82" y="145"/>
                    <a:pt x="83" y="136"/>
                    <a:pt x="82" y="126"/>
                  </a:cubicBezTo>
                  <a:cubicBezTo>
                    <a:pt x="84" y="124"/>
                    <a:pt x="85" y="120"/>
                    <a:pt x="85" y="115"/>
                  </a:cubicBezTo>
                  <a:cubicBezTo>
                    <a:pt x="85" y="112"/>
                    <a:pt x="87" y="104"/>
                    <a:pt x="91" y="99"/>
                  </a:cubicBezTo>
                  <a:cubicBezTo>
                    <a:pt x="91" y="99"/>
                    <a:pt x="91" y="99"/>
                    <a:pt x="91" y="99"/>
                  </a:cubicBezTo>
                  <a:cubicBezTo>
                    <a:pt x="91" y="99"/>
                    <a:pt x="91" y="99"/>
                    <a:pt x="91" y="99"/>
                  </a:cubicBezTo>
                  <a:cubicBezTo>
                    <a:pt x="92" y="98"/>
                    <a:pt x="96" y="92"/>
                    <a:pt x="101" y="82"/>
                  </a:cubicBezTo>
                  <a:cubicBezTo>
                    <a:pt x="103" y="76"/>
                    <a:pt x="105" y="70"/>
                    <a:pt x="106" y="65"/>
                  </a:cubicBezTo>
                  <a:cubicBezTo>
                    <a:pt x="108" y="58"/>
                    <a:pt x="108" y="52"/>
                    <a:pt x="107" y="46"/>
                  </a:cubicBezTo>
                  <a:cubicBezTo>
                    <a:pt x="107" y="45"/>
                    <a:pt x="105" y="34"/>
                    <a:pt x="98" y="23"/>
                  </a:cubicBezTo>
                  <a:cubicBezTo>
                    <a:pt x="91" y="13"/>
                    <a:pt x="78" y="0"/>
                    <a:pt x="54" y="0"/>
                  </a:cubicBezTo>
                  <a:cubicBezTo>
                    <a:pt x="54" y="0"/>
                    <a:pt x="54" y="0"/>
                    <a:pt x="54" y="0"/>
                  </a:cubicBezTo>
                  <a:cubicBezTo>
                    <a:pt x="54" y="0"/>
                    <a:pt x="54" y="0"/>
                    <a:pt x="54" y="0"/>
                  </a:cubicBezTo>
                  <a:cubicBezTo>
                    <a:pt x="30" y="0"/>
                    <a:pt x="17" y="12"/>
                    <a:pt x="10" y="23"/>
                  </a:cubicBezTo>
                  <a:cubicBezTo>
                    <a:pt x="3" y="34"/>
                    <a:pt x="1" y="45"/>
                    <a:pt x="1" y="46"/>
                  </a:cubicBezTo>
                  <a:cubicBezTo>
                    <a:pt x="0" y="52"/>
                    <a:pt x="0" y="58"/>
                    <a:pt x="1" y="65"/>
                  </a:cubicBezTo>
                  <a:close/>
                  <a:moveTo>
                    <a:pt x="35" y="48"/>
                  </a:moveTo>
                  <a:cubicBezTo>
                    <a:pt x="36" y="48"/>
                    <a:pt x="36" y="48"/>
                    <a:pt x="36" y="48"/>
                  </a:cubicBezTo>
                  <a:cubicBezTo>
                    <a:pt x="36" y="48"/>
                    <a:pt x="36" y="49"/>
                    <a:pt x="36" y="49"/>
                  </a:cubicBezTo>
                  <a:lnTo>
                    <a:pt x="35" y="48"/>
                  </a:lnTo>
                  <a:close/>
                  <a:moveTo>
                    <a:pt x="39" y="47"/>
                  </a:moveTo>
                  <a:cubicBezTo>
                    <a:pt x="40" y="46"/>
                    <a:pt x="41" y="46"/>
                    <a:pt x="41" y="46"/>
                  </a:cubicBezTo>
                  <a:cubicBezTo>
                    <a:pt x="41" y="47"/>
                    <a:pt x="40" y="48"/>
                    <a:pt x="41" y="49"/>
                  </a:cubicBezTo>
                  <a:cubicBezTo>
                    <a:pt x="45" y="52"/>
                    <a:pt x="46" y="48"/>
                    <a:pt x="45" y="45"/>
                  </a:cubicBezTo>
                  <a:cubicBezTo>
                    <a:pt x="46" y="45"/>
                    <a:pt x="46" y="45"/>
                    <a:pt x="47" y="45"/>
                  </a:cubicBezTo>
                  <a:cubicBezTo>
                    <a:pt x="46" y="49"/>
                    <a:pt x="52" y="53"/>
                    <a:pt x="53" y="47"/>
                  </a:cubicBezTo>
                  <a:cubicBezTo>
                    <a:pt x="53" y="46"/>
                    <a:pt x="53" y="45"/>
                    <a:pt x="52" y="44"/>
                  </a:cubicBezTo>
                  <a:cubicBezTo>
                    <a:pt x="53" y="44"/>
                    <a:pt x="54" y="44"/>
                    <a:pt x="54" y="44"/>
                  </a:cubicBezTo>
                  <a:cubicBezTo>
                    <a:pt x="55" y="44"/>
                    <a:pt x="55" y="44"/>
                    <a:pt x="55" y="44"/>
                  </a:cubicBezTo>
                  <a:cubicBezTo>
                    <a:pt x="53" y="47"/>
                    <a:pt x="53" y="51"/>
                    <a:pt x="57" y="51"/>
                  </a:cubicBezTo>
                  <a:cubicBezTo>
                    <a:pt x="58" y="51"/>
                    <a:pt x="59" y="50"/>
                    <a:pt x="59" y="49"/>
                  </a:cubicBezTo>
                  <a:cubicBezTo>
                    <a:pt x="59" y="50"/>
                    <a:pt x="59" y="50"/>
                    <a:pt x="59" y="50"/>
                  </a:cubicBezTo>
                  <a:cubicBezTo>
                    <a:pt x="61" y="53"/>
                    <a:pt x="66" y="49"/>
                    <a:pt x="66" y="45"/>
                  </a:cubicBezTo>
                  <a:cubicBezTo>
                    <a:pt x="67" y="45"/>
                    <a:pt x="67" y="45"/>
                    <a:pt x="67" y="45"/>
                  </a:cubicBezTo>
                  <a:cubicBezTo>
                    <a:pt x="64" y="48"/>
                    <a:pt x="65" y="50"/>
                    <a:pt x="67" y="50"/>
                  </a:cubicBezTo>
                  <a:cubicBezTo>
                    <a:pt x="53" y="91"/>
                    <a:pt x="53" y="91"/>
                    <a:pt x="53" y="91"/>
                  </a:cubicBezTo>
                  <a:cubicBezTo>
                    <a:pt x="37" y="51"/>
                    <a:pt x="37" y="51"/>
                    <a:pt x="37" y="51"/>
                  </a:cubicBezTo>
                  <a:cubicBezTo>
                    <a:pt x="40" y="52"/>
                    <a:pt x="40" y="49"/>
                    <a:pt x="39" y="47"/>
                  </a:cubicBezTo>
                  <a:close/>
                  <a:moveTo>
                    <a:pt x="60" y="45"/>
                  </a:moveTo>
                  <a:cubicBezTo>
                    <a:pt x="60" y="45"/>
                    <a:pt x="60" y="45"/>
                    <a:pt x="60" y="45"/>
                  </a:cubicBezTo>
                  <a:cubicBezTo>
                    <a:pt x="60" y="44"/>
                    <a:pt x="59" y="44"/>
                    <a:pt x="59" y="44"/>
                  </a:cubicBezTo>
                  <a:cubicBezTo>
                    <a:pt x="60" y="43"/>
                    <a:pt x="61" y="43"/>
                    <a:pt x="62" y="44"/>
                  </a:cubicBezTo>
                  <a:cubicBezTo>
                    <a:pt x="61" y="44"/>
                    <a:pt x="60" y="45"/>
                    <a:pt x="60" y="45"/>
                  </a:cubicBezTo>
                  <a:close/>
                  <a:moveTo>
                    <a:pt x="13" y="48"/>
                  </a:moveTo>
                  <a:cubicBezTo>
                    <a:pt x="13" y="48"/>
                    <a:pt x="13" y="48"/>
                    <a:pt x="13" y="48"/>
                  </a:cubicBezTo>
                  <a:cubicBezTo>
                    <a:pt x="13" y="48"/>
                    <a:pt x="13" y="48"/>
                    <a:pt x="13" y="48"/>
                  </a:cubicBezTo>
                  <a:cubicBezTo>
                    <a:pt x="13" y="48"/>
                    <a:pt x="15" y="38"/>
                    <a:pt x="21" y="30"/>
                  </a:cubicBezTo>
                  <a:cubicBezTo>
                    <a:pt x="28" y="18"/>
                    <a:pt x="39" y="12"/>
                    <a:pt x="54" y="12"/>
                  </a:cubicBezTo>
                  <a:cubicBezTo>
                    <a:pt x="54" y="12"/>
                    <a:pt x="54" y="12"/>
                    <a:pt x="54" y="12"/>
                  </a:cubicBezTo>
                  <a:cubicBezTo>
                    <a:pt x="54" y="12"/>
                    <a:pt x="54" y="12"/>
                    <a:pt x="54" y="12"/>
                  </a:cubicBezTo>
                  <a:cubicBezTo>
                    <a:pt x="54" y="12"/>
                    <a:pt x="54" y="12"/>
                    <a:pt x="54" y="12"/>
                  </a:cubicBezTo>
                  <a:cubicBezTo>
                    <a:pt x="54" y="12"/>
                    <a:pt x="54" y="12"/>
                    <a:pt x="54" y="12"/>
                  </a:cubicBezTo>
                  <a:cubicBezTo>
                    <a:pt x="69" y="12"/>
                    <a:pt x="80" y="18"/>
                    <a:pt x="87" y="30"/>
                  </a:cubicBezTo>
                  <a:cubicBezTo>
                    <a:pt x="93" y="39"/>
                    <a:pt x="95" y="48"/>
                    <a:pt x="95" y="48"/>
                  </a:cubicBezTo>
                  <a:cubicBezTo>
                    <a:pt x="95" y="48"/>
                    <a:pt x="95" y="48"/>
                    <a:pt x="95" y="48"/>
                  </a:cubicBezTo>
                  <a:cubicBezTo>
                    <a:pt x="98" y="66"/>
                    <a:pt x="83" y="89"/>
                    <a:pt x="81" y="91"/>
                  </a:cubicBezTo>
                  <a:cubicBezTo>
                    <a:pt x="78" y="95"/>
                    <a:pt x="76" y="100"/>
                    <a:pt x="74" y="107"/>
                  </a:cubicBezTo>
                  <a:cubicBezTo>
                    <a:pt x="73" y="111"/>
                    <a:pt x="73" y="114"/>
                    <a:pt x="73" y="115"/>
                  </a:cubicBezTo>
                  <a:cubicBezTo>
                    <a:pt x="73" y="115"/>
                    <a:pt x="73" y="115"/>
                    <a:pt x="73" y="115"/>
                  </a:cubicBezTo>
                  <a:cubicBezTo>
                    <a:pt x="73" y="116"/>
                    <a:pt x="73" y="116"/>
                    <a:pt x="73" y="116"/>
                  </a:cubicBezTo>
                  <a:cubicBezTo>
                    <a:pt x="73" y="118"/>
                    <a:pt x="71" y="120"/>
                    <a:pt x="71" y="121"/>
                  </a:cubicBezTo>
                  <a:cubicBezTo>
                    <a:pt x="70" y="122"/>
                    <a:pt x="70" y="122"/>
                    <a:pt x="70" y="122"/>
                  </a:cubicBezTo>
                  <a:cubicBezTo>
                    <a:pt x="66" y="123"/>
                    <a:pt x="62" y="124"/>
                    <a:pt x="59" y="124"/>
                  </a:cubicBezTo>
                  <a:cubicBezTo>
                    <a:pt x="59" y="96"/>
                    <a:pt x="59" y="96"/>
                    <a:pt x="59" y="96"/>
                  </a:cubicBezTo>
                  <a:cubicBezTo>
                    <a:pt x="59" y="95"/>
                    <a:pt x="58" y="94"/>
                    <a:pt x="58" y="93"/>
                  </a:cubicBezTo>
                  <a:cubicBezTo>
                    <a:pt x="74" y="47"/>
                    <a:pt x="74" y="47"/>
                    <a:pt x="74" y="47"/>
                  </a:cubicBezTo>
                  <a:cubicBezTo>
                    <a:pt x="72" y="46"/>
                    <a:pt x="72" y="46"/>
                    <a:pt x="72" y="46"/>
                  </a:cubicBezTo>
                  <a:cubicBezTo>
                    <a:pt x="72" y="46"/>
                    <a:pt x="72" y="46"/>
                    <a:pt x="72" y="46"/>
                  </a:cubicBezTo>
                  <a:cubicBezTo>
                    <a:pt x="71" y="43"/>
                    <a:pt x="68" y="42"/>
                    <a:pt x="65" y="42"/>
                  </a:cubicBezTo>
                  <a:cubicBezTo>
                    <a:pt x="65" y="42"/>
                    <a:pt x="64" y="42"/>
                    <a:pt x="64" y="41"/>
                  </a:cubicBezTo>
                  <a:cubicBezTo>
                    <a:pt x="62" y="39"/>
                    <a:pt x="59" y="40"/>
                    <a:pt x="57" y="42"/>
                  </a:cubicBezTo>
                  <a:cubicBezTo>
                    <a:pt x="55" y="42"/>
                    <a:pt x="53" y="42"/>
                    <a:pt x="51" y="43"/>
                  </a:cubicBezTo>
                  <a:cubicBezTo>
                    <a:pt x="50" y="41"/>
                    <a:pt x="49" y="41"/>
                    <a:pt x="47" y="41"/>
                  </a:cubicBezTo>
                  <a:cubicBezTo>
                    <a:pt x="47" y="42"/>
                    <a:pt x="45" y="42"/>
                    <a:pt x="44" y="44"/>
                  </a:cubicBezTo>
                  <a:cubicBezTo>
                    <a:pt x="43" y="43"/>
                    <a:pt x="41" y="43"/>
                    <a:pt x="39" y="43"/>
                  </a:cubicBezTo>
                  <a:cubicBezTo>
                    <a:pt x="39" y="43"/>
                    <a:pt x="38" y="44"/>
                    <a:pt x="38" y="44"/>
                  </a:cubicBezTo>
                  <a:cubicBezTo>
                    <a:pt x="35" y="40"/>
                    <a:pt x="32" y="45"/>
                    <a:pt x="32" y="48"/>
                  </a:cubicBezTo>
                  <a:cubicBezTo>
                    <a:pt x="30" y="49"/>
                    <a:pt x="30" y="49"/>
                    <a:pt x="30" y="49"/>
                  </a:cubicBezTo>
                  <a:cubicBezTo>
                    <a:pt x="49" y="94"/>
                    <a:pt x="49" y="94"/>
                    <a:pt x="49" y="94"/>
                  </a:cubicBezTo>
                  <a:cubicBezTo>
                    <a:pt x="49" y="95"/>
                    <a:pt x="48" y="96"/>
                    <a:pt x="48" y="96"/>
                  </a:cubicBezTo>
                  <a:cubicBezTo>
                    <a:pt x="49" y="125"/>
                    <a:pt x="49" y="125"/>
                    <a:pt x="49" y="125"/>
                  </a:cubicBezTo>
                  <a:cubicBezTo>
                    <a:pt x="44" y="125"/>
                    <a:pt x="40" y="124"/>
                    <a:pt x="38" y="123"/>
                  </a:cubicBezTo>
                  <a:cubicBezTo>
                    <a:pt x="38" y="122"/>
                    <a:pt x="38" y="122"/>
                    <a:pt x="38" y="122"/>
                  </a:cubicBezTo>
                  <a:cubicBezTo>
                    <a:pt x="36" y="121"/>
                    <a:pt x="36" y="121"/>
                    <a:pt x="36" y="121"/>
                  </a:cubicBezTo>
                  <a:cubicBezTo>
                    <a:pt x="36" y="121"/>
                    <a:pt x="35" y="118"/>
                    <a:pt x="35" y="116"/>
                  </a:cubicBezTo>
                  <a:cubicBezTo>
                    <a:pt x="35" y="115"/>
                    <a:pt x="35" y="115"/>
                    <a:pt x="35" y="115"/>
                  </a:cubicBezTo>
                  <a:cubicBezTo>
                    <a:pt x="35" y="115"/>
                    <a:pt x="35" y="115"/>
                    <a:pt x="35" y="115"/>
                  </a:cubicBezTo>
                  <a:cubicBezTo>
                    <a:pt x="35" y="114"/>
                    <a:pt x="35" y="111"/>
                    <a:pt x="33" y="107"/>
                  </a:cubicBezTo>
                  <a:cubicBezTo>
                    <a:pt x="32" y="100"/>
                    <a:pt x="29" y="95"/>
                    <a:pt x="26" y="91"/>
                  </a:cubicBezTo>
                  <a:cubicBezTo>
                    <a:pt x="26" y="90"/>
                    <a:pt x="22" y="85"/>
                    <a:pt x="18" y="77"/>
                  </a:cubicBezTo>
                  <a:cubicBezTo>
                    <a:pt x="15" y="69"/>
                    <a:pt x="11" y="58"/>
                    <a:pt x="13" y="48"/>
                  </a:cubicBezTo>
                  <a:close/>
                </a:path>
              </a:pathLst>
            </a:custGeom>
            <a:solidFill>
              <a:srgbClr val="DDEDD4"/>
            </a:solidFill>
            <a:ln w="9525">
              <a:noFill/>
            </a:ln>
          </p:spPr>
          <p:txBody>
            <a:bodyPr/>
            <a:p>
              <a:endParaRPr lang="zh-CN" altLang="en-US"/>
            </a:p>
          </p:txBody>
        </p:sp>
        <p:sp>
          <p:nvSpPr>
            <p:cNvPr id="24599" name="Freeform 96"/>
            <p:cNvSpPr/>
            <p:nvPr/>
          </p:nvSpPr>
          <p:spPr>
            <a:xfrm>
              <a:off x="3425826" y="512763"/>
              <a:ext cx="520700" cy="365125"/>
            </a:xfrm>
            <a:custGeom>
              <a:avLst/>
              <a:gdLst/>
              <a:ahLst/>
              <a:cxnLst>
                <a:cxn ang="0">
                  <a:pos x="520700" y="365125"/>
                </a:cxn>
                <a:cxn ang="0">
                  <a:pos x="520700" y="179991"/>
                </a:cxn>
                <a:cxn ang="0">
                  <a:pos x="381502" y="5142"/>
                </a:cxn>
                <a:cxn ang="0">
                  <a:pos x="291282" y="200561"/>
                </a:cxn>
                <a:cxn ang="0">
                  <a:pos x="275816" y="128565"/>
                </a:cxn>
                <a:cxn ang="0">
                  <a:pos x="311904" y="84852"/>
                </a:cxn>
                <a:cxn ang="0">
                  <a:pos x="265505" y="46283"/>
                </a:cxn>
                <a:cxn ang="0">
                  <a:pos x="219106" y="84852"/>
                </a:cxn>
                <a:cxn ang="0">
                  <a:pos x="257772" y="128565"/>
                </a:cxn>
                <a:cxn ang="0">
                  <a:pos x="242305" y="195419"/>
                </a:cxn>
                <a:cxn ang="0">
                  <a:pos x="152085" y="0"/>
                </a:cxn>
                <a:cxn ang="0">
                  <a:pos x="0" y="179991"/>
                </a:cxn>
                <a:cxn ang="0">
                  <a:pos x="0" y="365125"/>
                </a:cxn>
                <a:cxn ang="0">
                  <a:pos x="520700" y="365125"/>
                </a:cxn>
              </a:cxnLst>
              <a:pathLst>
                <a:path w="202" h="142">
                  <a:moveTo>
                    <a:pt x="202" y="142"/>
                  </a:moveTo>
                  <a:cubicBezTo>
                    <a:pt x="202" y="70"/>
                    <a:pt x="202" y="70"/>
                    <a:pt x="202" y="70"/>
                  </a:cubicBezTo>
                  <a:cubicBezTo>
                    <a:pt x="202" y="41"/>
                    <a:pt x="180" y="15"/>
                    <a:pt x="148" y="2"/>
                  </a:cubicBezTo>
                  <a:cubicBezTo>
                    <a:pt x="113" y="78"/>
                    <a:pt x="113" y="78"/>
                    <a:pt x="113" y="78"/>
                  </a:cubicBezTo>
                  <a:cubicBezTo>
                    <a:pt x="107" y="50"/>
                    <a:pt x="107" y="50"/>
                    <a:pt x="107" y="50"/>
                  </a:cubicBezTo>
                  <a:cubicBezTo>
                    <a:pt x="121" y="33"/>
                    <a:pt x="121" y="33"/>
                    <a:pt x="121" y="33"/>
                  </a:cubicBezTo>
                  <a:cubicBezTo>
                    <a:pt x="103" y="18"/>
                    <a:pt x="103" y="18"/>
                    <a:pt x="103" y="18"/>
                  </a:cubicBezTo>
                  <a:cubicBezTo>
                    <a:pt x="103" y="18"/>
                    <a:pt x="87" y="31"/>
                    <a:pt x="85" y="33"/>
                  </a:cubicBezTo>
                  <a:cubicBezTo>
                    <a:pt x="100" y="50"/>
                    <a:pt x="100" y="50"/>
                    <a:pt x="100" y="50"/>
                  </a:cubicBezTo>
                  <a:cubicBezTo>
                    <a:pt x="94" y="76"/>
                    <a:pt x="94" y="76"/>
                    <a:pt x="94" y="76"/>
                  </a:cubicBezTo>
                  <a:cubicBezTo>
                    <a:pt x="59" y="0"/>
                    <a:pt x="59" y="0"/>
                    <a:pt x="59" y="0"/>
                  </a:cubicBezTo>
                  <a:cubicBezTo>
                    <a:pt x="25" y="12"/>
                    <a:pt x="0" y="39"/>
                    <a:pt x="0" y="70"/>
                  </a:cubicBezTo>
                  <a:cubicBezTo>
                    <a:pt x="0" y="142"/>
                    <a:pt x="0" y="142"/>
                    <a:pt x="0" y="142"/>
                  </a:cubicBezTo>
                  <a:lnTo>
                    <a:pt x="202" y="142"/>
                  </a:lnTo>
                  <a:close/>
                </a:path>
              </a:pathLst>
            </a:custGeom>
            <a:solidFill>
              <a:srgbClr val="FBDDDE"/>
            </a:solidFill>
            <a:ln w="9525">
              <a:noFill/>
            </a:ln>
          </p:spPr>
          <p:txBody>
            <a:bodyPr/>
            <a:p>
              <a:endParaRPr lang="zh-CN" altLang="en-US"/>
            </a:p>
          </p:txBody>
        </p:sp>
      </p:grpSp>
      <p:grpSp>
        <p:nvGrpSpPr>
          <p:cNvPr id="24600" name="组合 1262"/>
          <p:cNvGrpSpPr/>
          <p:nvPr/>
        </p:nvGrpSpPr>
        <p:grpSpPr>
          <a:xfrm>
            <a:off x="2324100" y="1630363"/>
            <a:ext cx="698500" cy="696912"/>
            <a:chOff x="4291013" y="7938"/>
            <a:chExt cx="985838" cy="985838"/>
          </a:xfrm>
        </p:grpSpPr>
        <p:sp>
          <p:nvSpPr>
            <p:cNvPr id="24601" name="Freeform 85"/>
            <p:cNvSpPr/>
            <p:nvPr/>
          </p:nvSpPr>
          <p:spPr>
            <a:xfrm>
              <a:off x="4291013" y="793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552000"/>
            </a:solidFill>
            <a:ln w="9525">
              <a:noFill/>
            </a:ln>
          </p:spPr>
          <p:txBody>
            <a:bodyPr/>
            <a:p>
              <a:endParaRPr lang="zh-CN" altLang="en-US"/>
            </a:p>
          </p:txBody>
        </p:sp>
        <p:sp>
          <p:nvSpPr>
            <p:cNvPr id="24602" name="Freeform 105"/>
            <p:cNvSpPr>
              <a:spLocks noEditPoints="1"/>
            </p:cNvSpPr>
            <p:nvPr/>
          </p:nvSpPr>
          <p:spPr>
            <a:xfrm>
              <a:off x="4457701" y="285751"/>
              <a:ext cx="620713" cy="401638"/>
            </a:xfrm>
            <a:custGeom>
              <a:avLst/>
              <a:gdLst/>
              <a:ahLst/>
              <a:cxnLst>
                <a:cxn ang="0">
                  <a:pos x="618137" y="368168"/>
                </a:cxn>
                <a:cxn ang="0">
                  <a:pos x="582079" y="36044"/>
                </a:cxn>
                <a:cxn ang="0">
                  <a:pos x="548596" y="5149"/>
                </a:cxn>
                <a:cxn ang="0">
                  <a:pos x="522841" y="30895"/>
                </a:cxn>
                <a:cxn ang="0">
                  <a:pos x="51511" y="185371"/>
                </a:cxn>
                <a:cxn ang="0">
                  <a:pos x="0" y="169923"/>
                </a:cxn>
                <a:cxn ang="0">
                  <a:pos x="15453" y="301228"/>
                </a:cxn>
                <a:cxn ang="0">
                  <a:pos x="61813" y="278057"/>
                </a:cxn>
                <a:cxn ang="0">
                  <a:pos x="162261" y="293504"/>
                </a:cxn>
                <a:cxn ang="0">
                  <a:pos x="239528" y="386190"/>
                </a:cxn>
                <a:cxn ang="0">
                  <a:pos x="360580" y="326974"/>
                </a:cxn>
                <a:cxn ang="0">
                  <a:pos x="360580" y="324399"/>
                </a:cxn>
                <a:cxn ang="0">
                  <a:pos x="576928" y="360444"/>
                </a:cxn>
                <a:cxn ang="0">
                  <a:pos x="600108" y="391339"/>
                </a:cxn>
                <a:cxn ang="0">
                  <a:pos x="618137" y="368168"/>
                </a:cxn>
                <a:cxn ang="0">
                  <a:pos x="254981" y="357869"/>
                </a:cxn>
                <a:cxn ang="0">
                  <a:pos x="203470" y="301228"/>
                </a:cxn>
                <a:cxn ang="0">
                  <a:pos x="319371" y="319250"/>
                </a:cxn>
                <a:cxn ang="0">
                  <a:pos x="254981" y="357869"/>
                </a:cxn>
              </a:cxnLst>
              <a:pathLst>
                <a:path w="241" h="156">
                  <a:moveTo>
                    <a:pt x="240" y="143"/>
                  </a:moveTo>
                  <a:cubicBezTo>
                    <a:pt x="226" y="14"/>
                    <a:pt x="226" y="14"/>
                    <a:pt x="226" y="14"/>
                  </a:cubicBezTo>
                  <a:cubicBezTo>
                    <a:pt x="226" y="14"/>
                    <a:pt x="225" y="0"/>
                    <a:pt x="213" y="2"/>
                  </a:cubicBezTo>
                  <a:cubicBezTo>
                    <a:pt x="201" y="3"/>
                    <a:pt x="203" y="12"/>
                    <a:pt x="203" y="12"/>
                  </a:cubicBezTo>
                  <a:cubicBezTo>
                    <a:pt x="203" y="12"/>
                    <a:pt x="24" y="71"/>
                    <a:pt x="20" y="72"/>
                  </a:cubicBezTo>
                  <a:cubicBezTo>
                    <a:pt x="17" y="74"/>
                    <a:pt x="0" y="66"/>
                    <a:pt x="0" y="66"/>
                  </a:cubicBezTo>
                  <a:cubicBezTo>
                    <a:pt x="6" y="117"/>
                    <a:pt x="6" y="117"/>
                    <a:pt x="6" y="117"/>
                  </a:cubicBezTo>
                  <a:cubicBezTo>
                    <a:pt x="24" y="108"/>
                    <a:pt x="24" y="108"/>
                    <a:pt x="24" y="108"/>
                  </a:cubicBezTo>
                  <a:cubicBezTo>
                    <a:pt x="63" y="114"/>
                    <a:pt x="63" y="114"/>
                    <a:pt x="63" y="114"/>
                  </a:cubicBezTo>
                  <a:cubicBezTo>
                    <a:pt x="60" y="121"/>
                    <a:pt x="55" y="144"/>
                    <a:pt x="93" y="150"/>
                  </a:cubicBezTo>
                  <a:cubicBezTo>
                    <a:pt x="133" y="156"/>
                    <a:pt x="137" y="139"/>
                    <a:pt x="140" y="127"/>
                  </a:cubicBezTo>
                  <a:cubicBezTo>
                    <a:pt x="140" y="126"/>
                    <a:pt x="140" y="126"/>
                    <a:pt x="140" y="126"/>
                  </a:cubicBezTo>
                  <a:cubicBezTo>
                    <a:pt x="224" y="140"/>
                    <a:pt x="224" y="140"/>
                    <a:pt x="224" y="140"/>
                  </a:cubicBezTo>
                  <a:cubicBezTo>
                    <a:pt x="224" y="140"/>
                    <a:pt x="225" y="153"/>
                    <a:pt x="233" y="152"/>
                  </a:cubicBezTo>
                  <a:cubicBezTo>
                    <a:pt x="241" y="150"/>
                    <a:pt x="240" y="143"/>
                    <a:pt x="240" y="143"/>
                  </a:cubicBezTo>
                  <a:close/>
                  <a:moveTo>
                    <a:pt x="99" y="139"/>
                  </a:moveTo>
                  <a:cubicBezTo>
                    <a:pt x="79" y="137"/>
                    <a:pt x="78" y="133"/>
                    <a:pt x="79" y="117"/>
                  </a:cubicBezTo>
                  <a:cubicBezTo>
                    <a:pt x="124" y="124"/>
                    <a:pt x="124" y="124"/>
                    <a:pt x="124" y="124"/>
                  </a:cubicBezTo>
                  <a:cubicBezTo>
                    <a:pt x="122" y="132"/>
                    <a:pt x="121" y="143"/>
                    <a:pt x="99" y="139"/>
                  </a:cubicBezTo>
                  <a:close/>
                </a:path>
              </a:pathLst>
            </a:custGeom>
            <a:solidFill>
              <a:srgbClr val="DDEDD4"/>
            </a:solidFill>
            <a:ln w="9525">
              <a:noFill/>
            </a:ln>
          </p:spPr>
          <p:txBody>
            <a:bodyPr/>
            <a:p>
              <a:endParaRPr lang="zh-CN" altLang="en-US"/>
            </a:p>
          </p:txBody>
        </p:sp>
      </p:grpSp>
      <p:grpSp>
        <p:nvGrpSpPr>
          <p:cNvPr id="24603" name="组合 1258"/>
          <p:cNvGrpSpPr/>
          <p:nvPr/>
        </p:nvGrpSpPr>
        <p:grpSpPr>
          <a:xfrm>
            <a:off x="7246938" y="2551113"/>
            <a:ext cx="695325" cy="698500"/>
            <a:chOff x="5387976" y="7938"/>
            <a:chExt cx="984250" cy="985838"/>
          </a:xfrm>
        </p:grpSpPr>
        <p:sp>
          <p:nvSpPr>
            <p:cNvPr id="24604" name="Freeform 86"/>
            <p:cNvSpPr/>
            <p:nvPr/>
          </p:nvSpPr>
          <p:spPr>
            <a:xfrm>
              <a:off x="5387976" y="7938"/>
              <a:ext cx="984250" cy="985838"/>
            </a:xfrm>
            <a:custGeom>
              <a:avLst/>
              <a:gdLst/>
              <a:ahLst/>
              <a:cxnLst>
                <a:cxn ang="0">
                  <a:pos x="984250" y="785066"/>
                </a:cxn>
                <a:cxn ang="0">
                  <a:pos x="783802" y="985838"/>
                </a:cxn>
                <a:cxn ang="0">
                  <a:pos x="197877" y="985838"/>
                </a:cxn>
                <a:cxn ang="0">
                  <a:pos x="0" y="785066"/>
                </a:cxn>
                <a:cxn ang="0">
                  <a:pos x="0" y="200771"/>
                </a:cxn>
                <a:cxn ang="0">
                  <a:pos x="197877" y="0"/>
                </a:cxn>
                <a:cxn ang="0">
                  <a:pos x="783802" y="0"/>
                </a:cxn>
                <a:cxn ang="0">
                  <a:pos x="984250" y="200771"/>
                </a:cxn>
                <a:cxn ang="0">
                  <a:pos x="984250" y="785066"/>
                </a:cxn>
              </a:cxnLst>
              <a:pathLst>
                <a:path w="383" h="383">
                  <a:moveTo>
                    <a:pt x="383" y="305"/>
                  </a:moveTo>
                  <a:cubicBezTo>
                    <a:pt x="383" y="348"/>
                    <a:pt x="348" y="383"/>
                    <a:pt x="305" y="383"/>
                  </a:cubicBezTo>
                  <a:cubicBezTo>
                    <a:pt x="77" y="383"/>
                    <a:pt x="77" y="383"/>
                    <a:pt x="77" y="383"/>
                  </a:cubicBezTo>
                  <a:cubicBezTo>
                    <a:pt x="34" y="383"/>
                    <a:pt x="0" y="348"/>
                    <a:pt x="0" y="305"/>
                  </a:cubicBezTo>
                  <a:cubicBezTo>
                    <a:pt x="0" y="78"/>
                    <a:pt x="0" y="78"/>
                    <a:pt x="0" y="78"/>
                  </a:cubicBezTo>
                  <a:cubicBezTo>
                    <a:pt x="0" y="35"/>
                    <a:pt x="34" y="0"/>
                    <a:pt x="77" y="0"/>
                  </a:cubicBezTo>
                  <a:cubicBezTo>
                    <a:pt x="305" y="0"/>
                    <a:pt x="305" y="0"/>
                    <a:pt x="305" y="0"/>
                  </a:cubicBezTo>
                  <a:cubicBezTo>
                    <a:pt x="348" y="0"/>
                    <a:pt x="383" y="35"/>
                    <a:pt x="383" y="78"/>
                  </a:cubicBezTo>
                  <a:cubicBezTo>
                    <a:pt x="383" y="305"/>
                    <a:pt x="383" y="305"/>
                    <a:pt x="383" y="305"/>
                  </a:cubicBezTo>
                </a:path>
              </a:pathLst>
            </a:custGeom>
            <a:solidFill>
              <a:srgbClr val="6A1D15"/>
            </a:solidFill>
            <a:ln w="9525">
              <a:noFill/>
            </a:ln>
          </p:spPr>
          <p:txBody>
            <a:bodyPr/>
            <a:p>
              <a:endParaRPr lang="zh-CN" altLang="en-US"/>
            </a:p>
          </p:txBody>
        </p:sp>
        <p:sp>
          <p:nvSpPr>
            <p:cNvPr id="24605" name="Freeform 106"/>
            <p:cNvSpPr>
              <a:spLocks noEditPoints="1"/>
            </p:cNvSpPr>
            <p:nvPr/>
          </p:nvSpPr>
          <p:spPr>
            <a:xfrm>
              <a:off x="5678488" y="188913"/>
              <a:ext cx="414338" cy="646113"/>
            </a:xfrm>
            <a:custGeom>
              <a:avLst/>
              <a:gdLst/>
              <a:ahLst/>
              <a:cxnLst>
                <a:cxn ang="0">
                  <a:pos x="404043" y="159597"/>
                </a:cxn>
                <a:cxn ang="0">
                  <a:pos x="205882" y="0"/>
                </a:cxn>
                <a:cxn ang="0">
                  <a:pos x="205882" y="0"/>
                </a:cxn>
                <a:cxn ang="0">
                  <a:pos x="10294" y="159597"/>
                </a:cxn>
                <a:cxn ang="0">
                  <a:pos x="33455" y="293453"/>
                </a:cxn>
                <a:cxn ang="0">
                  <a:pos x="77205" y="378400"/>
                </a:cxn>
                <a:cxn ang="0">
                  <a:pos x="203308" y="646113"/>
                </a:cxn>
                <a:cxn ang="0">
                  <a:pos x="334558" y="378400"/>
                </a:cxn>
                <a:cxn ang="0">
                  <a:pos x="380882" y="293453"/>
                </a:cxn>
                <a:cxn ang="0">
                  <a:pos x="404043" y="159597"/>
                </a:cxn>
                <a:cxn ang="0">
                  <a:pos x="342279" y="198209"/>
                </a:cxn>
                <a:cxn ang="0">
                  <a:pos x="334558" y="205932"/>
                </a:cxn>
                <a:cxn ang="0">
                  <a:pos x="288235" y="205932"/>
                </a:cxn>
                <a:cxn ang="0">
                  <a:pos x="216176" y="275434"/>
                </a:cxn>
                <a:cxn ang="0">
                  <a:pos x="216176" y="324343"/>
                </a:cxn>
                <a:cxn ang="0">
                  <a:pos x="208455" y="332066"/>
                </a:cxn>
                <a:cxn ang="0">
                  <a:pos x="205882" y="332066"/>
                </a:cxn>
                <a:cxn ang="0">
                  <a:pos x="198161" y="324343"/>
                </a:cxn>
                <a:cxn ang="0">
                  <a:pos x="198161" y="275434"/>
                </a:cxn>
                <a:cxn ang="0">
                  <a:pos x="126102" y="205932"/>
                </a:cxn>
                <a:cxn ang="0">
                  <a:pos x="74632" y="205932"/>
                </a:cxn>
                <a:cxn ang="0">
                  <a:pos x="66911" y="198209"/>
                </a:cxn>
                <a:cxn ang="0">
                  <a:pos x="66911" y="193061"/>
                </a:cxn>
                <a:cxn ang="0">
                  <a:pos x="74632" y="185339"/>
                </a:cxn>
                <a:cxn ang="0">
                  <a:pos x="126102" y="185339"/>
                </a:cxn>
                <a:cxn ang="0">
                  <a:pos x="198161" y="113262"/>
                </a:cxn>
                <a:cxn ang="0">
                  <a:pos x="198161" y="64353"/>
                </a:cxn>
                <a:cxn ang="0">
                  <a:pos x="205882" y="56631"/>
                </a:cxn>
                <a:cxn ang="0">
                  <a:pos x="208455" y="56631"/>
                </a:cxn>
                <a:cxn ang="0">
                  <a:pos x="216176" y="64353"/>
                </a:cxn>
                <a:cxn ang="0">
                  <a:pos x="216176" y="113262"/>
                </a:cxn>
                <a:cxn ang="0">
                  <a:pos x="288235" y="185339"/>
                </a:cxn>
                <a:cxn ang="0">
                  <a:pos x="334558" y="185339"/>
                </a:cxn>
                <a:cxn ang="0">
                  <a:pos x="342279" y="193061"/>
                </a:cxn>
                <a:cxn ang="0">
                  <a:pos x="342279" y="198209"/>
                </a:cxn>
              </a:cxnLst>
              <a:pathLst>
                <a:path w="161" h="251">
                  <a:moveTo>
                    <a:pt x="157" y="62"/>
                  </a:moveTo>
                  <a:cubicBezTo>
                    <a:pt x="141" y="0"/>
                    <a:pt x="80" y="0"/>
                    <a:pt x="80" y="0"/>
                  </a:cubicBezTo>
                  <a:cubicBezTo>
                    <a:pt x="80" y="0"/>
                    <a:pt x="80" y="0"/>
                    <a:pt x="80" y="0"/>
                  </a:cubicBezTo>
                  <a:cubicBezTo>
                    <a:pt x="75" y="0"/>
                    <a:pt x="19" y="3"/>
                    <a:pt x="4" y="62"/>
                  </a:cubicBezTo>
                  <a:cubicBezTo>
                    <a:pt x="4" y="62"/>
                    <a:pt x="0" y="85"/>
                    <a:pt x="13" y="114"/>
                  </a:cubicBezTo>
                  <a:cubicBezTo>
                    <a:pt x="13" y="114"/>
                    <a:pt x="28" y="143"/>
                    <a:pt x="30" y="147"/>
                  </a:cubicBezTo>
                  <a:cubicBezTo>
                    <a:pt x="30" y="147"/>
                    <a:pt x="71" y="207"/>
                    <a:pt x="79" y="251"/>
                  </a:cubicBezTo>
                  <a:cubicBezTo>
                    <a:pt x="88" y="207"/>
                    <a:pt x="130" y="147"/>
                    <a:pt x="130" y="147"/>
                  </a:cubicBezTo>
                  <a:cubicBezTo>
                    <a:pt x="133" y="143"/>
                    <a:pt x="148" y="114"/>
                    <a:pt x="148" y="114"/>
                  </a:cubicBezTo>
                  <a:cubicBezTo>
                    <a:pt x="161" y="85"/>
                    <a:pt x="157" y="62"/>
                    <a:pt x="157" y="62"/>
                  </a:cubicBezTo>
                  <a:close/>
                  <a:moveTo>
                    <a:pt x="133" y="77"/>
                  </a:moveTo>
                  <a:cubicBezTo>
                    <a:pt x="133" y="78"/>
                    <a:pt x="132" y="80"/>
                    <a:pt x="130" y="80"/>
                  </a:cubicBezTo>
                  <a:cubicBezTo>
                    <a:pt x="112" y="80"/>
                    <a:pt x="112" y="80"/>
                    <a:pt x="112" y="80"/>
                  </a:cubicBezTo>
                  <a:cubicBezTo>
                    <a:pt x="110" y="94"/>
                    <a:pt x="99" y="105"/>
                    <a:pt x="84" y="107"/>
                  </a:cubicBezTo>
                  <a:cubicBezTo>
                    <a:pt x="84" y="126"/>
                    <a:pt x="84" y="126"/>
                    <a:pt x="84" y="126"/>
                  </a:cubicBezTo>
                  <a:cubicBezTo>
                    <a:pt x="84" y="128"/>
                    <a:pt x="83" y="129"/>
                    <a:pt x="81" y="129"/>
                  </a:cubicBezTo>
                  <a:cubicBezTo>
                    <a:pt x="80" y="129"/>
                    <a:pt x="80" y="129"/>
                    <a:pt x="80" y="129"/>
                  </a:cubicBezTo>
                  <a:cubicBezTo>
                    <a:pt x="79" y="129"/>
                    <a:pt x="77" y="128"/>
                    <a:pt x="77" y="126"/>
                  </a:cubicBezTo>
                  <a:cubicBezTo>
                    <a:pt x="77" y="107"/>
                    <a:pt x="77" y="107"/>
                    <a:pt x="77" y="107"/>
                  </a:cubicBezTo>
                  <a:cubicBezTo>
                    <a:pt x="63" y="105"/>
                    <a:pt x="51" y="94"/>
                    <a:pt x="49" y="80"/>
                  </a:cubicBezTo>
                  <a:cubicBezTo>
                    <a:pt x="29" y="80"/>
                    <a:pt x="29" y="80"/>
                    <a:pt x="29" y="80"/>
                  </a:cubicBezTo>
                  <a:cubicBezTo>
                    <a:pt x="27" y="80"/>
                    <a:pt x="26" y="78"/>
                    <a:pt x="26" y="77"/>
                  </a:cubicBezTo>
                  <a:cubicBezTo>
                    <a:pt x="26" y="75"/>
                    <a:pt x="26" y="75"/>
                    <a:pt x="26" y="75"/>
                  </a:cubicBezTo>
                  <a:cubicBezTo>
                    <a:pt x="26" y="74"/>
                    <a:pt x="27" y="72"/>
                    <a:pt x="29" y="72"/>
                  </a:cubicBezTo>
                  <a:cubicBezTo>
                    <a:pt x="49" y="72"/>
                    <a:pt x="49" y="72"/>
                    <a:pt x="49" y="72"/>
                  </a:cubicBezTo>
                  <a:cubicBezTo>
                    <a:pt x="50" y="57"/>
                    <a:pt x="62" y="45"/>
                    <a:pt x="77" y="44"/>
                  </a:cubicBezTo>
                  <a:cubicBezTo>
                    <a:pt x="77" y="25"/>
                    <a:pt x="77" y="25"/>
                    <a:pt x="77" y="25"/>
                  </a:cubicBezTo>
                  <a:cubicBezTo>
                    <a:pt x="77" y="24"/>
                    <a:pt x="79" y="22"/>
                    <a:pt x="80" y="22"/>
                  </a:cubicBezTo>
                  <a:cubicBezTo>
                    <a:pt x="81" y="22"/>
                    <a:pt x="81" y="22"/>
                    <a:pt x="81" y="22"/>
                  </a:cubicBezTo>
                  <a:cubicBezTo>
                    <a:pt x="83" y="22"/>
                    <a:pt x="84" y="24"/>
                    <a:pt x="84" y="25"/>
                  </a:cubicBezTo>
                  <a:cubicBezTo>
                    <a:pt x="84" y="44"/>
                    <a:pt x="84" y="44"/>
                    <a:pt x="84" y="44"/>
                  </a:cubicBezTo>
                  <a:cubicBezTo>
                    <a:pt x="99" y="46"/>
                    <a:pt x="111" y="57"/>
                    <a:pt x="112" y="72"/>
                  </a:cubicBezTo>
                  <a:cubicBezTo>
                    <a:pt x="130" y="72"/>
                    <a:pt x="130" y="72"/>
                    <a:pt x="130" y="72"/>
                  </a:cubicBezTo>
                  <a:cubicBezTo>
                    <a:pt x="132" y="72"/>
                    <a:pt x="133" y="74"/>
                    <a:pt x="133" y="75"/>
                  </a:cubicBezTo>
                  <a:lnTo>
                    <a:pt x="133" y="77"/>
                  </a:lnTo>
                  <a:close/>
                </a:path>
              </a:pathLst>
            </a:custGeom>
            <a:solidFill>
              <a:srgbClr val="FBDDDE"/>
            </a:solidFill>
            <a:ln w="9525">
              <a:noFill/>
            </a:ln>
          </p:spPr>
          <p:txBody>
            <a:bodyPr/>
            <a:p>
              <a:endParaRPr lang="zh-CN" altLang="en-US"/>
            </a:p>
          </p:txBody>
        </p:sp>
      </p:grpSp>
      <p:grpSp>
        <p:nvGrpSpPr>
          <p:cNvPr id="24606" name="组合 1253"/>
          <p:cNvGrpSpPr/>
          <p:nvPr/>
        </p:nvGrpSpPr>
        <p:grpSpPr>
          <a:xfrm>
            <a:off x="10164763" y="2551113"/>
            <a:ext cx="696912" cy="698500"/>
            <a:chOff x="1028701" y="1089026"/>
            <a:chExt cx="985838" cy="985838"/>
          </a:xfrm>
        </p:grpSpPr>
        <p:sp>
          <p:nvSpPr>
            <p:cNvPr id="24607" name="Freeform 78"/>
            <p:cNvSpPr/>
            <p:nvPr/>
          </p:nvSpPr>
          <p:spPr>
            <a:xfrm>
              <a:off x="1028701" y="1089026"/>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9E4D00"/>
            </a:solidFill>
            <a:ln w="9525">
              <a:noFill/>
            </a:ln>
          </p:spPr>
          <p:txBody>
            <a:bodyPr/>
            <a:p>
              <a:endParaRPr lang="zh-CN" altLang="en-US"/>
            </a:p>
          </p:txBody>
        </p:sp>
        <p:sp>
          <p:nvSpPr>
            <p:cNvPr id="24608" name="Freeform 107"/>
            <p:cNvSpPr/>
            <p:nvPr/>
          </p:nvSpPr>
          <p:spPr>
            <a:xfrm>
              <a:off x="1246188" y="1228726"/>
              <a:ext cx="590550" cy="631825"/>
            </a:xfrm>
            <a:custGeom>
              <a:avLst/>
              <a:gdLst/>
              <a:ahLst/>
              <a:cxnLst>
                <a:cxn ang="0">
                  <a:pos x="580234" y="130988"/>
                </a:cxn>
                <a:cxn ang="0">
                  <a:pos x="425505" y="10273"/>
                </a:cxn>
                <a:cxn ang="0">
                  <a:pos x="407453" y="20547"/>
                </a:cxn>
                <a:cxn ang="0">
                  <a:pos x="402296" y="74483"/>
                </a:cxn>
                <a:cxn ang="0">
                  <a:pos x="394559" y="89893"/>
                </a:cxn>
                <a:cxn ang="0">
                  <a:pos x="242409" y="251702"/>
                </a:cxn>
                <a:cxn ang="0">
                  <a:pos x="224357" y="259407"/>
                </a:cxn>
                <a:cxn ang="0">
                  <a:pos x="118625" y="285091"/>
                </a:cxn>
                <a:cxn ang="0">
                  <a:pos x="123783" y="300502"/>
                </a:cxn>
                <a:cxn ang="0">
                  <a:pos x="198569" y="377553"/>
                </a:cxn>
                <a:cxn ang="0">
                  <a:pos x="0" y="631825"/>
                </a:cxn>
                <a:cxn ang="0">
                  <a:pos x="232093" y="400669"/>
                </a:cxn>
                <a:cxn ang="0">
                  <a:pos x="309458" y="459742"/>
                </a:cxn>
                <a:cxn ang="0">
                  <a:pos x="335246" y="457174"/>
                </a:cxn>
                <a:cxn ang="0">
                  <a:pos x="345562" y="359575"/>
                </a:cxn>
                <a:cxn ang="0">
                  <a:pos x="348140" y="341596"/>
                </a:cxn>
                <a:cxn ang="0">
                  <a:pos x="495133" y="177219"/>
                </a:cxn>
                <a:cxn ang="0">
                  <a:pos x="508027" y="174650"/>
                </a:cxn>
                <a:cxn ang="0">
                  <a:pos x="580234" y="148966"/>
                </a:cxn>
                <a:cxn ang="0">
                  <a:pos x="580234" y="130988"/>
                </a:cxn>
              </a:cxnLst>
              <a:pathLst>
                <a:path w="229" h="246">
                  <a:moveTo>
                    <a:pt x="225" y="51"/>
                  </a:moveTo>
                  <a:cubicBezTo>
                    <a:pt x="225" y="51"/>
                    <a:pt x="191" y="11"/>
                    <a:pt x="165" y="4"/>
                  </a:cubicBezTo>
                  <a:cubicBezTo>
                    <a:pt x="165" y="4"/>
                    <a:pt x="159" y="0"/>
                    <a:pt x="158" y="8"/>
                  </a:cubicBezTo>
                  <a:cubicBezTo>
                    <a:pt x="158" y="8"/>
                    <a:pt x="156" y="25"/>
                    <a:pt x="156" y="29"/>
                  </a:cubicBezTo>
                  <a:cubicBezTo>
                    <a:pt x="156" y="29"/>
                    <a:pt x="158" y="30"/>
                    <a:pt x="153" y="35"/>
                  </a:cubicBezTo>
                  <a:cubicBezTo>
                    <a:pt x="149" y="39"/>
                    <a:pt x="94" y="98"/>
                    <a:pt x="94" y="98"/>
                  </a:cubicBezTo>
                  <a:cubicBezTo>
                    <a:pt x="94" y="98"/>
                    <a:pt x="90" y="101"/>
                    <a:pt x="87" y="101"/>
                  </a:cubicBezTo>
                  <a:cubicBezTo>
                    <a:pt x="87" y="101"/>
                    <a:pt x="58" y="96"/>
                    <a:pt x="46" y="111"/>
                  </a:cubicBezTo>
                  <a:cubicBezTo>
                    <a:pt x="46" y="111"/>
                    <a:pt x="45" y="113"/>
                    <a:pt x="48" y="117"/>
                  </a:cubicBezTo>
                  <a:cubicBezTo>
                    <a:pt x="77" y="147"/>
                    <a:pt x="77" y="147"/>
                    <a:pt x="77" y="147"/>
                  </a:cubicBezTo>
                  <a:cubicBezTo>
                    <a:pt x="0" y="246"/>
                    <a:pt x="0" y="246"/>
                    <a:pt x="0" y="246"/>
                  </a:cubicBezTo>
                  <a:cubicBezTo>
                    <a:pt x="90" y="156"/>
                    <a:pt x="90" y="156"/>
                    <a:pt x="90" y="156"/>
                  </a:cubicBezTo>
                  <a:cubicBezTo>
                    <a:pt x="120" y="179"/>
                    <a:pt x="120" y="179"/>
                    <a:pt x="120" y="179"/>
                  </a:cubicBezTo>
                  <a:cubicBezTo>
                    <a:pt x="120" y="179"/>
                    <a:pt x="127" y="181"/>
                    <a:pt x="130" y="178"/>
                  </a:cubicBezTo>
                  <a:cubicBezTo>
                    <a:pt x="132" y="176"/>
                    <a:pt x="140" y="162"/>
                    <a:pt x="134" y="140"/>
                  </a:cubicBezTo>
                  <a:cubicBezTo>
                    <a:pt x="134" y="140"/>
                    <a:pt x="133" y="137"/>
                    <a:pt x="135" y="133"/>
                  </a:cubicBezTo>
                  <a:cubicBezTo>
                    <a:pt x="138" y="130"/>
                    <a:pt x="192" y="69"/>
                    <a:pt x="192" y="69"/>
                  </a:cubicBezTo>
                  <a:cubicBezTo>
                    <a:pt x="192" y="69"/>
                    <a:pt x="195" y="67"/>
                    <a:pt x="197" y="68"/>
                  </a:cubicBezTo>
                  <a:cubicBezTo>
                    <a:pt x="197" y="68"/>
                    <a:pt x="221" y="64"/>
                    <a:pt x="225" y="58"/>
                  </a:cubicBezTo>
                  <a:cubicBezTo>
                    <a:pt x="225" y="58"/>
                    <a:pt x="229" y="56"/>
                    <a:pt x="225" y="51"/>
                  </a:cubicBezTo>
                  <a:close/>
                </a:path>
              </a:pathLst>
            </a:custGeom>
            <a:solidFill>
              <a:srgbClr val="FDE6CD"/>
            </a:solidFill>
            <a:ln w="9525">
              <a:noFill/>
            </a:ln>
          </p:spPr>
          <p:txBody>
            <a:bodyPr/>
            <a:p>
              <a:endParaRPr lang="zh-CN" altLang="en-US"/>
            </a:p>
          </p:txBody>
        </p:sp>
      </p:grpSp>
      <p:grpSp>
        <p:nvGrpSpPr>
          <p:cNvPr id="24609" name="组合 1254"/>
          <p:cNvGrpSpPr/>
          <p:nvPr/>
        </p:nvGrpSpPr>
        <p:grpSpPr>
          <a:xfrm>
            <a:off x="2324100" y="2551113"/>
            <a:ext cx="698500" cy="698500"/>
            <a:chOff x="2098676" y="1089026"/>
            <a:chExt cx="985838" cy="985838"/>
          </a:xfrm>
        </p:grpSpPr>
        <p:sp>
          <p:nvSpPr>
            <p:cNvPr id="24610" name="Freeform 77"/>
            <p:cNvSpPr/>
            <p:nvPr/>
          </p:nvSpPr>
          <p:spPr>
            <a:xfrm>
              <a:off x="2098676" y="1089026"/>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8B4326"/>
            </a:solidFill>
            <a:ln w="9525">
              <a:noFill/>
            </a:ln>
          </p:spPr>
          <p:txBody>
            <a:bodyPr/>
            <a:p>
              <a:endParaRPr lang="zh-CN" altLang="en-US"/>
            </a:p>
          </p:txBody>
        </p:sp>
        <p:sp>
          <p:nvSpPr>
            <p:cNvPr id="24611" name="Freeform 108"/>
            <p:cNvSpPr/>
            <p:nvPr/>
          </p:nvSpPr>
          <p:spPr>
            <a:xfrm>
              <a:off x="2690813" y="1506538"/>
              <a:ext cx="117475" cy="107950"/>
            </a:xfrm>
            <a:custGeom>
              <a:avLst/>
              <a:gdLst/>
              <a:ahLst/>
              <a:cxnLst>
                <a:cxn ang="0">
                  <a:pos x="89383" y="0"/>
                </a:cxn>
                <a:cxn ang="0">
                  <a:pos x="30645" y="0"/>
                </a:cxn>
                <a:cxn ang="0">
                  <a:pos x="0" y="30842"/>
                </a:cxn>
                <a:cxn ang="0">
                  <a:pos x="0" y="79677"/>
                </a:cxn>
                <a:cxn ang="0">
                  <a:pos x="30645" y="107950"/>
                </a:cxn>
                <a:cxn ang="0">
                  <a:pos x="89383" y="107950"/>
                </a:cxn>
                <a:cxn ang="0">
                  <a:pos x="117475" y="79677"/>
                </a:cxn>
                <a:cxn ang="0">
                  <a:pos x="117475" y="30842"/>
                </a:cxn>
                <a:cxn ang="0">
                  <a:pos x="89383" y="0"/>
                </a:cxn>
              </a:cxnLst>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rgbClr val="DDEDD4"/>
            </a:solidFill>
            <a:ln w="9525">
              <a:noFill/>
            </a:ln>
          </p:spPr>
          <p:txBody>
            <a:bodyPr/>
            <a:p>
              <a:endParaRPr lang="zh-CN" altLang="en-US"/>
            </a:p>
          </p:txBody>
        </p:sp>
        <p:sp>
          <p:nvSpPr>
            <p:cNvPr id="24612" name="Freeform 109"/>
            <p:cNvSpPr/>
            <p:nvPr/>
          </p:nvSpPr>
          <p:spPr>
            <a:xfrm>
              <a:off x="2376488" y="1506538"/>
              <a:ext cx="119063" cy="107950"/>
            </a:xfrm>
            <a:custGeom>
              <a:avLst/>
              <a:gdLst/>
              <a:ahLst/>
              <a:cxnLst>
                <a:cxn ang="0">
                  <a:pos x="88003" y="107950"/>
                </a:cxn>
                <a:cxn ang="0">
                  <a:pos x="119063" y="79677"/>
                </a:cxn>
                <a:cxn ang="0">
                  <a:pos x="119063" y="30842"/>
                </a:cxn>
                <a:cxn ang="0">
                  <a:pos x="88003" y="0"/>
                </a:cxn>
                <a:cxn ang="0">
                  <a:pos x="28471" y="0"/>
                </a:cxn>
                <a:cxn ang="0">
                  <a:pos x="0" y="30842"/>
                </a:cxn>
                <a:cxn ang="0">
                  <a:pos x="0" y="79677"/>
                </a:cxn>
                <a:cxn ang="0">
                  <a:pos x="28471" y="107950"/>
                </a:cxn>
                <a:cxn ang="0">
                  <a:pos x="88003" y="107950"/>
                </a:cxn>
              </a:cxnLst>
              <a:pathLst>
                <a:path w="46" h="42">
                  <a:moveTo>
                    <a:pt x="34" y="42"/>
                  </a:move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lnTo>
                    <a:pt x="34" y="42"/>
                  </a:lnTo>
                  <a:close/>
                </a:path>
              </a:pathLst>
            </a:custGeom>
            <a:solidFill>
              <a:srgbClr val="DDEDD4"/>
            </a:solidFill>
            <a:ln w="9525">
              <a:noFill/>
            </a:ln>
          </p:spPr>
          <p:txBody>
            <a:bodyPr/>
            <a:p>
              <a:endParaRPr lang="zh-CN" altLang="en-US"/>
            </a:p>
          </p:txBody>
        </p:sp>
        <p:sp>
          <p:nvSpPr>
            <p:cNvPr id="24613" name="Freeform 110"/>
            <p:cNvSpPr/>
            <p:nvPr/>
          </p:nvSpPr>
          <p:spPr>
            <a:xfrm>
              <a:off x="2690813" y="1377951"/>
              <a:ext cx="117475" cy="107950"/>
            </a:xfrm>
            <a:custGeom>
              <a:avLst/>
              <a:gdLst/>
              <a:ahLst/>
              <a:cxnLst>
                <a:cxn ang="0">
                  <a:pos x="89383" y="0"/>
                </a:cxn>
                <a:cxn ang="0">
                  <a:pos x="30645" y="0"/>
                </a:cxn>
                <a:cxn ang="0">
                  <a:pos x="0" y="30842"/>
                </a:cxn>
                <a:cxn ang="0">
                  <a:pos x="0" y="79677"/>
                </a:cxn>
                <a:cxn ang="0">
                  <a:pos x="30645" y="107950"/>
                </a:cxn>
                <a:cxn ang="0">
                  <a:pos x="89383" y="107950"/>
                </a:cxn>
                <a:cxn ang="0">
                  <a:pos x="117475" y="79677"/>
                </a:cxn>
                <a:cxn ang="0">
                  <a:pos x="117475" y="30842"/>
                </a:cxn>
                <a:cxn ang="0">
                  <a:pos x="89383" y="0"/>
                </a:cxn>
              </a:cxnLst>
              <a:pathLst>
                <a:path w="46" h="42">
                  <a:moveTo>
                    <a:pt x="35" y="0"/>
                  </a:moveTo>
                  <a:cubicBezTo>
                    <a:pt x="12" y="0"/>
                    <a:pt x="12" y="0"/>
                    <a:pt x="12" y="0"/>
                  </a:cubicBezTo>
                  <a:cubicBezTo>
                    <a:pt x="5" y="0"/>
                    <a:pt x="0" y="5"/>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5"/>
                    <a:pt x="41" y="0"/>
                    <a:pt x="35" y="0"/>
                  </a:cubicBezTo>
                  <a:close/>
                </a:path>
              </a:pathLst>
            </a:custGeom>
            <a:solidFill>
              <a:srgbClr val="DDEDD4"/>
            </a:solidFill>
            <a:ln w="9525">
              <a:noFill/>
            </a:ln>
          </p:spPr>
          <p:txBody>
            <a:bodyPr/>
            <a:p>
              <a:endParaRPr lang="zh-CN" altLang="en-US"/>
            </a:p>
          </p:txBody>
        </p:sp>
        <p:sp>
          <p:nvSpPr>
            <p:cNvPr id="24614" name="Freeform 111"/>
            <p:cNvSpPr/>
            <p:nvPr/>
          </p:nvSpPr>
          <p:spPr>
            <a:xfrm>
              <a:off x="2376488" y="1377951"/>
              <a:ext cx="119063" cy="107950"/>
            </a:xfrm>
            <a:custGeom>
              <a:avLst/>
              <a:gdLst/>
              <a:ahLst/>
              <a:cxnLst>
                <a:cxn ang="0">
                  <a:pos x="28471" y="107950"/>
                </a:cxn>
                <a:cxn ang="0">
                  <a:pos x="88003" y="107950"/>
                </a:cxn>
                <a:cxn ang="0">
                  <a:pos x="119063" y="79677"/>
                </a:cxn>
                <a:cxn ang="0">
                  <a:pos x="119063" y="30842"/>
                </a:cxn>
                <a:cxn ang="0">
                  <a:pos x="88003" y="0"/>
                </a:cxn>
                <a:cxn ang="0">
                  <a:pos x="28471" y="0"/>
                </a:cxn>
                <a:cxn ang="0">
                  <a:pos x="0" y="30842"/>
                </a:cxn>
                <a:cxn ang="0">
                  <a:pos x="0" y="79677"/>
                </a:cxn>
                <a:cxn ang="0">
                  <a:pos x="28471" y="107950"/>
                </a:cxn>
              </a:cxnLst>
              <a:pathLst>
                <a:path w="46" h="42">
                  <a:moveTo>
                    <a:pt x="11" y="42"/>
                  </a:moveTo>
                  <a:cubicBezTo>
                    <a:pt x="34" y="42"/>
                    <a:pt x="34" y="42"/>
                    <a:pt x="34" y="42"/>
                  </a:cubicBezTo>
                  <a:cubicBezTo>
                    <a:pt x="41" y="42"/>
                    <a:pt x="46" y="37"/>
                    <a:pt x="46" y="31"/>
                  </a:cubicBezTo>
                  <a:cubicBezTo>
                    <a:pt x="46" y="12"/>
                    <a:pt x="46" y="12"/>
                    <a:pt x="46" y="12"/>
                  </a:cubicBezTo>
                  <a:cubicBezTo>
                    <a:pt x="46" y="5"/>
                    <a:pt x="41" y="0"/>
                    <a:pt x="34" y="0"/>
                  </a:cubicBezTo>
                  <a:cubicBezTo>
                    <a:pt x="11" y="0"/>
                    <a:pt x="11" y="0"/>
                    <a:pt x="11" y="0"/>
                  </a:cubicBezTo>
                  <a:cubicBezTo>
                    <a:pt x="5" y="0"/>
                    <a:pt x="0" y="5"/>
                    <a:pt x="0" y="12"/>
                  </a:cubicBezTo>
                  <a:cubicBezTo>
                    <a:pt x="0" y="31"/>
                    <a:pt x="0" y="31"/>
                    <a:pt x="0" y="31"/>
                  </a:cubicBezTo>
                  <a:cubicBezTo>
                    <a:pt x="0" y="37"/>
                    <a:pt x="5" y="42"/>
                    <a:pt x="11" y="42"/>
                  </a:cubicBezTo>
                  <a:close/>
                </a:path>
              </a:pathLst>
            </a:custGeom>
            <a:solidFill>
              <a:srgbClr val="DDEDD4"/>
            </a:solidFill>
            <a:ln w="9525">
              <a:noFill/>
            </a:ln>
          </p:spPr>
          <p:txBody>
            <a:bodyPr/>
            <a:p>
              <a:endParaRPr lang="zh-CN" altLang="en-US"/>
            </a:p>
          </p:txBody>
        </p:sp>
        <p:sp>
          <p:nvSpPr>
            <p:cNvPr id="24615" name="Freeform 112"/>
            <p:cNvSpPr/>
            <p:nvPr/>
          </p:nvSpPr>
          <p:spPr>
            <a:xfrm>
              <a:off x="2690813" y="1247776"/>
              <a:ext cx="117475" cy="109538"/>
            </a:xfrm>
            <a:custGeom>
              <a:avLst/>
              <a:gdLst/>
              <a:ahLst/>
              <a:cxnLst>
                <a:cxn ang="0">
                  <a:pos x="89383" y="0"/>
                </a:cxn>
                <a:cxn ang="0">
                  <a:pos x="30645" y="0"/>
                </a:cxn>
                <a:cxn ang="0">
                  <a:pos x="0" y="31296"/>
                </a:cxn>
                <a:cxn ang="0">
                  <a:pos x="0" y="80849"/>
                </a:cxn>
                <a:cxn ang="0">
                  <a:pos x="30645" y="109538"/>
                </a:cxn>
                <a:cxn ang="0">
                  <a:pos x="89383" y="109538"/>
                </a:cxn>
                <a:cxn ang="0">
                  <a:pos x="117475" y="80849"/>
                </a:cxn>
                <a:cxn ang="0">
                  <a:pos x="117475" y="31296"/>
                </a:cxn>
                <a:cxn ang="0">
                  <a:pos x="89383" y="0"/>
                </a:cxn>
              </a:cxnLst>
              <a:pathLst>
                <a:path w="46" h="42">
                  <a:moveTo>
                    <a:pt x="35" y="0"/>
                  </a:moveTo>
                  <a:cubicBezTo>
                    <a:pt x="12" y="0"/>
                    <a:pt x="12" y="0"/>
                    <a:pt x="12" y="0"/>
                  </a:cubicBezTo>
                  <a:cubicBezTo>
                    <a:pt x="5" y="0"/>
                    <a:pt x="0" y="6"/>
                    <a:pt x="0" y="12"/>
                  </a:cubicBezTo>
                  <a:cubicBezTo>
                    <a:pt x="0" y="31"/>
                    <a:pt x="0" y="31"/>
                    <a:pt x="0" y="31"/>
                  </a:cubicBezTo>
                  <a:cubicBezTo>
                    <a:pt x="0" y="37"/>
                    <a:pt x="5" y="42"/>
                    <a:pt x="12" y="42"/>
                  </a:cubicBezTo>
                  <a:cubicBezTo>
                    <a:pt x="35" y="42"/>
                    <a:pt x="35" y="42"/>
                    <a:pt x="35" y="42"/>
                  </a:cubicBezTo>
                  <a:cubicBezTo>
                    <a:pt x="41" y="42"/>
                    <a:pt x="46" y="37"/>
                    <a:pt x="46" y="31"/>
                  </a:cubicBezTo>
                  <a:cubicBezTo>
                    <a:pt x="46" y="12"/>
                    <a:pt x="46" y="12"/>
                    <a:pt x="46" y="12"/>
                  </a:cubicBezTo>
                  <a:cubicBezTo>
                    <a:pt x="46" y="6"/>
                    <a:pt x="41" y="0"/>
                    <a:pt x="35" y="0"/>
                  </a:cubicBezTo>
                  <a:close/>
                </a:path>
              </a:pathLst>
            </a:custGeom>
            <a:solidFill>
              <a:srgbClr val="DDEDD4"/>
            </a:solidFill>
            <a:ln w="9525">
              <a:noFill/>
            </a:ln>
          </p:spPr>
          <p:txBody>
            <a:bodyPr/>
            <a:p>
              <a:endParaRPr lang="zh-CN" altLang="en-US"/>
            </a:p>
          </p:txBody>
        </p:sp>
        <p:sp>
          <p:nvSpPr>
            <p:cNvPr id="24616" name="Freeform 113"/>
            <p:cNvSpPr/>
            <p:nvPr/>
          </p:nvSpPr>
          <p:spPr>
            <a:xfrm>
              <a:off x="2533651" y="1247776"/>
              <a:ext cx="119063" cy="109538"/>
            </a:xfrm>
            <a:custGeom>
              <a:avLst/>
              <a:gdLst/>
              <a:ahLst/>
              <a:cxnLst>
                <a:cxn ang="0">
                  <a:pos x="31059" y="109538"/>
                </a:cxn>
                <a:cxn ang="0">
                  <a:pos x="90591" y="109538"/>
                </a:cxn>
                <a:cxn ang="0">
                  <a:pos x="119063" y="80849"/>
                </a:cxn>
                <a:cxn ang="0">
                  <a:pos x="119063" y="31296"/>
                </a:cxn>
                <a:cxn ang="0">
                  <a:pos x="90591" y="0"/>
                </a:cxn>
                <a:cxn ang="0">
                  <a:pos x="31059" y="0"/>
                </a:cxn>
                <a:cxn ang="0">
                  <a:pos x="0" y="31296"/>
                </a:cxn>
                <a:cxn ang="0">
                  <a:pos x="0" y="80849"/>
                </a:cxn>
                <a:cxn ang="0">
                  <a:pos x="31059" y="109538"/>
                </a:cxn>
              </a:cxnLst>
              <a:pathLst>
                <a:path w="46" h="42">
                  <a:moveTo>
                    <a:pt x="12" y="42"/>
                  </a:moveTo>
                  <a:cubicBezTo>
                    <a:pt x="35" y="42"/>
                    <a:pt x="35" y="42"/>
                    <a:pt x="35" y="42"/>
                  </a:cubicBezTo>
                  <a:cubicBezTo>
                    <a:pt x="41" y="42"/>
                    <a:pt x="46" y="37"/>
                    <a:pt x="46" y="31"/>
                  </a:cubicBezTo>
                  <a:cubicBezTo>
                    <a:pt x="46" y="12"/>
                    <a:pt x="46" y="12"/>
                    <a:pt x="46" y="12"/>
                  </a:cubicBezTo>
                  <a:cubicBezTo>
                    <a:pt x="46" y="6"/>
                    <a:pt x="41" y="0"/>
                    <a:pt x="35" y="0"/>
                  </a:cubicBezTo>
                  <a:cubicBezTo>
                    <a:pt x="12" y="0"/>
                    <a:pt x="12" y="0"/>
                    <a:pt x="12" y="0"/>
                  </a:cubicBezTo>
                  <a:cubicBezTo>
                    <a:pt x="5" y="0"/>
                    <a:pt x="0" y="6"/>
                    <a:pt x="0" y="12"/>
                  </a:cubicBezTo>
                  <a:cubicBezTo>
                    <a:pt x="0" y="31"/>
                    <a:pt x="0" y="31"/>
                    <a:pt x="0" y="31"/>
                  </a:cubicBezTo>
                  <a:cubicBezTo>
                    <a:pt x="0" y="37"/>
                    <a:pt x="5" y="42"/>
                    <a:pt x="12" y="42"/>
                  </a:cubicBezTo>
                  <a:close/>
                </a:path>
              </a:pathLst>
            </a:custGeom>
            <a:solidFill>
              <a:srgbClr val="DDEDD4"/>
            </a:solidFill>
            <a:ln w="9525">
              <a:noFill/>
            </a:ln>
          </p:spPr>
          <p:txBody>
            <a:bodyPr/>
            <a:p>
              <a:endParaRPr lang="zh-CN" altLang="en-US"/>
            </a:p>
          </p:txBody>
        </p:sp>
        <p:sp>
          <p:nvSpPr>
            <p:cNvPr id="24617" name="Freeform 114"/>
            <p:cNvSpPr/>
            <p:nvPr/>
          </p:nvSpPr>
          <p:spPr>
            <a:xfrm>
              <a:off x="2376488" y="1247776"/>
              <a:ext cx="119063" cy="109538"/>
            </a:xfrm>
            <a:custGeom>
              <a:avLst/>
              <a:gdLst/>
              <a:ahLst/>
              <a:cxnLst>
                <a:cxn ang="0">
                  <a:pos x="28471" y="109538"/>
                </a:cxn>
                <a:cxn ang="0">
                  <a:pos x="88003" y="109538"/>
                </a:cxn>
                <a:cxn ang="0">
                  <a:pos x="119063" y="80849"/>
                </a:cxn>
                <a:cxn ang="0">
                  <a:pos x="119063" y="31296"/>
                </a:cxn>
                <a:cxn ang="0">
                  <a:pos x="88003" y="0"/>
                </a:cxn>
                <a:cxn ang="0">
                  <a:pos x="28471" y="0"/>
                </a:cxn>
                <a:cxn ang="0">
                  <a:pos x="0" y="31296"/>
                </a:cxn>
                <a:cxn ang="0">
                  <a:pos x="0" y="80849"/>
                </a:cxn>
                <a:cxn ang="0">
                  <a:pos x="28471" y="109538"/>
                </a:cxn>
              </a:cxnLst>
              <a:pathLst>
                <a:path w="46" h="42">
                  <a:moveTo>
                    <a:pt x="11" y="42"/>
                  </a:moveTo>
                  <a:cubicBezTo>
                    <a:pt x="34" y="42"/>
                    <a:pt x="34" y="42"/>
                    <a:pt x="34" y="42"/>
                  </a:cubicBezTo>
                  <a:cubicBezTo>
                    <a:pt x="41" y="42"/>
                    <a:pt x="46" y="37"/>
                    <a:pt x="46" y="31"/>
                  </a:cubicBezTo>
                  <a:cubicBezTo>
                    <a:pt x="46" y="12"/>
                    <a:pt x="46" y="12"/>
                    <a:pt x="46" y="12"/>
                  </a:cubicBezTo>
                  <a:cubicBezTo>
                    <a:pt x="46" y="6"/>
                    <a:pt x="41" y="0"/>
                    <a:pt x="34" y="0"/>
                  </a:cubicBezTo>
                  <a:cubicBezTo>
                    <a:pt x="11" y="0"/>
                    <a:pt x="11" y="0"/>
                    <a:pt x="11" y="0"/>
                  </a:cubicBezTo>
                  <a:cubicBezTo>
                    <a:pt x="5" y="0"/>
                    <a:pt x="0" y="6"/>
                    <a:pt x="0" y="12"/>
                  </a:cubicBezTo>
                  <a:cubicBezTo>
                    <a:pt x="0" y="31"/>
                    <a:pt x="0" y="31"/>
                    <a:pt x="0" y="31"/>
                  </a:cubicBezTo>
                  <a:cubicBezTo>
                    <a:pt x="0" y="37"/>
                    <a:pt x="5" y="42"/>
                    <a:pt x="11" y="42"/>
                  </a:cubicBezTo>
                  <a:close/>
                </a:path>
              </a:pathLst>
            </a:custGeom>
            <a:solidFill>
              <a:srgbClr val="DDEDD4"/>
            </a:solidFill>
            <a:ln w="9525">
              <a:noFill/>
            </a:ln>
          </p:spPr>
          <p:txBody>
            <a:bodyPr/>
            <a:p>
              <a:endParaRPr lang="zh-CN" altLang="en-US"/>
            </a:p>
          </p:txBody>
        </p:sp>
        <p:sp>
          <p:nvSpPr>
            <p:cNvPr id="24618" name="Freeform 115"/>
            <p:cNvSpPr/>
            <p:nvPr/>
          </p:nvSpPr>
          <p:spPr>
            <a:xfrm>
              <a:off x="2397126" y="1433513"/>
              <a:ext cx="388938" cy="504825"/>
            </a:xfrm>
            <a:custGeom>
              <a:avLst/>
              <a:gdLst/>
              <a:ahLst/>
              <a:cxnLst>
                <a:cxn ang="0">
                  <a:pos x="363180" y="195748"/>
                </a:cxn>
                <a:cxn ang="0">
                  <a:pos x="298786" y="236958"/>
                </a:cxn>
                <a:cxn ang="0">
                  <a:pos x="273029" y="309076"/>
                </a:cxn>
                <a:cxn ang="0">
                  <a:pos x="278180" y="38634"/>
                </a:cxn>
                <a:cxn ang="0">
                  <a:pos x="236968" y="0"/>
                </a:cxn>
                <a:cxn ang="0">
                  <a:pos x="198332" y="33483"/>
                </a:cxn>
                <a:cxn ang="0">
                  <a:pos x="195756" y="198324"/>
                </a:cxn>
                <a:cxn ang="0">
                  <a:pos x="128787" y="206051"/>
                </a:cxn>
                <a:cxn ang="0">
                  <a:pos x="2575" y="278168"/>
                </a:cxn>
                <a:cxn ang="0">
                  <a:pos x="28333" y="432707"/>
                </a:cxn>
                <a:cxn ang="0">
                  <a:pos x="33484" y="502249"/>
                </a:cxn>
                <a:cxn ang="0">
                  <a:pos x="283332" y="504825"/>
                </a:cxn>
                <a:cxn ang="0">
                  <a:pos x="332271" y="463614"/>
                </a:cxn>
                <a:cxn ang="0">
                  <a:pos x="376059" y="247261"/>
                </a:cxn>
                <a:cxn ang="0">
                  <a:pos x="363180" y="195748"/>
                </a:cxn>
              </a:cxnLst>
              <a:pathLst>
                <a:path w="151" h="196">
                  <a:moveTo>
                    <a:pt x="141" y="76"/>
                  </a:moveTo>
                  <a:cubicBezTo>
                    <a:pt x="141" y="76"/>
                    <a:pt x="117" y="76"/>
                    <a:pt x="116" y="92"/>
                  </a:cubicBezTo>
                  <a:cubicBezTo>
                    <a:pt x="116" y="92"/>
                    <a:pt x="117" y="118"/>
                    <a:pt x="106" y="120"/>
                  </a:cubicBezTo>
                  <a:cubicBezTo>
                    <a:pt x="108" y="15"/>
                    <a:pt x="108" y="15"/>
                    <a:pt x="108" y="15"/>
                  </a:cubicBezTo>
                  <a:cubicBezTo>
                    <a:pt x="108" y="15"/>
                    <a:pt x="110" y="0"/>
                    <a:pt x="92" y="0"/>
                  </a:cubicBezTo>
                  <a:cubicBezTo>
                    <a:pt x="92" y="0"/>
                    <a:pt x="77" y="0"/>
                    <a:pt x="77" y="13"/>
                  </a:cubicBezTo>
                  <a:cubicBezTo>
                    <a:pt x="76" y="77"/>
                    <a:pt x="76" y="77"/>
                    <a:pt x="76" y="77"/>
                  </a:cubicBezTo>
                  <a:cubicBezTo>
                    <a:pt x="76" y="77"/>
                    <a:pt x="64" y="78"/>
                    <a:pt x="50" y="80"/>
                  </a:cubicBezTo>
                  <a:cubicBezTo>
                    <a:pt x="50" y="80"/>
                    <a:pt x="0" y="86"/>
                    <a:pt x="1" y="108"/>
                  </a:cubicBezTo>
                  <a:cubicBezTo>
                    <a:pt x="1" y="108"/>
                    <a:pt x="6" y="152"/>
                    <a:pt x="11" y="168"/>
                  </a:cubicBezTo>
                  <a:cubicBezTo>
                    <a:pt x="11" y="168"/>
                    <a:pt x="15" y="185"/>
                    <a:pt x="13" y="195"/>
                  </a:cubicBezTo>
                  <a:cubicBezTo>
                    <a:pt x="110" y="196"/>
                    <a:pt x="110" y="196"/>
                    <a:pt x="110" y="196"/>
                  </a:cubicBezTo>
                  <a:cubicBezTo>
                    <a:pt x="110" y="196"/>
                    <a:pt x="121" y="193"/>
                    <a:pt x="129" y="180"/>
                  </a:cubicBezTo>
                  <a:cubicBezTo>
                    <a:pt x="129" y="180"/>
                    <a:pt x="146" y="151"/>
                    <a:pt x="146" y="96"/>
                  </a:cubicBezTo>
                  <a:cubicBezTo>
                    <a:pt x="146" y="96"/>
                    <a:pt x="151" y="76"/>
                    <a:pt x="141" y="76"/>
                  </a:cubicBezTo>
                  <a:close/>
                </a:path>
              </a:pathLst>
            </a:custGeom>
            <a:solidFill>
              <a:srgbClr val="FBDDDE"/>
            </a:solidFill>
            <a:ln w="9525">
              <a:noFill/>
            </a:ln>
          </p:spPr>
          <p:txBody>
            <a:bodyPr/>
            <a:p>
              <a:endParaRPr lang="zh-CN" altLang="en-US"/>
            </a:p>
          </p:txBody>
        </p:sp>
        <p:sp>
          <p:nvSpPr>
            <p:cNvPr id="24619" name="Freeform 116"/>
            <p:cNvSpPr/>
            <p:nvPr/>
          </p:nvSpPr>
          <p:spPr>
            <a:xfrm>
              <a:off x="2533651" y="1506538"/>
              <a:ext cx="44450" cy="107950"/>
            </a:xfrm>
            <a:custGeom>
              <a:avLst/>
              <a:gdLst/>
              <a:ahLst/>
              <a:cxnLst>
                <a:cxn ang="0">
                  <a:pos x="31376" y="107950"/>
                </a:cxn>
                <a:cxn ang="0">
                  <a:pos x="41835" y="107950"/>
                </a:cxn>
                <a:cxn ang="0">
                  <a:pos x="44450" y="0"/>
                </a:cxn>
                <a:cxn ang="0">
                  <a:pos x="31376" y="0"/>
                </a:cxn>
                <a:cxn ang="0">
                  <a:pos x="0" y="30842"/>
                </a:cxn>
                <a:cxn ang="0">
                  <a:pos x="0" y="79677"/>
                </a:cxn>
                <a:cxn ang="0">
                  <a:pos x="31376" y="107950"/>
                </a:cxn>
              </a:cxnLst>
              <a:pathLst>
                <a:path w="17" h="42">
                  <a:moveTo>
                    <a:pt x="12" y="42"/>
                  </a:moveTo>
                  <a:cubicBezTo>
                    <a:pt x="16" y="42"/>
                    <a:pt x="16" y="42"/>
                    <a:pt x="16" y="42"/>
                  </a:cubicBezTo>
                  <a:cubicBezTo>
                    <a:pt x="17" y="0"/>
                    <a:pt x="17" y="0"/>
                    <a:pt x="17"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rgbClr val="DDEDD4"/>
            </a:solidFill>
            <a:ln w="9525">
              <a:noFill/>
            </a:ln>
          </p:spPr>
          <p:txBody>
            <a:bodyPr/>
            <a:p>
              <a:endParaRPr lang="zh-CN" altLang="en-US"/>
            </a:p>
          </p:txBody>
        </p:sp>
        <p:sp>
          <p:nvSpPr>
            <p:cNvPr id="24620" name="Freeform 117"/>
            <p:cNvSpPr/>
            <p:nvPr/>
          </p:nvSpPr>
          <p:spPr>
            <a:xfrm>
              <a:off x="2533651" y="1377951"/>
              <a:ext cx="119063" cy="107950"/>
            </a:xfrm>
            <a:custGeom>
              <a:avLst/>
              <a:gdLst/>
              <a:ahLst/>
              <a:cxnLst>
                <a:cxn ang="0">
                  <a:pos x="31059" y="107950"/>
                </a:cxn>
                <a:cxn ang="0">
                  <a:pos x="44001" y="107950"/>
                </a:cxn>
                <a:cxn ang="0">
                  <a:pos x="44001" y="95098"/>
                </a:cxn>
                <a:cxn ang="0">
                  <a:pos x="100944" y="38553"/>
                </a:cxn>
                <a:cxn ang="0">
                  <a:pos x="119063" y="41123"/>
                </a:cxn>
                <a:cxn ang="0">
                  <a:pos x="119063" y="30842"/>
                </a:cxn>
                <a:cxn ang="0">
                  <a:pos x="90591" y="0"/>
                </a:cxn>
                <a:cxn ang="0">
                  <a:pos x="31059" y="0"/>
                </a:cxn>
                <a:cxn ang="0">
                  <a:pos x="0" y="30842"/>
                </a:cxn>
                <a:cxn ang="0">
                  <a:pos x="0" y="79677"/>
                </a:cxn>
                <a:cxn ang="0">
                  <a:pos x="31059" y="107950"/>
                </a:cxn>
              </a:cxnLst>
              <a:pathLst>
                <a:path w="46" h="42">
                  <a:moveTo>
                    <a:pt x="12" y="42"/>
                  </a:moveTo>
                  <a:cubicBezTo>
                    <a:pt x="17" y="42"/>
                    <a:pt x="17" y="42"/>
                    <a:pt x="17" y="42"/>
                  </a:cubicBezTo>
                  <a:cubicBezTo>
                    <a:pt x="17" y="37"/>
                    <a:pt x="17" y="37"/>
                    <a:pt x="17" y="37"/>
                  </a:cubicBezTo>
                  <a:cubicBezTo>
                    <a:pt x="17" y="21"/>
                    <a:pt x="30" y="15"/>
                    <a:pt x="39" y="15"/>
                  </a:cubicBezTo>
                  <a:cubicBezTo>
                    <a:pt x="42" y="15"/>
                    <a:pt x="44" y="15"/>
                    <a:pt x="46" y="16"/>
                  </a:cubicBezTo>
                  <a:cubicBezTo>
                    <a:pt x="46" y="12"/>
                    <a:pt x="46" y="12"/>
                    <a:pt x="46" y="12"/>
                  </a:cubicBezTo>
                  <a:cubicBezTo>
                    <a:pt x="46" y="5"/>
                    <a:pt x="41" y="0"/>
                    <a:pt x="35" y="0"/>
                  </a:cubicBezTo>
                  <a:cubicBezTo>
                    <a:pt x="12" y="0"/>
                    <a:pt x="12" y="0"/>
                    <a:pt x="12" y="0"/>
                  </a:cubicBezTo>
                  <a:cubicBezTo>
                    <a:pt x="5" y="0"/>
                    <a:pt x="0" y="5"/>
                    <a:pt x="0" y="12"/>
                  </a:cubicBezTo>
                  <a:cubicBezTo>
                    <a:pt x="0" y="31"/>
                    <a:pt x="0" y="31"/>
                    <a:pt x="0" y="31"/>
                  </a:cubicBezTo>
                  <a:cubicBezTo>
                    <a:pt x="0" y="37"/>
                    <a:pt x="5" y="42"/>
                    <a:pt x="12" y="42"/>
                  </a:cubicBezTo>
                  <a:close/>
                </a:path>
              </a:pathLst>
            </a:custGeom>
            <a:solidFill>
              <a:srgbClr val="DDEDD4"/>
            </a:solidFill>
            <a:ln w="9525">
              <a:noFill/>
            </a:ln>
          </p:spPr>
          <p:txBody>
            <a:bodyPr/>
            <a:p>
              <a:endParaRPr lang="zh-CN" altLang="en-US"/>
            </a:p>
          </p:txBody>
        </p:sp>
      </p:grpSp>
      <p:grpSp>
        <p:nvGrpSpPr>
          <p:cNvPr id="24621" name="组合 1257"/>
          <p:cNvGrpSpPr/>
          <p:nvPr/>
        </p:nvGrpSpPr>
        <p:grpSpPr>
          <a:xfrm>
            <a:off x="1319213" y="1630363"/>
            <a:ext cx="695325" cy="696912"/>
            <a:chOff x="5387976" y="1089026"/>
            <a:chExt cx="984250" cy="985838"/>
          </a:xfrm>
        </p:grpSpPr>
        <p:sp>
          <p:nvSpPr>
            <p:cNvPr id="24622" name="Freeform 81"/>
            <p:cNvSpPr/>
            <p:nvPr/>
          </p:nvSpPr>
          <p:spPr>
            <a:xfrm>
              <a:off x="5387976" y="1089026"/>
              <a:ext cx="984250" cy="985838"/>
            </a:xfrm>
            <a:custGeom>
              <a:avLst/>
              <a:gdLst/>
              <a:ahLst/>
              <a:cxnLst>
                <a:cxn ang="0">
                  <a:pos x="984250" y="785066"/>
                </a:cxn>
                <a:cxn ang="0">
                  <a:pos x="783802" y="985838"/>
                </a:cxn>
                <a:cxn ang="0">
                  <a:pos x="197877" y="985838"/>
                </a:cxn>
                <a:cxn ang="0">
                  <a:pos x="0" y="785066"/>
                </a:cxn>
                <a:cxn ang="0">
                  <a:pos x="0" y="200771"/>
                </a:cxn>
                <a:cxn ang="0">
                  <a:pos x="197877" y="0"/>
                </a:cxn>
                <a:cxn ang="0">
                  <a:pos x="783802" y="0"/>
                </a:cxn>
                <a:cxn ang="0">
                  <a:pos x="984250" y="200771"/>
                </a:cxn>
                <a:cxn ang="0">
                  <a:pos x="984250" y="785066"/>
                </a:cxn>
              </a:cxnLst>
              <a:pathLst>
                <a:path w="383" h="383">
                  <a:moveTo>
                    <a:pt x="383" y="305"/>
                  </a:moveTo>
                  <a:cubicBezTo>
                    <a:pt x="383" y="348"/>
                    <a:pt x="348" y="383"/>
                    <a:pt x="305" y="383"/>
                  </a:cubicBezTo>
                  <a:cubicBezTo>
                    <a:pt x="77" y="383"/>
                    <a:pt x="77" y="383"/>
                    <a:pt x="77" y="383"/>
                  </a:cubicBezTo>
                  <a:cubicBezTo>
                    <a:pt x="34" y="383"/>
                    <a:pt x="0" y="348"/>
                    <a:pt x="0" y="305"/>
                  </a:cubicBezTo>
                  <a:cubicBezTo>
                    <a:pt x="0" y="78"/>
                    <a:pt x="0" y="78"/>
                    <a:pt x="0" y="78"/>
                  </a:cubicBezTo>
                  <a:cubicBezTo>
                    <a:pt x="0" y="35"/>
                    <a:pt x="34" y="0"/>
                    <a:pt x="77" y="0"/>
                  </a:cubicBezTo>
                  <a:cubicBezTo>
                    <a:pt x="305" y="0"/>
                    <a:pt x="305" y="0"/>
                    <a:pt x="305" y="0"/>
                  </a:cubicBezTo>
                  <a:cubicBezTo>
                    <a:pt x="348" y="0"/>
                    <a:pt x="383" y="35"/>
                    <a:pt x="383" y="78"/>
                  </a:cubicBezTo>
                  <a:cubicBezTo>
                    <a:pt x="383" y="305"/>
                    <a:pt x="383" y="305"/>
                    <a:pt x="383" y="305"/>
                  </a:cubicBezTo>
                </a:path>
              </a:pathLst>
            </a:custGeom>
            <a:solidFill>
              <a:srgbClr val="6A1D15"/>
            </a:solidFill>
            <a:ln w="9525">
              <a:noFill/>
            </a:ln>
          </p:spPr>
          <p:txBody>
            <a:bodyPr/>
            <a:p>
              <a:endParaRPr lang="zh-CN" altLang="en-US"/>
            </a:p>
          </p:txBody>
        </p:sp>
        <p:sp>
          <p:nvSpPr>
            <p:cNvPr id="24623" name="Freeform 131"/>
            <p:cNvSpPr/>
            <p:nvPr/>
          </p:nvSpPr>
          <p:spPr>
            <a:xfrm>
              <a:off x="6094413" y="1485901"/>
              <a:ext cx="77788" cy="122238"/>
            </a:xfrm>
            <a:custGeom>
              <a:avLst/>
              <a:gdLst/>
              <a:ahLst/>
              <a:cxnLst>
                <a:cxn ang="0">
                  <a:pos x="20743" y="2546"/>
                </a:cxn>
                <a:cxn ang="0">
                  <a:pos x="20743" y="2546"/>
                </a:cxn>
                <a:cxn ang="0">
                  <a:pos x="5185" y="10186"/>
                </a:cxn>
                <a:cxn ang="0">
                  <a:pos x="7778" y="25466"/>
                </a:cxn>
                <a:cxn ang="0">
                  <a:pos x="54451" y="91678"/>
                </a:cxn>
                <a:cxn ang="0">
                  <a:pos x="51858" y="109504"/>
                </a:cxn>
                <a:cxn ang="0">
                  <a:pos x="62230" y="117144"/>
                </a:cxn>
                <a:cxn ang="0">
                  <a:pos x="77788" y="112051"/>
                </a:cxn>
                <a:cxn ang="0">
                  <a:pos x="77788" y="112051"/>
                </a:cxn>
                <a:cxn ang="0">
                  <a:pos x="77788" y="91678"/>
                </a:cxn>
                <a:cxn ang="0">
                  <a:pos x="20743" y="2546"/>
                </a:cxn>
              </a:cxnLst>
              <a:pathLst>
                <a:path w="30" h="48">
                  <a:moveTo>
                    <a:pt x="8" y="1"/>
                  </a:moveTo>
                  <a:cubicBezTo>
                    <a:pt x="8" y="1"/>
                    <a:pt x="8" y="1"/>
                    <a:pt x="8" y="1"/>
                  </a:cubicBezTo>
                  <a:cubicBezTo>
                    <a:pt x="8" y="1"/>
                    <a:pt x="3" y="0"/>
                    <a:pt x="2" y="4"/>
                  </a:cubicBezTo>
                  <a:cubicBezTo>
                    <a:pt x="2" y="4"/>
                    <a:pt x="0" y="7"/>
                    <a:pt x="3" y="10"/>
                  </a:cubicBezTo>
                  <a:cubicBezTo>
                    <a:pt x="13" y="14"/>
                    <a:pt x="21" y="24"/>
                    <a:pt x="21" y="36"/>
                  </a:cubicBezTo>
                  <a:cubicBezTo>
                    <a:pt x="21" y="39"/>
                    <a:pt x="20" y="41"/>
                    <a:pt x="20" y="43"/>
                  </a:cubicBezTo>
                  <a:cubicBezTo>
                    <a:pt x="20" y="44"/>
                    <a:pt x="21" y="46"/>
                    <a:pt x="24" y="46"/>
                  </a:cubicBezTo>
                  <a:cubicBezTo>
                    <a:pt x="24" y="46"/>
                    <a:pt x="29" y="48"/>
                    <a:pt x="30" y="44"/>
                  </a:cubicBezTo>
                  <a:cubicBezTo>
                    <a:pt x="30" y="44"/>
                    <a:pt x="30" y="44"/>
                    <a:pt x="30" y="44"/>
                  </a:cubicBezTo>
                  <a:cubicBezTo>
                    <a:pt x="30" y="41"/>
                    <a:pt x="30" y="39"/>
                    <a:pt x="30" y="36"/>
                  </a:cubicBezTo>
                  <a:cubicBezTo>
                    <a:pt x="30" y="21"/>
                    <a:pt x="21" y="8"/>
                    <a:pt x="8" y="1"/>
                  </a:cubicBezTo>
                  <a:close/>
                </a:path>
              </a:pathLst>
            </a:custGeom>
            <a:solidFill>
              <a:srgbClr val="DDEDD4"/>
            </a:solidFill>
            <a:ln w="9525">
              <a:noFill/>
            </a:ln>
          </p:spPr>
          <p:txBody>
            <a:bodyPr/>
            <a:p>
              <a:endParaRPr lang="zh-CN" altLang="en-US"/>
            </a:p>
          </p:txBody>
        </p:sp>
        <p:sp>
          <p:nvSpPr>
            <p:cNvPr id="24624" name="Freeform 132"/>
            <p:cNvSpPr/>
            <p:nvPr/>
          </p:nvSpPr>
          <p:spPr>
            <a:xfrm>
              <a:off x="5584826" y="1485901"/>
              <a:ext cx="77788" cy="122238"/>
            </a:xfrm>
            <a:custGeom>
              <a:avLst/>
              <a:gdLst/>
              <a:ahLst/>
              <a:cxnLst>
                <a:cxn ang="0">
                  <a:pos x="57044" y="2546"/>
                </a:cxn>
                <a:cxn ang="0">
                  <a:pos x="57044" y="2546"/>
                </a:cxn>
                <a:cxn ang="0">
                  <a:pos x="0" y="91678"/>
                </a:cxn>
                <a:cxn ang="0">
                  <a:pos x="0" y="112051"/>
                </a:cxn>
                <a:cxn ang="0">
                  <a:pos x="0" y="112051"/>
                </a:cxn>
                <a:cxn ang="0">
                  <a:pos x="15557" y="117144"/>
                </a:cxn>
                <a:cxn ang="0">
                  <a:pos x="25929" y="109504"/>
                </a:cxn>
                <a:cxn ang="0">
                  <a:pos x="23336" y="91678"/>
                </a:cxn>
                <a:cxn ang="0">
                  <a:pos x="70009" y="25466"/>
                </a:cxn>
                <a:cxn ang="0">
                  <a:pos x="72602" y="10186"/>
                </a:cxn>
                <a:cxn ang="0">
                  <a:pos x="57044" y="2546"/>
                </a:cxn>
              </a:cxnLst>
              <a:pathLst>
                <a:path w="30" h="48">
                  <a:moveTo>
                    <a:pt x="22" y="1"/>
                  </a:moveTo>
                  <a:cubicBezTo>
                    <a:pt x="22" y="1"/>
                    <a:pt x="22" y="1"/>
                    <a:pt x="22" y="1"/>
                  </a:cubicBezTo>
                  <a:cubicBezTo>
                    <a:pt x="9" y="8"/>
                    <a:pt x="0" y="21"/>
                    <a:pt x="0" y="36"/>
                  </a:cubicBezTo>
                  <a:cubicBezTo>
                    <a:pt x="0" y="39"/>
                    <a:pt x="0" y="41"/>
                    <a:pt x="0" y="44"/>
                  </a:cubicBezTo>
                  <a:cubicBezTo>
                    <a:pt x="0" y="44"/>
                    <a:pt x="0" y="44"/>
                    <a:pt x="0" y="44"/>
                  </a:cubicBezTo>
                  <a:cubicBezTo>
                    <a:pt x="1" y="48"/>
                    <a:pt x="6" y="46"/>
                    <a:pt x="6" y="46"/>
                  </a:cubicBezTo>
                  <a:cubicBezTo>
                    <a:pt x="9" y="46"/>
                    <a:pt x="10" y="44"/>
                    <a:pt x="10" y="43"/>
                  </a:cubicBezTo>
                  <a:cubicBezTo>
                    <a:pt x="10" y="41"/>
                    <a:pt x="9" y="39"/>
                    <a:pt x="9" y="36"/>
                  </a:cubicBezTo>
                  <a:cubicBezTo>
                    <a:pt x="9" y="24"/>
                    <a:pt x="17" y="14"/>
                    <a:pt x="27" y="10"/>
                  </a:cubicBezTo>
                  <a:cubicBezTo>
                    <a:pt x="30" y="7"/>
                    <a:pt x="28" y="4"/>
                    <a:pt x="28" y="4"/>
                  </a:cubicBezTo>
                  <a:cubicBezTo>
                    <a:pt x="27" y="0"/>
                    <a:pt x="22" y="1"/>
                    <a:pt x="22" y="1"/>
                  </a:cubicBezTo>
                  <a:close/>
                </a:path>
              </a:pathLst>
            </a:custGeom>
            <a:solidFill>
              <a:srgbClr val="DDEDD4"/>
            </a:solidFill>
            <a:ln w="9525">
              <a:noFill/>
            </a:ln>
          </p:spPr>
          <p:txBody>
            <a:bodyPr/>
            <a:p>
              <a:endParaRPr lang="zh-CN" altLang="en-US"/>
            </a:p>
          </p:txBody>
        </p:sp>
        <p:sp>
          <p:nvSpPr>
            <p:cNvPr id="24625" name="Freeform 133"/>
            <p:cNvSpPr>
              <a:spLocks noEditPoints="1"/>
            </p:cNvSpPr>
            <p:nvPr/>
          </p:nvSpPr>
          <p:spPr>
            <a:xfrm>
              <a:off x="5516563" y="1349376"/>
              <a:ext cx="725488" cy="398463"/>
            </a:xfrm>
            <a:custGeom>
              <a:avLst/>
              <a:gdLst/>
              <a:ahLst/>
              <a:cxnLst>
                <a:cxn ang="0">
                  <a:pos x="589137" y="64268"/>
                </a:cxn>
                <a:cxn ang="0">
                  <a:pos x="589137" y="64268"/>
                </a:cxn>
                <a:cxn ang="0">
                  <a:pos x="478513" y="28278"/>
                </a:cxn>
                <a:cxn ang="0">
                  <a:pos x="434778" y="20565"/>
                </a:cxn>
                <a:cxn ang="0">
                  <a:pos x="403906" y="25707"/>
                </a:cxn>
                <a:cxn ang="0">
                  <a:pos x="365316" y="0"/>
                </a:cxn>
                <a:cxn ang="0">
                  <a:pos x="326726" y="25707"/>
                </a:cxn>
                <a:cxn ang="0">
                  <a:pos x="290709" y="20565"/>
                </a:cxn>
                <a:cxn ang="0">
                  <a:pos x="252119" y="28278"/>
                </a:cxn>
                <a:cxn ang="0">
                  <a:pos x="133777" y="64268"/>
                </a:cxn>
                <a:cxn ang="0">
                  <a:pos x="136350" y="64268"/>
                </a:cxn>
                <a:cxn ang="0">
                  <a:pos x="0" y="228794"/>
                </a:cxn>
                <a:cxn ang="0">
                  <a:pos x="169795" y="398463"/>
                </a:cxn>
                <a:cxn ang="0">
                  <a:pos x="334444" y="262214"/>
                </a:cxn>
                <a:cxn ang="0">
                  <a:pos x="349880" y="226224"/>
                </a:cxn>
                <a:cxn ang="0">
                  <a:pos x="360171" y="228794"/>
                </a:cxn>
                <a:cxn ang="0">
                  <a:pos x="378179" y="223653"/>
                </a:cxn>
                <a:cxn ang="0">
                  <a:pos x="391043" y="264785"/>
                </a:cxn>
                <a:cxn ang="0">
                  <a:pos x="555692" y="398463"/>
                </a:cxn>
                <a:cxn ang="0">
                  <a:pos x="725488" y="228794"/>
                </a:cxn>
                <a:cxn ang="0">
                  <a:pos x="589137" y="64268"/>
                </a:cxn>
                <a:cxn ang="0">
                  <a:pos x="169795" y="354760"/>
                </a:cxn>
                <a:cxn ang="0">
                  <a:pos x="43735" y="228794"/>
                </a:cxn>
                <a:cxn ang="0">
                  <a:pos x="169795" y="102829"/>
                </a:cxn>
                <a:cxn ang="0">
                  <a:pos x="192948" y="105399"/>
                </a:cxn>
                <a:cxn ang="0">
                  <a:pos x="190376" y="118253"/>
                </a:cxn>
                <a:cxn ang="0">
                  <a:pos x="290709" y="218511"/>
                </a:cxn>
                <a:cxn ang="0">
                  <a:pos x="293282" y="218511"/>
                </a:cxn>
                <a:cxn ang="0">
                  <a:pos x="295855" y="228794"/>
                </a:cxn>
                <a:cxn ang="0">
                  <a:pos x="169795" y="354760"/>
                </a:cxn>
                <a:cxn ang="0">
                  <a:pos x="555692" y="354760"/>
                </a:cxn>
                <a:cxn ang="0">
                  <a:pos x="429632" y="228794"/>
                </a:cxn>
                <a:cxn ang="0">
                  <a:pos x="432205" y="218511"/>
                </a:cxn>
                <a:cxn ang="0">
                  <a:pos x="434778" y="218511"/>
                </a:cxn>
                <a:cxn ang="0">
                  <a:pos x="535111" y="118253"/>
                </a:cxn>
                <a:cxn ang="0">
                  <a:pos x="535111" y="105399"/>
                </a:cxn>
                <a:cxn ang="0">
                  <a:pos x="555692" y="102829"/>
                </a:cxn>
                <a:cxn ang="0">
                  <a:pos x="681752" y="228794"/>
                </a:cxn>
                <a:cxn ang="0">
                  <a:pos x="555692" y="354760"/>
                </a:cxn>
              </a:cxnLst>
              <a:pathLst>
                <a:path w="282" h="155">
                  <a:moveTo>
                    <a:pt x="229" y="25"/>
                  </a:moveTo>
                  <a:cubicBezTo>
                    <a:pt x="229" y="25"/>
                    <a:pt x="229" y="25"/>
                    <a:pt x="229" y="25"/>
                  </a:cubicBezTo>
                  <a:cubicBezTo>
                    <a:pt x="186" y="11"/>
                    <a:pt x="186" y="11"/>
                    <a:pt x="186" y="11"/>
                  </a:cubicBezTo>
                  <a:cubicBezTo>
                    <a:pt x="181" y="9"/>
                    <a:pt x="175" y="8"/>
                    <a:pt x="169" y="8"/>
                  </a:cubicBezTo>
                  <a:cubicBezTo>
                    <a:pt x="165" y="8"/>
                    <a:pt x="161" y="8"/>
                    <a:pt x="157" y="10"/>
                  </a:cubicBezTo>
                  <a:cubicBezTo>
                    <a:pt x="154" y="4"/>
                    <a:pt x="148" y="0"/>
                    <a:pt x="142" y="0"/>
                  </a:cubicBezTo>
                  <a:cubicBezTo>
                    <a:pt x="135" y="0"/>
                    <a:pt x="129" y="4"/>
                    <a:pt x="127" y="10"/>
                  </a:cubicBezTo>
                  <a:cubicBezTo>
                    <a:pt x="123" y="8"/>
                    <a:pt x="118" y="8"/>
                    <a:pt x="113" y="8"/>
                  </a:cubicBezTo>
                  <a:cubicBezTo>
                    <a:pt x="108" y="8"/>
                    <a:pt x="102" y="9"/>
                    <a:pt x="98" y="11"/>
                  </a:cubicBezTo>
                  <a:cubicBezTo>
                    <a:pt x="52" y="25"/>
                    <a:pt x="52" y="25"/>
                    <a:pt x="52" y="25"/>
                  </a:cubicBezTo>
                  <a:cubicBezTo>
                    <a:pt x="53" y="25"/>
                    <a:pt x="53" y="25"/>
                    <a:pt x="53" y="25"/>
                  </a:cubicBezTo>
                  <a:cubicBezTo>
                    <a:pt x="23" y="31"/>
                    <a:pt x="0" y="58"/>
                    <a:pt x="0" y="89"/>
                  </a:cubicBezTo>
                  <a:cubicBezTo>
                    <a:pt x="0" y="126"/>
                    <a:pt x="29" y="155"/>
                    <a:pt x="66" y="155"/>
                  </a:cubicBezTo>
                  <a:cubicBezTo>
                    <a:pt x="97" y="155"/>
                    <a:pt x="124" y="132"/>
                    <a:pt x="130" y="102"/>
                  </a:cubicBezTo>
                  <a:cubicBezTo>
                    <a:pt x="136" y="88"/>
                    <a:pt x="136" y="88"/>
                    <a:pt x="136" y="88"/>
                  </a:cubicBezTo>
                  <a:cubicBezTo>
                    <a:pt x="137" y="89"/>
                    <a:pt x="139" y="89"/>
                    <a:pt x="140" y="89"/>
                  </a:cubicBezTo>
                  <a:cubicBezTo>
                    <a:pt x="143" y="89"/>
                    <a:pt x="145" y="88"/>
                    <a:pt x="147" y="87"/>
                  </a:cubicBezTo>
                  <a:cubicBezTo>
                    <a:pt x="152" y="103"/>
                    <a:pt x="152" y="103"/>
                    <a:pt x="152" y="103"/>
                  </a:cubicBezTo>
                  <a:cubicBezTo>
                    <a:pt x="158" y="132"/>
                    <a:pt x="185" y="155"/>
                    <a:pt x="216" y="155"/>
                  </a:cubicBezTo>
                  <a:cubicBezTo>
                    <a:pt x="253" y="155"/>
                    <a:pt x="282" y="126"/>
                    <a:pt x="282" y="89"/>
                  </a:cubicBezTo>
                  <a:cubicBezTo>
                    <a:pt x="282" y="58"/>
                    <a:pt x="259" y="31"/>
                    <a:pt x="229" y="25"/>
                  </a:cubicBezTo>
                  <a:close/>
                  <a:moveTo>
                    <a:pt x="66" y="138"/>
                  </a:moveTo>
                  <a:cubicBezTo>
                    <a:pt x="39" y="138"/>
                    <a:pt x="17" y="116"/>
                    <a:pt x="17" y="89"/>
                  </a:cubicBezTo>
                  <a:cubicBezTo>
                    <a:pt x="17" y="62"/>
                    <a:pt x="39" y="40"/>
                    <a:pt x="66" y="40"/>
                  </a:cubicBezTo>
                  <a:cubicBezTo>
                    <a:pt x="69" y="40"/>
                    <a:pt x="72" y="41"/>
                    <a:pt x="75" y="41"/>
                  </a:cubicBezTo>
                  <a:cubicBezTo>
                    <a:pt x="75" y="43"/>
                    <a:pt x="74" y="45"/>
                    <a:pt x="74" y="46"/>
                  </a:cubicBezTo>
                  <a:cubicBezTo>
                    <a:pt x="74" y="68"/>
                    <a:pt x="92" y="85"/>
                    <a:pt x="113" y="85"/>
                  </a:cubicBezTo>
                  <a:cubicBezTo>
                    <a:pt x="114" y="85"/>
                    <a:pt x="114" y="85"/>
                    <a:pt x="114" y="85"/>
                  </a:cubicBezTo>
                  <a:cubicBezTo>
                    <a:pt x="115" y="87"/>
                    <a:pt x="115" y="88"/>
                    <a:pt x="115" y="89"/>
                  </a:cubicBezTo>
                  <a:cubicBezTo>
                    <a:pt x="115" y="116"/>
                    <a:pt x="93" y="138"/>
                    <a:pt x="66" y="138"/>
                  </a:cubicBezTo>
                  <a:close/>
                  <a:moveTo>
                    <a:pt x="216" y="138"/>
                  </a:moveTo>
                  <a:cubicBezTo>
                    <a:pt x="189" y="138"/>
                    <a:pt x="167" y="116"/>
                    <a:pt x="167" y="89"/>
                  </a:cubicBezTo>
                  <a:cubicBezTo>
                    <a:pt x="167" y="88"/>
                    <a:pt x="168" y="87"/>
                    <a:pt x="168" y="85"/>
                  </a:cubicBezTo>
                  <a:cubicBezTo>
                    <a:pt x="168" y="85"/>
                    <a:pt x="169" y="85"/>
                    <a:pt x="169" y="85"/>
                  </a:cubicBezTo>
                  <a:cubicBezTo>
                    <a:pt x="191" y="85"/>
                    <a:pt x="208" y="68"/>
                    <a:pt x="208" y="46"/>
                  </a:cubicBezTo>
                  <a:cubicBezTo>
                    <a:pt x="208" y="45"/>
                    <a:pt x="208" y="43"/>
                    <a:pt x="208" y="41"/>
                  </a:cubicBezTo>
                  <a:cubicBezTo>
                    <a:pt x="211" y="41"/>
                    <a:pt x="213" y="40"/>
                    <a:pt x="216" y="40"/>
                  </a:cubicBezTo>
                  <a:cubicBezTo>
                    <a:pt x="243" y="40"/>
                    <a:pt x="265" y="62"/>
                    <a:pt x="265" y="89"/>
                  </a:cubicBezTo>
                  <a:cubicBezTo>
                    <a:pt x="265" y="116"/>
                    <a:pt x="243" y="138"/>
                    <a:pt x="216" y="138"/>
                  </a:cubicBezTo>
                  <a:close/>
                </a:path>
              </a:pathLst>
            </a:custGeom>
            <a:solidFill>
              <a:srgbClr val="DDEDD4"/>
            </a:solidFill>
            <a:ln w="9525">
              <a:noFill/>
            </a:ln>
          </p:spPr>
          <p:txBody>
            <a:bodyPr/>
            <a:p>
              <a:endParaRPr lang="zh-CN" altLang="en-US"/>
            </a:p>
          </p:txBody>
        </p:sp>
      </p:grpSp>
      <p:grpSp>
        <p:nvGrpSpPr>
          <p:cNvPr id="24626" name="组合 1252"/>
          <p:cNvGrpSpPr/>
          <p:nvPr/>
        </p:nvGrpSpPr>
        <p:grpSpPr>
          <a:xfrm>
            <a:off x="8116888" y="2551113"/>
            <a:ext cx="696912" cy="698500"/>
            <a:chOff x="1028701" y="2159001"/>
            <a:chExt cx="985838" cy="985838"/>
          </a:xfrm>
        </p:grpSpPr>
        <p:sp>
          <p:nvSpPr>
            <p:cNvPr id="24627" name="Freeform 73"/>
            <p:cNvSpPr/>
            <p:nvPr/>
          </p:nvSpPr>
          <p:spPr>
            <a:xfrm>
              <a:off x="1028701" y="2159001"/>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9E4D00"/>
            </a:solidFill>
            <a:ln w="9525">
              <a:noFill/>
            </a:ln>
          </p:spPr>
          <p:txBody>
            <a:bodyPr/>
            <a:p>
              <a:endParaRPr lang="zh-CN" altLang="en-US"/>
            </a:p>
          </p:txBody>
        </p:sp>
        <p:sp>
          <p:nvSpPr>
            <p:cNvPr id="24628" name="Freeform 160"/>
            <p:cNvSpPr/>
            <p:nvPr/>
          </p:nvSpPr>
          <p:spPr>
            <a:xfrm>
              <a:off x="1306513" y="2851151"/>
              <a:ext cx="457200" cy="136525"/>
            </a:xfrm>
            <a:custGeom>
              <a:avLst/>
              <a:gdLst/>
              <a:ahLst/>
              <a:cxnLst>
                <a:cxn ang="0">
                  <a:pos x="84761" y="136525"/>
                </a:cxn>
                <a:cxn ang="0">
                  <a:pos x="372438" y="136525"/>
                </a:cxn>
                <a:cxn ang="0">
                  <a:pos x="457200" y="0"/>
                </a:cxn>
                <a:cxn ang="0">
                  <a:pos x="0" y="0"/>
                </a:cxn>
                <a:cxn ang="0">
                  <a:pos x="84761" y="136525"/>
                </a:cxn>
              </a:cxnLst>
              <a:pathLst>
                <a:path w="178" h="53">
                  <a:moveTo>
                    <a:pt x="33" y="53"/>
                  </a:moveTo>
                  <a:cubicBezTo>
                    <a:pt x="145" y="53"/>
                    <a:pt x="145" y="53"/>
                    <a:pt x="145" y="53"/>
                  </a:cubicBezTo>
                  <a:cubicBezTo>
                    <a:pt x="160" y="53"/>
                    <a:pt x="172" y="17"/>
                    <a:pt x="178" y="0"/>
                  </a:cubicBezTo>
                  <a:cubicBezTo>
                    <a:pt x="0" y="0"/>
                    <a:pt x="0" y="0"/>
                    <a:pt x="0" y="0"/>
                  </a:cubicBezTo>
                  <a:cubicBezTo>
                    <a:pt x="6" y="17"/>
                    <a:pt x="18" y="53"/>
                    <a:pt x="33" y="53"/>
                  </a:cubicBezTo>
                  <a:close/>
                </a:path>
              </a:pathLst>
            </a:custGeom>
            <a:solidFill>
              <a:srgbClr val="FDE6CD"/>
            </a:solidFill>
            <a:ln w="9525">
              <a:noFill/>
            </a:ln>
          </p:spPr>
          <p:txBody>
            <a:bodyPr/>
            <a:p>
              <a:endParaRPr lang="zh-CN" altLang="en-US"/>
            </a:p>
          </p:txBody>
        </p:sp>
        <p:sp>
          <p:nvSpPr>
            <p:cNvPr id="24629" name="Freeform 161"/>
            <p:cNvSpPr>
              <a:spLocks noEditPoints="1"/>
            </p:cNvSpPr>
            <p:nvPr/>
          </p:nvSpPr>
          <p:spPr>
            <a:xfrm>
              <a:off x="1303338" y="2290763"/>
              <a:ext cx="463550" cy="506413"/>
            </a:xfrm>
            <a:custGeom>
              <a:avLst/>
              <a:gdLst/>
              <a:ahLst/>
              <a:cxnLst>
                <a:cxn ang="0">
                  <a:pos x="0" y="506413"/>
                </a:cxn>
                <a:cxn ang="0">
                  <a:pos x="463550" y="506413"/>
                </a:cxn>
                <a:cxn ang="0">
                  <a:pos x="375990" y="424153"/>
                </a:cxn>
                <a:cxn ang="0">
                  <a:pos x="265253" y="424153"/>
                </a:cxn>
                <a:cxn ang="0">
                  <a:pos x="244651" y="257062"/>
                </a:cxn>
                <a:cxn ang="0">
                  <a:pos x="247226" y="257062"/>
                </a:cxn>
                <a:cxn ang="0">
                  <a:pos x="314183" y="187655"/>
                </a:cxn>
                <a:cxn ang="0">
                  <a:pos x="278130" y="128531"/>
                </a:cxn>
                <a:cxn ang="0">
                  <a:pos x="291006" y="87401"/>
                </a:cxn>
                <a:cxn ang="0">
                  <a:pos x="221473" y="20564"/>
                </a:cxn>
                <a:cxn ang="0">
                  <a:pos x="175118" y="38559"/>
                </a:cxn>
                <a:cxn ang="0">
                  <a:pos x="113312" y="0"/>
                </a:cxn>
                <a:cxn ang="0">
                  <a:pos x="43779" y="66836"/>
                </a:cxn>
                <a:cxn ang="0">
                  <a:pos x="54080" y="105395"/>
                </a:cxn>
                <a:cxn ang="0">
                  <a:pos x="0" y="172231"/>
                </a:cxn>
                <a:cxn ang="0">
                  <a:pos x="66957" y="241638"/>
                </a:cxn>
                <a:cxn ang="0">
                  <a:pos x="87559" y="239068"/>
                </a:cxn>
                <a:cxn ang="0">
                  <a:pos x="87559" y="254491"/>
                </a:cxn>
                <a:cxn ang="0">
                  <a:pos x="154516" y="321328"/>
                </a:cxn>
                <a:cxn ang="0">
                  <a:pos x="216323" y="282768"/>
                </a:cxn>
                <a:cxn ang="0">
                  <a:pos x="234350" y="424153"/>
                </a:cxn>
                <a:cxn ang="0">
                  <a:pos x="87559" y="424153"/>
                </a:cxn>
                <a:cxn ang="0">
                  <a:pos x="0" y="506413"/>
                </a:cxn>
                <a:cxn ang="0">
                  <a:pos x="162242" y="244209"/>
                </a:cxn>
                <a:cxn ang="0">
                  <a:pos x="74683" y="154237"/>
                </a:cxn>
                <a:cxn ang="0">
                  <a:pos x="164817" y="69406"/>
                </a:cxn>
                <a:cxn ang="0">
                  <a:pos x="249801" y="156808"/>
                </a:cxn>
                <a:cxn ang="0">
                  <a:pos x="162242" y="244209"/>
                </a:cxn>
              </a:cxnLst>
              <a:pathLst>
                <a:path w="180" h="197">
                  <a:moveTo>
                    <a:pt x="0" y="197"/>
                  </a:moveTo>
                  <a:cubicBezTo>
                    <a:pt x="180" y="197"/>
                    <a:pt x="180" y="197"/>
                    <a:pt x="180" y="197"/>
                  </a:cubicBezTo>
                  <a:cubicBezTo>
                    <a:pt x="176" y="178"/>
                    <a:pt x="162" y="165"/>
                    <a:pt x="146" y="165"/>
                  </a:cubicBezTo>
                  <a:cubicBezTo>
                    <a:pt x="103" y="165"/>
                    <a:pt x="103" y="165"/>
                    <a:pt x="103" y="165"/>
                  </a:cubicBezTo>
                  <a:cubicBezTo>
                    <a:pt x="102" y="137"/>
                    <a:pt x="99" y="116"/>
                    <a:pt x="95" y="100"/>
                  </a:cubicBezTo>
                  <a:cubicBezTo>
                    <a:pt x="96" y="100"/>
                    <a:pt x="96" y="100"/>
                    <a:pt x="96" y="100"/>
                  </a:cubicBezTo>
                  <a:cubicBezTo>
                    <a:pt x="110" y="100"/>
                    <a:pt x="122" y="88"/>
                    <a:pt x="122" y="73"/>
                  </a:cubicBezTo>
                  <a:cubicBezTo>
                    <a:pt x="122" y="63"/>
                    <a:pt x="116" y="54"/>
                    <a:pt x="108" y="50"/>
                  </a:cubicBezTo>
                  <a:cubicBezTo>
                    <a:pt x="111" y="45"/>
                    <a:pt x="113" y="40"/>
                    <a:pt x="113" y="34"/>
                  </a:cubicBezTo>
                  <a:cubicBezTo>
                    <a:pt x="113" y="20"/>
                    <a:pt x="101" y="8"/>
                    <a:pt x="86" y="8"/>
                  </a:cubicBezTo>
                  <a:cubicBezTo>
                    <a:pt x="79" y="8"/>
                    <a:pt x="73" y="10"/>
                    <a:pt x="68" y="15"/>
                  </a:cubicBezTo>
                  <a:cubicBezTo>
                    <a:pt x="63" y="6"/>
                    <a:pt x="54" y="0"/>
                    <a:pt x="44" y="0"/>
                  </a:cubicBezTo>
                  <a:cubicBezTo>
                    <a:pt x="29" y="0"/>
                    <a:pt x="17" y="12"/>
                    <a:pt x="17" y="26"/>
                  </a:cubicBezTo>
                  <a:cubicBezTo>
                    <a:pt x="17" y="32"/>
                    <a:pt x="19" y="37"/>
                    <a:pt x="21" y="41"/>
                  </a:cubicBezTo>
                  <a:cubicBezTo>
                    <a:pt x="9" y="43"/>
                    <a:pt x="0" y="54"/>
                    <a:pt x="0" y="67"/>
                  </a:cubicBezTo>
                  <a:cubicBezTo>
                    <a:pt x="0" y="82"/>
                    <a:pt x="12" y="94"/>
                    <a:pt x="26" y="94"/>
                  </a:cubicBezTo>
                  <a:cubicBezTo>
                    <a:pt x="29" y="94"/>
                    <a:pt x="32" y="93"/>
                    <a:pt x="34" y="93"/>
                  </a:cubicBezTo>
                  <a:cubicBezTo>
                    <a:pt x="34" y="95"/>
                    <a:pt x="34" y="97"/>
                    <a:pt x="34" y="99"/>
                  </a:cubicBezTo>
                  <a:cubicBezTo>
                    <a:pt x="34" y="113"/>
                    <a:pt x="45" y="125"/>
                    <a:pt x="60" y="125"/>
                  </a:cubicBezTo>
                  <a:cubicBezTo>
                    <a:pt x="71" y="125"/>
                    <a:pt x="80" y="119"/>
                    <a:pt x="84" y="110"/>
                  </a:cubicBezTo>
                  <a:cubicBezTo>
                    <a:pt x="88" y="123"/>
                    <a:pt x="90" y="141"/>
                    <a:pt x="91" y="165"/>
                  </a:cubicBezTo>
                  <a:cubicBezTo>
                    <a:pt x="34" y="165"/>
                    <a:pt x="34" y="165"/>
                    <a:pt x="34" y="165"/>
                  </a:cubicBezTo>
                  <a:cubicBezTo>
                    <a:pt x="18" y="165"/>
                    <a:pt x="4" y="178"/>
                    <a:pt x="0" y="197"/>
                  </a:cubicBezTo>
                  <a:close/>
                  <a:moveTo>
                    <a:pt x="63" y="95"/>
                  </a:moveTo>
                  <a:cubicBezTo>
                    <a:pt x="44" y="94"/>
                    <a:pt x="29" y="79"/>
                    <a:pt x="29" y="60"/>
                  </a:cubicBezTo>
                  <a:cubicBezTo>
                    <a:pt x="29" y="42"/>
                    <a:pt x="45" y="27"/>
                    <a:pt x="64" y="27"/>
                  </a:cubicBezTo>
                  <a:cubicBezTo>
                    <a:pt x="83" y="27"/>
                    <a:pt x="98" y="43"/>
                    <a:pt x="97" y="61"/>
                  </a:cubicBezTo>
                  <a:cubicBezTo>
                    <a:pt x="97" y="80"/>
                    <a:pt x="82" y="95"/>
                    <a:pt x="63" y="95"/>
                  </a:cubicBezTo>
                  <a:close/>
                </a:path>
              </a:pathLst>
            </a:custGeom>
            <a:solidFill>
              <a:srgbClr val="FDE6CD"/>
            </a:solidFill>
            <a:ln w="9525">
              <a:noFill/>
            </a:ln>
          </p:spPr>
          <p:txBody>
            <a:bodyPr/>
            <a:p>
              <a:endParaRPr lang="zh-CN" altLang="en-US"/>
            </a:p>
          </p:txBody>
        </p:sp>
        <p:sp>
          <p:nvSpPr>
            <p:cNvPr id="24630" name="Freeform 162"/>
            <p:cNvSpPr/>
            <p:nvPr/>
          </p:nvSpPr>
          <p:spPr>
            <a:xfrm>
              <a:off x="1581151" y="2559051"/>
              <a:ext cx="169863" cy="120650"/>
            </a:xfrm>
            <a:custGeom>
              <a:avLst/>
              <a:gdLst/>
              <a:ahLst/>
              <a:cxnLst>
                <a:cxn ang="0">
                  <a:pos x="5147" y="87278"/>
                </a:cxn>
                <a:cxn ang="0">
                  <a:pos x="84931" y="53907"/>
                </a:cxn>
                <a:cxn ang="0">
                  <a:pos x="20589" y="120650"/>
                </a:cxn>
                <a:cxn ang="0">
                  <a:pos x="169863" y="0"/>
                </a:cxn>
                <a:cxn ang="0">
                  <a:pos x="120963" y="5134"/>
                </a:cxn>
                <a:cxn ang="0">
                  <a:pos x="5147" y="87278"/>
                </a:cxn>
              </a:cxnLst>
              <a:pathLst>
                <a:path w="66" h="47">
                  <a:moveTo>
                    <a:pt x="2" y="34"/>
                  </a:moveTo>
                  <a:cubicBezTo>
                    <a:pt x="19" y="14"/>
                    <a:pt x="33" y="21"/>
                    <a:pt x="33" y="21"/>
                  </a:cubicBezTo>
                  <a:cubicBezTo>
                    <a:pt x="15" y="23"/>
                    <a:pt x="8" y="47"/>
                    <a:pt x="8" y="47"/>
                  </a:cubicBezTo>
                  <a:cubicBezTo>
                    <a:pt x="66" y="42"/>
                    <a:pt x="66" y="0"/>
                    <a:pt x="66" y="0"/>
                  </a:cubicBezTo>
                  <a:cubicBezTo>
                    <a:pt x="62" y="4"/>
                    <a:pt x="47" y="2"/>
                    <a:pt x="47" y="2"/>
                  </a:cubicBezTo>
                  <a:cubicBezTo>
                    <a:pt x="0" y="3"/>
                    <a:pt x="2" y="34"/>
                    <a:pt x="2" y="34"/>
                  </a:cubicBezTo>
                  <a:close/>
                </a:path>
              </a:pathLst>
            </a:custGeom>
            <a:solidFill>
              <a:srgbClr val="DDEDD4"/>
            </a:solidFill>
            <a:ln w="9525">
              <a:noFill/>
            </a:ln>
          </p:spPr>
          <p:txBody>
            <a:bodyPr/>
            <a:p>
              <a:endParaRPr lang="zh-CN" altLang="en-US"/>
            </a:p>
          </p:txBody>
        </p:sp>
        <p:sp>
          <p:nvSpPr>
            <p:cNvPr id="24631" name="Freeform 163"/>
            <p:cNvSpPr>
              <a:spLocks noEditPoints="1"/>
            </p:cNvSpPr>
            <p:nvPr/>
          </p:nvSpPr>
          <p:spPr>
            <a:xfrm>
              <a:off x="1436688" y="2393951"/>
              <a:ext cx="60325" cy="109538"/>
            </a:xfrm>
            <a:custGeom>
              <a:avLst/>
              <a:gdLst/>
              <a:ahLst/>
              <a:cxnLst>
                <a:cxn ang="0">
                  <a:pos x="52456" y="53495"/>
                </a:cxn>
                <a:cxn ang="0">
                  <a:pos x="44588" y="48400"/>
                </a:cxn>
                <a:cxn ang="0">
                  <a:pos x="34096" y="45853"/>
                </a:cxn>
                <a:cxn ang="0">
                  <a:pos x="34096" y="15284"/>
                </a:cxn>
                <a:cxn ang="0">
                  <a:pos x="41965" y="17831"/>
                </a:cxn>
                <a:cxn ang="0">
                  <a:pos x="47210" y="28021"/>
                </a:cxn>
                <a:cxn ang="0">
                  <a:pos x="57702" y="28021"/>
                </a:cxn>
                <a:cxn ang="0">
                  <a:pos x="49833" y="10189"/>
                </a:cxn>
                <a:cxn ang="0">
                  <a:pos x="34096" y="5094"/>
                </a:cxn>
                <a:cxn ang="0">
                  <a:pos x="34096" y="0"/>
                </a:cxn>
                <a:cxn ang="0">
                  <a:pos x="28851" y="0"/>
                </a:cxn>
                <a:cxn ang="0">
                  <a:pos x="28851" y="5094"/>
                </a:cxn>
                <a:cxn ang="0">
                  <a:pos x="10491" y="10189"/>
                </a:cxn>
                <a:cxn ang="0">
                  <a:pos x="2622" y="28021"/>
                </a:cxn>
                <a:cxn ang="0">
                  <a:pos x="5245" y="40758"/>
                </a:cxn>
                <a:cxn ang="0">
                  <a:pos x="13114" y="48400"/>
                </a:cxn>
                <a:cxn ang="0">
                  <a:pos x="26228" y="53495"/>
                </a:cxn>
                <a:cxn ang="0">
                  <a:pos x="26228" y="89158"/>
                </a:cxn>
                <a:cxn ang="0">
                  <a:pos x="15736" y="81516"/>
                </a:cxn>
                <a:cxn ang="0">
                  <a:pos x="10491" y="68779"/>
                </a:cxn>
                <a:cxn ang="0">
                  <a:pos x="0" y="71327"/>
                </a:cxn>
                <a:cxn ang="0">
                  <a:pos x="2622" y="84064"/>
                </a:cxn>
                <a:cxn ang="0">
                  <a:pos x="13114" y="94253"/>
                </a:cxn>
                <a:cxn ang="0">
                  <a:pos x="26228" y="96801"/>
                </a:cxn>
                <a:cxn ang="0">
                  <a:pos x="26228" y="106990"/>
                </a:cxn>
                <a:cxn ang="0">
                  <a:pos x="31473" y="109538"/>
                </a:cxn>
                <a:cxn ang="0">
                  <a:pos x="34096" y="96801"/>
                </a:cxn>
                <a:cxn ang="0">
                  <a:pos x="52456" y="89158"/>
                </a:cxn>
                <a:cxn ang="0">
                  <a:pos x="60325" y="71327"/>
                </a:cxn>
                <a:cxn ang="0">
                  <a:pos x="57702" y="61137"/>
                </a:cxn>
                <a:cxn ang="0">
                  <a:pos x="52456" y="53495"/>
                </a:cxn>
                <a:cxn ang="0">
                  <a:pos x="26228" y="43305"/>
                </a:cxn>
                <a:cxn ang="0">
                  <a:pos x="15736" y="38210"/>
                </a:cxn>
                <a:cxn ang="0">
                  <a:pos x="13114" y="28021"/>
                </a:cxn>
                <a:cxn ang="0">
                  <a:pos x="18359" y="17831"/>
                </a:cxn>
                <a:cxn ang="0">
                  <a:pos x="28851" y="12736"/>
                </a:cxn>
                <a:cxn ang="0">
                  <a:pos x="26228" y="43305"/>
                </a:cxn>
                <a:cxn ang="0">
                  <a:pos x="44588" y="84064"/>
                </a:cxn>
                <a:cxn ang="0">
                  <a:pos x="34096" y="89158"/>
                </a:cxn>
                <a:cxn ang="0">
                  <a:pos x="34096" y="56042"/>
                </a:cxn>
                <a:cxn ang="0">
                  <a:pos x="44588" y="61137"/>
                </a:cxn>
                <a:cxn ang="0">
                  <a:pos x="47210" y="71327"/>
                </a:cxn>
                <a:cxn ang="0">
                  <a:pos x="44588" y="84064"/>
                </a:cxn>
              </a:cxnLst>
              <a:pathLst>
                <a:path w="23" h="43">
                  <a:moveTo>
                    <a:pt x="20" y="21"/>
                  </a:moveTo>
                  <a:cubicBezTo>
                    <a:pt x="20" y="20"/>
                    <a:pt x="18" y="20"/>
                    <a:pt x="17" y="19"/>
                  </a:cubicBezTo>
                  <a:cubicBezTo>
                    <a:pt x="16" y="19"/>
                    <a:pt x="15" y="18"/>
                    <a:pt x="13" y="18"/>
                  </a:cubicBezTo>
                  <a:cubicBezTo>
                    <a:pt x="13" y="6"/>
                    <a:pt x="13" y="6"/>
                    <a:pt x="13" y="6"/>
                  </a:cubicBezTo>
                  <a:cubicBezTo>
                    <a:pt x="14" y="6"/>
                    <a:pt x="15" y="6"/>
                    <a:pt x="16" y="7"/>
                  </a:cubicBezTo>
                  <a:cubicBezTo>
                    <a:pt x="17" y="8"/>
                    <a:pt x="18" y="10"/>
                    <a:pt x="18" y="11"/>
                  </a:cubicBezTo>
                  <a:cubicBezTo>
                    <a:pt x="22" y="11"/>
                    <a:pt x="22" y="11"/>
                    <a:pt x="22" y="11"/>
                  </a:cubicBezTo>
                  <a:cubicBezTo>
                    <a:pt x="22" y="8"/>
                    <a:pt x="21" y="6"/>
                    <a:pt x="19" y="4"/>
                  </a:cubicBezTo>
                  <a:cubicBezTo>
                    <a:pt x="18" y="3"/>
                    <a:pt x="16" y="2"/>
                    <a:pt x="13" y="2"/>
                  </a:cubicBezTo>
                  <a:cubicBezTo>
                    <a:pt x="13" y="0"/>
                    <a:pt x="13" y="0"/>
                    <a:pt x="13" y="0"/>
                  </a:cubicBezTo>
                  <a:cubicBezTo>
                    <a:pt x="11" y="0"/>
                    <a:pt x="11" y="0"/>
                    <a:pt x="11" y="0"/>
                  </a:cubicBezTo>
                  <a:cubicBezTo>
                    <a:pt x="11" y="2"/>
                    <a:pt x="11" y="2"/>
                    <a:pt x="11" y="2"/>
                  </a:cubicBezTo>
                  <a:cubicBezTo>
                    <a:pt x="8" y="2"/>
                    <a:pt x="6" y="3"/>
                    <a:pt x="4" y="4"/>
                  </a:cubicBezTo>
                  <a:cubicBezTo>
                    <a:pt x="2" y="6"/>
                    <a:pt x="1" y="8"/>
                    <a:pt x="1" y="11"/>
                  </a:cubicBezTo>
                  <a:cubicBezTo>
                    <a:pt x="1" y="13"/>
                    <a:pt x="1" y="15"/>
                    <a:pt x="2" y="16"/>
                  </a:cubicBezTo>
                  <a:cubicBezTo>
                    <a:pt x="3" y="17"/>
                    <a:pt x="4" y="18"/>
                    <a:pt x="5" y="19"/>
                  </a:cubicBezTo>
                  <a:cubicBezTo>
                    <a:pt x="7" y="20"/>
                    <a:pt x="9" y="21"/>
                    <a:pt x="10" y="21"/>
                  </a:cubicBezTo>
                  <a:cubicBezTo>
                    <a:pt x="10" y="35"/>
                    <a:pt x="10" y="35"/>
                    <a:pt x="10" y="35"/>
                  </a:cubicBezTo>
                  <a:cubicBezTo>
                    <a:pt x="8" y="34"/>
                    <a:pt x="7" y="34"/>
                    <a:pt x="6" y="32"/>
                  </a:cubicBezTo>
                  <a:cubicBezTo>
                    <a:pt x="5" y="31"/>
                    <a:pt x="4" y="29"/>
                    <a:pt x="4" y="27"/>
                  </a:cubicBezTo>
                  <a:cubicBezTo>
                    <a:pt x="0" y="28"/>
                    <a:pt x="0" y="28"/>
                    <a:pt x="0" y="28"/>
                  </a:cubicBezTo>
                  <a:cubicBezTo>
                    <a:pt x="0" y="30"/>
                    <a:pt x="0" y="32"/>
                    <a:pt x="1" y="33"/>
                  </a:cubicBezTo>
                  <a:cubicBezTo>
                    <a:pt x="2" y="35"/>
                    <a:pt x="4" y="36"/>
                    <a:pt x="5" y="37"/>
                  </a:cubicBezTo>
                  <a:cubicBezTo>
                    <a:pt x="6" y="37"/>
                    <a:pt x="8" y="38"/>
                    <a:pt x="10" y="38"/>
                  </a:cubicBezTo>
                  <a:cubicBezTo>
                    <a:pt x="10" y="42"/>
                    <a:pt x="10" y="42"/>
                    <a:pt x="10" y="42"/>
                  </a:cubicBezTo>
                  <a:cubicBezTo>
                    <a:pt x="12" y="43"/>
                    <a:pt x="12" y="43"/>
                    <a:pt x="12" y="43"/>
                  </a:cubicBezTo>
                  <a:cubicBezTo>
                    <a:pt x="13" y="38"/>
                    <a:pt x="13" y="38"/>
                    <a:pt x="13" y="38"/>
                  </a:cubicBezTo>
                  <a:cubicBezTo>
                    <a:pt x="16" y="38"/>
                    <a:pt x="18" y="37"/>
                    <a:pt x="20" y="35"/>
                  </a:cubicBezTo>
                  <a:cubicBezTo>
                    <a:pt x="22" y="33"/>
                    <a:pt x="23" y="31"/>
                    <a:pt x="23" y="28"/>
                  </a:cubicBezTo>
                  <a:cubicBezTo>
                    <a:pt x="23" y="27"/>
                    <a:pt x="23" y="25"/>
                    <a:pt x="22" y="24"/>
                  </a:cubicBezTo>
                  <a:cubicBezTo>
                    <a:pt x="22" y="23"/>
                    <a:pt x="21" y="22"/>
                    <a:pt x="20" y="21"/>
                  </a:cubicBezTo>
                  <a:close/>
                  <a:moveTo>
                    <a:pt x="10" y="17"/>
                  </a:moveTo>
                  <a:cubicBezTo>
                    <a:pt x="8" y="17"/>
                    <a:pt x="7" y="16"/>
                    <a:pt x="6" y="15"/>
                  </a:cubicBezTo>
                  <a:cubicBezTo>
                    <a:pt x="5" y="14"/>
                    <a:pt x="5" y="13"/>
                    <a:pt x="5" y="11"/>
                  </a:cubicBezTo>
                  <a:cubicBezTo>
                    <a:pt x="5" y="10"/>
                    <a:pt x="6" y="8"/>
                    <a:pt x="7" y="7"/>
                  </a:cubicBezTo>
                  <a:cubicBezTo>
                    <a:pt x="8" y="6"/>
                    <a:pt x="9" y="6"/>
                    <a:pt x="11" y="5"/>
                  </a:cubicBezTo>
                  <a:lnTo>
                    <a:pt x="10" y="17"/>
                  </a:lnTo>
                  <a:close/>
                  <a:moveTo>
                    <a:pt x="17" y="33"/>
                  </a:moveTo>
                  <a:cubicBezTo>
                    <a:pt x="16" y="34"/>
                    <a:pt x="14" y="35"/>
                    <a:pt x="13" y="35"/>
                  </a:cubicBezTo>
                  <a:cubicBezTo>
                    <a:pt x="13" y="22"/>
                    <a:pt x="13" y="22"/>
                    <a:pt x="13" y="22"/>
                  </a:cubicBezTo>
                  <a:cubicBezTo>
                    <a:pt x="15" y="23"/>
                    <a:pt x="17" y="23"/>
                    <a:pt x="17" y="24"/>
                  </a:cubicBezTo>
                  <a:cubicBezTo>
                    <a:pt x="18" y="25"/>
                    <a:pt x="18" y="27"/>
                    <a:pt x="18" y="28"/>
                  </a:cubicBezTo>
                  <a:cubicBezTo>
                    <a:pt x="18" y="30"/>
                    <a:pt x="18" y="31"/>
                    <a:pt x="17" y="33"/>
                  </a:cubicBezTo>
                  <a:close/>
                </a:path>
              </a:pathLst>
            </a:custGeom>
            <a:solidFill>
              <a:srgbClr val="FBDDDE"/>
            </a:solidFill>
            <a:ln w="9525">
              <a:noFill/>
            </a:ln>
          </p:spPr>
          <p:txBody>
            <a:bodyPr/>
            <a:p>
              <a:endParaRPr lang="zh-CN" altLang="en-US"/>
            </a:p>
          </p:txBody>
        </p:sp>
      </p:grpSp>
      <p:grpSp>
        <p:nvGrpSpPr>
          <p:cNvPr id="24632" name="组合 1251"/>
          <p:cNvGrpSpPr/>
          <p:nvPr/>
        </p:nvGrpSpPr>
        <p:grpSpPr>
          <a:xfrm>
            <a:off x="9156700" y="2551113"/>
            <a:ext cx="696913" cy="698500"/>
            <a:chOff x="2098676" y="2159001"/>
            <a:chExt cx="985838" cy="985838"/>
          </a:xfrm>
        </p:grpSpPr>
        <p:sp>
          <p:nvSpPr>
            <p:cNvPr id="24633" name="Freeform 72"/>
            <p:cNvSpPr/>
            <p:nvPr/>
          </p:nvSpPr>
          <p:spPr>
            <a:xfrm>
              <a:off x="2098676" y="2159001"/>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8B4326"/>
            </a:solidFill>
            <a:ln w="9525">
              <a:noFill/>
            </a:ln>
          </p:spPr>
          <p:txBody>
            <a:bodyPr/>
            <a:p>
              <a:endParaRPr lang="zh-CN" altLang="en-US"/>
            </a:p>
          </p:txBody>
        </p:sp>
        <p:sp>
          <p:nvSpPr>
            <p:cNvPr id="24634" name="Freeform 164"/>
            <p:cNvSpPr>
              <a:spLocks noEditPoints="1"/>
            </p:cNvSpPr>
            <p:nvPr/>
          </p:nvSpPr>
          <p:spPr>
            <a:xfrm>
              <a:off x="2276476" y="2335213"/>
              <a:ext cx="639763" cy="631825"/>
            </a:xfrm>
            <a:custGeom>
              <a:avLst/>
              <a:gdLst/>
              <a:ahLst/>
              <a:cxnLst>
                <a:cxn ang="0">
                  <a:pos x="321166" y="0"/>
                </a:cxn>
                <a:cxn ang="0">
                  <a:pos x="0" y="315912"/>
                </a:cxn>
                <a:cxn ang="0">
                  <a:pos x="321166" y="631825"/>
                </a:cxn>
                <a:cxn ang="0">
                  <a:pos x="639763" y="315912"/>
                </a:cxn>
                <a:cxn ang="0">
                  <a:pos x="321166" y="0"/>
                </a:cxn>
                <a:cxn ang="0">
                  <a:pos x="321166" y="593299"/>
                </a:cxn>
                <a:cxn ang="0">
                  <a:pos x="41109" y="315912"/>
                </a:cxn>
                <a:cxn ang="0">
                  <a:pos x="321166" y="38525"/>
                </a:cxn>
                <a:cxn ang="0">
                  <a:pos x="601223" y="315912"/>
                </a:cxn>
                <a:cxn ang="0">
                  <a:pos x="321166" y="593299"/>
                </a:cxn>
              </a:cxnLst>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solidFill>
              <a:srgbClr val="FDE6CD"/>
            </a:solidFill>
            <a:ln w="9525">
              <a:noFill/>
            </a:ln>
          </p:spPr>
          <p:txBody>
            <a:bodyPr/>
            <a:p>
              <a:endParaRPr lang="zh-CN" altLang="en-US"/>
            </a:p>
          </p:txBody>
        </p:sp>
        <p:sp>
          <p:nvSpPr>
            <p:cNvPr id="24635" name="Freeform 165"/>
            <p:cNvSpPr>
              <a:spLocks noEditPoints="1"/>
            </p:cNvSpPr>
            <p:nvPr/>
          </p:nvSpPr>
          <p:spPr>
            <a:xfrm>
              <a:off x="2339976" y="2395538"/>
              <a:ext cx="515938" cy="509588"/>
            </a:xfrm>
            <a:custGeom>
              <a:avLst/>
              <a:gdLst/>
              <a:ahLst/>
              <a:cxnLst>
                <a:cxn ang="0">
                  <a:pos x="257969" y="0"/>
                </a:cxn>
                <a:cxn ang="0">
                  <a:pos x="0" y="254794"/>
                </a:cxn>
                <a:cxn ang="0">
                  <a:pos x="257969" y="509588"/>
                </a:cxn>
                <a:cxn ang="0">
                  <a:pos x="515938" y="254794"/>
                </a:cxn>
                <a:cxn ang="0">
                  <a:pos x="257969" y="0"/>
                </a:cxn>
                <a:cxn ang="0">
                  <a:pos x="327620" y="203320"/>
                </a:cxn>
                <a:cxn ang="0">
                  <a:pos x="314722" y="236778"/>
                </a:cxn>
                <a:cxn ang="0">
                  <a:pos x="188317" y="236778"/>
                </a:cxn>
                <a:cxn ang="0">
                  <a:pos x="190897" y="254794"/>
                </a:cxn>
                <a:cxn ang="0">
                  <a:pos x="317301" y="254794"/>
                </a:cxn>
                <a:cxn ang="0">
                  <a:pos x="309562" y="288251"/>
                </a:cxn>
                <a:cxn ang="0">
                  <a:pos x="193476" y="288251"/>
                </a:cxn>
                <a:cxn ang="0">
                  <a:pos x="335359" y="339725"/>
                </a:cxn>
                <a:cxn ang="0">
                  <a:pos x="343098" y="388625"/>
                </a:cxn>
                <a:cxn ang="0">
                  <a:pos x="144462" y="285678"/>
                </a:cxn>
                <a:cxn ang="0">
                  <a:pos x="110926" y="285678"/>
                </a:cxn>
                <a:cxn ang="0">
                  <a:pos x="121245" y="254794"/>
                </a:cxn>
                <a:cxn ang="0">
                  <a:pos x="139303" y="254794"/>
                </a:cxn>
                <a:cxn ang="0">
                  <a:pos x="141882" y="231630"/>
                </a:cxn>
                <a:cxn ang="0">
                  <a:pos x="113506" y="231630"/>
                </a:cxn>
                <a:cxn ang="0">
                  <a:pos x="121245" y="203320"/>
                </a:cxn>
                <a:cxn ang="0">
                  <a:pos x="144462" y="203320"/>
                </a:cxn>
                <a:cxn ang="0">
                  <a:pos x="345678" y="110668"/>
                </a:cxn>
                <a:cxn ang="0">
                  <a:pos x="332780" y="159567"/>
                </a:cxn>
                <a:cxn ang="0">
                  <a:pos x="193476" y="203320"/>
                </a:cxn>
                <a:cxn ang="0">
                  <a:pos x="327620" y="203320"/>
                </a:cxn>
              </a:cxnLst>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solidFill>
              <a:srgbClr val="F9D3D2"/>
            </a:solidFill>
            <a:ln w="9525">
              <a:noFill/>
            </a:ln>
          </p:spPr>
          <p:txBody>
            <a:bodyPr/>
            <a:p>
              <a:endParaRPr lang="zh-CN" altLang="en-US"/>
            </a:p>
          </p:txBody>
        </p:sp>
      </p:grpSp>
      <p:grpSp>
        <p:nvGrpSpPr>
          <p:cNvPr id="24636" name="组合 1250"/>
          <p:cNvGrpSpPr/>
          <p:nvPr/>
        </p:nvGrpSpPr>
        <p:grpSpPr>
          <a:xfrm>
            <a:off x="6276975" y="2551113"/>
            <a:ext cx="696913" cy="698500"/>
            <a:chOff x="4264026" y="4233070"/>
            <a:chExt cx="984250" cy="985838"/>
          </a:xfrm>
        </p:grpSpPr>
        <p:sp>
          <p:nvSpPr>
            <p:cNvPr id="24637" name="Freeform 74"/>
            <p:cNvSpPr/>
            <p:nvPr/>
          </p:nvSpPr>
          <p:spPr>
            <a:xfrm>
              <a:off x="4264026" y="4233070"/>
              <a:ext cx="984250" cy="985838"/>
            </a:xfrm>
            <a:custGeom>
              <a:avLst/>
              <a:gdLst/>
              <a:ahLst/>
              <a:cxnLst>
                <a:cxn ang="0">
                  <a:pos x="984250" y="785066"/>
                </a:cxn>
                <a:cxn ang="0">
                  <a:pos x="783802" y="985838"/>
                </a:cxn>
                <a:cxn ang="0">
                  <a:pos x="200447" y="985838"/>
                </a:cxn>
                <a:cxn ang="0">
                  <a:pos x="0" y="785066"/>
                </a:cxn>
                <a:cxn ang="0">
                  <a:pos x="0" y="200771"/>
                </a:cxn>
                <a:cxn ang="0">
                  <a:pos x="200447" y="0"/>
                </a:cxn>
                <a:cxn ang="0">
                  <a:pos x="783802" y="0"/>
                </a:cxn>
                <a:cxn ang="0">
                  <a:pos x="984250" y="200771"/>
                </a:cxn>
                <a:cxn ang="0">
                  <a:pos x="984250"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62290F"/>
            </a:solidFill>
            <a:ln w="9525">
              <a:noFill/>
            </a:ln>
          </p:spPr>
          <p:txBody>
            <a:bodyPr/>
            <a:p>
              <a:endParaRPr lang="zh-CN" altLang="en-US"/>
            </a:p>
          </p:txBody>
        </p:sp>
        <p:sp>
          <p:nvSpPr>
            <p:cNvPr id="24638" name="Freeform 166"/>
            <p:cNvSpPr>
              <a:spLocks noEditPoints="1"/>
            </p:cNvSpPr>
            <p:nvPr/>
          </p:nvSpPr>
          <p:spPr>
            <a:xfrm>
              <a:off x="4433889" y="4401345"/>
              <a:ext cx="647700" cy="639763"/>
            </a:xfrm>
            <a:custGeom>
              <a:avLst/>
              <a:gdLst/>
              <a:ahLst/>
              <a:cxnLst>
                <a:cxn ang="0">
                  <a:pos x="323850" y="0"/>
                </a:cxn>
                <a:cxn ang="0">
                  <a:pos x="0" y="321166"/>
                </a:cxn>
                <a:cxn ang="0">
                  <a:pos x="323850" y="639763"/>
                </a:cxn>
                <a:cxn ang="0">
                  <a:pos x="647700" y="321166"/>
                </a:cxn>
                <a:cxn ang="0">
                  <a:pos x="323850" y="0"/>
                </a:cxn>
                <a:cxn ang="0">
                  <a:pos x="323850" y="601223"/>
                </a:cxn>
                <a:cxn ang="0">
                  <a:pos x="41123" y="321166"/>
                </a:cxn>
                <a:cxn ang="0">
                  <a:pos x="323850" y="41109"/>
                </a:cxn>
                <a:cxn ang="0">
                  <a:pos x="606576" y="321166"/>
                </a:cxn>
                <a:cxn ang="0">
                  <a:pos x="323850" y="601223"/>
                </a:cxn>
              </a:cxnLst>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solidFill>
              <a:srgbClr val="FDE6CD"/>
            </a:solidFill>
            <a:ln w="9525">
              <a:noFill/>
            </a:ln>
          </p:spPr>
          <p:txBody>
            <a:bodyPr/>
            <a:p>
              <a:endParaRPr lang="zh-CN" altLang="en-US"/>
            </a:p>
          </p:txBody>
        </p:sp>
        <p:sp>
          <p:nvSpPr>
            <p:cNvPr id="24639" name="Freeform 167"/>
            <p:cNvSpPr>
              <a:spLocks noEditPoints="1"/>
            </p:cNvSpPr>
            <p:nvPr/>
          </p:nvSpPr>
          <p:spPr>
            <a:xfrm>
              <a:off x="4497389" y="4463257"/>
              <a:ext cx="522288" cy="515938"/>
            </a:xfrm>
            <a:custGeom>
              <a:avLst/>
              <a:gdLst/>
              <a:ahLst/>
              <a:cxnLst>
                <a:cxn ang="0">
                  <a:pos x="259857" y="0"/>
                </a:cxn>
                <a:cxn ang="0">
                  <a:pos x="0" y="259252"/>
                </a:cxn>
                <a:cxn ang="0">
                  <a:pos x="259857" y="515938"/>
                </a:cxn>
                <a:cxn ang="0">
                  <a:pos x="522288" y="259252"/>
                </a:cxn>
                <a:cxn ang="0">
                  <a:pos x="259857" y="0"/>
                </a:cxn>
                <a:cxn ang="0">
                  <a:pos x="231556" y="382461"/>
                </a:cxn>
                <a:cxn ang="0">
                  <a:pos x="210973" y="379894"/>
                </a:cxn>
                <a:cxn ang="0">
                  <a:pos x="180099" y="392728"/>
                </a:cxn>
                <a:cxn ang="0">
                  <a:pos x="159516" y="349092"/>
                </a:cxn>
                <a:cxn ang="0">
                  <a:pos x="198109" y="274653"/>
                </a:cxn>
                <a:cxn ang="0">
                  <a:pos x="159516" y="274653"/>
                </a:cxn>
                <a:cxn ang="0">
                  <a:pos x="159516" y="233583"/>
                </a:cxn>
                <a:cxn ang="0">
                  <a:pos x="187817" y="233583"/>
                </a:cxn>
                <a:cxn ang="0">
                  <a:pos x="180099" y="200214"/>
                </a:cxn>
                <a:cxn ang="0">
                  <a:pos x="254711" y="112941"/>
                </a:cxn>
                <a:cxn ang="0">
                  <a:pos x="349907" y="184813"/>
                </a:cxn>
                <a:cxn ang="0">
                  <a:pos x="293304" y="192514"/>
                </a:cxn>
                <a:cxn ang="0">
                  <a:pos x="259857" y="169412"/>
                </a:cxn>
                <a:cxn ang="0">
                  <a:pos x="241847" y="231017"/>
                </a:cxn>
                <a:cxn ang="0">
                  <a:pos x="298450" y="231017"/>
                </a:cxn>
                <a:cxn ang="0">
                  <a:pos x="298450" y="272086"/>
                </a:cxn>
                <a:cxn ang="0">
                  <a:pos x="252139" y="272086"/>
                </a:cxn>
                <a:cxn ang="0">
                  <a:pos x="234129" y="331124"/>
                </a:cxn>
                <a:cxn ang="0">
                  <a:pos x="342188" y="336258"/>
                </a:cxn>
                <a:cxn ang="0">
                  <a:pos x="362771" y="379894"/>
                </a:cxn>
                <a:cxn ang="0">
                  <a:pos x="231556" y="382461"/>
                </a:cxn>
              </a:cxnLst>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solidFill>
              <a:srgbClr val="F9D3D2"/>
            </a:solidFill>
            <a:ln w="9525">
              <a:noFill/>
            </a:ln>
          </p:spPr>
          <p:txBody>
            <a:bodyPr/>
            <a:p>
              <a:endParaRPr lang="zh-CN" altLang="en-US"/>
            </a:p>
          </p:txBody>
        </p:sp>
      </p:grpSp>
      <p:grpSp>
        <p:nvGrpSpPr>
          <p:cNvPr id="24640" name="组合 1249"/>
          <p:cNvGrpSpPr/>
          <p:nvPr/>
        </p:nvGrpSpPr>
        <p:grpSpPr>
          <a:xfrm>
            <a:off x="5232400" y="2551113"/>
            <a:ext cx="696913" cy="698500"/>
            <a:chOff x="4291013" y="2159001"/>
            <a:chExt cx="985838" cy="985838"/>
          </a:xfrm>
        </p:grpSpPr>
        <p:sp>
          <p:nvSpPr>
            <p:cNvPr id="24641" name="Freeform 75"/>
            <p:cNvSpPr/>
            <p:nvPr/>
          </p:nvSpPr>
          <p:spPr>
            <a:xfrm>
              <a:off x="4291013" y="2159001"/>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552000"/>
            </a:solidFill>
            <a:ln w="9525">
              <a:noFill/>
            </a:ln>
          </p:spPr>
          <p:txBody>
            <a:bodyPr/>
            <a:p>
              <a:endParaRPr lang="zh-CN" altLang="en-US"/>
            </a:p>
          </p:txBody>
        </p:sp>
        <p:sp>
          <p:nvSpPr>
            <p:cNvPr id="24642" name="Freeform 168"/>
            <p:cNvSpPr>
              <a:spLocks noEditPoints="1"/>
            </p:cNvSpPr>
            <p:nvPr/>
          </p:nvSpPr>
          <p:spPr>
            <a:xfrm>
              <a:off x="4451351" y="2316163"/>
              <a:ext cx="652463" cy="646113"/>
            </a:xfrm>
            <a:custGeom>
              <a:avLst/>
              <a:gdLst/>
              <a:ahLst/>
              <a:cxnLst>
                <a:cxn ang="0">
                  <a:pos x="326231" y="0"/>
                </a:cxn>
                <a:cxn ang="0">
                  <a:pos x="0" y="324343"/>
                </a:cxn>
                <a:cxn ang="0">
                  <a:pos x="326231" y="646113"/>
                </a:cxn>
                <a:cxn ang="0">
                  <a:pos x="652463" y="324343"/>
                </a:cxn>
                <a:cxn ang="0">
                  <a:pos x="326231" y="0"/>
                </a:cxn>
                <a:cxn ang="0">
                  <a:pos x="326231" y="607500"/>
                </a:cxn>
                <a:cxn ang="0">
                  <a:pos x="41100" y="324343"/>
                </a:cxn>
                <a:cxn ang="0">
                  <a:pos x="326231" y="38612"/>
                </a:cxn>
                <a:cxn ang="0">
                  <a:pos x="611362" y="324343"/>
                </a:cxn>
                <a:cxn ang="0">
                  <a:pos x="326231" y="607500"/>
                </a:cxn>
              </a:cxnLst>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solidFill>
              <a:srgbClr val="FDE6CD"/>
            </a:solidFill>
            <a:ln w="9525">
              <a:noFill/>
            </a:ln>
          </p:spPr>
          <p:txBody>
            <a:bodyPr/>
            <a:p>
              <a:endParaRPr lang="zh-CN" altLang="en-US"/>
            </a:p>
          </p:txBody>
        </p:sp>
        <p:sp>
          <p:nvSpPr>
            <p:cNvPr id="24643" name="Freeform 169"/>
            <p:cNvSpPr>
              <a:spLocks noEditPoints="1"/>
            </p:cNvSpPr>
            <p:nvPr/>
          </p:nvSpPr>
          <p:spPr>
            <a:xfrm>
              <a:off x="4511676" y="2378076"/>
              <a:ext cx="528638" cy="522288"/>
            </a:xfrm>
            <a:custGeom>
              <a:avLst/>
              <a:gdLst/>
              <a:ahLst/>
              <a:cxnLst>
                <a:cxn ang="0">
                  <a:pos x="265608" y="0"/>
                </a:cxn>
                <a:cxn ang="0">
                  <a:pos x="0" y="262430"/>
                </a:cxn>
                <a:cxn ang="0">
                  <a:pos x="265608" y="522288"/>
                </a:cxn>
                <a:cxn ang="0">
                  <a:pos x="528638" y="262430"/>
                </a:cxn>
                <a:cxn ang="0">
                  <a:pos x="265608" y="0"/>
                </a:cxn>
                <a:cxn ang="0">
                  <a:pos x="376493" y="275294"/>
                </a:cxn>
                <a:cxn ang="0">
                  <a:pos x="376493" y="311314"/>
                </a:cxn>
                <a:cxn ang="0">
                  <a:pos x="288816" y="311314"/>
                </a:cxn>
                <a:cxn ang="0">
                  <a:pos x="288816" y="329324"/>
                </a:cxn>
                <a:cxn ang="0">
                  <a:pos x="376493" y="329324"/>
                </a:cxn>
                <a:cxn ang="0">
                  <a:pos x="376493" y="362771"/>
                </a:cxn>
                <a:cxn ang="0">
                  <a:pos x="288816" y="362771"/>
                </a:cxn>
                <a:cxn ang="0">
                  <a:pos x="288816" y="398791"/>
                </a:cxn>
                <a:cxn ang="0">
                  <a:pos x="239821" y="398791"/>
                </a:cxn>
                <a:cxn ang="0">
                  <a:pos x="239821" y="362771"/>
                </a:cxn>
                <a:cxn ang="0">
                  <a:pos x="152144" y="362771"/>
                </a:cxn>
                <a:cxn ang="0">
                  <a:pos x="152144" y="329324"/>
                </a:cxn>
                <a:cxn ang="0">
                  <a:pos x="239821" y="329324"/>
                </a:cxn>
                <a:cxn ang="0">
                  <a:pos x="239821" y="311314"/>
                </a:cxn>
                <a:cxn ang="0">
                  <a:pos x="152144" y="311314"/>
                </a:cxn>
                <a:cxn ang="0">
                  <a:pos x="152144" y="275294"/>
                </a:cxn>
                <a:cxn ang="0">
                  <a:pos x="234663" y="275294"/>
                </a:cxn>
                <a:cxn ang="0">
                  <a:pos x="139250" y="123496"/>
                </a:cxn>
                <a:cxn ang="0">
                  <a:pos x="198561" y="123496"/>
                </a:cxn>
                <a:cxn ang="0">
                  <a:pos x="247557" y="205827"/>
                </a:cxn>
                <a:cxn ang="0">
                  <a:pos x="265608" y="234129"/>
                </a:cxn>
                <a:cxn ang="0">
                  <a:pos x="283659" y="203254"/>
                </a:cxn>
                <a:cxn ang="0">
                  <a:pos x="332655" y="123496"/>
                </a:cxn>
                <a:cxn ang="0">
                  <a:pos x="389387" y="123496"/>
                </a:cxn>
                <a:cxn ang="0">
                  <a:pos x="291395" y="275294"/>
                </a:cxn>
                <a:cxn ang="0">
                  <a:pos x="376493" y="275294"/>
                </a:cxn>
              </a:cxnLst>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solidFill>
              <a:srgbClr val="F9D3D2"/>
            </a:solidFill>
            <a:ln w="9525">
              <a:noFill/>
            </a:ln>
          </p:spPr>
          <p:txBody>
            <a:bodyPr/>
            <a:p>
              <a:endParaRPr lang="zh-CN" altLang="en-US"/>
            </a:p>
          </p:txBody>
        </p:sp>
      </p:grpSp>
      <p:grpSp>
        <p:nvGrpSpPr>
          <p:cNvPr id="24644" name="组合 1248"/>
          <p:cNvGrpSpPr/>
          <p:nvPr/>
        </p:nvGrpSpPr>
        <p:grpSpPr>
          <a:xfrm>
            <a:off x="4286250" y="2551113"/>
            <a:ext cx="695325" cy="698500"/>
            <a:chOff x="5387976" y="2159001"/>
            <a:chExt cx="984250" cy="985838"/>
          </a:xfrm>
        </p:grpSpPr>
        <p:sp>
          <p:nvSpPr>
            <p:cNvPr id="24645" name="Freeform 76"/>
            <p:cNvSpPr/>
            <p:nvPr/>
          </p:nvSpPr>
          <p:spPr>
            <a:xfrm>
              <a:off x="5387976" y="2159001"/>
              <a:ext cx="984250" cy="985838"/>
            </a:xfrm>
            <a:custGeom>
              <a:avLst/>
              <a:gdLst/>
              <a:ahLst/>
              <a:cxnLst>
                <a:cxn ang="0">
                  <a:pos x="984250" y="785066"/>
                </a:cxn>
                <a:cxn ang="0">
                  <a:pos x="783802" y="985838"/>
                </a:cxn>
                <a:cxn ang="0">
                  <a:pos x="197877" y="985838"/>
                </a:cxn>
                <a:cxn ang="0">
                  <a:pos x="0" y="785066"/>
                </a:cxn>
                <a:cxn ang="0">
                  <a:pos x="0" y="200771"/>
                </a:cxn>
                <a:cxn ang="0">
                  <a:pos x="197877" y="0"/>
                </a:cxn>
                <a:cxn ang="0">
                  <a:pos x="783802" y="0"/>
                </a:cxn>
                <a:cxn ang="0">
                  <a:pos x="984250" y="200771"/>
                </a:cxn>
                <a:cxn ang="0">
                  <a:pos x="984250" y="785066"/>
                </a:cxn>
              </a:cxnLst>
              <a:pathLst>
                <a:path w="383" h="383">
                  <a:moveTo>
                    <a:pt x="383" y="305"/>
                  </a:moveTo>
                  <a:cubicBezTo>
                    <a:pt x="383" y="348"/>
                    <a:pt x="348" y="383"/>
                    <a:pt x="305" y="383"/>
                  </a:cubicBezTo>
                  <a:cubicBezTo>
                    <a:pt x="77" y="383"/>
                    <a:pt x="77" y="383"/>
                    <a:pt x="77" y="383"/>
                  </a:cubicBezTo>
                  <a:cubicBezTo>
                    <a:pt x="34" y="383"/>
                    <a:pt x="0" y="348"/>
                    <a:pt x="0" y="305"/>
                  </a:cubicBezTo>
                  <a:cubicBezTo>
                    <a:pt x="0" y="78"/>
                    <a:pt x="0" y="78"/>
                    <a:pt x="0" y="78"/>
                  </a:cubicBezTo>
                  <a:cubicBezTo>
                    <a:pt x="0" y="35"/>
                    <a:pt x="34" y="0"/>
                    <a:pt x="77" y="0"/>
                  </a:cubicBezTo>
                  <a:cubicBezTo>
                    <a:pt x="305" y="0"/>
                    <a:pt x="305" y="0"/>
                    <a:pt x="305" y="0"/>
                  </a:cubicBezTo>
                  <a:cubicBezTo>
                    <a:pt x="348" y="0"/>
                    <a:pt x="383" y="35"/>
                    <a:pt x="383" y="78"/>
                  </a:cubicBezTo>
                  <a:cubicBezTo>
                    <a:pt x="383" y="305"/>
                    <a:pt x="383" y="305"/>
                    <a:pt x="383" y="305"/>
                  </a:cubicBezTo>
                </a:path>
              </a:pathLst>
            </a:custGeom>
            <a:solidFill>
              <a:srgbClr val="6A1D15"/>
            </a:solidFill>
            <a:ln w="9525">
              <a:noFill/>
            </a:ln>
          </p:spPr>
          <p:txBody>
            <a:bodyPr/>
            <a:p>
              <a:endParaRPr lang="zh-CN" altLang="en-US"/>
            </a:p>
          </p:txBody>
        </p:sp>
        <p:sp>
          <p:nvSpPr>
            <p:cNvPr id="24646" name="Rectangle 170"/>
            <p:cNvSpPr/>
            <p:nvPr/>
          </p:nvSpPr>
          <p:spPr>
            <a:xfrm>
              <a:off x="5922963" y="2627313"/>
              <a:ext cx="46038" cy="123825"/>
            </a:xfrm>
            <a:prstGeom prst="rect">
              <a:avLst/>
            </a:prstGeom>
            <a:solidFill>
              <a:srgbClr val="DDEDD4"/>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647" name="Rectangle 171"/>
            <p:cNvSpPr/>
            <p:nvPr/>
          </p:nvSpPr>
          <p:spPr>
            <a:xfrm>
              <a:off x="5786438" y="2576513"/>
              <a:ext cx="49213" cy="174625"/>
            </a:xfrm>
            <a:prstGeom prst="rect">
              <a:avLst/>
            </a:prstGeom>
            <a:solidFill>
              <a:srgbClr val="DDEDD4"/>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648" name="Rectangle 172"/>
            <p:cNvSpPr/>
            <p:nvPr/>
          </p:nvSpPr>
          <p:spPr>
            <a:xfrm>
              <a:off x="5853113" y="2497138"/>
              <a:ext cx="49213" cy="254000"/>
            </a:xfrm>
            <a:prstGeom prst="rect">
              <a:avLst/>
            </a:prstGeom>
            <a:solidFill>
              <a:srgbClr val="DDEDD4"/>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649" name="Freeform 173"/>
            <p:cNvSpPr>
              <a:spLocks noEditPoints="1"/>
            </p:cNvSpPr>
            <p:nvPr/>
          </p:nvSpPr>
          <p:spPr>
            <a:xfrm>
              <a:off x="5675313" y="2349501"/>
              <a:ext cx="404813" cy="604838"/>
            </a:xfrm>
            <a:custGeom>
              <a:avLst/>
              <a:gdLst/>
              <a:ahLst/>
              <a:cxnLst>
                <a:cxn ang="0">
                  <a:pos x="340352" y="0"/>
                </a:cxn>
                <a:cxn ang="0">
                  <a:pos x="67039" y="0"/>
                </a:cxn>
                <a:cxn ang="0">
                  <a:pos x="0" y="66918"/>
                </a:cxn>
                <a:cxn ang="0">
                  <a:pos x="0" y="537919"/>
                </a:cxn>
                <a:cxn ang="0">
                  <a:pos x="67039" y="604838"/>
                </a:cxn>
                <a:cxn ang="0">
                  <a:pos x="340352" y="604838"/>
                </a:cxn>
                <a:cxn ang="0">
                  <a:pos x="404813" y="537919"/>
                </a:cxn>
                <a:cxn ang="0">
                  <a:pos x="404813" y="66918"/>
                </a:cxn>
                <a:cxn ang="0">
                  <a:pos x="340352" y="0"/>
                </a:cxn>
                <a:cxn ang="0">
                  <a:pos x="203695" y="545641"/>
                </a:cxn>
                <a:cxn ang="0">
                  <a:pos x="167597" y="507034"/>
                </a:cxn>
                <a:cxn ang="0">
                  <a:pos x="203695" y="471001"/>
                </a:cxn>
                <a:cxn ang="0">
                  <a:pos x="239793" y="507034"/>
                </a:cxn>
                <a:cxn ang="0">
                  <a:pos x="203695" y="545641"/>
                </a:cxn>
                <a:cxn ang="0">
                  <a:pos x="348087" y="434968"/>
                </a:cxn>
                <a:cxn ang="0">
                  <a:pos x="56725" y="434968"/>
                </a:cxn>
                <a:cxn ang="0">
                  <a:pos x="56725" y="59196"/>
                </a:cxn>
                <a:cxn ang="0">
                  <a:pos x="348087" y="59196"/>
                </a:cxn>
                <a:cxn ang="0">
                  <a:pos x="348087" y="434968"/>
                </a:cxn>
              </a:cxnLst>
              <a:pathLst>
                <a:path w="157" h="235">
                  <a:moveTo>
                    <a:pt x="132" y="0"/>
                  </a:moveTo>
                  <a:cubicBezTo>
                    <a:pt x="26" y="0"/>
                    <a:pt x="26" y="0"/>
                    <a:pt x="26" y="0"/>
                  </a:cubicBezTo>
                  <a:cubicBezTo>
                    <a:pt x="12" y="0"/>
                    <a:pt x="0" y="12"/>
                    <a:pt x="0" y="26"/>
                  </a:cubicBezTo>
                  <a:cubicBezTo>
                    <a:pt x="0" y="209"/>
                    <a:pt x="0" y="209"/>
                    <a:pt x="0" y="209"/>
                  </a:cubicBezTo>
                  <a:cubicBezTo>
                    <a:pt x="0" y="223"/>
                    <a:pt x="12" y="235"/>
                    <a:pt x="26" y="235"/>
                  </a:cubicBezTo>
                  <a:cubicBezTo>
                    <a:pt x="132" y="235"/>
                    <a:pt x="132" y="235"/>
                    <a:pt x="132" y="235"/>
                  </a:cubicBezTo>
                  <a:cubicBezTo>
                    <a:pt x="146" y="235"/>
                    <a:pt x="157" y="223"/>
                    <a:pt x="157" y="209"/>
                  </a:cubicBezTo>
                  <a:cubicBezTo>
                    <a:pt x="157" y="26"/>
                    <a:pt x="157" y="26"/>
                    <a:pt x="157" y="26"/>
                  </a:cubicBezTo>
                  <a:cubicBezTo>
                    <a:pt x="157" y="12"/>
                    <a:pt x="146" y="0"/>
                    <a:pt x="132" y="0"/>
                  </a:cubicBezTo>
                  <a:close/>
                  <a:moveTo>
                    <a:pt x="79" y="212"/>
                  </a:moveTo>
                  <a:cubicBezTo>
                    <a:pt x="71" y="212"/>
                    <a:pt x="65" y="205"/>
                    <a:pt x="65" y="197"/>
                  </a:cubicBezTo>
                  <a:cubicBezTo>
                    <a:pt x="65" y="190"/>
                    <a:pt x="71" y="183"/>
                    <a:pt x="79" y="183"/>
                  </a:cubicBezTo>
                  <a:cubicBezTo>
                    <a:pt x="87" y="183"/>
                    <a:pt x="93" y="190"/>
                    <a:pt x="93" y="197"/>
                  </a:cubicBezTo>
                  <a:cubicBezTo>
                    <a:pt x="93" y="205"/>
                    <a:pt x="87" y="212"/>
                    <a:pt x="79" y="212"/>
                  </a:cubicBezTo>
                  <a:close/>
                  <a:moveTo>
                    <a:pt x="135" y="169"/>
                  </a:moveTo>
                  <a:cubicBezTo>
                    <a:pt x="22" y="169"/>
                    <a:pt x="22" y="169"/>
                    <a:pt x="22" y="169"/>
                  </a:cubicBezTo>
                  <a:cubicBezTo>
                    <a:pt x="22" y="23"/>
                    <a:pt x="22" y="23"/>
                    <a:pt x="22" y="23"/>
                  </a:cubicBezTo>
                  <a:cubicBezTo>
                    <a:pt x="135" y="23"/>
                    <a:pt x="135" y="23"/>
                    <a:pt x="135" y="23"/>
                  </a:cubicBezTo>
                  <a:lnTo>
                    <a:pt x="135" y="169"/>
                  </a:lnTo>
                  <a:close/>
                </a:path>
              </a:pathLst>
            </a:custGeom>
            <a:solidFill>
              <a:srgbClr val="FDE6CD"/>
            </a:solidFill>
            <a:ln w="9525">
              <a:noFill/>
            </a:ln>
          </p:spPr>
          <p:txBody>
            <a:bodyPr/>
            <a:p>
              <a:endParaRPr lang="zh-CN" altLang="en-US"/>
            </a:p>
          </p:txBody>
        </p:sp>
      </p:grpSp>
      <p:grpSp>
        <p:nvGrpSpPr>
          <p:cNvPr id="24650" name="组合 1118"/>
          <p:cNvGrpSpPr/>
          <p:nvPr/>
        </p:nvGrpSpPr>
        <p:grpSpPr>
          <a:xfrm>
            <a:off x="3275013" y="1630363"/>
            <a:ext cx="696912" cy="696912"/>
            <a:chOff x="2098676" y="3240088"/>
            <a:chExt cx="985838" cy="985838"/>
          </a:xfrm>
        </p:grpSpPr>
        <p:sp>
          <p:nvSpPr>
            <p:cNvPr id="24651" name="Freeform 67"/>
            <p:cNvSpPr/>
            <p:nvPr/>
          </p:nvSpPr>
          <p:spPr>
            <a:xfrm>
              <a:off x="2098676" y="324008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8B4326"/>
            </a:solidFill>
            <a:ln w="9525">
              <a:noFill/>
            </a:ln>
          </p:spPr>
          <p:txBody>
            <a:bodyPr/>
            <a:p>
              <a:endParaRPr lang="zh-CN" altLang="en-US"/>
            </a:p>
          </p:txBody>
        </p:sp>
        <p:sp>
          <p:nvSpPr>
            <p:cNvPr id="24652" name="Freeform 174"/>
            <p:cNvSpPr>
              <a:spLocks noEditPoints="1"/>
            </p:cNvSpPr>
            <p:nvPr/>
          </p:nvSpPr>
          <p:spPr>
            <a:xfrm>
              <a:off x="2265363" y="3579813"/>
              <a:ext cx="657225" cy="336550"/>
            </a:xfrm>
            <a:custGeom>
              <a:avLst/>
              <a:gdLst/>
              <a:ahLst/>
              <a:cxnLst>
                <a:cxn ang="0">
                  <a:pos x="479387" y="43674"/>
                </a:cxn>
                <a:cxn ang="0">
                  <a:pos x="453614" y="30829"/>
                </a:cxn>
                <a:cxn ang="0">
                  <a:pos x="322169" y="15414"/>
                </a:cxn>
                <a:cxn ang="0">
                  <a:pos x="185569" y="15414"/>
                </a:cxn>
                <a:cxn ang="0">
                  <a:pos x="170105" y="25690"/>
                </a:cxn>
                <a:cxn ang="0">
                  <a:pos x="0" y="244062"/>
                </a:cxn>
                <a:cxn ang="0">
                  <a:pos x="162373" y="215803"/>
                </a:cxn>
                <a:cxn ang="0">
                  <a:pos x="175260" y="223510"/>
                </a:cxn>
                <a:cxn ang="0">
                  <a:pos x="250003" y="277461"/>
                </a:cxn>
                <a:cxn ang="0">
                  <a:pos x="335055" y="318566"/>
                </a:cxn>
                <a:cxn ang="0">
                  <a:pos x="342787" y="323704"/>
                </a:cxn>
                <a:cxn ang="0">
                  <a:pos x="399489" y="318566"/>
                </a:cxn>
                <a:cxn ang="0">
                  <a:pos x="453614" y="295444"/>
                </a:cxn>
                <a:cxn ang="0">
                  <a:pos x="492274" y="262046"/>
                </a:cxn>
                <a:cxn ang="0">
                  <a:pos x="657225" y="256908"/>
                </a:cxn>
                <a:cxn ang="0">
                  <a:pos x="479387" y="244062"/>
                </a:cxn>
                <a:cxn ang="0">
                  <a:pos x="471655" y="254339"/>
                </a:cxn>
                <a:cxn ang="0">
                  <a:pos x="451036" y="274891"/>
                </a:cxn>
                <a:cxn ang="0">
                  <a:pos x="432995" y="272322"/>
                </a:cxn>
                <a:cxn ang="0">
                  <a:pos x="394335" y="298013"/>
                </a:cxn>
                <a:cxn ang="0">
                  <a:pos x="386602" y="298013"/>
                </a:cxn>
                <a:cxn ang="0">
                  <a:pos x="376293" y="303151"/>
                </a:cxn>
                <a:cxn ang="0">
                  <a:pos x="329901" y="290306"/>
                </a:cxn>
                <a:cxn ang="0">
                  <a:pos x="270622" y="249201"/>
                </a:cxn>
                <a:cxn ang="0">
                  <a:pos x="182992" y="202957"/>
                </a:cxn>
                <a:cxn ang="0">
                  <a:pos x="146909" y="179835"/>
                </a:cxn>
                <a:cxn ang="0">
                  <a:pos x="146909" y="177266"/>
                </a:cxn>
                <a:cxn ang="0">
                  <a:pos x="149486" y="174697"/>
                </a:cxn>
                <a:cxn ang="0">
                  <a:pos x="188146" y="38536"/>
                </a:cxn>
                <a:cxn ang="0">
                  <a:pos x="270622" y="43674"/>
                </a:cxn>
                <a:cxn ang="0">
                  <a:pos x="260312" y="138730"/>
                </a:cxn>
                <a:cxn ang="0">
                  <a:pos x="381448" y="100194"/>
                </a:cxn>
                <a:cxn ang="0">
                  <a:pos x="502583" y="226079"/>
                </a:cxn>
              </a:cxnLst>
              <a:pathLst>
                <a:path w="255" h="131">
                  <a:moveTo>
                    <a:pt x="230" y="6"/>
                  </a:moveTo>
                  <a:cubicBezTo>
                    <a:pt x="186" y="17"/>
                    <a:pt x="186" y="17"/>
                    <a:pt x="186" y="17"/>
                  </a:cubicBezTo>
                  <a:cubicBezTo>
                    <a:pt x="186" y="20"/>
                    <a:pt x="186" y="20"/>
                    <a:pt x="186" y="20"/>
                  </a:cubicBezTo>
                  <a:cubicBezTo>
                    <a:pt x="182" y="14"/>
                    <a:pt x="176" y="12"/>
                    <a:pt x="176" y="12"/>
                  </a:cubicBezTo>
                  <a:cubicBezTo>
                    <a:pt x="141" y="3"/>
                    <a:pt x="141" y="3"/>
                    <a:pt x="141" y="3"/>
                  </a:cubicBezTo>
                  <a:cubicBezTo>
                    <a:pt x="137" y="1"/>
                    <a:pt x="131" y="3"/>
                    <a:pt x="125" y="6"/>
                  </a:cubicBezTo>
                  <a:cubicBezTo>
                    <a:pt x="124" y="5"/>
                    <a:pt x="124" y="5"/>
                    <a:pt x="124" y="5"/>
                  </a:cubicBezTo>
                  <a:cubicBezTo>
                    <a:pt x="72" y="6"/>
                    <a:pt x="72" y="6"/>
                    <a:pt x="72" y="6"/>
                  </a:cubicBezTo>
                  <a:cubicBezTo>
                    <a:pt x="72" y="7"/>
                    <a:pt x="72" y="7"/>
                    <a:pt x="72" y="7"/>
                  </a:cubicBezTo>
                  <a:cubicBezTo>
                    <a:pt x="71" y="7"/>
                    <a:pt x="68" y="7"/>
                    <a:pt x="66" y="10"/>
                  </a:cubicBezTo>
                  <a:cubicBezTo>
                    <a:pt x="37" y="0"/>
                    <a:pt x="37" y="0"/>
                    <a:pt x="37" y="0"/>
                  </a:cubicBezTo>
                  <a:cubicBezTo>
                    <a:pt x="0" y="95"/>
                    <a:pt x="0" y="95"/>
                    <a:pt x="0" y="95"/>
                  </a:cubicBezTo>
                  <a:cubicBezTo>
                    <a:pt x="44" y="115"/>
                    <a:pt x="44" y="115"/>
                    <a:pt x="44" y="115"/>
                  </a:cubicBezTo>
                  <a:cubicBezTo>
                    <a:pt x="57" y="111"/>
                    <a:pt x="61" y="93"/>
                    <a:pt x="63" y="84"/>
                  </a:cubicBezTo>
                  <a:cubicBezTo>
                    <a:pt x="66" y="86"/>
                    <a:pt x="66" y="86"/>
                    <a:pt x="66" y="86"/>
                  </a:cubicBezTo>
                  <a:cubicBezTo>
                    <a:pt x="68" y="87"/>
                    <a:pt x="68" y="87"/>
                    <a:pt x="68" y="87"/>
                  </a:cubicBezTo>
                  <a:cubicBezTo>
                    <a:pt x="68" y="93"/>
                    <a:pt x="69" y="100"/>
                    <a:pt x="80" y="98"/>
                  </a:cubicBezTo>
                  <a:cubicBezTo>
                    <a:pt x="80" y="98"/>
                    <a:pt x="81" y="120"/>
                    <a:pt x="97" y="108"/>
                  </a:cubicBezTo>
                  <a:cubicBezTo>
                    <a:pt x="97" y="108"/>
                    <a:pt x="98" y="124"/>
                    <a:pt x="112" y="118"/>
                  </a:cubicBezTo>
                  <a:cubicBezTo>
                    <a:pt x="112" y="118"/>
                    <a:pt x="115" y="131"/>
                    <a:pt x="130" y="124"/>
                  </a:cubicBezTo>
                  <a:cubicBezTo>
                    <a:pt x="132" y="125"/>
                    <a:pt x="132" y="125"/>
                    <a:pt x="132" y="125"/>
                  </a:cubicBezTo>
                  <a:cubicBezTo>
                    <a:pt x="133" y="126"/>
                    <a:pt x="133" y="126"/>
                    <a:pt x="133" y="126"/>
                  </a:cubicBezTo>
                  <a:cubicBezTo>
                    <a:pt x="133" y="126"/>
                    <a:pt x="141" y="128"/>
                    <a:pt x="147" y="127"/>
                  </a:cubicBezTo>
                  <a:cubicBezTo>
                    <a:pt x="150" y="126"/>
                    <a:pt x="153" y="126"/>
                    <a:pt x="155" y="124"/>
                  </a:cubicBezTo>
                  <a:cubicBezTo>
                    <a:pt x="159" y="123"/>
                    <a:pt x="169" y="122"/>
                    <a:pt x="173" y="115"/>
                  </a:cubicBezTo>
                  <a:cubicBezTo>
                    <a:pt x="174" y="115"/>
                    <a:pt x="175" y="115"/>
                    <a:pt x="176" y="115"/>
                  </a:cubicBezTo>
                  <a:cubicBezTo>
                    <a:pt x="182" y="114"/>
                    <a:pt x="186" y="112"/>
                    <a:pt x="189" y="109"/>
                  </a:cubicBezTo>
                  <a:cubicBezTo>
                    <a:pt x="190" y="107"/>
                    <a:pt x="191" y="104"/>
                    <a:pt x="191" y="102"/>
                  </a:cubicBezTo>
                  <a:cubicBezTo>
                    <a:pt x="191" y="102"/>
                    <a:pt x="201" y="119"/>
                    <a:pt x="215" y="120"/>
                  </a:cubicBezTo>
                  <a:cubicBezTo>
                    <a:pt x="255" y="100"/>
                    <a:pt x="255" y="100"/>
                    <a:pt x="255" y="100"/>
                  </a:cubicBezTo>
                  <a:lnTo>
                    <a:pt x="230" y="6"/>
                  </a:lnTo>
                  <a:close/>
                  <a:moveTo>
                    <a:pt x="186" y="95"/>
                  </a:moveTo>
                  <a:cubicBezTo>
                    <a:pt x="182" y="96"/>
                    <a:pt x="182" y="96"/>
                    <a:pt x="182" y="96"/>
                  </a:cubicBezTo>
                  <a:cubicBezTo>
                    <a:pt x="183" y="99"/>
                    <a:pt x="183" y="99"/>
                    <a:pt x="183" y="99"/>
                  </a:cubicBezTo>
                  <a:cubicBezTo>
                    <a:pt x="183" y="102"/>
                    <a:pt x="182" y="103"/>
                    <a:pt x="182" y="104"/>
                  </a:cubicBezTo>
                  <a:cubicBezTo>
                    <a:pt x="181" y="105"/>
                    <a:pt x="179" y="106"/>
                    <a:pt x="175" y="107"/>
                  </a:cubicBezTo>
                  <a:cubicBezTo>
                    <a:pt x="173" y="107"/>
                    <a:pt x="171" y="107"/>
                    <a:pt x="171" y="107"/>
                  </a:cubicBezTo>
                  <a:cubicBezTo>
                    <a:pt x="168" y="106"/>
                    <a:pt x="168" y="106"/>
                    <a:pt x="168" y="106"/>
                  </a:cubicBezTo>
                  <a:cubicBezTo>
                    <a:pt x="167" y="110"/>
                    <a:pt x="167" y="110"/>
                    <a:pt x="167" y="110"/>
                  </a:cubicBezTo>
                  <a:cubicBezTo>
                    <a:pt x="166" y="113"/>
                    <a:pt x="159" y="115"/>
                    <a:pt x="153" y="116"/>
                  </a:cubicBezTo>
                  <a:cubicBezTo>
                    <a:pt x="153" y="116"/>
                    <a:pt x="152" y="116"/>
                    <a:pt x="152" y="116"/>
                  </a:cubicBezTo>
                  <a:cubicBezTo>
                    <a:pt x="150" y="116"/>
                    <a:pt x="150" y="116"/>
                    <a:pt x="150" y="116"/>
                  </a:cubicBezTo>
                  <a:cubicBezTo>
                    <a:pt x="149" y="117"/>
                    <a:pt x="149" y="117"/>
                    <a:pt x="149" y="117"/>
                  </a:cubicBezTo>
                  <a:cubicBezTo>
                    <a:pt x="149" y="118"/>
                    <a:pt x="148" y="118"/>
                    <a:pt x="146" y="118"/>
                  </a:cubicBezTo>
                  <a:cubicBezTo>
                    <a:pt x="142" y="119"/>
                    <a:pt x="137" y="118"/>
                    <a:pt x="136" y="118"/>
                  </a:cubicBezTo>
                  <a:cubicBezTo>
                    <a:pt x="128" y="113"/>
                    <a:pt x="128" y="113"/>
                    <a:pt x="128" y="113"/>
                  </a:cubicBezTo>
                  <a:cubicBezTo>
                    <a:pt x="127" y="110"/>
                    <a:pt x="125" y="106"/>
                    <a:pt x="120" y="106"/>
                  </a:cubicBezTo>
                  <a:cubicBezTo>
                    <a:pt x="120" y="106"/>
                    <a:pt x="119" y="88"/>
                    <a:pt x="105" y="97"/>
                  </a:cubicBezTo>
                  <a:cubicBezTo>
                    <a:pt x="105" y="97"/>
                    <a:pt x="100" y="83"/>
                    <a:pt x="88" y="89"/>
                  </a:cubicBezTo>
                  <a:cubicBezTo>
                    <a:pt x="71" y="79"/>
                    <a:pt x="71" y="79"/>
                    <a:pt x="71" y="79"/>
                  </a:cubicBezTo>
                  <a:cubicBezTo>
                    <a:pt x="58" y="71"/>
                    <a:pt x="58" y="71"/>
                    <a:pt x="58" y="71"/>
                  </a:cubicBezTo>
                  <a:cubicBezTo>
                    <a:pt x="57" y="70"/>
                    <a:pt x="57" y="70"/>
                    <a:pt x="57" y="70"/>
                  </a:cubicBezTo>
                  <a:cubicBezTo>
                    <a:pt x="57" y="70"/>
                    <a:pt x="57" y="70"/>
                    <a:pt x="57" y="70"/>
                  </a:cubicBezTo>
                  <a:cubicBezTo>
                    <a:pt x="57" y="69"/>
                    <a:pt x="57" y="69"/>
                    <a:pt x="57" y="69"/>
                  </a:cubicBezTo>
                  <a:cubicBezTo>
                    <a:pt x="57" y="69"/>
                    <a:pt x="57" y="69"/>
                    <a:pt x="57" y="69"/>
                  </a:cubicBezTo>
                  <a:cubicBezTo>
                    <a:pt x="58" y="68"/>
                    <a:pt x="58" y="68"/>
                    <a:pt x="58" y="68"/>
                  </a:cubicBezTo>
                  <a:cubicBezTo>
                    <a:pt x="58" y="67"/>
                    <a:pt x="70" y="20"/>
                    <a:pt x="71" y="16"/>
                  </a:cubicBezTo>
                  <a:cubicBezTo>
                    <a:pt x="72" y="16"/>
                    <a:pt x="73" y="15"/>
                    <a:pt x="73" y="15"/>
                  </a:cubicBezTo>
                  <a:cubicBezTo>
                    <a:pt x="109" y="14"/>
                    <a:pt x="109" y="14"/>
                    <a:pt x="109" y="14"/>
                  </a:cubicBezTo>
                  <a:cubicBezTo>
                    <a:pt x="106" y="16"/>
                    <a:pt x="105" y="17"/>
                    <a:pt x="105" y="17"/>
                  </a:cubicBezTo>
                  <a:cubicBezTo>
                    <a:pt x="99" y="22"/>
                    <a:pt x="97" y="45"/>
                    <a:pt x="97" y="45"/>
                  </a:cubicBezTo>
                  <a:cubicBezTo>
                    <a:pt x="95" y="50"/>
                    <a:pt x="101" y="54"/>
                    <a:pt x="101" y="54"/>
                  </a:cubicBezTo>
                  <a:cubicBezTo>
                    <a:pt x="112" y="61"/>
                    <a:pt x="123" y="35"/>
                    <a:pt x="123" y="35"/>
                  </a:cubicBezTo>
                  <a:cubicBezTo>
                    <a:pt x="128" y="30"/>
                    <a:pt x="138" y="33"/>
                    <a:pt x="148" y="39"/>
                  </a:cubicBezTo>
                  <a:cubicBezTo>
                    <a:pt x="166" y="56"/>
                    <a:pt x="187" y="75"/>
                    <a:pt x="193" y="82"/>
                  </a:cubicBezTo>
                  <a:cubicBezTo>
                    <a:pt x="194" y="84"/>
                    <a:pt x="195" y="86"/>
                    <a:pt x="195" y="88"/>
                  </a:cubicBezTo>
                  <a:cubicBezTo>
                    <a:pt x="194" y="91"/>
                    <a:pt x="188" y="94"/>
                    <a:pt x="186" y="95"/>
                  </a:cubicBezTo>
                  <a:close/>
                </a:path>
              </a:pathLst>
            </a:custGeom>
            <a:solidFill>
              <a:srgbClr val="FDE6CD"/>
            </a:solidFill>
            <a:ln w="9525">
              <a:noFill/>
            </a:ln>
          </p:spPr>
          <p:txBody>
            <a:bodyPr/>
            <a:p>
              <a:endParaRPr lang="zh-CN" altLang="en-US"/>
            </a:p>
          </p:txBody>
        </p:sp>
      </p:grpSp>
      <p:grpSp>
        <p:nvGrpSpPr>
          <p:cNvPr id="24653" name="组合 1247"/>
          <p:cNvGrpSpPr/>
          <p:nvPr/>
        </p:nvGrpSpPr>
        <p:grpSpPr>
          <a:xfrm>
            <a:off x="3275013" y="2551113"/>
            <a:ext cx="696912" cy="698500"/>
            <a:chOff x="1028701" y="3240088"/>
            <a:chExt cx="985838" cy="985838"/>
          </a:xfrm>
        </p:grpSpPr>
        <p:sp>
          <p:nvSpPr>
            <p:cNvPr id="24654" name="Freeform 68"/>
            <p:cNvSpPr/>
            <p:nvPr/>
          </p:nvSpPr>
          <p:spPr>
            <a:xfrm>
              <a:off x="1028701" y="324008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9E4D00"/>
            </a:solidFill>
            <a:ln w="9525">
              <a:noFill/>
            </a:ln>
          </p:spPr>
          <p:txBody>
            <a:bodyPr/>
            <a:p>
              <a:endParaRPr lang="zh-CN" altLang="en-US"/>
            </a:p>
          </p:txBody>
        </p:sp>
        <p:sp>
          <p:nvSpPr>
            <p:cNvPr id="24655" name="Freeform 175"/>
            <p:cNvSpPr>
              <a:spLocks noEditPoints="1"/>
            </p:cNvSpPr>
            <p:nvPr/>
          </p:nvSpPr>
          <p:spPr>
            <a:xfrm>
              <a:off x="1182688" y="3460751"/>
              <a:ext cx="695325" cy="611188"/>
            </a:xfrm>
            <a:custGeom>
              <a:avLst/>
              <a:gdLst/>
              <a:ahLst/>
              <a:cxnLst>
                <a:cxn ang="0">
                  <a:pos x="682448" y="309462"/>
                </a:cxn>
                <a:cxn ang="0">
                  <a:pos x="587163" y="0"/>
                </a:cxn>
                <a:cxn ang="0">
                  <a:pos x="92710" y="103154"/>
                </a:cxn>
                <a:cxn ang="0">
                  <a:pos x="115887" y="180519"/>
                </a:cxn>
                <a:cxn ang="0">
                  <a:pos x="0" y="211465"/>
                </a:cxn>
                <a:cxn ang="0">
                  <a:pos x="90134" y="497718"/>
                </a:cxn>
                <a:cxn ang="0">
                  <a:pos x="211172" y="557032"/>
                </a:cxn>
                <a:cxn ang="0">
                  <a:pos x="641244" y="376512"/>
                </a:cxn>
                <a:cxn ang="0">
                  <a:pos x="682448" y="309462"/>
                </a:cxn>
                <a:cxn ang="0">
                  <a:pos x="128763" y="479666"/>
                </a:cxn>
                <a:cxn ang="0">
                  <a:pos x="56656" y="244990"/>
                </a:cxn>
                <a:cxn ang="0">
                  <a:pos x="128763" y="226939"/>
                </a:cxn>
                <a:cxn ang="0">
                  <a:pos x="221473" y="531243"/>
                </a:cxn>
                <a:cxn ang="0">
                  <a:pos x="252377" y="510612"/>
                </a:cxn>
                <a:cxn ang="0">
                  <a:pos x="128763" y="479666"/>
                </a:cxn>
                <a:cxn ang="0">
                  <a:pos x="625792" y="350723"/>
                </a:cxn>
                <a:cxn ang="0">
                  <a:pos x="473851" y="412616"/>
                </a:cxn>
                <a:cxn ang="0">
                  <a:pos x="419770" y="244990"/>
                </a:cxn>
                <a:cxn ang="0">
                  <a:pos x="247226" y="299146"/>
                </a:cxn>
                <a:cxn ang="0">
                  <a:pos x="306458" y="484824"/>
                </a:cxn>
                <a:cxn ang="0">
                  <a:pos x="260103" y="508033"/>
                </a:cxn>
                <a:cxn ang="0">
                  <a:pos x="169968" y="216623"/>
                </a:cxn>
                <a:cxn ang="0">
                  <a:pos x="144215" y="136679"/>
                </a:cxn>
                <a:cxn ang="0">
                  <a:pos x="574286" y="36103"/>
                </a:cxn>
                <a:cxn ang="0">
                  <a:pos x="654120" y="293989"/>
                </a:cxn>
                <a:cxn ang="0">
                  <a:pos x="625792" y="350723"/>
                </a:cxn>
              </a:cxnLst>
              <a:pathLst>
                <a:path w="270" h="237">
                  <a:moveTo>
                    <a:pt x="265" y="120"/>
                  </a:moveTo>
                  <a:cubicBezTo>
                    <a:pt x="228" y="0"/>
                    <a:pt x="228" y="0"/>
                    <a:pt x="228" y="0"/>
                  </a:cubicBezTo>
                  <a:cubicBezTo>
                    <a:pt x="36" y="40"/>
                    <a:pt x="36" y="40"/>
                    <a:pt x="36" y="40"/>
                  </a:cubicBezTo>
                  <a:cubicBezTo>
                    <a:pt x="45" y="70"/>
                    <a:pt x="45" y="70"/>
                    <a:pt x="45" y="70"/>
                  </a:cubicBezTo>
                  <a:cubicBezTo>
                    <a:pt x="0" y="82"/>
                    <a:pt x="0" y="82"/>
                    <a:pt x="0" y="82"/>
                  </a:cubicBezTo>
                  <a:cubicBezTo>
                    <a:pt x="0" y="82"/>
                    <a:pt x="21" y="149"/>
                    <a:pt x="35" y="193"/>
                  </a:cubicBezTo>
                  <a:cubicBezTo>
                    <a:pt x="49" y="237"/>
                    <a:pt x="82" y="216"/>
                    <a:pt x="82" y="216"/>
                  </a:cubicBezTo>
                  <a:cubicBezTo>
                    <a:pt x="82" y="216"/>
                    <a:pt x="227" y="155"/>
                    <a:pt x="249" y="146"/>
                  </a:cubicBezTo>
                  <a:cubicBezTo>
                    <a:pt x="270" y="137"/>
                    <a:pt x="265" y="120"/>
                    <a:pt x="265" y="120"/>
                  </a:cubicBezTo>
                  <a:close/>
                  <a:moveTo>
                    <a:pt x="50" y="186"/>
                  </a:moveTo>
                  <a:cubicBezTo>
                    <a:pt x="22" y="95"/>
                    <a:pt x="22" y="95"/>
                    <a:pt x="22" y="95"/>
                  </a:cubicBezTo>
                  <a:cubicBezTo>
                    <a:pt x="50" y="88"/>
                    <a:pt x="50" y="88"/>
                    <a:pt x="50" y="88"/>
                  </a:cubicBezTo>
                  <a:cubicBezTo>
                    <a:pt x="86" y="206"/>
                    <a:pt x="86" y="206"/>
                    <a:pt x="86" y="206"/>
                  </a:cubicBezTo>
                  <a:cubicBezTo>
                    <a:pt x="98" y="198"/>
                    <a:pt x="98" y="198"/>
                    <a:pt x="98" y="198"/>
                  </a:cubicBezTo>
                  <a:cubicBezTo>
                    <a:pt x="59" y="219"/>
                    <a:pt x="50" y="186"/>
                    <a:pt x="50" y="186"/>
                  </a:cubicBezTo>
                  <a:close/>
                  <a:moveTo>
                    <a:pt x="243" y="136"/>
                  </a:moveTo>
                  <a:cubicBezTo>
                    <a:pt x="243" y="136"/>
                    <a:pt x="216" y="147"/>
                    <a:pt x="184" y="160"/>
                  </a:cubicBezTo>
                  <a:cubicBezTo>
                    <a:pt x="163" y="95"/>
                    <a:pt x="163" y="95"/>
                    <a:pt x="163" y="95"/>
                  </a:cubicBezTo>
                  <a:cubicBezTo>
                    <a:pt x="96" y="116"/>
                    <a:pt x="96" y="116"/>
                    <a:pt x="96" y="116"/>
                  </a:cubicBezTo>
                  <a:cubicBezTo>
                    <a:pt x="119" y="188"/>
                    <a:pt x="119" y="188"/>
                    <a:pt x="119" y="188"/>
                  </a:cubicBezTo>
                  <a:cubicBezTo>
                    <a:pt x="112" y="191"/>
                    <a:pt x="106" y="194"/>
                    <a:pt x="101" y="197"/>
                  </a:cubicBezTo>
                  <a:cubicBezTo>
                    <a:pt x="66" y="84"/>
                    <a:pt x="66" y="84"/>
                    <a:pt x="66" y="84"/>
                  </a:cubicBezTo>
                  <a:cubicBezTo>
                    <a:pt x="56" y="53"/>
                    <a:pt x="56" y="53"/>
                    <a:pt x="56" y="53"/>
                  </a:cubicBezTo>
                  <a:cubicBezTo>
                    <a:pt x="223" y="14"/>
                    <a:pt x="223" y="14"/>
                    <a:pt x="223" y="14"/>
                  </a:cubicBezTo>
                  <a:cubicBezTo>
                    <a:pt x="223" y="14"/>
                    <a:pt x="249" y="97"/>
                    <a:pt x="254" y="114"/>
                  </a:cubicBezTo>
                  <a:cubicBezTo>
                    <a:pt x="259" y="130"/>
                    <a:pt x="243" y="136"/>
                    <a:pt x="243" y="136"/>
                  </a:cubicBezTo>
                  <a:close/>
                </a:path>
              </a:pathLst>
            </a:custGeom>
            <a:solidFill>
              <a:srgbClr val="F9D3D2"/>
            </a:solidFill>
            <a:ln w="9525">
              <a:noFill/>
            </a:ln>
          </p:spPr>
          <p:txBody>
            <a:bodyPr/>
            <a:p>
              <a:endParaRPr lang="zh-CN" altLang="en-US"/>
            </a:p>
          </p:txBody>
        </p:sp>
        <p:sp>
          <p:nvSpPr>
            <p:cNvPr id="24656" name="Freeform 176"/>
            <p:cNvSpPr/>
            <p:nvPr/>
          </p:nvSpPr>
          <p:spPr>
            <a:xfrm>
              <a:off x="1638301" y="3659188"/>
              <a:ext cx="153988" cy="80963"/>
            </a:xfrm>
            <a:custGeom>
              <a:avLst/>
              <a:gdLst/>
              <a:ahLst/>
              <a:cxnLst>
                <a:cxn ang="0">
                  <a:pos x="144462" y="0"/>
                </a:cxn>
                <a:cxn ang="0">
                  <a:pos x="0" y="44450"/>
                </a:cxn>
                <a:cxn ang="0">
                  <a:pos x="12700" y="80963"/>
                </a:cxn>
                <a:cxn ang="0">
                  <a:pos x="153988" y="33337"/>
                </a:cxn>
                <a:cxn ang="0">
                  <a:pos x="144462" y="0"/>
                </a:cxn>
              </a:cxnLst>
              <a:pathLst>
                <a:path w="97" h="51">
                  <a:moveTo>
                    <a:pt x="91" y="0"/>
                  </a:moveTo>
                  <a:lnTo>
                    <a:pt x="0" y="28"/>
                  </a:lnTo>
                  <a:lnTo>
                    <a:pt x="8" y="51"/>
                  </a:lnTo>
                  <a:lnTo>
                    <a:pt x="97" y="21"/>
                  </a:lnTo>
                  <a:lnTo>
                    <a:pt x="91" y="0"/>
                  </a:lnTo>
                  <a:close/>
                </a:path>
              </a:pathLst>
            </a:custGeom>
            <a:solidFill>
              <a:srgbClr val="F9D3D2"/>
            </a:solidFill>
            <a:ln w="9525">
              <a:noFill/>
            </a:ln>
          </p:spPr>
          <p:txBody>
            <a:bodyPr/>
            <a:p>
              <a:endParaRPr lang="zh-CN" altLang="en-US"/>
            </a:p>
          </p:txBody>
        </p:sp>
        <p:sp>
          <p:nvSpPr>
            <p:cNvPr id="24657" name="Freeform 177"/>
            <p:cNvSpPr/>
            <p:nvPr/>
          </p:nvSpPr>
          <p:spPr>
            <a:xfrm>
              <a:off x="1655763" y="3713163"/>
              <a:ext cx="153988" cy="85725"/>
            </a:xfrm>
            <a:custGeom>
              <a:avLst/>
              <a:gdLst/>
              <a:ahLst/>
              <a:cxnLst>
                <a:cxn ang="0">
                  <a:pos x="0" y="49212"/>
                </a:cxn>
                <a:cxn ang="0">
                  <a:pos x="12700" y="85725"/>
                </a:cxn>
                <a:cxn ang="0">
                  <a:pos x="153988" y="33337"/>
                </a:cxn>
                <a:cxn ang="0">
                  <a:pos x="144462" y="0"/>
                </a:cxn>
                <a:cxn ang="0">
                  <a:pos x="0" y="49212"/>
                </a:cxn>
              </a:cxnLst>
              <a:pathLst>
                <a:path w="97" h="54">
                  <a:moveTo>
                    <a:pt x="0" y="31"/>
                  </a:moveTo>
                  <a:lnTo>
                    <a:pt x="8" y="54"/>
                  </a:lnTo>
                  <a:lnTo>
                    <a:pt x="97" y="21"/>
                  </a:lnTo>
                  <a:lnTo>
                    <a:pt x="91" y="0"/>
                  </a:lnTo>
                  <a:lnTo>
                    <a:pt x="0" y="31"/>
                  </a:lnTo>
                  <a:close/>
                </a:path>
              </a:pathLst>
            </a:custGeom>
            <a:solidFill>
              <a:srgbClr val="F9D3D2"/>
            </a:solidFill>
            <a:ln w="9525">
              <a:noFill/>
            </a:ln>
          </p:spPr>
          <p:txBody>
            <a:bodyPr/>
            <a:p>
              <a:endParaRPr lang="zh-CN" altLang="en-US"/>
            </a:p>
          </p:txBody>
        </p:sp>
        <p:sp>
          <p:nvSpPr>
            <p:cNvPr id="24658" name="Freeform 178"/>
            <p:cNvSpPr/>
            <p:nvPr/>
          </p:nvSpPr>
          <p:spPr>
            <a:xfrm>
              <a:off x="1393826" y="3597276"/>
              <a:ext cx="117475" cy="123825"/>
            </a:xfrm>
            <a:custGeom>
              <a:avLst/>
              <a:gdLst/>
              <a:ahLst/>
              <a:cxnLst>
                <a:cxn ang="0">
                  <a:pos x="63845" y="5159"/>
                </a:cxn>
                <a:cxn ang="0">
                  <a:pos x="74060" y="33535"/>
                </a:cxn>
                <a:cxn ang="0">
                  <a:pos x="89383" y="74810"/>
                </a:cxn>
                <a:cxn ang="0">
                  <a:pos x="89383" y="74810"/>
                </a:cxn>
                <a:cxn ang="0">
                  <a:pos x="61291" y="46434"/>
                </a:cxn>
                <a:cxn ang="0">
                  <a:pos x="28091" y="12898"/>
                </a:cxn>
                <a:cxn ang="0">
                  <a:pos x="0" y="20637"/>
                </a:cxn>
                <a:cxn ang="0">
                  <a:pos x="33199" y="123825"/>
                </a:cxn>
                <a:cxn ang="0">
                  <a:pos x="53629" y="116085"/>
                </a:cxn>
                <a:cxn ang="0">
                  <a:pos x="43414" y="87709"/>
                </a:cxn>
                <a:cxn ang="0">
                  <a:pos x="28091" y="41275"/>
                </a:cxn>
                <a:cxn ang="0">
                  <a:pos x="30645" y="41275"/>
                </a:cxn>
                <a:cxn ang="0">
                  <a:pos x="58737" y="72231"/>
                </a:cxn>
                <a:cxn ang="0">
                  <a:pos x="91936" y="105767"/>
                </a:cxn>
                <a:cxn ang="0">
                  <a:pos x="117475" y="98028"/>
                </a:cxn>
                <a:cxn ang="0">
                  <a:pos x="86829" y="0"/>
                </a:cxn>
                <a:cxn ang="0">
                  <a:pos x="63845" y="5159"/>
                </a:cxn>
              </a:cxnLst>
              <a:pathLst>
                <a:path w="46" h="48">
                  <a:moveTo>
                    <a:pt x="25" y="2"/>
                  </a:moveTo>
                  <a:cubicBezTo>
                    <a:pt x="29" y="13"/>
                    <a:pt x="29" y="13"/>
                    <a:pt x="29" y="13"/>
                  </a:cubicBezTo>
                  <a:cubicBezTo>
                    <a:pt x="31" y="19"/>
                    <a:pt x="33" y="24"/>
                    <a:pt x="35" y="29"/>
                  </a:cubicBezTo>
                  <a:cubicBezTo>
                    <a:pt x="35" y="29"/>
                    <a:pt x="35" y="29"/>
                    <a:pt x="35" y="29"/>
                  </a:cubicBezTo>
                  <a:cubicBezTo>
                    <a:pt x="31" y="25"/>
                    <a:pt x="28" y="21"/>
                    <a:pt x="24" y="18"/>
                  </a:cubicBezTo>
                  <a:cubicBezTo>
                    <a:pt x="11" y="5"/>
                    <a:pt x="11" y="5"/>
                    <a:pt x="11" y="5"/>
                  </a:cubicBezTo>
                  <a:cubicBezTo>
                    <a:pt x="0" y="8"/>
                    <a:pt x="0" y="8"/>
                    <a:pt x="0" y="8"/>
                  </a:cubicBezTo>
                  <a:cubicBezTo>
                    <a:pt x="13" y="48"/>
                    <a:pt x="13" y="48"/>
                    <a:pt x="13" y="48"/>
                  </a:cubicBezTo>
                  <a:cubicBezTo>
                    <a:pt x="21" y="45"/>
                    <a:pt x="21" y="45"/>
                    <a:pt x="21" y="45"/>
                  </a:cubicBezTo>
                  <a:cubicBezTo>
                    <a:pt x="17" y="34"/>
                    <a:pt x="17" y="34"/>
                    <a:pt x="17" y="34"/>
                  </a:cubicBezTo>
                  <a:cubicBezTo>
                    <a:pt x="15" y="27"/>
                    <a:pt x="13" y="22"/>
                    <a:pt x="11" y="16"/>
                  </a:cubicBezTo>
                  <a:cubicBezTo>
                    <a:pt x="12" y="16"/>
                    <a:pt x="12" y="16"/>
                    <a:pt x="12" y="16"/>
                  </a:cubicBezTo>
                  <a:cubicBezTo>
                    <a:pt x="15" y="20"/>
                    <a:pt x="19" y="25"/>
                    <a:pt x="23" y="28"/>
                  </a:cubicBezTo>
                  <a:cubicBezTo>
                    <a:pt x="36" y="41"/>
                    <a:pt x="36" y="41"/>
                    <a:pt x="36" y="41"/>
                  </a:cubicBezTo>
                  <a:cubicBezTo>
                    <a:pt x="46" y="38"/>
                    <a:pt x="46" y="38"/>
                    <a:pt x="46" y="38"/>
                  </a:cubicBezTo>
                  <a:cubicBezTo>
                    <a:pt x="34" y="0"/>
                    <a:pt x="34" y="0"/>
                    <a:pt x="34" y="0"/>
                  </a:cubicBezTo>
                  <a:lnTo>
                    <a:pt x="25" y="2"/>
                  </a:lnTo>
                  <a:close/>
                </a:path>
              </a:pathLst>
            </a:custGeom>
            <a:solidFill>
              <a:srgbClr val="F9D3D2"/>
            </a:solidFill>
            <a:ln w="9525">
              <a:noFill/>
            </a:ln>
          </p:spPr>
          <p:txBody>
            <a:bodyPr/>
            <a:p>
              <a:endParaRPr lang="zh-CN" altLang="en-US"/>
            </a:p>
          </p:txBody>
        </p:sp>
        <p:sp>
          <p:nvSpPr>
            <p:cNvPr id="24659" name="Freeform 179"/>
            <p:cNvSpPr/>
            <p:nvPr/>
          </p:nvSpPr>
          <p:spPr>
            <a:xfrm>
              <a:off x="1498601" y="3576638"/>
              <a:ext cx="90488" cy="114300"/>
            </a:xfrm>
            <a:custGeom>
              <a:avLst/>
              <a:gdLst/>
              <a:ahLst/>
              <a:cxnLst>
                <a:cxn ang="0">
                  <a:pos x="47625" y="90487"/>
                </a:cxn>
                <a:cxn ang="0">
                  <a:pos x="39687" y="68262"/>
                </a:cxn>
                <a:cxn ang="0">
                  <a:pos x="74612" y="57150"/>
                </a:cxn>
                <a:cxn ang="0">
                  <a:pos x="69850" y="39687"/>
                </a:cxn>
                <a:cxn ang="0">
                  <a:pos x="33337" y="49212"/>
                </a:cxn>
                <a:cxn ang="0">
                  <a:pos x="28575" y="28575"/>
                </a:cxn>
                <a:cxn ang="0">
                  <a:pos x="65087" y="19050"/>
                </a:cxn>
                <a:cxn ang="0">
                  <a:pos x="60325" y="0"/>
                </a:cxn>
                <a:cxn ang="0">
                  <a:pos x="0" y="15875"/>
                </a:cxn>
                <a:cxn ang="0">
                  <a:pos x="31750" y="114300"/>
                </a:cxn>
                <a:cxn ang="0">
                  <a:pos x="90488" y="95250"/>
                </a:cxn>
                <a:cxn ang="0">
                  <a:pos x="85725" y="77787"/>
                </a:cxn>
                <a:cxn ang="0">
                  <a:pos x="47625" y="90487"/>
                </a:cxn>
              </a:cxnLst>
              <a:pathLst>
                <a:path w="57" h="72">
                  <a:moveTo>
                    <a:pt x="30" y="57"/>
                  </a:moveTo>
                  <a:lnTo>
                    <a:pt x="25" y="43"/>
                  </a:lnTo>
                  <a:lnTo>
                    <a:pt x="47" y="36"/>
                  </a:lnTo>
                  <a:lnTo>
                    <a:pt x="44" y="25"/>
                  </a:lnTo>
                  <a:lnTo>
                    <a:pt x="21" y="31"/>
                  </a:lnTo>
                  <a:lnTo>
                    <a:pt x="18" y="18"/>
                  </a:lnTo>
                  <a:lnTo>
                    <a:pt x="41" y="12"/>
                  </a:lnTo>
                  <a:lnTo>
                    <a:pt x="38" y="0"/>
                  </a:lnTo>
                  <a:lnTo>
                    <a:pt x="0" y="10"/>
                  </a:lnTo>
                  <a:lnTo>
                    <a:pt x="20" y="72"/>
                  </a:lnTo>
                  <a:lnTo>
                    <a:pt x="57" y="60"/>
                  </a:lnTo>
                  <a:lnTo>
                    <a:pt x="54" y="49"/>
                  </a:lnTo>
                  <a:lnTo>
                    <a:pt x="30" y="57"/>
                  </a:lnTo>
                  <a:close/>
                </a:path>
              </a:pathLst>
            </a:custGeom>
            <a:solidFill>
              <a:srgbClr val="F9D3D2"/>
            </a:solidFill>
            <a:ln w="9525">
              <a:noFill/>
            </a:ln>
          </p:spPr>
          <p:txBody>
            <a:bodyPr/>
            <a:p>
              <a:endParaRPr lang="zh-CN" altLang="en-US"/>
            </a:p>
          </p:txBody>
        </p:sp>
        <p:sp>
          <p:nvSpPr>
            <p:cNvPr id="24660" name="Freeform 180"/>
            <p:cNvSpPr/>
            <p:nvPr/>
          </p:nvSpPr>
          <p:spPr>
            <a:xfrm>
              <a:off x="1568451" y="3549651"/>
              <a:ext cx="119063" cy="115888"/>
            </a:xfrm>
            <a:custGeom>
              <a:avLst/>
              <a:gdLst/>
              <a:ahLst/>
              <a:cxnLst>
                <a:cxn ang="0">
                  <a:pos x="69884" y="66957"/>
                </a:cxn>
                <a:cxn ang="0">
                  <a:pos x="64708" y="36054"/>
                </a:cxn>
                <a:cxn ang="0">
                  <a:pos x="64708" y="36054"/>
                </a:cxn>
                <a:cxn ang="0">
                  <a:pos x="77649" y="64382"/>
                </a:cxn>
                <a:cxn ang="0">
                  <a:pos x="98356" y="100436"/>
                </a:cxn>
                <a:cxn ang="0">
                  <a:pos x="119063" y="95285"/>
                </a:cxn>
                <a:cxn ang="0">
                  <a:pos x="111298" y="0"/>
                </a:cxn>
                <a:cxn ang="0">
                  <a:pos x="93179" y="5150"/>
                </a:cxn>
                <a:cxn ang="0">
                  <a:pos x="98356" y="43779"/>
                </a:cxn>
                <a:cxn ang="0">
                  <a:pos x="103533" y="74683"/>
                </a:cxn>
                <a:cxn ang="0">
                  <a:pos x="103533" y="77258"/>
                </a:cxn>
                <a:cxn ang="0">
                  <a:pos x="88003" y="46355"/>
                </a:cxn>
                <a:cxn ang="0">
                  <a:pos x="69884" y="10301"/>
                </a:cxn>
                <a:cxn ang="0">
                  <a:pos x="49178" y="15451"/>
                </a:cxn>
                <a:cxn ang="0">
                  <a:pos x="51766" y="54081"/>
                </a:cxn>
                <a:cxn ang="0">
                  <a:pos x="56943" y="90135"/>
                </a:cxn>
                <a:cxn ang="0">
                  <a:pos x="56943" y="90135"/>
                </a:cxn>
                <a:cxn ang="0">
                  <a:pos x="41413" y="59231"/>
                </a:cxn>
                <a:cxn ang="0">
                  <a:pos x="23294" y="20602"/>
                </a:cxn>
                <a:cxn ang="0">
                  <a:pos x="0" y="25752"/>
                </a:cxn>
                <a:cxn ang="0">
                  <a:pos x="51766" y="115888"/>
                </a:cxn>
                <a:cxn ang="0">
                  <a:pos x="72473" y="108162"/>
                </a:cxn>
                <a:cxn ang="0">
                  <a:pos x="69884" y="66957"/>
                </a:cxn>
              </a:cxnLst>
              <a:pathLst>
                <a:path w="46" h="45">
                  <a:moveTo>
                    <a:pt x="27" y="26"/>
                  </a:moveTo>
                  <a:cubicBezTo>
                    <a:pt x="26" y="22"/>
                    <a:pt x="26" y="18"/>
                    <a:pt x="25" y="14"/>
                  </a:cubicBezTo>
                  <a:cubicBezTo>
                    <a:pt x="25" y="14"/>
                    <a:pt x="25" y="14"/>
                    <a:pt x="25" y="14"/>
                  </a:cubicBezTo>
                  <a:cubicBezTo>
                    <a:pt x="27" y="18"/>
                    <a:pt x="29" y="21"/>
                    <a:pt x="30" y="25"/>
                  </a:cubicBezTo>
                  <a:cubicBezTo>
                    <a:pt x="38" y="39"/>
                    <a:pt x="38" y="39"/>
                    <a:pt x="38" y="39"/>
                  </a:cubicBezTo>
                  <a:cubicBezTo>
                    <a:pt x="46" y="37"/>
                    <a:pt x="46" y="37"/>
                    <a:pt x="46" y="37"/>
                  </a:cubicBezTo>
                  <a:cubicBezTo>
                    <a:pt x="43" y="0"/>
                    <a:pt x="43" y="0"/>
                    <a:pt x="43" y="0"/>
                  </a:cubicBezTo>
                  <a:cubicBezTo>
                    <a:pt x="36" y="2"/>
                    <a:pt x="36" y="2"/>
                    <a:pt x="36" y="2"/>
                  </a:cubicBezTo>
                  <a:cubicBezTo>
                    <a:pt x="38" y="17"/>
                    <a:pt x="38" y="17"/>
                    <a:pt x="38" y="17"/>
                  </a:cubicBezTo>
                  <a:cubicBezTo>
                    <a:pt x="38" y="21"/>
                    <a:pt x="39" y="25"/>
                    <a:pt x="40" y="29"/>
                  </a:cubicBezTo>
                  <a:cubicBezTo>
                    <a:pt x="40" y="30"/>
                    <a:pt x="40" y="30"/>
                    <a:pt x="40" y="30"/>
                  </a:cubicBezTo>
                  <a:cubicBezTo>
                    <a:pt x="38" y="26"/>
                    <a:pt x="36" y="22"/>
                    <a:pt x="34" y="18"/>
                  </a:cubicBezTo>
                  <a:cubicBezTo>
                    <a:pt x="27" y="4"/>
                    <a:pt x="27" y="4"/>
                    <a:pt x="27" y="4"/>
                  </a:cubicBezTo>
                  <a:cubicBezTo>
                    <a:pt x="19" y="6"/>
                    <a:pt x="19" y="6"/>
                    <a:pt x="19" y="6"/>
                  </a:cubicBezTo>
                  <a:cubicBezTo>
                    <a:pt x="20" y="21"/>
                    <a:pt x="20" y="21"/>
                    <a:pt x="20" y="21"/>
                  </a:cubicBezTo>
                  <a:cubicBezTo>
                    <a:pt x="21" y="26"/>
                    <a:pt x="21" y="31"/>
                    <a:pt x="22" y="35"/>
                  </a:cubicBezTo>
                  <a:cubicBezTo>
                    <a:pt x="22" y="35"/>
                    <a:pt x="22" y="35"/>
                    <a:pt x="22" y="35"/>
                  </a:cubicBezTo>
                  <a:cubicBezTo>
                    <a:pt x="20" y="31"/>
                    <a:pt x="18" y="27"/>
                    <a:pt x="16" y="23"/>
                  </a:cubicBezTo>
                  <a:cubicBezTo>
                    <a:pt x="9" y="8"/>
                    <a:pt x="9" y="8"/>
                    <a:pt x="9" y="8"/>
                  </a:cubicBezTo>
                  <a:cubicBezTo>
                    <a:pt x="0" y="10"/>
                    <a:pt x="0" y="10"/>
                    <a:pt x="0" y="10"/>
                  </a:cubicBezTo>
                  <a:cubicBezTo>
                    <a:pt x="20" y="45"/>
                    <a:pt x="20" y="45"/>
                    <a:pt x="20" y="45"/>
                  </a:cubicBezTo>
                  <a:cubicBezTo>
                    <a:pt x="28" y="42"/>
                    <a:pt x="28" y="42"/>
                    <a:pt x="28" y="42"/>
                  </a:cubicBezTo>
                  <a:lnTo>
                    <a:pt x="27" y="26"/>
                  </a:lnTo>
                  <a:close/>
                </a:path>
              </a:pathLst>
            </a:custGeom>
            <a:solidFill>
              <a:srgbClr val="F9D3D2"/>
            </a:solidFill>
            <a:ln w="9525">
              <a:noFill/>
            </a:ln>
          </p:spPr>
          <p:txBody>
            <a:bodyPr/>
            <a:p>
              <a:endParaRPr lang="zh-CN" altLang="en-US"/>
            </a:p>
          </p:txBody>
        </p:sp>
        <p:sp>
          <p:nvSpPr>
            <p:cNvPr id="24661" name="Freeform 181"/>
            <p:cNvSpPr/>
            <p:nvPr/>
          </p:nvSpPr>
          <p:spPr>
            <a:xfrm>
              <a:off x="1689101" y="3535363"/>
              <a:ext cx="74613" cy="98425"/>
            </a:xfrm>
            <a:custGeom>
              <a:avLst/>
              <a:gdLst/>
              <a:ahLst/>
              <a:cxnLst>
                <a:cxn ang="0">
                  <a:pos x="36020" y="56982"/>
                </a:cxn>
                <a:cxn ang="0">
                  <a:pos x="51457" y="64753"/>
                </a:cxn>
                <a:cxn ang="0">
                  <a:pos x="43738" y="77703"/>
                </a:cxn>
                <a:cxn ang="0">
                  <a:pos x="20582" y="77703"/>
                </a:cxn>
                <a:cxn ang="0">
                  <a:pos x="23155" y="95834"/>
                </a:cxn>
                <a:cxn ang="0">
                  <a:pos x="46311" y="95834"/>
                </a:cxn>
                <a:cxn ang="0">
                  <a:pos x="69467" y="59573"/>
                </a:cxn>
                <a:cxn ang="0">
                  <a:pos x="41165" y="38851"/>
                </a:cxn>
                <a:cxn ang="0">
                  <a:pos x="23155" y="28491"/>
                </a:cxn>
                <a:cxn ang="0">
                  <a:pos x="30874" y="18130"/>
                </a:cxn>
                <a:cxn ang="0">
                  <a:pos x="48884" y="18130"/>
                </a:cxn>
                <a:cxn ang="0">
                  <a:pos x="48884" y="0"/>
                </a:cxn>
                <a:cxn ang="0">
                  <a:pos x="28301" y="2590"/>
                </a:cxn>
                <a:cxn ang="0">
                  <a:pos x="5145" y="36261"/>
                </a:cxn>
                <a:cxn ang="0">
                  <a:pos x="36020" y="56982"/>
                </a:cxn>
              </a:cxnLst>
              <a:pathLst>
                <a:path w="29" h="38">
                  <a:moveTo>
                    <a:pt x="14" y="22"/>
                  </a:moveTo>
                  <a:cubicBezTo>
                    <a:pt x="18" y="22"/>
                    <a:pt x="20" y="23"/>
                    <a:pt x="20" y="25"/>
                  </a:cubicBezTo>
                  <a:cubicBezTo>
                    <a:pt x="21" y="28"/>
                    <a:pt x="20" y="29"/>
                    <a:pt x="17" y="30"/>
                  </a:cubicBezTo>
                  <a:cubicBezTo>
                    <a:pt x="14" y="31"/>
                    <a:pt x="10" y="31"/>
                    <a:pt x="8" y="30"/>
                  </a:cubicBezTo>
                  <a:cubicBezTo>
                    <a:pt x="9" y="37"/>
                    <a:pt x="9" y="37"/>
                    <a:pt x="9" y="37"/>
                  </a:cubicBezTo>
                  <a:cubicBezTo>
                    <a:pt x="11" y="38"/>
                    <a:pt x="15" y="38"/>
                    <a:pt x="18" y="37"/>
                  </a:cubicBezTo>
                  <a:cubicBezTo>
                    <a:pt x="27" y="34"/>
                    <a:pt x="29" y="28"/>
                    <a:pt x="27" y="23"/>
                  </a:cubicBezTo>
                  <a:cubicBezTo>
                    <a:pt x="26" y="18"/>
                    <a:pt x="22" y="16"/>
                    <a:pt x="16" y="15"/>
                  </a:cubicBezTo>
                  <a:cubicBezTo>
                    <a:pt x="12" y="14"/>
                    <a:pt x="10" y="14"/>
                    <a:pt x="9" y="11"/>
                  </a:cubicBezTo>
                  <a:cubicBezTo>
                    <a:pt x="8" y="10"/>
                    <a:pt x="9" y="8"/>
                    <a:pt x="12" y="7"/>
                  </a:cubicBezTo>
                  <a:cubicBezTo>
                    <a:pt x="15" y="6"/>
                    <a:pt x="18" y="7"/>
                    <a:pt x="19" y="7"/>
                  </a:cubicBezTo>
                  <a:cubicBezTo>
                    <a:pt x="19" y="0"/>
                    <a:pt x="19" y="0"/>
                    <a:pt x="19" y="0"/>
                  </a:cubicBezTo>
                  <a:cubicBezTo>
                    <a:pt x="17" y="0"/>
                    <a:pt x="14" y="0"/>
                    <a:pt x="11" y="1"/>
                  </a:cubicBezTo>
                  <a:cubicBezTo>
                    <a:pt x="3" y="3"/>
                    <a:pt x="0" y="8"/>
                    <a:pt x="2" y="14"/>
                  </a:cubicBezTo>
                  <a:cubicBezTo>
                    <a:pt x="3" y="19"/>
                    <a:pt x="8" y="21"/>
                    <a:pt x="14" y="22"/>
                  </a:cubicBezTo>
                  <a:close/>
                </a:path>
              </a:pathLst>
            </a:custGeom>
            <a:solidFill>
              <a:srgbClr val="F9D3D2"/>
            </a:solidFill>
            <a:ln w="9525">
              <a:noFill/>
            </a:ln>
          </p:spPr>
          <p:txBody>
            <a:bodyPr/>
            <a:p>
              <a:endParaRPr lang="zh-CN" altLang="en-US"/>
            </a:p>
          </p:txBody>
        </p:sp>
      </p:grpSp>
      <p:grpSp>
        <p:nvGrpSpPr>
          <p:cNvPr id="24662" name="组合 1115"/>
          <p:cNvGrpSpPr/>
          <p:nvPr/>
        </p:nvGrpSpPr>
        <p:grpSpPr>
          <a:xfrm>
            <a:off x="11144250" y="1630363"/>
            <a:ext cx="695325" cy="696912"/>
            <a:chOff x="3195638" y="3240088"/>
            <a:chExt cx="984250" cy="985838"/>
          </a:xfrm>
        </p:grpSpPr>
        <p:sp>
          <p:nvSpPr>
            <p:cNvPr id="24663" name="Freeform 69"/>
            <p:cNvSpPr/>
            <p:nvPr/>
          </p:nvSpPr>
          <p:spPr>
            <a:xfrm>
              <a:off x="3195638" y="3240088"/>
              <a:ext cx="984250" cy="985838"/>
            </a:xfrm>
            <a:custGeom>
              <a:avLst/>
              <a:gdLst/>
              <a:ahLst/>
              <a:cxnLst>
                <a:cxn ang="0">
                  <a:pos x="984250" y="785066"/>
                </a:cxn>
                <a:cxn ang="0">
                  <a:pos x="783802" y="985838"/>
                </a:cxn>
                <a:cxn ang="0">
                  <a:pos x="200447" y="985838"/>
                </a:cxn>
                <a:cxn ang="0">
                  <a:pos x="0" y="785066"/>
                </a:cxn>
                <a:cxn ang="0">
                  <a:pos x="0" y="200771"/>
                </a:cxn>
                <a:cxn ang="0">
                  <a:pos x="200447" y="0"/>
                </a:cxn>
                <a:cxn ang="0">
                  <a:pos x="783802" y="0"/>
                </a:cxn>
                <a:cxn ang="0">
                  <a:pos x="984250" y="200771"/>
                </a:cxn>
                <a:cxn ang="0">
                  <a:pos x="984250"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62290F"/>
            </a:solidFill>
            <a:ln w="9525">
              <a:noFill/>
            </a:ln>
          </p:spPr>
          <p:txBody>
            <a:bodyPr/>
            <a:p>
              <a:endParaRPr lang="zh-CN" altLang="en-US"/>
            </a:p>
          </p:txBody>
        </p:sp>
        <p:sp>
          <p:nvSpPr>
            <p:cNvPr id="24664" name="Freeform 182"/>
            <p:cNvSpPr>
              <a:spLocks noEditPoints="1"/>
            </p:cNvSpPr>
            <p:nvPr/>
          </p:nvSpPr>
          <p:spPr>
            <a:xfrm>
              <a:off x="3470276" y="3394076"/>
              <a:ext cx="431800" cy="692150"/>
            </a:xfrm>
            <a:custGeom>
              <a:avLst/>
              <a:gdLst/>
              <a:ahLst/>
              <a:cxnLst>
                <a:cxn ang="0">
                  <a:pos x="388105" y="0"/>
                </a:cxn>
                <a:cxn ang="0">
                  <a:pos x="43694" y="0"/>
                </a:cxn>
                <a:cxn ang="0">
                  <a:pos x="0" y="36022"/>
                </a:cxn>
                <a:cxn ang="0">
                  <a:pos x="0" y="656127"/>
                </a:cxn>
                <a:cxn ang="0">
                  <a:pos x="43694" y="692150"/>
                </a:cxn>
                <a:cxn ang="0">
                  <a:pos x="388105" y="692150"/>
                </a:cxn>
                <a:cxn ang="0">
                  <a:pos x="431800" y="656127"/>
                </a:cxn>
                <a:cxn ang="0">
                  <a:pos x="431800" y="36022"/>
                </a:cxn>
                <a:cxn ang="0">
                  <a:pos x="388105" y="0"/>
                </a:cxn>
                <a:cxn ang="0">
                  <a:pos x="167065" y="92629"/>
                </a:cxn>
                <a:cxn ang="0">
                  <a:pos x="280155" y="92629"/>
                </a:cxn>
                <a:cxn ang="0">
                  <a:pos x="287866" y="102921"/>
                </a:cxn>
                <a:cxn ang="0">
                  <a:pos x="280155" y="110641"/>
                </a:cxn>
                <a:cxn ang="0">
                  <a:pos x="167065" y="110641"/>
                </a:cxn>
                <a:cxn ang="0">
                  <a:pos x="156784" y="102921"/>
                </a:cxn>
                <a:cxn ang="0">
                  <a:pos x="167065" y="92629"/>
                </a:cxn>
                <a:cxn ang="0">
                  <a:pos x="64255" y="84910"/>
                </a:cxn>
                <a:cxn ang="0">
                  <a:pos x="79677" y="69472"/>
                </a:cxn>
                <a:cxn ang="0">
                  <a:pos x="97669" y="84910"/>
                </a:cxn>
                <a:cxn ang="0">
                  <a:pos x="79677" y="102921"/>
                </a:cxn>
                <a:cxn ang="0">
                  <a:pos x="64255" y="84910"/>
                </a:cxn>
                <a:cxn ang="0">
                  <a:pos x="259594" y="609812"/>
                </a:cxn>
                <a:cxn ang="0">
                  <a:pos x="187627" y="609812"/>
                </a:cxn>
                <a:cxn ang="0">
                  <a:pos x="182486" y="602093"/>
                </a:cxn>
                <a:cxn ang="0">
                  <a:pos x="187627" y="596947"/>
                </a:cxn>
                <a:cxn ang="0">
                  <a:pos x="259594" y="596947"/>
                </a:cxn>
                <a:cxn ang="0">
                  <a:pos x="264734" y="602093"/>
                </a:cxn>
                <a:cxn ang="0">
                  <a:pos x="259594" y="609812"/>
                </a:cxn>
                <a:cxn ang="0">
                  <a:pos x="349552" y="540340"/>
                </a:cxn>
                <a:cxn ang="0">
                  <a:pos x="87388" y="540340"/>
                </a:cxn>
                <a:cxn ang="0">
                  <a:pos x="87388" y="151809"/>
                </a:cxn>
                <a:cxn ang="0">
                  <a:pos x="349552" y="151809"/>
                </a:cxn>
                <a:cxn ang="0">
                  <a:pos x="349552" y="540340"/>
                </a:cxn>
              </a:cxnLst>
              <a:pathLst>
                <a:path w="168" h="269">
                  <a:moveTo>
                    <a:pt x="151" y="0"/>
                  </a:moveTo>
                  <a:cubicBezTo>
                    <a:pt x="17" y="0"/>
                    <a:pt x="17" y="0"/>
                    <a:pt x="17" y="0"/>
                  </a:cubicBezTo>
                  <a:cubicBezTo>
                    <a:pt x="8" y="0"/>
                    <a:pt x="0" y="6"/>
                    <a:pt x="0" y="14"/>
                  </a:cubicBezTo>
                  <a:cubicBezTo>
                    <a:pt x="0" y="255"/>
                    <a:pt x="0" y="255"/>
                    <a:pt x="0" y="255"/>
                  </a:cubicBezTo>
                  <a:cubicBezTo>
                    <a:pt x="0" y="263"/>
                    <a:pt x="8" y="269"/>
                    <a:pt x="17" y="269"/>
                  </a:cubicBezTo>
                  <a:cubicBezTo>
                    <a:pt x="151" y="269"/>
                    <a:pt x="151" y="269"/>
                    <a:pt x="151" y="269"/>
                  </a:cubicBezTo>
                  <a:cubicBezTo>
                    <a:pt x="160" y="269"/>
                    <a:pt x="168" y="263"/>
                    <a:pt x="168" y="255"/>
                  </a:cubicBezTo>
                  <a:cubicBezTo>
                    <a:pt x="168" y="14"/>
                    <a:pt x="168" y="14"/>
                    <a:pt x="168" y="14"/>
                  </a:cubicBezTo>
                  <a:cubicBezTo>
                    <a:pt x="168" y="6"/>
                    <a:pt x="160" y="0"/>
                    <a:pt x="151" y="0"/>
                  </a:cubicBezTo>
                  <a:close/>
                  <a:moveTo>
                    <a:pt x="65" y="36"/>
                  </a:moveTo>
                  <a:cubicBezTo>
                    <a:pt x="109" y="36"/>
                    <a:pt x="109" y="36"/>
                    <a:pt x="109" y="36"/>
                  </a:cubicBezTo>
                  <a:cubicBezTo>
                    <a:pt x="111" y="36"/>
                    <a:pt x="112" y="38"/>
                    <a:pt x="112" y="40"/>
                  </a:cubicBezTo>
                  <a:cubicBezTo>
                    <a:pt x="112" y="42"/>
                    <a:pt x="111" y="43"/>
                    <a:pt x="109" y="43"/>
                  </a:cubicBezTo>
                  <a:cubicBezTo>
                    <a:pt x="65" y="43"/>
                    <a:pt x="65" y="43"/>
                    <a:pt x="65" y="43"/>
                  </a:cubicBezTo>
                  <a:cubicBezTo>
                    <a:pt x="63" y="43"/>
                    <a:pt x="61" y="42"/>
                    <a:pt x="61" y="40"/>
                  </a:cubicBezTo>
                  <a:cubicBezTo>
                    <a:pt x="61" y="38"/>
                    <a:pt x="63" y="36"/>
                    <a:pt x="65" y="36"/>
                  </a:cubicBezTo>
                  <a:close/>
                  <a:moveTo>
                    <a:pt x="25" y="33"/>
                  </a:moveTo>
                  <a:cubicBezTo>
                    <a:pt x="25" y="30"/>
                    <a:pt x="28" y="27"/>
                    <a:pt x="31" y="27"/>
                  </a:cubicBezTo>
                  <a:cubicBezTo>
                    <a:pt x="35" y="27"/>
                    <a:pt x="38" y="30"/>
                    <a:pt x="38" y="33"/>
                  </a:cubicBezTo>
                  <a:cubicBezTo>
                    <a:pt x="38" y="37"/>
                    <a:pt x="35" y="40"/>
                    <a:pt x="31" y="40"/>
                  </a:cubicBezTo>
                  <a:cubicBezTo>
                    <a:pt x="28" y="40"/>
                    <a:pt x="25" y="37"/>
                    <a:pt x="25" y="33"/>
                  </a:cubicBezTo>
                  <a:close/>
                  <a:moveTo>
                    <a:pt x="101" y="237"/>
                  </a:moveTo>
                  <a:cubicBezTo>
                    <a:pt x="73" y="237"/>
                    <a:pt x="73" y="237"/>
                    <a:pt x="73" y="237"/>
                  </a:cubicBezTo>
                  <a:cubicBezTo>
                    <a:pt x="72" y="237"/>
                    <a:pt x="71" y="236"/>
                    <a:pt x="71" y="234"/>
                  </a:cubicBezTo>
                  <a:cubicBezTo>
                    <a:pt x="71" y="233"/>
                    <a:pt x="72" y="232"/>
                    <a:pt x="73" y="232"/>
                  </a:cubicBezTo>
                  <a:cubicBezTo>
                    <a:pt x="101" y="232"/>
                    <a:pt x="101" y="232"/>
                    <a:pt x="101" y="232"/>
                  </a:cubicBezTo>
                  <a:cubicBezTo>
                    <a:pt x="102" y="232"/>
                    <a:pt x="103" y="233"/>
                    <a:pt x="103" y="234"/>
                  </a:cubicBezTo>
                  <a:cubicBezTo>
                    <a:pt x="103" y="236"/>
                    <a:pt x="102" y="237"/>
                    <a:pt x="101" y="237"/>
                  </a:cubicBezTo>
                  <a:close/>
                  <a:moveTo>
                    <a:pt x="136" y="210"/>
                  </a:moveTo>
                  <a:cubicBezTo>
                    <a:pt x="34" y="210"/>
                    <a:pt x="34" y="210"/>
                    <a:pt x="34" y="210"/>
                  </a:cubicBezTo>
                  <a:cubicBezTo>
                    <a:pt x="34" y="59"/>
                    <a:pt x="34" y="59"/>
                    <a:pt x="34" y="59"/>
                  </a:cubicBezTo>
                  <a:cubicBezTo>
                    <a:pt x="136" y="59"/>
                    <a:pt x="136" y="59"/>
                    <a:pt x="136" y="59"/>
                  </a:cubicBezTo>
                  <a:lnTo>
                    <a:pt x="136" y="210"/>
                  </a:lnTo>
                  <a:close/>
                </a:path>
              </a:pathLst>
            </a:custGeom>
            <a:solidFill>
              <a:srgbClr val="FDE6CD"/>
            </a:solidFill>
            <a:ln w="9525">
              <a:noFill/>
            </a:ln>
          </p:spPr>
          <p:txBody>
            <a:bodyPr/>
            <a:p>
              <a:endParaRPr lang="zh-CN" altLang="en-US"/>
            </a:p>
          </p:txBody>
        </p:sp>
        <p:sp>
          <p:nvSpPr>
            <p:cNvPr id="24665" name="Freeform 183"/>
            <p:cNvSpPr/>
            <p:nvPr/>
          </p:nvSpPr>
          <p:spPr>
            <a:xfrm>
              <a:off x="3748088" y="3692526"/>
              <a:ext cx="33338" cy="206375"/>
            </a:xfrm>
            <a:custGeom>
              <a:avLst/>
              <a:gdLst/>
              <a:ahLst/>
              <a:cxnLst>
                <a:cxn ang="0">
                  <a:pos x="4762" y="31750"/>
                </a:cxn>
                <a:cxn ang="0">
                  <a:pos x="0" y="31750"/>
                </a:cxn>
                <a:cxn ang="0">
                  <a:pos x="0" y="206375"/>
                </a:cxn>
                <a:cxn ang="0">
                  <a:pos x="33338" y="206375"/>
                </a:cxn>
                <a:cxn ang="0">
                  <a:pos x="33338" y="0"/>
                </a:cxn>
                <a:cxn ang="0">
                  <a:pos x="31750" y="0"/>
                </a:cxn>
                <a:cxn ang="0">
                  <a:pos x="4762" y="31750"/>
                </a:cxn>
              </a:cxnLst>
              <a:pathLst>
                <a:path w="21" h="130">
                  <a:moveTo>
                    <a:pt x="3" y="20"/>
                  </a:moveTo>
                  <a:lnTo>
                    <a:pt x="0" y="20"/>
                  </a:lnTo>
                  <a:lnTo>
                    <a:pt x="0" y="130"/>
                  </a:lnTo>
                  <a:lnTo>
                    <a:pt x="21" y="130"/>
                  </a:lnTo>
                  <a:lnTo>
                    <a:pt x="21" y="0"/>
                  </a:lnTo>
                  <a:lnTo>
                    <a:pt x="20" y="0"/>
                  </a:lnTo>
                  <a:lnTo>
                    <a:pt x="3" y="20"/>
                  </a:lnTo>
                  <a:close/>
                </a:path>
              </a:pathLst>
            </a:custGeom>
            <a:solidFill>
              <a:srgbClr val="DDEDD4"/>
            </a:solidFill>
            <a:ln w="9525">
              <a:noFill/>
            </a:ln>
          </p:spPr>
          <p:txBody>
            <a:bodyPr/>
            <a:p>
              <a:endParaRPr lang="zh-CN" altLang="en-US"/>
            </a:p>
          </p:txBody>
        </p:sp>
        <p:sp>
          <p:nvSpPr>
            <p:cNvPr id="24666" name="Freeform 184"/>
            <p:cNvSpPr/>
            <p:nvPr/>
          </p:nvSpPr>
          <p:spPr>
            <a:xfrm>
              <a:off x="3698876" y="3724276"/>
              <a:ext cx="33338" cy="174625"/>
            </a:xfrm>
            <a:custGeom>
              <a:avLst/>
              <a:gdLst/>
              <a:ahLst/>
              <a:cxnLst>
                <a:cxn ang="0">
                  <a:pos x="0" y="4762"/>
                </a:cxn>
                <a:cxn ang="0">
                  <a:pos x="0" y="174625"/>
                </a:cxn>
                <a:cxn ang="0">
                  <a:pos x="33338" y="174625"/>
                </a:cxn>
                <a:cxn ang="0">
                  <a:pos x="33338" y="0"/>
                </a:cxn>
                <a:cxn ang="0">
                  <a:pos x="3175" y="1587"/>
                </a:cxn>
                <a:cxn ang="0">
                  <a:pos x="0" y="4762"/>
                </a:cxn>
              </a:cxnLst>
              <a:pathLst>
                <a:path w="21" h="110">
                  <a:moveTo>
                    <a:pt x="0" y="3"/>
                  </a:moveTo>
                  <a:lnTo>
                    <a:pt x="0" y="110"/>
                  </a:lnTo>
                  <a:lnTo>
                    <a:pt x="21" y="110"/>
                  </a:lnTo>
                  <a:lnTo>
                    <a:pt x="21" y="0"/>
                  </a:lnTo>
                  <a:lnTo>
                    <a:pt x="2" y="1"/>
                  </a:lnTo>
                  <a:lnTo>
                    <a:pt x="0" y="3"/>
                  </a:lnTo>
                  <a:close/>
                </a:path>
              </a:pathLst>
            </a:custGeom>
            <a:solidFill>
              <a:srgbClr val="DDEDD4"/>
            </a:solidFill>
            <a:ln w="9525">
              <a:noFill/>
            </a:ln>
          </p:spPr>
          <p:txBody>
            <a:bodyPr/>
            <a:p>
              <a:endParaRPr lang="zh-CN" altLang="en-US"/>
            </a:p>
          </p:txBody>
        </p:sp>
        <p:sp>
          <p:nvSpPr>
            <p:cNvPr id="24667" name="Freeform 185"/>
            <p:cNvSpPr/>
            <p:nvPr/>
          </p:nvSpPr>
          <p:spPr>
            <a:xfrm>
              <a:off x="3648076" y="3741738"/>
              <a:ext cx="33338" cy="157163"/>
            </a:xfrm>
            <a:custGeom>
              <a:avLst/>
              <a:gdLst/>
              <a:ahLst/>
              <a:cxnLst>
                <a:cxn ang="0">
                  <a:pos x="0" y="157163"/>
                </a:cxn>
                <a:cxn ang="0">
                  <a:pos x="33338" y="157163"/>
                </a:cxn>
                <a:cxn ang="0">
                  <a:pos x="33338" y="0"/>
                </a:cxn>
                <a:cxn ang="0">
                  <a:pos x="0" y="23812"/>
                </a:cxn>
                <a:cxn ang="0">
                  <a:pos x="0" y="157163"/>
                </a:cxn>
              </a:cxnLst>
              <a:pathLst>
                <a:path w="21" h="99">
                  <a:moveTo>
                    <a:pt x="0" y="99"/>
                  </a:moveTo>
                  <a:lnTo>
                    <a:pt x="21" y="99"/>
                  </a:lnTo>
                  <a:lnTo>
                    <a:pt x="21" y="0"/>
                  </a:lnTo>
                  <a:lnTo>
                    <a:pt x="0" y="15"/>
                  </a:lnTo>
                  <a:lnTo>
                    <a:pt x="0" y="99"/>
                  </a:lnTo>
                  <a:close/>
                </a:path>
              </a:pathLst>
            </a:custGeom>
            <a:solidFill>
              <a:srgbClr val="DDEDD4"/>
            </a:solidFill>
            <a:ln w="9525">
              <a:noFill/>
            </a:ln>
          </p:spPr>
          <p:txBody>
            <a:bodyPr/>
            <a:p>
              <a:endParaRPr lang="zh-CN" altLang="en-US"/>
            </a:p>
          </p:txBody>
        </p:sp>
        <p:sp>
          <p:nvSpPr>
            <p:cNvPr id="24668" name="Freeform 186"/>
            <p:cNvSpPr/>
            <p:nvPr/>
          </p:nvSpPr>
          <p:spPr>
            <a:xfrm>
              <a:off x="3595688" y="3770313"/>
              <a:ext cx="33338" cy="128588"/>
            </a:xfrm>
            <a:custGeom>
              <a:avLst/>
              <a:gdLst/>
              <a:ahLst/>
              <a:cxnLst>
                <a:cxn ang="0">
                  <a:pos x="33338" y="7937"/>
                </a:cxn>
                <a:cxn ang="0">
                  <a:pos x="15875" y="20637"/>
                </a:cxn>
                <a:cxn ang="0">
                  <a:pos x="3175" y="0"/>
                </a:cxn>
                <a:cxn ang="0">
                  <a:pos x="3175" y="0"/>
                </a:cxn>
                <a:cxn ang="0">
                  <a:pos x="0" y="0"/>
                </a:cxn>
                <a:cxn ang="0">
                  <a:pos x="0" y="128588"/>
                </a:cxn>
                <a:cxn ang="0">
                  <a:pos x="33338" y="128588"/>
                </a:cxn>
                <a:cxn ang="0">
                  <a:pos x="33338" y="7937"/>
                </a:cxn>
              </a:cxnLst>
              <a:pathLst>
                <a:path w="21" h="81">
                  <a:moveTo>
                    <a:pt x="21" y="5"/>
                  </a:moveTo>
                  <a:lnTo>
                    <a:pt x="10" y="13"/>
                  </a:lnTo>
                  <a:lnTo>
                    <a:pt x="2" y="0"/>
                  </a:lnTo>
                  <a:lnTo>
                    <a:pt x="2" y="0"/>
                  </a:lnTo>
                  <a:lnTo>
                    <a:pt x="0" y="0"/>
                  </a:lnTo>
                  <a:lnTo>
                    <a:pt x="0" y="81"/>
                  </a:lnTo>
                  <a:lnTo>
                    <a:pt x="21" y="81"/>
                  </a:lnTo>
                  <a:lnTo>
                    <a:pt x="21" y="5"/>
                  </a:lnTo>
                  <a:close/>
                </a:path>
              </a:pathLst>
            </a:custGeom>
            <a:solidFill>
              <a:srgbClr val="DDEDD4"/>
            </a:solidFill>
            <a:ln w="9525">
              <a:noFill/>
            </a:ln>
          </p:spPr>
          <p:txBody>
            <a:bodyPr/>
            <a:p>
              <a:endParaRPr lang="zh-CN" altLang="en-US"/>
            </a:p>
          </p:txBody>
        </p:sp>
        <p:sp>
          <p:nvSpPr>
            <p:cNvPr id="24669" name="Freeform 187"/>
            <p:cNvSpPr/>
            <p:nvPr/>
          </p:nvSpPr>
          <p:spPr>
            <a:xfrm>
              <a:off x="3598863" y="3641726"/>
              <a:ext cx="198438" cy="133350"/>
            </a:xfrm>
            <a:custGeom>
              <a:avLst/>
              <a:gdLst/>
              <a:ahLst/>
              <a:cxnLst>
                <a:cxn ang="0">
                  <a:pos x="103084" y="69239"/>
                </a:cxn>
                <a:cxn ang="0">
                  <a:pos x="154627" y="66675"/>
                </a:cxn>
                <a:cxn ang="0">
                  <a:pos x="180398" y="35901"/>
                </a:cxn>
                <a:cxn ang="0">
                  <a:pos x="190706" y="43595"/>
                </a:cxn>
                <a:cxn ang="0">
                  <a:pos x="198438" y="35901"/>
                </a:cxn>
                <a:cxn ang="0">
                  <a:pos x="198438" y="10257"/>
                </a:cxn>
                <a:cxn ang="0">
                  <a:pos x="190706" y="2564"/>
                </a:cxn>
                <a:cxn ang="0">
                  <a:pos x="188129" y="0"/>
                </a:cxn>
                <a:cxn ang="0">
                  <a:pos x="162358" y="0"/>
                </a:cxn>
                <a:cxn ang="0">
                  <a:pos x="154627" y="10257"/>
                </a:cxn>
                <a:cxn ang="0">
                  <a:pos x="162358" y="17950"/>
                </a:cxn>
                <a:cxn ang="0">
                  <a:pos x="141741" y="43595"/>
                </a:cxn>
                <a:cxn ang="0">
                  <a:pos x="95353" y="46159"/>
                </a:cxn>
                <a:cxn ang="0">
                  <a:pos x="0" y="112834"/>
                </a:cxn>
                <a:cxn ang="0">
                  <a:pos x="12885" y="133350"/>
                </a:cxn>
                <a:cxn ang="0">
                  <a:pos x="103084" y="69239"/>
                </a:cxn>
              </a:cxnLst>
              <a:pathLst>
                <a:path w="77" h="52">
                  <a:moveTo>
                    <a:pt x="40" y="27"/>
                  </a:moveTo>
                  <a:cubicBezTo>
                    <a:pt x="60" y="26"/>
                    <a:pt x="60" y="26"/>
                    <a:pt x="60" y="26"/>
                  </a:cubicBezTo>
                  <a:cubicBezTo>
                    <a:pt x="70" y="14"/>
                    <a:pt x="70" y="14"/>
                    <a:pt x="70" y="14"/>
                  </a:cubicBezTo>
                  <a:cubicBezTo>
                    <a:pt x="71" y="16"/>
                    <a:pt x="72" y="17"/>
                    <a:pt x="74" y="17"/>
                  </a:cubicBezTo>
                  <a:cubicBezTo>
                    <a:pt x="76" y="17"/>
                    <a:pt x="77" y="16"/>
                    <a:pt x="77" y="14"/>
                  </a:cubicBezTo>
                  <a:cubicBezTo>
                    <a:pt x="77" y="4"/>
                    <a:pt x="77" y="4"/>
                    <a:pt x="77" y="4"/>
                  </a:cubicBezTo>
                  <a:cubicBezTo>
                    <a:pt x="77" y="2"/>
                    <a:pt x="76" y="1"/>
                    <a:pt x="74" y="1"/>
                  </a:cubicBezTo>
                  <a:cubicBezTo>
                    <a:pt x="74" y="1"/>
                    <a:pt x="73" y="0"/>
                    <a:pt x="73" y="0"/>
                  </a:cubicBezTo>
                  <a:cubicBezTo>
                    <a:pt x="63" y="0"/>
                    <a:pt x="63" y="0"/>
                    <a:pt x="63" y="0"/>
                  </a:cubicBezTo>
                  <a:cubicBezTo>
                    <a:pt x="61" y="0"/>
                    <a:pt x="60" y="2"/>
                    <a:pt x="60" y="4"/>
                  </a:cubicBezTo>
                  <a:cubicBezTo>
                    <a:pt x="60" y="6"/>
                    <a:pt x="61" y="7"/>
                    <a:pt x="63" y="7"/>
                  </a:cubicBezTo>
                  <a:cubicBezTo>
                    <a:pt x="55" y="17"/>
                    <a:pt x="55" y="17"/>
                    <a:pt x="55" y="17"/>
                  </a:cubicBezTo>
                  <a:cubicBezTo>
                    <a:pt x="37" y="18"/>
                    <a:pt x="37" y="18"/>
                    <a:pt x="37" y="18"/>
                  </a:cubicBezTo>
                  <a:cubicBezTo>
                    <a:pt x="0" y="44"/>
                    <a:pt x="0" y="44"/>
                    <a:pt x="0" y="44"/>
                  </a:cubicBezTo>
                  <a:cubicBezTo>
                    <a:pt x="5" y="52"/>
                    <a:pt x="5" y="52"/>
                    <a:pt x="5" y="52"/>
                  </a:cubicBezTo>
                  <a:lnTo>
                    <a:pt x="40" y="27"/>
                  </a:lnTo>
                  <a:close/>
                </a:path>
              </a:pathLst>
            </a:custGeom>
            <a:solidFill>
              <a:srgbClr val="DDEDD4"/>
            </a:solidFill>
            <a:ln w="9525">
              <a:noFill/>
            </a:ln>
          </p:spPr>
          <p:txBody>
            <a:bodyPr/>
            <a:p>
              <a:endParaRPr lang="zh-CN" altLang="en-US"/>
            </a:p>
          </p:txBody>
        </p:sp>
      </p:grpSp>
      <p:grpSp>
        <p:nvGrpSpPr>
          <p:cNvPr id="24670" name="组合 1114"/>
          <p:cNvGrpSpPr/>
          <p:nvPr/>
        </p:nvGrpSpPr>
        <p:grpSpPr>
          <a:xfrm>
            <a:off x="8116888" y="1630363"/>
            <a:ext cx="696912" cy="696912"/>
            <a:chOff x="4291013" y="3240088"/>
            <a:chExt cx="985838" cy="985838"/>
          </a:xfrm>
        </p:grpSpPr>
        <p:sp>
          <p:nvSpPr>
            <p:cNvPr id="24671" name="Freeform 70"/>
            <p:cNvSpPr/>
            <p:nvPr/>
          </p:nvSpPr>
          <p:spPr>
            <a:xfrm>
              <a:off x="4291013" y="3240088"/>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552000"/>
            </a:solidFill>
            <a:ln w="9525">
              <a:noFill/>
            </a:ln>
          </p:spPr>
          <p:txBody>
            <a:bodyPr/>
            <a:p>
              <a:endParaRPr lang="zh-CN" altLang="en-US"/>
            </a:p>
          </p:txBody>
        </p:sp>
        <p:sp>
          <p:nvSpPr>
            <p:cNvPr id="24672" name="Freeform 188"/>
            <p:cNvSpPr/>
            <p:nvPr/>
          </p:nvSpPr>
          <p:spPr>
            <a:xfrm>
              <a:off x="4532313" y="3438526"/>
              <a:ext cx="525463" cy="601663"/>
            </a:xfrm>
            <a:custGeom>
              <a:avLst/>
              <a:gdLst/>
              <a:ahLst/>
              <a:cxnLst>
                <a:cxn ang="0">
                  <a:pos x="497129" y="503957"/>
                </a:cxn>
                <a:cxn ang="0">
                  <a:pos x="481674" y="503957"/>
                </a:cxn>
                <a:cxn ang="0">
                  <a:pos x="481674" y="465388"/>
                </a:cxn>
                <a:cxn ang="0">
                  <a:pos x="419855" y="395966"/>
                </a:cxn>
                <a:cxn ang="0">
                  <a:pos x="419855" y="177413"/>
                </a:cxn>
                <a:cxn ang="0">
                  <a:pos x="466219" y="136274"/>
                </a:cxn>
                <a:cxn ang="0">
                  <a:pos x="491977" y="105419"/>
                </a:cxn>
                <a:cxn ang="0">
                  <a:pos x="491977" y="74565"/>
                </a:cxn>
                <a:cxn ang="0">
                  <a:pos x="491977" y="64280"/>
                </a:cxn>
                <a:cxn ang="0">
                  <a:pos x="491977" y="30854"/>
                </a:cxn>
                <a:cxn ang="0">
                  <a:pos x="463643" y="0"/>
                </a:cxn>
                <a:cxn ang="0">
                  <a:pos x="409552" y="0"/>
                </a:cxn>
                <a:cxn ang="0">
                  <a:pos x="381218" y="30854"/>
                </a:cxn>
                <a:cxn ang="0">
                  <a:pos x="381218" y="43710"/>
                </a:cxn>
                <a:cxn ang="0">
                  <a:pos x="316823" y="43710"/>
                </a:cxn>
                <a:cxn ang="0">
                  <a:pos x="316823" y="30854"/>
                </a:cxn>
                <a:cxn ang="0">
                  <a:pos x="288489" y="0"/>
                </a:cxn>
                <a:cxn ang="0">
                  <a:pos x="236973" y="0"/>
                </a:cxn>
                <a:cxn ang="0">
                  <a:pos x="208639" y="30854"/>
                </a:cxn>
                <a:cxn ang="0">
                  <a:pos x="208639" y="43710"/>
                </a:cxn>
                <a:cxn ang="0">
                  <a:pos x="136517" y="43710"/>
                </a:cxn>
                <a:cxn ang="0">
                  <a:pos x="136517" y="30854"/>
                </a:cxn>
                <a:cxn ang="0">
                  <a:pos x="108183" y="0"/>
                </a:cxn>
                <a:cxn ang="0">
                  <a:pos x="56667" y="0"/>
                </a:cxn>
                <a:cxn ang="0">
                  <a:pos x="25757" y="30854"/>
                </a:cxn>
                <a:cxn ang="0">
                  <a:pos x="25757" y="64280"/>
                </a:cxn>
                <a:cxn ang="0">
                  <a:pos x="25757" y="74565"/>
                </a:cxn>
                <a:cxn ang="0">
                  <a:pos x="25757" y="105419"/>
                </a:cxn>
                <a:cxn ang="0">
                  <a:pos x="38636" y="131131"/>
                </a:cxn>
                <a:cxn ang="0">
                  <a:pos x="38636" y="133702"/>
                </a:cxn>
                <a:cxn ang="0">
                  <a:pos x="103031" y="179984"/>
                </a:cxn>
                <a:cxn ang="0">
                  <a:pos x="100456" y="395966"/>
                </a:cxn>
                <a:cxn ang="0">
                  <a:pos x="38636" y="460246"/>
                </a:cxn>
                <a:cxn ang="0">
                  <a:pos x="38636" y="503957"/>
                </a:cxn>
                <a:cxn ang="0">
                  <a:pos x="28333" y="503957"/>
                </a:cxn>
                <a:cxn ang="0">
                  <a:pos x="0" y="537382"/>
                </a:cxn>
                <a:cxn ang="0">
                  <a:pos x="0" y="568237"/>
                </a:cxn>
                <a:cxn ang="0">
                  <a:pos x="28333" y="601663"/>
                </a:cxn>
                <a:cxn ang="0">
                  <a:pos x="497129" y="601663"/>
                </a:cxn>
                <a:cxn ang="0">
                  <a:pos x="525463" y="568237"/>
                </a:cxn>
                <a:cxn ang="0">
                  <a:pos x="525463" y="537382"/>
                </a:cxn>
                <a:cxn ang="0">
                  <a:pos x="497129" y="503957"/>
                </a:cxn>
              </a:cxnLst>
              <a:pathLst>
                <a:path w="204" h="234">
                  <a:moveTo>
                    <a:pt x="193" y="196"/>
                  </a:moveTo>
                  <a:cubicBezTo>
                    <a:pt x="187" y="196"/>
                    <a:pt x="187" y="196"/>
                    <a:pt x="187" y="196"/>
                  </a:cubicBezTo>
                  <a:cubicBezTo>
                    <a:pt x="187" y="181"/>
                    <a:pt x="187" y="181"/>
                    <a:pt x="187" y="181"/>
                  </a:cubicBezTo>
                  <a:cubicBezTo>
                    <a:pt x="163" y="154"/>
                    <a:pt x="163" y="154"/>
                    <a:pt x="163" y="154"/>
                  </a:cubicBezTo>
                  <a:cubicBezTo>
                    <a:pt x="163" y="69"/>
                    <a:pt x="163" y="69"/>
                    <a:pt x="163" y="69"/>
                  </a:cubicBezTo>
                  <a:cubicBezTo>
                    <a:pt x="181" y="53"/>
                    <a:pt x="181" y="53"/>
                    <a:pt x="181" y="53"/>
                  </a:cubicBezTo>
                  <a:cubicBezTo>
                    <a:pt x="186" y="53"/>
                    <a:pt x="191" y="47"/>
                    <a:pt x="191" y="41"/>
                  </a:cubicBezTo>
                  <a:cubicBezTo>
                    <a:pt x="191" y="29"/>
                    <a:pt x="191" y="29"/>
                    <a:pt x="191" y="29"/>
                  </a:cubicBezTo>
                  <a:cubicBezTo>
                    <a:pt x="191" y="25"/>
                    <a:pt x="191" y="25"/>
                    <a:pt x="191" y="25"/>
                  </a:cubicBezTo>
                  <a:cubicBezTo>
                    <a:pt x="191" y="12"/>
                    <a:pt x="191" y="12"/>
                    <a:pt x="191" y="12"/>
                  </a:cubicBezTo>
                  <a:cubicBezTo>
                    <a:pt x="191" y="5"/>
                    <a:pt x="186" y="0"/>
                    <a:pt x="180" y="0"/>
                  </a:cubicBezTo>
                  <a:cubicBezTo>
                    <a:pt x="159" y="0"/>
                    <a:pt x="159" y="0"/>
                    <a:pt x="159" y="0"/>
                  </a:cubicBezTo>
                  <a:cubicBezTo>
                    <a:pt x="153" y="0"/>
                    <a:pt x="148" y="5"/>
                    <a:pt x="148" y="12"/>
                  </a:cubicBezTo>
                  <a:cubicBezTo>
                    <a:pt x="148" y="17"/>
                    <a:pt x="148" y="17"/>
                    <a:pt x="148" y="17"/>
                  </a:cubicBezTo>
                  <a:cubicBezTo>
                    <a:pt x="123" y="17"/>
                    <a:pt x="123" y="17"/>
                    <a:pt x="123" y="17"/>
                  </a:cubicBezTo>
                  <a:cubicBezTo>
                    <a:pt x="123" y="12"/>
                    <a:pt x="123" y="12"/>
                    <a:pt x="123" y="12"/>
                  </a:cubicBezTo>
                  <a:cubicBezTo>
                    <a:pt x="123" y="5"/>
                    <a:pt x="118" y="0"/>
                    <a:pt x="112" y="0"/>
                  </a:cubicBezTo>
                  <a:cubicBezTo>
                    <a:pt x="92" y="0"/>
                    <a:pt x="92" y="0"/>
                    <a:pt x="92" y="0"/>
                  </a:cubicBezTo>
                  <a:cubicBezTo>
                    <a:pt x="86" y="0"/>
                    <a:pt x="81" y="5"/>
                    <a:pt x="81" y="12"/>
                  </a:cubicBezTo>
                  <a:cubicBezTo>
                    <a:pt x="81" y="17"/>
                    <a:pt x="81" y="17"/>
                    <a:pt x="81" y="17"/>
                  </a:cubicBezTo>
                  <a:cubicBezTo>
                    <a:pt x="53" y="17"/>
                    <a:pt x="53" y="17"/>
                    <a:pt x="53" y="17"/>
                  </a:cubicBezTo>
                  <a:cubicBezTo>
                    <a:pt x="53" y="12"/>
                    <a:pt x="53" y="12"/>
                    <a:pt x="53" y="12"/>
                  </a:cubicBezTo>
                  <a:cubicBezTo>
                    <a:pt x="53" y="5"/>
                    <a:pt x="48" y="0"/>
                    <a:pt x="42" y="0"/>
                  </a:cubicBezTo>
                  <a:cubicBezTo>
                    <a:pt x="22" y="0"/>
                    <a:pt x="22" y="0"/>
                    <a:pt x="22" y="0"/>
                  </a:cubicBezTo>
                  <a:cubicBezTo>
                    <a:pt x="15" y="0"/>
                    <a:pt x="10" y="5"/>
                    <a:pt x="10" y="12"/>
                  </a:cubicBezTo>
                  <a:cubicBezTo>
                    <a:pt x="10" y="25"/>
                    <a:pt x="10" y="25"/>
                    <a:pt x="10" y="25"/>
                  </a:cubicBezTo>
                  <a:cubicBezTo>
                    <a:pt x="10" y="29"/>
                    <a:pt x="10" y="29"/>
                    <a:pt x="10" y="29"/>
                  </a:cubicBezTo>
                  <a:cubicBezTo>
                    <a:pt x="10" y="41"/>
                    <a:pt x="10" y="41"/>
                    <a:pt x="10" y="41"/>
                  </a:cubicBezTo>
                  <a:cubicBezTo>
                    <a:pt x="10" y="45"/>
                    <a:pt x="12" y="49"/>
                    <a:pt x="15" y="51"/>
                  </a:cubicBezTo>
                  <a:cubicBezTo>
                    <a:pt x="15" y="52"/>
                    <a:pt x="15" y="52"/>
                    <a:pt x="15" y="52"/>
                  </a:cubicBezTo>
                  <a:cubicBezTo>
                    <a:pt x="40" y="70"/>
                    <a:pt x="40" y="70"/>
                    <a:pt x="40" y="70"/>
                  </a:cubicBezTo>
                  <a:cubicBezTo>
                    <a:pt x="39" y="154"/>
                    <a:pt x="39" y="154"/>
                    <a:pt x="39" y="154"/>
                  </a:cubicBezTo>
                  <a:cubicBezTo>
                    <a:pt x="15" y="179"/>
                    <a:pt x="15" y="179"/>
                    <a:pt x="15" y="179"/>
                  </a:cubicBezTo>
                  <a:cubicBezTo>
                    <a:pt x="15" y="196"/>
                    <a:pt x="15" y="196"/>
                    <a:pt x="15" y="196"/>
                  </a:cubicBezTo>
                  <a:cubicBezTo>
                    <a:pt x="11" y="196"/>
                    <a:pt x="11" y="196"/>
                    <a:pt x="11" y="196"/>
                  </a:cubicBezTo>
                  <a:cubicBezTo>
                    <a:pt x="5" y="196"/>
                    <a:pt x="0" y="202"/>
                    <a:pt x="0" y="209"/>
                  </a:cubicBezTo>
                  <a:cubicBezTo>
                    <a:pt x="0" y="221"/>
                    <a:pt x="0" y="221"/>
                    <a:pt x="0" y="221"/>
                  </a:cubicBezTo>
                  <a:cubicBezTo>
                    <a:pt x="0" y="228"/>
                    <a:pt x="5" y="234"/>
                    <a:pt x="11" y="234"/>
                  </a:cubicBezTo>
                  <a:cubicBezTo>
                    <a:pt x="193" y="234"/>
                    <a:pt x="193" y="234"/>
                    <a:pt x="193" y="234"/>
                  </a:cubicBezTo>
                  <a:cubicBezTo>
                    <a:pt x="199" y="234"/>
                    <a:pt x="204" y="228"/>
                    <a:pt x="204" y="221"/>
                  </a:cubicBezTo>
                  <a:cubicBezTo>
                    <a:pt x="204" y="209"/>
                    <a:pt x="204" y="209"/>
                    <a:pt x="204" y="209"/>
                  </a:cubicBezTo>
                  <a:cubicBezTo>
                    <a:pt x="204" y="202"/>
                    <a:pt x="199" y="196"/>
                    <a:pt x="193" y="196"/>
                  </a:cubicBezTo>
                  <a:close/>
                </a:path>
              </a:pathLst>
            </a:custGeom>
            <a:solidFill>
              <a:srgbClr val="FFFFFF"/>
            </a:solidFill>
            <a:ln w="9525">
              <a:noFill/>
            </a:ln>
          </p:spPr>
          <p:txBody>
            <a:bodyPr/>
            <a:p>
              <a:endParaRPr lang="zh-CN" altLang="en-US"/>
            </a:p>
          </p:txBody>
        </p:sp>
        <p:sp>
          <p:nvSpPr>
            <p:cNvPr id="24673" name="Freeform 189"/>
            <p:cNvSpPr/>
            <p:nvPr/>
          </p:nvSpPr>
          <p:spPr>
            <a:xfrm>
              <a:off x="4532313" y="3438526"/>
              <a:ext cx="525463" cy="601663"/>
            </a:xfrm>
            <a:custGeom>
              <a:avLst/>
              <a:gdLst/>
              <a:ahLst/>
              <a:cxnLst>
                <a:cxn ang="0">
                  <a:pos x="497129" y="503957"/>
                </a:cxn>
                <a:cxn ang="0">
                  <a:pos x="481674" y="503957"/>
                </a:cxn>
                <a:cxn ang="0">
                  <a:pos x="481674" y="465388"/>
                </a:cxn>
                <a:cxn ang="0">
                  <a:pos x="419855" y="395966"/>
                </a:cxn>
                <a:cxn ang="0">
                  <a:pos x="419855" y="177413"/>
                </a:cxn>
                <a:cxn ang="0">
                  <a:pos x="466219" y="136274"/>
                </a:cxn>
                <a:cxn ang="0">
                  <a:pos x="491977" y="105419"/>
                </a:cxn>
                <a:cxn ang="0">
                  <a:pos x="491977" y="74565"/>
                </a:cxn>
                <a:cxn ang="0">
                  <a:pos x="491977" y="64280"/>
                </a:cxn>
                <a:cxn ang="0">
                  <a:pos x="491977" y="30854"/>
                </a:cxn>
                <a:cxn ang="0">
                  <a:pos x="463643" y="0"/>
                </a:cxn>
                <a:cxn ang="0">
                  <a:pos x="409552" y="0"/>
                </a:cxn>
                <a:cxn ang="0">
                  <a:pos x="381218" y="30854"/>
                </a:cxn>
                <a:cxn ang="0">
                  <a:pos x="381218" y="43710"/>
                </a:cxn>
                <a:cxn ang="0">
                  <a:pos x="316823" y="43710"/>
                </a:cxn>
                <a:cxn ang="0">
                  <a:pos x="316823" y="30854"/>
                </a:cxn>
                <a:cxn ang="0">
                  <a:pos x="288489" y="0"/>
                </a:cxn>
                <a:cxn ang="0">
                  <a:pos x="236973" y="0"/>
                </a:cxn>
                <a:cxn ang="0">
                  <a:pos x="208639" y="30854"/>
                </a:cxn>
                <a:cxn ang="0">
                  <a:pos x="208639" y="43710"/>
                </a:cxn>
                <a:cxn ang="0">
                  <a:pos x="136517" y="43710"/>
                </a:cxn>
                <a:cxn ang="0">
                  <a:pos x="136517" y="30854"/>
                </a:cxn>
                <a:cxn ang="0">
                  <a:pos x="108183" y="0"/>
                </a:cxn>
                <a:cxn ang="0">
                  <a:pos x="56667" y="0"/>
                </a:cxn>
                <a:cxn ang="0">
                  <a:pos x="25757" y="30854"/>
                </a:cxn>
                <a:cxn ang="0">
                  <a:pos x="25757" y="64280"/>
                </a:cxn>
                <a:cxn ang="0">
                  <a:pos x="25757" y="74565"/>
                </a:cxn>
                <a:cxn ang="0">
                  <a:pos x="25757" y="105419"/>
                </a:cxn>
                <a:cxn ang="0">
                  <a:pos x="38636" y="131131"/>
                </a:cxn>
                <a:cxn ang="0">
                  <a:pos x="38636" y="133702"/>
                </a:cxn>
                <a:cxn ang="0">
                  <a:pos x="103031" y="179984"/>
                </a:cxn>
                <a:cxn ang="0">
                  <a:pos x="100456" y="395966"/>
                </a:cxn>
                <a:cxn ang="0">
                  <a:pos x="38636" y="460246"/>
                </a:cxn>
                <a:cxn ang="0">
                  <a:pos x="38636" y="503957"/>
                </a:cxn>
                <a:cxn ang="0">
                  <a:pos x="28333" y="503957"/>
                </a:cxn>
                <a:cxn ang="0">
                  <a:pos x="0" y="537382"/>
                </a:cxn>
                <a:cxn ang="0">
                  <a:pos x="0" y="568237"/>
                </a:cxn>
                <a:cxn ang="0">
                  <a:pos x="28333" y="601663"/>
                </a:cxn>
                <a:cxn ang="0">
                  <a:pos x="497129" y="601663"/>
                </a:cxn>
                <a:cxn ang="0">
                  <a:pos x="525463" y="568237"/>
                </a:cxn>
                <a:cxn ang="0">
                  <a:pos x="525463" y="537382"/>
                </a:cxn>
                <a:cxn ang="0">
                  <a:pos x="497129" y="503957"/>
                </a:cxn>
              </a:cxnLst>
              <a:pathLst>
                <a:path w="204" h="234">
                  <a:moveTo>
                    <a:pt x="193" y="196"/>
                  </a:moveTo>
                  <a:cubicBezTo>
                    <a:pt x="187" y="196"/>
                    <a:pt x="187" y="196"/>
                    <a:pt x="187" y="196"/>
                  </a:cubicBezTo>
                  <a:cubicBezTo>
                    <a:pt x="187" y="181"/>
                    <a:pt x="187" y="181"/>
                    <a:pt x="187" y="181"/>
                  </a:cubicBezTo>
                  <a:cubicBezTo>
                    <a:pt x="163" y="154"/>
                    <a:pt x="163" y="154"/>
                    <a:pt x="163" y="154"/>
                  </a:cubicBezTo>
                  <a:cubicBezTo>
                    <a:pt x="163" y="69"/>
                    <a:pt x="163" y="69"/>
                    <a:pt x="163" y="69"/>
                  </a:cubicBezTo>
                  <a:cubicBezTo>
                    <a:pt x="181" y="53"/>
                    <a:pt x="181" y="53"/>
                    <a:pt x="181" y="53"/>
                  </a:cubicBezTo>
                  <a:cubicBezTo>
                    <a:pt x="186" y="53"/>
                    <a:pt x="191" y="47"/>
                    <a:pt x="191" y="41"/>
                  </a:cubicBezTo>
                  <a:cubicBezTo>
                    <a:pt x="191" y="29"/>
                    <a:pt x="191" y="29"/>
                    <a:pt x="191" y="29"/>
                  </a:cubicBezTo>
                  <a:cubicBezTo>
                    <a:pt x="191" y="25"/>
                    <a:pt x="191" y="25"/>
                    <a:pt x="191" y="25"/>
                  </a:cubicBezTo>
                  <a:cubicBezTo>
                    <a:pt x="191" y="12"/>
                    <a:pt x="191" y="12"/>
                    <a:pt x="191" y="12"/>
                  </a:cubicBezTo>
                  <a:cubicBezTo>
                    <a:pt x="191" y="5"/>
                    <a:pt x="186" y="0"/>
                    <a:pt x="180" y="0"/>
                  </a:cubicBezTo>
                  <a:cubicBezTo>
                    <a:pt x="159" y="0"/>
                    <a:pt x="159" y="0"/>
                    <a:pt x="159" y="0"/>
                  </a:cubicBezTo>
                  <a:cubicBezTo>
                    <a:pt x="153" y="0"/>
                    <a:pt x="148" y="5"/>
                    <a:pt x="148" y="12"/>
                  </a:cubicBezTo>
                  <a:cubicBezTo>
                    <a:pt x="148" y="17"/>
                    <a:pt x="148" y="17"/>
                    <a:pt x="148" y="17"/>
                  </a:cubicBezTo>
                  <a:cubicBezTo>
                    <a:pt x="123" y="17"/>
                    <a:pt x="123" y="17"/>
                    <a:pt x="123" y="17"/>
                  </a:cubicBezTo>
                  <a:cubicBezTo>
                    <a:pt x="123" y="12"/>
                    <a:pt x="123" y="12"/>
                    <a:pt x="123" y="12"/>
                  </a:cubicBezTo>
                  <a:cubicBezTo>
                    <a:pt x="123" y="5"/>
                    <a:pt x="118" y="0"/>
                    <a:pt x="112" y="0"/>
                  </a:cubicBezTo>
                  <a:cubicBezTo>
                    <a:pt x="92" y="0"/>
                    <a:pt x="92" y="0"/>
                    <a:pt x="92" y="0"/>
                  </a:cubicBezTo>
                  <a:cubicBezTo>
                    <a:pt x="86" y="0"/>
                    <a:pt x="81" y="5"/>
                    <a:pt x="81" y="12"/>
                  </a:cubicBezTo>
                  <a:cubicBezTo>
                    <a:pt x="81" y="17"/>
                    <a:pt x="81" y="17"/>
                    <a:pt x="81" y="17"/>
                  </a:cubicBezTo>
                  <a:cubicBezTo>
                    <a:pt x="53" y="17"/>
                    <a:pt x="53" y="17"/>
                    <a:pt x="53" y="17"/>
                  </a:cubicBezTo>
                  <a:cubicBezTo>
                    <a:pt x="53" y="12"/>
                    <a:pt x="53" y="12"/>
                    <a:pt x="53" y="12"/>
                  </a:cubicBezTo>
                  <a:cubicBezTo>
                    <a:pt x="53" y="5"/>
                    <a:pt x="48" y="0"/>
                    <a:pt x="42" y="0"/>
                  </a:cubicBezTo>
                  <a:cubicBezTo>
                    <a:pt x="22" y="0"/>
                    <a:pt x="22" y="0"/>
                    <a:pt x="22" y="0"/>
                  </a:cubicBezTo>
                  <a:cubicBezTo>
                    <a:pt x="15" y="0"/>
                    <a:pt x="10" y="5"/>
                    <a:pt x="10" y="12"/>
                  </a:cubicBezTo>
                  <a:cubicBezTo>
                    <a:pt x="10" y="25"/>
                    <a:pt x="10" y="25"/>
                    <a:pt x="10" y="25"/>
                  </a:cubicBezTo>
                  <a:cubicBezTo>
                    <a:pt x="10" y="29"/>
                    <a:pt x="10" y="29"/>
                    <a:pt x="10" y="29"/>
                  </a:cubicBezTo>
                  <a:cubicBezTo>
                    <a:pt x="10" y="41"/>
                    <a:pt x="10" y="41"/>
                    <a:pt x="10" y="41"/>
                  </a:cubicBezTo>
                  <a:cubicBezTo>
                    <a:pt x="10" y="45"/>
                    <a:pt x="12" y="49"/>
                    <a:pt x="15" y="51"/>
                  </a:cubicBezTo>
                  <a:cubicBezTo>
                    <a:pt x="15" y="52"/>
                    <a:pt x="15" y="52"/>
                    <a:pt x="15" y="52"/>
                  </a:cubicBezTo>
                  <a:cubicBezTo>
                    <a:pt x="40" y="70"/>
                    <a:pt x="40" y="70"/>
                    <a:pt x="40" y="70"/>
                  </a:cubicBezTo>
                  <a:cubicBezTo>
                    <a:pt x="39" y="154"/>
                    <a:pt x="39" y="154"/>
                    <a:pt x="39" y="154"/>
                  </a:cubicBezTo>
                  <a:cubicBezTo>
                    <a:pt x="15" y="179"/>
                    <a:pt x="15" y="179"/>
                    <a:pt x="15" y="179"/>
                  </a:cubicBezTo>
                  <a:cubicBezTo>
                    <a:pt x="15" y="196"/>
                    <a:pt x="15" y="196"/>
                    <a:pt x="15" y="196"/>
                  </a:cubicBezTo>
                  <a:cubicBezTo>
                    <a:pt x="11" y="196"/>
                    <a:pt x="11" y="196"/>
                    <a:pt x="11" y="196"/>
                  </a:cubicBezTo>
                  <a:cubicBezTo>
                    <a:pt x="5" y="196"/>
                    <a:pt x="0" y="202"/>
                    <a:pt x="0" y="209"/>
                  </a:cubicBezTo>
                  <a:cubicBezTo>
                    <a:pt x="0" y="221"/>
                    <a:pt x="0" y="221"/>
                    <a:pt x="0" y="221"/>
                  </a:cubicBezTo>
                  <a:cubicBezTo>
                    <a:pt x="0" y="228"/>
                    <a:pt x="5" y="234"/>
                    <a:pt x="11" y="234"/>
                  </a:cubicBezTo>
                  <a:cubicBezTo>
                    <a:pt x="193" y="234"/>
                    <a:pt x="193" y="234"/>
                    <a:pt x="193" y="234"/>
                  </a:cubicBezTo>
                  <a:cubicBezTo>
                    <a:pt x="199" y="234"/>
                    <a:pt x="204" y="228"/>
                    <a:pt x="204" y="221"/>
                  </a:cubicBezTo>
                  <a:cubicBezTo>
                    <a:pt x="204" y="209"/>
                    <a:pt x="204" y="209"/>
                    <a:pt x="204" y="209"/>
                  </a:cubicBezTo>
                  <a:cubicBezTo>
                    <a:pt x="204" y="202"/>
                    <a:pt x="199" y="196"/>
                    <a:pt x="193" y="196"/>
                  </a:cubicBezTo>
                  <a:close/>
                </a:path>
              </a:pathLst>
            </a:custGeom>
            <a:solidFill>
              <a:srgbClr val="DDEDD4"/>
            </a:solidFill>
            <a:ln w="9525">
              <a:noFill/>
            </a:ln>
          </p:spPr>
          <p:txBody>
            <a:bodyPr/>
            <a:p>
              <a:endParaRPr lang="zh-CN" altLang="en-US"/>
            </a:p>
          </p:txBody>
        </p:sp>
      </p:grpSp>
      <p:grpSp>
        <p:nvGrpSpPr>
          <p:cNvPr id="24674" name="组合 1107"/>
          <p:cNvGrpSpPr/>
          <p:nvPr/>
        </p:nvGrpSpPr>
        <p:grpSpPr>
          <a:xfrm>
            <a:off x="10164763" y="1630363"/>
            <a:ext cx="695325" cy="696912"/>
            <a:chOff x="11073730" y="2689225"/>
            <a:chExt cx="984250" cy="985838"/>
          </a:xfrm>
        </p:grpSpPr>
        <p:sp>
          <p:nvSpPr>
            <p:cNvPr id="24675" name="Freeform 71"/>
            <p:cNvSpPr/>
            <p:nvPr/>
          </p:nvSpPr>
          <p:spPr>
            <a:xfrm>
              <a:off x="11073730" y="2689225"/>
              <a:ext cx="984250" cy="985838"/>
            </a:xfrm>
            <a:custGeom>
              <a:avLst/>
              <a:gdLst/>
              <a:ahLst/>
              <a:cxnLst>
                <a:cxn ang="0">
                  <a:pos x="984250" y="785066"/>
                </a:cxn>
                <a:cxn ang="0">
                  <a:pos x="783802" y="985838"/>
                </a:cxn>
                <a:cxn ang="0">
                  <a:pos x="197877" y="985838"/>
                </a:cxn>
                <a:cxn ang="0">
                  <a:pos x="0" y="785066"/>
                </a:cxn>
                <a:cxn ang="0">
                  <a:pos x="0" y="200771"/>
                </a:cxn>
                <a:cxn ang="0">
                  <a:pos x="197877" y="0"/>
                </a:cxn>
                <a:cxn ang="0">
                  <a:pos x="783802" y="0"/>
                </a:cxn>
                <a:cxn ang="0">
                  <a:pos x="984250" y="200771"/>
                </a:cxn>
                <a:cxn ang="0">
                  <a:pos x="984250" y="785066"/>
                </a:cxn>
              </a:cxnLst>
              <a:pathLst>
                <a:path w="383" h="383">
                  <a:moveTo>
                    <a:pt x="383" y="305"/>
                  </a:moveTo>
                  <a:cubicBezTo>
                    <a:pt x="383" y="348"/>
                    <a:pt x="348" y="383"/>
                    <a:pt x="305" y="383"/>
                  </a:cubicBezTo>
                  <a:cubicBezTo>
                    <a:pt x="77" y="383"/>
                    <a:pt x="77" y="383"/>
                    <a:pt x="77" y="383"/>
                  </a:cubicBezTo>
                  <a:cubicBezTo>
                    <a:pt x="34" y="383"/>
                    <a:pt x="0" y="348"/>
                    <a:pt x="0" y="305"/>
                  </a:cubicBezTo>
                  <a:cubicBezTo>
                    <a:pt x="0" y="78"/>
                    <a:pt x="0" y="78"/>
                    <a:pt x="0" y="78"/>
                  </a:cubicBezTo>
                  <a:cubicBezTo>
                    <a:pt x="0" y="35"/>
                    <a:pt x="34" y="0"/>
                    <a:pt x="77" y="0"/>
                  </a:cubicBezTo>
                  <a:cubicBezTo>
                    <a:pt x="305" y="0"/>
                    <a:pt x="305" y="0"/>
                    <a:pt x="305" y="0"/>
                  </a:cubicBezTo>
                  <a:cubicBezTo>
                    <a:pt x="348" y="0"/>
                    <a:pt x="383" y="35"/>
                    <a:pt x="383" y="78"/>
                  </a:cubicBezTo>
                  <a:cubicBezTo>
                    <a:pt x="383" y="305"/>
                    <a:pt x="383" y="305"/>
                    <a:pt x="383" y="305"/>
                  </a:cubicBezTo>
                </a:path>
              </a:pathLst>
            </a:custGeom>
            <a:solidFill>
              <a:srgbClr val="6A1D15"/>
            </a:solidFill>
            <a:ln w="9525">
              <a:noFill/>
            </a:ln>
          </p:spPr>
          <p:txBody>
            <a:bodyPr/>
            <a:p>
              <a:endParaRPr lang="zh-CN" altLang="en-US"/>
            </a:p>
          </p:txBody>
        </p:sp>
        <p:sp>
          <p:nvSpPr>
            <p:cNvPr id="24676" name="Freeform 190"/>
            <p:cNvSpPr>
              <a:spLocks noEditPoints="1"/>
            </p:cNvSpPr>
            <p:nvPr/>
          </p:nvSpPr>
          <p:spPr>
            <a:xfrm>
              <a:off x="11248355" y="2854325"/>
              <a:ext cx="655638" cy="635000"/>
            </a:xfrm>
            <a:custGeom>
              <a:avLst/>
              <a:gdLst/>
              <a:ahLst/>
              <a:cxnLst>
                <a:cxn ang="0">
                  <a:pos x="588788" y="43704"/>
                </a:cxn>
                <a:cxn ang="0">
                  <a:pos x="591359" y="33421"/>
                </a:cxn>
                <a:cxn ang="0">
                  <a:pos x="560506" y="0"/>
                </a:cxn>
                <a:cxn ang="0">
                  <a:pos x="92560" y="0"/>
                </a:cxn>
                <a:cxn ang="0">
                  <a:pos x="59135" y="33421"/>
                </a:cxn>
                <a:cxn ang="0">
                  <a:pos x="61707" y="43704"/>
                </a:cxn>
                <a:cxn ang="0">
                  <a:pos x="0" y="115688"/>
                </a:cxn>
                <a:cxn ang="0">
                  <a:pos x="0" y="403623"/>
                </a:cxn>
                <a:cxn ang="0">
                  <a:pos x="77133" y="478178"/>
                </a:cxn>
                <a:cxn ang="0">
                  <a:pos x="267397" y="478178"/>
                </a:cxn>
                <a:cxn ang="0">
                  <a:pos x="192834" y="578441"/>
                </a:cxn>
                <a:cxn ang="0">
                  <a:pos x="197976" y="624716"/>
                </a:cxn>
                <a:cxn ang="0">
                  <a:pos x="246828" y="617004"/>
                </a:cxn>
                <a:cxn ang="0">
                  <a:pos x="331675" y="503886"/>
                </a:cxn>
                <a:cxn ang="0">
                  <a:pos x="416522" y="617004"/>
                </a:cxn>
                <a:cxn ang="0">
                  <a:pos x="462803" y="624716"/>
                </a:cxn>
                <a:cxn ang="0">
                  <a:pos x="470516" y="578441"/>
                </a:cxn>
                <a:cxn ang="0">
                  <a:pos x="393382" y="478178"/>
                </a:cxn>
                <a:cxn ang="0">
                  <a:pos x="578504" y="478178"/>
                </a:cxn>
                <a:cxn ang="0">
                  <a:pos x="655638" y="403623"/>
                </a:cxn>
                <a:cxn ang="0">
                  <a:pos x="655638" y="115688"/>
                </a:cxn>
                <a:cxn ang="0">
                  <a:pos x="588788" y="43704"/>
                </a:cxn>
                <a:cxn ang="0">
                  <a:pos x="575932" y="362489"/>
                </a:cxn>
                <a:cxn ang="0">
                  <a:pos x="519368" y="413906"/>
                </a:cxn>
                <a:cxn ang="0">
                  <a:pos x="141412" y="413906"/>
                </a:cxn>
                <a:cxn ang="0">
                  <a:pos x="84847" y="362489"/>
                </a:cxn>
                <a:cxn ang="0">
                  <a:pos x="84847" y="161963"/>
                </a:cxn>
                <a:cxn ang="0">
                  <a:pos x="141412" y="110546"/>
                </a:cxn>
                <a:cxn ang="0">
                  <a:pos x="519368" y="110546"/>
                </a:cxn>
                <a:cxn ang="0">
                  <a:pos x="575932" y="161963"/>
                </a:cxn>
                <a:cxn ang="0">
                  <a:pos x="575932" y="362489"/>
                </a:cxn>
              </a:cxnLst>
              <a:pathLst>
                <a:path w="255" h="247">
                  <a:moveTo>
                    <a:pt x="229" y="17"/>
                  </a:moveTo>
                  <a:cubicBezTo>
                    <a:pt x="230" y="15"/>
                    <a:pt x="230" y="14"/>
                    <a:pt x="230" y="13"/>
                  </a:cubicBezTo>
                  <a:cubicBezTo>
                    <a:pt x="230" y="6"/>
                    <a:pt x="225" y="0"/>
                    <a:pt x="218" y="0"/>
                  </a:cubicBezTo>
                  <a:cubicBezTo>
                    <a:pt x="36" y="0"/>
                    <a:pt x="36" y="0"/>
                    <a:pt x="36" y="0"/>
                  </a:cubicBezTo>
                  <a:cubicBezTo>
                    <a:pt x="29" y="0"/>
                    <a:pt x="23" y="6"/>
                    <a:pt x="23" y="13"/>
                  </a:cubicBezTo>
                  <a:cubicBezTo>
                    <a:pt x="23" y="14"/>
                    <a:pt x="24" y="16"/>
                    <a:pt x="24" y="17"/>
                  </a:cubicBezTo>
                  <a:cubicBezTo>
                    <a:pt x="10" y="19"/>
                    <a:pt x="0" y="31"/>
                    <a:pt x="0" y="45"/>
                  </a:cubicBezTo>
                  <a:cubicBezTo>
                    <a:pt x="0" y="157"/>
                    <a:pt x="0" y="157"/>
                    <a:pt x="0" y="157"/>
                  </a:cubicBezTo>
                  <a:cubicBezTo>
                    <a:pt x="0" y="173"/>
                    <a:pt x="13" y="186"/>
                    <a:pt x="30" y="186"/>
                  </a:cubicBezTo>
                  <a:cubicBezTo>
                    <a:pt x="104" y="186"/>
                    <a:pt x="104" y="186"/>
                    <a:pt x="104" y="186"/>
                  </a:cubicBezTo>
                  <a:cubicBezTo>
                    <a:pt x="75" y="225"/>
                    <a:pt x="75" y="225"/>
                    <a:pt x="75" y="225"/>
                  </a:cubicBezTo>
                  <a:cubicBezTo>
                    <a:pt x="70" y="231"/>
                    <a:pt x="72" y="239"/>
                    <a:pt x="77" y="243"/>
                  </a:cubicBezTo>
                  <a:cubicBezTo>
                    <a:pt x="83" y="247"/>
                    <a:pt x="91" y="246"/>
                    <a:pt x="96" y="240"/>
                  </a:cubicBezTo>
                  <a:cubicBezTo>
                    <a:pt x="129" y="196"/>
                    <a:pt x="129" y="196"/>
                    <a:pt x="129" y="196"/>
                  </a:cubicBezTo>
                  <a:cubicBezTo>
                    <a:pt x="162" y="240"/>
                    <a:pt x="162" y="240"/>
                    <a:pt x="162" y="240"/>
                  </a:cubicBezTo>
                  <a:cubicBezTo>
                    <a:pt x="166" y="246"/>
                    <a:pt x="174" y="247"/>
                    <a:pt x="180" y="243"/>
                  </a:cubicBezTo>
                  <a:cubicBezTo>
                    <a:pt x="186" y="239"/>
                    <a:pt x="187" y="231"/>
                    <a:pt x="183" y="225"/>
                  </a:cubicBezTo>
                  <a:cubicBezTo>
                    <a:pt x="153" y="186"/>
                    <a:pt x="153" y="186"/>
                    <a:pt x="153" y="186"/>
                  </a:cubicBezTo>
                  <a:cubicBezTo>
                    <a:pt x="225" y="186"/>
                    <a:pt x="225" y="186"/>
                    <a:pt x="225" y="186"/>
                  </a:cubicBezTo>
                  <a:cubicBezTo>
                    <a:pt x="242" y="186"/>
                    <a:pt x="255" y="173"/>
                    <a:pt x="255" y="157"/>
                  </a:cubicBezTo>
                  <a:cubicBezTo>
                    <a:pt x="255" y="45"/>
                    <a:pt x="255" y="45"/>
                    <a:pt x="255" y="45"/>
                  </a:cubicBezTo>
                  <a:cubicBezTo>
                    <a:pt x="255" y="30"/>
                    <a:pt x="244" y="19"/>
                    <a:pt x="229" y="17"/>
                  </a:cubicBezTo>
                  <a:close/>
                  <a:moveTo>
                    <a:pt x="224" y="141"/>
                  </a:moveTo>
                  <a:cubicBezTo>
                    <a:pt x="224" y="152"/>
                    <a:pt x="220" y="161"/>
                    <a:pt x="202" y="161"/>
                  </a:cubicBezTo>
                  <a:cubicBezTo>
                    <a:pt x="55" y="161"/>
                    <a:pt x="55" y="161"/>
                    <a:pt x="55" y="161"/>
                  </a:cubicBezTo>
                  <a:cubicBezTo>
                    <a:pt x="36" y="162"/>
                    <a:pt x="33" y="152"/>
                    <a:pt x="33" y="141"/>
                  </a:cubicBezTo>
                  <a:cubicBezTo>
                    <a:pt x="33" y="63"/>
                    <a:pt x="33" y="63"/>
                    <a:pt x="33" y="63"/>
                  </a:cubicBezTo>
                  <a:cubicBezTo>
                    <a:pt x="33" y="52"/>
                    <a:pt x="36" y="42"/>
                    <a:pt x="55" y="43"/>
                  </a:cubicBezTo>
                  <a:cubicBezTo>
                    <a:pt x="202" y="43"/>
                    <a:pt x="202" y="43"/>
                    <a:pt x="202" y="43"/>
                  </a:cubicBezTo>
                  <a:cubicBezTo>
                    <a:pt x="221" y="42"/>
                    <a:pt x="224" y="52"/>
                    <a:pt x="224" y="63"/>
                  </a:cubicBezTo>
                  <a:lnTo>
                    <a:pt x="224" y="141"/>
                  </a:lnTo>
                  <a:close/>
                </a:path>
              </a:pathLst>
            </a:custGeom>
            <a:solidFill>
              <a:srgbClr val="FDE6CD"/>
            </a:solidFill>
            <a:ln w="9525">
              <a:noFill/>
            </a:ln>
          </p:spPr>
          <p:txBody>
            <a:bodyPr/>
            <a:p>
              <a:endParaRPr lang="zh-CN" altLang="en-US"/>
            </a:p>
          </p:txBody>
        </p:sp>
        <p:sp>
          <p:nvSpPr>
            <p:cNvPr id="24677" name="Rectangle 191"/>
            <p:cNvSpPr/>
            <p:nvPr/>
          </p:nvSpPr>
          <p:spPr>
            <a:xfrm>
              <a:off x="11623005" y="3148013"/>
              <a:ext cx="55563" cy="88900"/>
            </a:xfrm>
            <a:prstGeom prst="rect">
              <a:avLst/>
            </a:prstGeom>
            <a:solidFill>
              <a:srgbClr val="F9D3D2"/>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678" name="Rectangle 192"/>
            <p:cNvSpPr/>
            <p:nvPr/>
          </p:nvSpPr>
          <p:spPr>
            <a:xfrm>
              <a:off x="11469017" y="3111500"/>
              <a:ext cx="57150" cy="125413"/>
            </a:xfrm>
            <a:prstGeom prst="rect">
              <a:avLst/>
            </a:prstGeom>
            <a:solidFill>
              <a:srgbClr val="F9D3D2"/>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679" name="Rectangle 193"/>
            <p:cNvSpPr/>
            <p:nvPr/>
          </p:nvSpPr>
          <p:spPr>
            <a:xfrm>
              <a:off x="11546805" y="3052763"/>
              <a:ext cx="53975" cy="184150"/>
            </a:xfrm>
            <a:prstGeom prst="rect">
              <a:avLst/>
            </a:prstGeom>
            <a:solidFill>
              <a:srgbClr val="F9D3D2"/>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680" name="组合 1112"/>
          <p:cNvGrpSpPr/>
          <p:nvPr/>
        </p:nvGrpSpPr>
        <p:grpSpPr>
          <a:xfrm>
            <a:off x="4284663" y="1630363"/>
            <a:ext cx="696912" cy="695325"/>
            <a:chOff x="1028701" y="4303713"/>
            <a:chExt cx="985838" cy="984250"/>
          </a:xfrm>
        </p:grpSpPr>
        <p:sp>
          <p:nvSpPr>
            <p:cNvPr id="24681" name="Freeform 63"/>
            <p:cNvSpPr/>
            <p:nvPr/>
          </p:nvSpPr>
          <p:spPr>
            <a:xfrm>
              <a:off x="1028701" y="4303713"/>
              <a:ext cx="985838" cy="984250"/>
            </a:xfrm>
            <a:custGeom>
              <a:avLst/>
              <a:gdLst/>
              <a:ahLst/>
              <a:cxnLst>
                <a:cxn ang="0">
                  <a:pos x="985838" y="786372"/>
                </a:cxn>
                <a:cxn ang="0">
                  <a:pos x="785066" y="984250"/>
                </a:cxn>
                <a:cxn ang="0">
                  <a:pos x="200771" y="984250"/>
                </a:cxn>
                <a:cxn ang="0">
                  <a:pos x="0" y="786372"/>
                </a:cxn>
                <a:cxn ang="0">
                  <a:pos x="0" y="200447"/>
                </a:cxn>
                <a:cxn ang="0">
                  <a:pos x="200771" y="0"/>
                </a:cxn>
                <a:cxn ang="0">
                  <a:pos x="785066" y="0"/>
                </a:cxn>
                <a:cxn ang="0">
                  <a:pos x="985838" y="200447"/>
                </a:cxn>
                <a:cxn ang="0">
                  <a:pos x="985838" y="786372"/>
                </a:cxn>
              </a:cxnLst>
              <a:pathLst>
                <a:path w="383" h="383">
                  <a:moveTo>
                    <a:pt x="383" y="306"/>
                  </a:moveTo>
                  <a:cubicBezTo>
                    <a:pt x="383" y="349"/>
                    <a:pt x="348" y="383"/>
                    <a:pt x="305" y="383"/>
                  </a:cubicBezTo>
                  <a:cubicBezTo>
                    <a:pt x="78" y="383"/>
                    <a:pt x="78" y="383"/>
                    <a:pt x="78" y="383"/>
                  </a:cubicBezTo>
                  <a:cubicBezTo>
                    <a:pt x="35" y="383"/>
                    <a:pt x="0" y="349"/>
                    <a:pt x="0" y="306"/>
                  </a:cubicBezTo>
                  <a:cubicBezTo>
                    <a:pt x="0" y="78"/>
                    <a:pt x="0" y="78"/>
                    <a:pt x="0" y="78"/>
                  </a:cubicBezTo>
                  <a:cubicBezTo>
                    <a:pt x="0" y="35"/>
                    <a:pt x="35" y="0"/>
                    <a:pt x="78" y="0"/>
                  </a:cubicBezTo>
                  <a:cubicBezTo>
                    <a:pt x="305" y="0"/>
                    <a:pt x="305" y="0"/>
                    <a:pt x="305" y="0"/>
                  </a:cubicBezTo>
                  <a:cubicBezTo>
                    <a:pt x="348" y="0"/>
                    <a:pt x="383" y="35"/>
                    <a:pt x="383" y="78"/>
                  </a:cubicBezTo>
                  <a:cubicBezTo>
                    <a:pt x="383" y="306"/>
                    <a:pt x="383" y="306"/>
                    <a:pt x="383" y="306"/>
                  </a:cubicBezTo>
                </a:path>
              </a:pathLst>
            </a:custGeom>
            <a:solidFill>
              <a:srgbClr val="9E4D00"/>
            </a:solidFill>
            <a:ln w="9525">
              <a:noFill/>
            </a:ln>
          </p:spPr>
          <p:txBody>
            <a:bodyPr/>
            <a:p>
              <a:endParaRPr lang="zh-CN" altLang="en-US"/>
            </a:p>
          </p:txBody>
        </p:sp>
        <p:sp>
          <p:nvSpPr>
            <p:cNvPr id="24682" name="Freeform 194"/>
            <p:cNvSpPr>
              <a:spLocks noEditPoints="1"/>
            </p:cNvSpPr>
            <p:nvPr/>
          </p:nvSpPr>
          <p:spPr>
            <a:xfrm>
              <a:off x="1285876" y="4383088"/>
              <a:ext cx="103188" cy="120650"/>
            </a:xfrm>
            <a:custGeom>
              <a:avLst/>
              <a:gdLst/>
              <a:ahLst/>
              <a:cxnLst>
                <a:cxn ang="0">
                  <a:pos x="74811" y="28237"/>
                </a:cxn>
                <a:cxn ang="0">
                  <a:pos x="59333" y="0"/>
                </a:cxn>
                <a:cxn ang="0">
                  <a:pos x="43854" y="25670"/>
                </a:cxn>
                <a:cxn ang="0">
                  <a:pos x="33536" y="105247"/>
                </a:cxn>
                <a:cxn ang="0">
                  <a:pos x="87709" y="102680"/>
                </a:cxn>
                <a:cxn ang="0">
                  <a:pos x="74811" y="28237"/>
                </a:cxn>
                <a:cxn ang="0">
                  <a:pos x="69651" y="107814"/>
                </a:cxn>
                <a:cxn ang="0">
                  <a:pos x="69651" y="100113"/>
                </a:cxn>
                <a:cxn ang="0">
                  <a:pos x="90289" y="77010"/>
                </a:cxn>
                <a:cxn ang="0">
                  <a:pos x="69651" y="107814"/>
                </a:cxn>
              </a:cxnLst>
              <a:pathLst>
                <a:path w="40" h="47">
                  <a:moveTo>
                    <a:pt x="29" y="11"/>
                  </a:moveTo>
                  <a:cubicBezTo>
                    <a:pt x="25" y="7"/>
                    <a:pt x="23" y="0"/>
                    <a:pt x="23" y="0"/>
                  </a:cubicBezTo>
                  <a:cubicBezTo>
                    <a:pt x="23" y="0"/>
                    <a:pt x="20" y="7"/>
                    <a:pt x="17" y="10"/>
                  </a:cubicBezTo>
                  <a:cubicBezTo>
                    <a:pt x="14" y="14"/>
                    <a:pt x="0" y="29"/>
                    <a:pt x="13" y="41"/>
                  </a:cubicBezTo>
                  <a:cubicBezTo>
                    <a:pt x="20" y="47"/>
                    <a:pt x="29" y="46"/>
                    <a:pt x="34" y="40"/>
                  </a:cubicBezTo>
                  <a:cubicBezTo>
                    <a:pt x="39" y="34"/>
                    <a:pt x="40" y="24"/>
                    <a:pt x="29" y="11"/>
                  </a:cubicBezTo>
                  <a:close/>
                  <a:moveTo>
                    <a:pt x="27" y="42"/>
                  </a:moveTo>
                  <a:cubicBezTo>
                    <a:pt x="26" y="41"/>
                    <a:pt x="25" y="40"/>
                    <a:pt x="27" y="39"/>
                  </a:cubicBezTo>
                  <a:cubicBezTo>
                    <a:pt x="29" y="38"/>
                    <a:pt x="32" y="36"/>
                    <a:pt x="35" y="30"/>
                  </a:cubicBezTo>
                  <a:cubicBezTo>
                    <a:pt x="35" y="30"/>
                    <a:pt x="34" y="39"/>
                    <a:pt x="27" y="42"/>
                  </a:cubicBezTo>
                  <a:close/>
                </a:path>
              </a:pathLst>
            </a:custGeom>
            <a:solidFill>
              <a:srgbClr val="F9D3D2"/>
            </a:solidFill>
            <a:ln w="9525">
              <a:noFill/>
            </a:ln>
          </p:spPr>
          <p:txBody>
            <a:bodyPr/>
            <a:p>
              <a:endParaRPr lang="zh-CN" altLang="en-US"/>
            </a:p>
          </p:txBody>
        </p:sp>
        <p:sp>
          <p:nvSpPr>
            <p:cNvPr id="24683" name="Freeform 195"/>
            <p:cNvSpPr>
              <a:spLocks noEditPoints="1"/>
            </p:cNvSpPr>
            <p:nvPr/>
          </p:nvSpPr>
          <p:spPr>
            <a:xfrm>
              <a:off x="1457326" y="4457701"/>
              <a:ext cx="57150" cy="69850"/>
            </a:xfrm>
            <a:custGeom>
              <a:avLst/>
              <a:gdLst/>
              <a:ahLst/>
              <a:cxnLst>
                <a:cxn ang="0">
                  <a:pos x="38965" y="15522"/>
                </a:cxn>
                <a:cxn ang="0">
                  <a:pos x="31172" y="0"/>
                </a:cxn>
                <a:cxn ang="0">
                  <a:pos x="23379" y="15522"/>
                </a:cxn>
                <a:cxn ang="0">
                  <a:pos x="18184" y="59501"/>
                </a:cxn>
                <a:cxn ang="0">
                  <a:pos x="46759" y="59501"/>
                </a:cxn>
                <a:cxn ang="0">
                  <a:pos x="38965" y="15522"/>
                </a:cxn>
                <a:cxn ang="0">
                  <a:pos x="36368" y="62088"/>
                </a:cxn>
                <a:cxn ang="0">
                  <a:pos x="38965" y="56914"/>
                </a:cxn>
                <a:cxn ang="0">
                  <a:pos x="49356" y="43979"/>
                </a:cxn>
                <a:cxn ang="0">
                  <a:pos x="36368" y="62088"/>
                </a:cxn>
              </a:cxnLst>
              <a:pathLst>
                <a:path w="22" h="27">
                  <a:moveTo>
                    <a:pt x="15" y="6"/>
                  </a:moveTo>
                  <a:cubicBezTo>
                    <a:pt x="13" y="4"/>
                    <a:pt x="12" y="0"/>
                    <a:pt x="12" y="0"/>
                  </a:cubicBezTo>
                  <a:cubicBezTo>
                    <a:pt x="12" y="0"/>
                    <a:pt x="11" y="4"/>
                    <a:pt x="9" y="6"/>
                  </a:cubicBezTo>
                  <a:cubicBezTo>
                    <a:pt x="7" y="8"/>
                    <a:pt x="0" y="17"/>
                    <a:pt x="7" y="23"/>
                  </a:cubicBezTo>
                  <a:cubicBezTo>
                    <a:pt x="10" y="27"/>
                    <a:pt x="16" y="26"/>
                    <a:pt x="18" y="23"/>
                  </a:cubicBezTo>
                  <a:cubicBezTo>
                    <a:pt x="21" y="19"/>
                    <a:pt x="22" y="14"/>
                    <a:pt x="15" y="6"/>
                  </a:cubicBezTo>
                  <a:close/>
                  <a:moveTo>
                    <a:pt x="14" y="24"/>
                  </a:moveTo>
                  <a:cubicBezTo>
                    <a:pt x="14" y="23"/>
                    <a:pt x="14" y="23"/>
                    <a:pt x="15" y="22"/>
                  </a:cubicBezTo>
                  <a:cubicBezTo>
                    <a:pt x="16" y="22"/>
                    <a:pt x="17" y="21"/>
                    <a:pt x="19" y="17"/>
                  </a:cubicBezTo>
                  <a:cubicBezTo>
                    <a:pt x="19" y="17"/>
                    <a:pt x="19" y="22"/>
                    <a:pt x="14" y="24"/>
                  </a:cubicBezTo>
                  <a:close/>
                </a:path>
              </a:pathLst>
            </a:custGeom>
            <a:solidFill>
              <a:srgbClr val="F9D3D2"/>
            </a:solidFill>
            <a:ln w="9525">
              <a:noFill/>
            </a:ln>
          </p:spPr>
          <p:txBody>
            <a:bodyPr/>
            <a:p>
              <a:endParaRPr lang="zh-CN" altLang="en-US"/>
            </a:p>
          </p:txBody>
        </p:sp>
        <p:sp>
          <p:nvSpPr>
            <p:cNvPr id="24684" name="Freeform 196"/>
            <p:cNvSpPr>
              <a:spLocks noEditPoints="1"/>
            </p:cNvSpPr>
            <p:nvPr/>
          </p:nvSpPr>
          <p:spPr>
            <a:xfrm>
              <a:off x="1381126" y="4478338"/>
              <a:ext cx="63500" cy="76200"/>
            </a:xfrm>
            <a:custGeom>
              <a:avLst/>
              <a:gdLst/>
              <a:ahLst/>
              <a:cxnLst>
                <a:cxn ang="0">
                  <a:pos x="45720" y="17780"/>
                </a:cxn>
                <a:cxn ang="0">
                  <a:pos x="35560" y="0"/>
                </a:cxn>
                <a:cxn ang="0">
                  <a:pos x="27940" y="17780"/>
                </a:cxn>
                <a:cxn ang="0">
                  <a:pos x="20320" y="66040"/>
                </a:cxn>
                <a:cxn ang="0">
                  <a:pos x="53340" y="63500"/>
                </a:cxn>
                <a:cxn ang="0">
                  <a:pos x="45720" y="17780"/>
                </a:cxn>
                <a:cxn ang="0">
                  <a:pos x="43180" y="68580"/>
                </a:cxn>
                <a:cxn ang="0">
                  <a:pos x="43180" y="63500"/>
                </a:cxn>
                <a:cxn ang="0">
                  <a:pos x="55880" y="48260"/>
                </a:cxn>
                <a:cxn ang="0">
                  <a:pos x="43180" y="68580"/>
                </a:cxn>
              </a:cxnLst>
              <a:pathLst>
                <a:path w="25" h="30">
                  <a:moveTo>
                    <a:pt x="18" y="7"/>
                  </a:moveTo>
                  <a:cubicBezTo>
                    <a:pt x="15" y="4"/>
                    <a:pt x="14" y="0"/>
                    <a:pt x="14" y="0"/>
                  </a:cubicBezTo>
                  <a:cubicBezTo>
                    <a:pt x="14" y="0"/>
                    <a:pt x="13" y="4"/>
                    <a:pt x="11" y="7"/>
                  </a:cubicBezTo>
                  <a:cubicBezTo>
                    <a:pt x="9" y="9"/>
                    <a:pt x="0" y="19"/>
                    <a:pt x="8" y="26"/>
                  </a:cubicBezTo>
                  <a:cubicBezTo>
                    <a:pt x="12" y="30"/>
                    <a:pt x="18" y="29"/>
                    <a:pt x="21" y="25"/>
                  </a:cubicBezTo>
                  <a:cubicBezTo>
                    <a:pt x="24" y="22"/>
                    <a:pt x="25" y="15"/>
                    <a:pt x="18" y="7"/>
                  </a:cubicBezTo>
                  <a:close/>
                  <a:moveTo>
                    <a:pt x="17" y="27"/>
                  </a:moveTo>
                  <a:cubicBezTo>
                    <a:pt x="16" y="26"/>
                    <a:pt x="16" y="26"/>
                    <a:pt x="17" y="25"/>
                  </a:cubicBezTo>
                  <a:cubicBezTo>
                    <a:pt x="18" y="24"/>
                    <a:pt x="20" y="23"/>
                    <a:pt x="22" y="19"/>
                  </a:cubicBezTo>
                  <a:cubicBezTo>
                    <a:pt x="22" y="19"/>
                    <a:pt x="22" y="25"/>
                    <a:pt x="17" y="27"/>
                  </a:cubicBezTo>
                  <a:close/>
                </a:path>
              </a:pathLst>
            </a:custGeom>
            <a:solidFill>
              <a:srgbClr val="F9D3D2"/>
            </a:solidFill>
            <a:ln w="9525">
              <a:noFill/>
            </a:ln>
          </p:spPr>
          <p:txBody>
            <a:bodyPr/>
            <a:p>
              <a:endParaRPr lang="zh-CN" altLang="en-US"/>
            </a:p>
          </p:txBody>
        </p:sp>
        <p:sp>
          <p:nvSpPr>
            <p:cNvPr id="24685" name="Freeform 197"/>
            <p:cNvSpPr/>
            <p:nvPr/>
          </p:nvSpPr>
          <p:spPr>
            <a:xfrm>
              <a:off x="1233488" y="4587876"/>
              <a:ext cx="587375" cy="569913"/>
            </a:xfrm>
            <a:custGeom>
              <a:avLst/>
              <a:gdLst/>
              <a:ahLst/>
              <a:cxnLst>
                <a:cxn ang="0">
                  <a:pos x="293687" y="0"/>
                </a:cxn>
                <a:cxn ang="0">
                  <a:pos x="2576" y="296561"/>
                </a:cxn>
                <a:cxn ang="0">
                  <a:pos x="2576" y="296561"/>
                </a:cxn>
                <a:cxn ang="0">
                  <a:pos x="2576" y="296561"/>
                </a:cxn>
                <a:cxn ang="0">
                  <a:pos x="74709" y="232091"/>
                </a:cxn>
                <a:cxn ang="0">
                  <a:pos x="149419" y="281088"/>
                </a:cxn>
                <a:cxn ang="0">
                  <a:pos x="221553" y="232091"/>
                </a:cxn>
                <a:cxn ang="0">
                  <a:pos x="285958" y="263036"/>
                </a:cxn>
                <a:cxn ang="0">
                  <a:pos x="285958" y="536388"/>
                </a:cxn>
                <a:cxn ang="0">
                  <a:pos x="322025" y="569913"/>
                </a:cxn>
                <a:cxn ang="0">
                  <a:pos x="352940" y="538967"/>
                </a:cxn>
                <a:cxn ang="0">
                  <a:pos x="340059" y="523494"/>
                </a:cxn>
                <a:cxn ang="0">
                  <a:pos x="329754" y="541546"/>
                </a:cxn>
                <a:cxn ang="0">
                  <a:pos x="316873" y="554440"/>
                </a:cxn>
                <a:cxn ang="0">
                  <a:pos x="303992" y="538967"/>
                </a:cxn>
                <a:cxn ang="0">
                  <a:pos x="303992" y="263036"/>
                </a:cxn>
                <a:cxn ang="0">
                  <a:pos x="365821" y="229512"/>
                </a:cxn>
                <a:cxn ang="0">
                  <a:pos x="440531" y="278509"/>
                </a:cxn>
                <a:cxn ang="0">
                  <a:pos x="512665" y="229512"/>
                </a:cxn>
                <a:cxn ang="0">
                  <a:pos x="587375" y="291403"/>
                </a:cxn>
                <a:cxn ang="0">
                  <a:pos x="587375" y="291403"/>
                </a:cxn>
                <a:cxn ang="0">
                  <a:pos x="587375" y="291403"/>
                </a:cxn>
                <a:cxn ang="0">
                  <a:pos x="293687" y="0"/>
                </a:cxn>
              </a:cxnLst>
              <a:pathLst>
                <a:path w="228" h="221">
                  <a:moveTo>
                    <a:pt x="114" y="0"/>
                  </a:moveTo>
                  <a:cubicBezTo>
                    <a:pt x="51" y="1"/>
                    <a:pt x="0" y="52"/>
                    <a:pt x="1" y="115"/>
                  </a:cubicBezTo>
                  <a:cubicBezTo>
                    <a:pt x="1" y="115"/>
                    <a:pt x="1" y="115"/>
                    <a:pt x="1" y="115"/>
                  </a:cubicBezTo>
                  <a:cubicBezTo>
                    <a:pt x="1" y="115"/>
                    <a:pt x="1" y="115"/>
                    <a:pt x="1" y="115"/>
                  </a:cubicBezTo>
                  <a:cubicBezTo>
                    <a:pt x="1" y="101"/>
                    <a:pt x="14" y="90"/>
                    <a:pt x="29" y="90"/>
                  </a:cubicBezTo>
                  <a:cubicBezTo>
                    <a:pt x="43" y="90"/>
                    <a:pt x="55" y="98"/>
                    <a:pt x="58" y="109"/>
                  </a:cubicBezTo>
                  <a:cubicBezTo>
                    <a:pt x="61" y="98"/>
                    <a:pt x="72" y="90"/>
                    <a:pt x="86" y="90"/>
                  </a:cubicBezTo>
                  <a:cubicBezTo>
                    <a:pt x="97" y="90"/>
                    <a:pt x="106" y="94"/>
                    <a:pt x="111" y="102"/>
                  </a:cubicBezTo>
                  <a:cubicBezTo>
                    <a:pt x="111" y="208"/>
                    <a:pt x="111" y="208"/>
                    <a:pt x="111" y="208"/>
                  </a:cubicBezTo>
                  <a:cubicBezTo>
                    <a:pt x="111" y="208"/>
                    <a:pt x="109" y="221"/>
                    <a:pt x="125" y="221"/>
                  </a:cubicBezTo>
                  <a:cubicBezTo>
                    <a:pt x="140" y="221"/>
                    <a:pt x="137" y="209"/>
                    <a:pt x="137" y="209"/>
                  </a:cubicBezTo>
                  <a:cubicBezTo>
                    <a:pt x="137" y="209"/>
                    <a:pt x="138" y="203"/>
                    <a:pt x="132" y="203"/>
                  </a:cubicBezTo>
                  <a:cubicBezTo>
                    <a:pt x="132" y="203"/>
                    <a:pt x="128" y="203"/>
                    <a:pt x="128" y="210"/>
                  </a:cubicBezTo>
                  <a:cubicBezTo>
                    <a:pt x="128" y="210"/>
                    <a:pt x="129" y="215"/>
                    <a:pt x="123" y="215"/>
                  </a:cubicBezTo>
                  <a:cubicBezTo>
                    <a:pt x="119" y="215"/>
                    <a:pt x="118" y="212"/>
                    <a:pt x="118" y="209"/>
                  </a:cubicBezTo>
                  <a:cubicBezTo>
                    <a:pt x="118" y="207"/>
                    <a:pt x="118" y="133"/>
                    <a:pt x="118" y="102"/>
                  </a:cubicBezTo>
                  <a:cubicBezTo>
                    <a:pt x="122" y="94"/>
                    <a:pt x="132" y="89"/>
                    <a:pt x="142" y="89"/>
                  </a:cubicBezTo>
                  <a:cubicBezTo>
                    <a:pt x="156" y="89"/>
                    <a:pt x="168" y="97"/>
                    <a:pt x="171" y="108"/>
                  </a:cubicBezTo>
                  <a:cubicBezTo>
                    <a:pt x="174" y="97"/>
                    <a:pt x="185" y="89"/>
                    <a:pt x="199" y="89"/>
                  </a:cubicBezTo>
                  <a:cubicBezTo>
                    <a:pt x="215" y="89"/>
                    <a:pt x="228" y="100"/>
                    <a:pt x="228" y="113"/>
                  </a:cubicBezTo>
                  <a:cubicBezTo>
                    <a:pt x="228" y="113"/>
                    <a:pt x="228" y="113"/>
                    <a:pt x="228" y="113"/>
                  </a:cubicBezTo>
                  <a:cubicBezTo>
                    <a:pt x="228" y="113"/>
                    <a:pt x="228" y="113"/>
                    <a:pt x="228" y="113"/>
                  </a:cubicBezTo>
                  <a:cubicBezTo>
                    <a:pt x="228" y="51"/>
                    <a:pt x="177" y="0"/>
                    <a:pt x="114" y="0"/>
                  </a:cubicBezTo>
                  <a:close/>
                </a:path>
              </a:pathLst>
            </a:custGeom>
            <a:solidFill>
              <a:srgbClr val="FDE6CD"/>
            </a:solidFill>
            <a:ln w="9525">
              <a:noFill/>
            </a:ln>
          </p:spPr>
          <p:txBody>
            <a:bodyPr/>
            <a:p>
              <a:endParaRPr lang="zh-CN" altLang="en-US"/>
            </a:p>
          </p:txBody>
        </p:sp>
      </p:grpSp>
      <p:grpSp>
        <p:nvGrpSpPr>
          <p:cNvPr id="24686" name="组合 1109"/>
          <p:cNvGrpSpPr/>
          <p:nvPr/>
        </p:nvGrpSpPr>
        <p:grpSpPr>
          <a:xfrm>
            <a:off x="5232400" y="1630363"/>
            <a:ext cx="696913" cy="696912"/>
            <a:chOff x="2114551" y="4310063"/>
            <a:chExt cx="985838" cy="985838"/>
          </a:xfrm>
        </p:grpSpPr>
        <p:sp>
          <p:nvSpPr>
            <p:cNvPr id="24687" name="Freeform 62"/>
            <p:cNvSpPr/>
            <p:nvPr/>
          </p:nvSpPr>
          <p:spPr>
            <a:xfrm>
              <a:off x="2114551" y="4310063"/>
              <a:ext cx="985838" cy="985838"/>
            </a:xfrm>
            <a:custGeom>
              <a:avLst/>
              <a:gdLst/>
              <a:ahLst/>
              <a:cxnLst>
                <a:cxn ang="0">
                  <a:pos x="985838" y="785066"/>
                </a:cxn>
                <a:cxn ang="0">
                  <a:pos x="785066" y="985838"/>
                </a:cxn>
                <a:cxn ang="0">
                  <a:pos x="200771" y="985838"/>
                </a:cxn>
                <a:cxn ang="0">
                  <a:pos x="0" y="785066"/>
                </a:cxn>
                <a:cxn ang="0">
                  <a:pos x="0" y="200771"/>
                </a:cxn>
                <a:cxn ang="0">
                  <a:pos x="200771" y="0"/>
                </a:cxn>
                <a:cxn ang="0">
                  <a:pos x="785066" y="0"/>
                </a:cxn>
                <a:cxn ang="0">
                  <a:pos x="985838" y="200771"/>
                </a:cxn>
                <a:cxn ang="0">
                  <a:pos x="985838" y="785066"/>
                </a:cxn>
              </a:cxnLst>
              <a:pathLst>
                <a:path w="383" h="383">
                  <a:moveTo>
                    <a:pt x="383" y="305"/>
                  </a:moveTo>
                  <a:cubicBezTo>
                    <a:pt x="383" y="348"/>
                    <a:pt x="348" y="383"/>
                    <a:pt x="305" y="383"/>
                  </a:cubicBezTo>
                  <a:cubicBezTo>
                    <a:pt x="78" y="383"/>
                    <a:pt x="78" y="383"/>
                    <a:pt x="78" y="383"/>
                  </a:cubicBezTo>
                  <a:cubicBezTo>
                    <a:pt x="35" y="383"/>
                    <a:pt x="0" y="348"/>
                    <a:pt x="0" y="305"/>
                  </a:cubicBezTo>
                  <a:cubicBezTo>
                    <a:pt x="0" y="78"/>
                    <a:pt x="0" y="78"/>
                    <a:pt x="0" y="78"/>
                  </a:cubicBezTo>
                  <a:cubicBezTo>
                    <a:pt x="0" y="35"/>
                    <a:pt x="35" y="0"/>
                    <a:pt x="78" y="0"/>
                  </a:cubicBezTo>
                  <a:cubicBezTo>
                    <a:pt x="305" y="0"/>
                    <a:pt x="305" y="0"/>
                    <a:pt x="305" y="0"/>
                  </a:cubicBezTo>
                  <a:cubicBezTo>
                    <a:pt x="348" y="0"/>
                    <a:pt x="383" y="35"/>
                    <a:pt x="383" y="78"/>
                  </a:cubicBezTo>
                  <a:cubicBezTo>
                    <a:pt x="383" y="305"/>
                    <a:pt x="383" y="305"/>
                    <a:pt x="383" y="305"/>
                  </a:cubicBezTo>
                </a:path>
              </a:pathLst>
            </a:custGeom>
            <a:solidFill>
              <a:srgbClr val="8B4326"/>
            </a:solidFill>
            <a:ln w="9525">
              <a:noFill/>
            </a:ln>
          </p:spPr>
          <p:txBody>
            <a:bodyPr/>
            <a:p>
              <a:endParaRPr lang="zh-CN" altLang="en-US"/>
            </a:p>
          </p:txBody>
        </p:sp>
        <p:sp>
          <p:nvSpPr>
            <p:cNvPr id="24688" name="Freeform 198"/>
            <p:cNvSpPr>
              <a:spLocks noEditPoints="1"/>
            </p:cNvSpPr>
            <p:nvPr/>
          </p:nvSpPr>
          <p:spPr>
            <a:xfrm>
              <a:off x="2238376" y="4459288"/>
              <a:ext cx="746125" cy="679450"/>
            </a:xfrm>
            <a:custGeom>
              <a:avLst/>
              <a:gdLst/>
              <a:ahLst/>
              <a:cxnLst>
                <a:cxn ang="0">
                  <a:pos x="535151" y="0"/>
                </a:cxn>
                <a:cxn ang="0">
                  <a:pos x="0" y="383477"/>
                </a:cxn>
                <a:cxn ang="0">
                  <a:pos x="210973" y="679450"/>
                </a:cxn>
                <a:cxn ang="0">
                  <a:pos x="746125" y="298546"/>
                </a:cxn>
                <a:cxn ang="0">
                  <a:pos x="535151" y="0"/>
                </a:cxn>
                <a:cxn ang="0">
                  <a:pos x="275294" y="409214"/>
                </a:cxn>
                <a:cxn ang="0">
                  <a:pos x="308741" y="226483"/>
                </a:cxn>
                <a:cxn ang="0">
                  <a:pos x="488840" y="257367"/>
                </a:cxn>
                <a:cxn ang="0">
                  <a:pos x="457966" y="437524"/>
                </a:cxn>
                <a:cxn ang="0">
                  <a:pos x="275294" y="409214"/>
                </a:cxn>
              </a:cxnLst>
              <a:pathLst>
                <a:path w="290" h="264">
                  <a:moveTo>
                    <a:pt x="208" y="0"/>
                  </a:moveTo>
                  <a:cubicBezTo>
                    <a:pt x="0" y="149"/>
                    <a:pt x="0" y="149"/>
                    <a:pt x="0" y="149"/>
                  </a:cubicBezTo>
                  <a:cubicBezTo>
                    <a:pt x="82" y="264"/>
                    <a:pt x="82" y="264"/>
                    <a:pt x="82" y="264"/>
                  </a:cubicBezTo>
                  <a:cubicBezTo>
                    <a:pt x="290" y="116"/>
                    <a:pt x="290" y="116"/>
                    <a:pt x="290" y="116"/>
                  </a:cubicBezTo>
                  <a:lnTo>
                    <a:pt x="208" y="0"/>
                  </a:lnTo>
                  <a:close/>
                  <a:moveTo>
                    <a:pt x="107" y="159"/>
                  </a:moveTo>
                  <a:cubicBezTo>
                    <a:pt x="91" y="136"/>
                    <a:pt x="97" y="105"/>
                    <a:pt x="120" y="88"/>
                  </a:cubicBezTo>
                  <a:cubicBezTo>
                    <a:pt x="142" y="72"/>
                    <a:pt x="174" y="77"/>
                    <a:pt x="190" y="100"/>
                  </a:cubicBezTo>
                  <a:cubicBezTo>
                    <a:pt x="207" y="122"/>
                    <a:pt x="201" y="154"/>
                    <a:pt x="178" y="170"/>
                  </a:cubicBezTo>
                  <a:cubicBezTo>
                    <a:pt x="155" y="187"/>
                    <a:pt x="123" y="182"/>
                    <a:pt x="107" y="159"/>
                  </a:cubicBezTo>
                  <a:close/>
                </a:path>
              </a:pathLst>
            </a:custGeom>
            <a:solidFill>
              <a:srgbClr val="F9D3D2"/>
            </a:solidFill>
            <a:ln w="9525">
              <a:noFill/>
            </a:ln>
          </p:spPr>
          <p:txBody>
            <a:bodyPr/>
            <a:p>
              <a:endParaRPr lang="zh-CN" altLang="en-US"/>
            </a:p>
          </p:txBody>
        </p:sp>
        <p:sp>
          <p:nvSpPr>
            <p:cNvPr id="24689" name="Freeform 199"/>
            <p:cNvSpPr>
              <a:spLocks noEditPoints="1"/>
            </p:cNvSpPr>
            <p:nvPr/>
          </p:nvSpPr>
          <p:spPr>
            <a:xfrm>
              <a:off x="2536826" y="4703763"/>
              <a:ext cx="161925" cy="185738"/>
            </a:xfrm>
            <a:custGeom>
              <a:avLst/>
              <a:gdLst/>
              <a:ahLst/>
              <a:cxnLst>
                <a:cxn ang="0">
                  <a:pos x="159354" y="123825"/>
                </a:cxn>
                <a:cxn ang="0">
                  <a:pos x="149073" y="82550"/>
                </a:cxn>
                <a:cxn ang="0">
                  <a:pos x="136222" y="69651"/>
                </a:cxn>
                <a:cxn ang="0">
                  <a:pos x="118230" y="61912"/>
                </a:cxn>
                <a:cxn ang="0">
                  <a:pos x="97669" y="64492"/>
                </a:cxn>
                <a:cxn ang="0">
                  <a:pos x="82247" y="69651"/>
                </a:cxn>
                <a:cxn ang="0">
                  <a:pos x="56545" y="33536"/>
                </a:cxn>
                <a:cxn ang="0">
                  <a:pos x="61685" y="33536"/>
                </a:cxn>
                <a:cxn ang="0">
                  <a:pos x="77107" y="43854"/>
                </a:cxn>
                <a:cxn ang="0">
                  <a:pos x="79677" y="46434"/>
                </a:cxn>
                <a:cxn ang="0">
                  <a:pos x="102809" y="23217"/>
                </a:cxn>
                <a:cxn ang="0">
                  <a:pos x="100239" y="20637"/>
                </a:cxn>
                <a:cxn ang="0">
                  <a:pos x="66826" y="2579"/>
                </a:cxn>
                <a:cxn ang="0">
                  <a:pos x="38553" y="10318"/>
                </a:cxn>
                <a:cxn ang="0">
                  <a:pos x="33413" y="0"/>
                </a:cxn>
                <a:cxn ang="0">
                  <a:pos x="12851" y="15478"/>
                </a:cxn>
                <a:cxn ang="0">
                  <a:pos x="20561" y="23217"/>
                </a:cxn>
                <a:cxn ang="0">
                  <a:pos x="5140" y="49014"/>
                </a:cxn>
                <a:cxn ang="0">
                  <a:pos x="12851" y="90289"/>
                </a:cxn>
                <a:cxn ang="0">
                  <a:pos x="30842" y="105767"/>
                </a:cxn>
                <a:cxn ang="0">
                  <a:pos x="53975" y="110926"/>
                </a:cxn>
                <a:cxn ang="0">
                  <a:pos x="77107" y="103187"/>
                </a:cxn>
                <a:cxn ang="0">
                  <a:pos x="105379" y="144462"/>
                </a:cxn>
                <a:cxn ang="0">
                  <a:pos x="95098" y="144462"/>
                </a:cxn>
                <a:cxn ang="0">
                  <a:pos x="77107" y="131564"/>
                </a:cxn>
                <a:cxn ang="0">
                  <a:pos x="71966" y="126405"/>
                </a:cxn>
                <a:cxn ang="0">
                  <a:pos x="51404" y="149622"/>
                </a:cxn>
                <a:cxn ang="0">
                  <a:pos x="53975" y="154781"/>
                </a:cxn>
                <a:cxn ang="0">
                  <a:pos x="77107" y="172839"/>
                </a:cxn>
                <a:cxn ang="0">
                  <a:pos x="102809" y="175419"/>
                </a:cxn>
                <a:cxn ang="0">
                  <a:pos x="123371" y="167680"/>
                </a:cxn>
                <a:cxn ang="0">
                  <a:pos x="136222" y="185738"/>
                </a:cxn>
                <a:cxn ang="0">
                  <a:pos x="154214" y="170259"/>
                </a:cxn>
                <a:cxn ang="0">
                  <a:pos x="143933" y="154781"/>
                </a:cxn>
                <a:cxn ang="0">
                  <a:pos x="159354" y="123825"/>
                </a:cxn>
                <a:cxn ang="0">
                  <a:pos x="48834" y="77390"/>
                </a:cxn>
                <a:cxn ang="0">
                  <a:pos x="38553" y="69651"/>
                </a:cxn>
                <a:cxn ang="0">
                  <a:pos x="33413" y="56753"/>
                </a:cxn>
                <a:cxn ang="0">
                  <a:pos x="35983" y="46434"/>
                </a:cxn>
                <a:cxn ang="0">
                  <a:pos x="59115" y="77390"/>
                </a:cxn>
                <a:cxn ang="0">
                  <a:pos x="48834" y="77390"/>
                </a:cxn>
                <a:cxn ang="0">
                  <a:pos x="125941" y="131564"/>
                </a:cxn>
                <a:cxn ang="0">
                  <a:pos x="100239" y="95448"/>
                </a:cxn>
                <a:cxn ang="0">
                  <a:pos x="113090" y="95448"/>
                </a:cxn>
                <a:cxn ang="0">
                  <a:pos x="123371" y="103187"/>
                </a:cxn>
                <a:cxn ang="0">
                  <a:pos x="128511" y="121245"/>
                </a:cxn>
                <a:cxn ang="0">
                  <a:pos x="125941" y="131564"/>
                </a:cxn>
              </a:cxnLst>
              <a:pathLst>
                <a:path w="63" h="72">
                  <a:moveTo>
                    <a:pt x="62" y="48"/>
                  </a:moveTo>
                  <a:cubicBezTo>
                    <a:pt x="63" y="42"/>
                    <a:pt x="62" y="37"/>
                    <a:pt x="58" y="32"/>
                  </a:cubicBezTo>
                  <a:cubicBezTo>
                    <a:pt x="57" y="30"/>
                    <a:pt x="55" y="28"/>
                    <a:pt x="53" y="27"/>
                  </a:cubicBezTo>
                  <a:cubicBezTo>
                    <a:pt x="51" y="26"/>
                    <a:pt x="48" y="25"/>
                    <a:pt x="46" y="24"/>
                  </a:cubicBezTo>
                  <a:cubicBezTo>
                    <a:pt x="44" y="24"/>
                    <a:pt x="41" y="24"/>
                    <a:pt x="38" y="25"/>
                  </a:cubicBezTo>
                  <a:cubicBezTo>
                    <a:pt x="37" y="25"/>
                    <a:pt x="35" y="26"/>
                    <a:pt x="32" y="27"/>
                  </a:cubicBezTo>
                  <a:cubicBezTo>
                    <a:pt x="22" y="13"/>
                    <a:pt x="22" y="13"/>
                    <a:pt x="22" y="13"/>
                  </a:cubicBezTo>
                  <a:cubicBezTo>
                    <a:pt x="23" y="13"/>
                    <a:pt x="24" y="13"/>
                    <a:pt x="24" y="13"/>
                  </a:cubicBezTo>
                  <a:cubicBezTo>
                    <a:pt x="26" y="14"/>
                    <a:pt x="28" y="15"/>
                    <a:pt x="30" y="17"/>
                  </a:cubicBezTo>
                  <a:cubicBezTo>
                    <a:pt x="31" y="18"/>
                    <a:pt x="31" y="18"/>
                    <a:pt x="31" y="18"/>
                  </a:cubicBezTo>
                  <a:cubicBezTo>
                    <a:pt x="40" y="9"/>
                    <a:pt x="40" y="9"/>
                    <a:pt x="40" y="9"/>
                  </a:cubicBezTo>
                  <a:cubicBezTo>
                    <a:pt x="39" y="8"/>
                    <a:pt x="39" y="8"/>
                    <a:pt x="39" y="8"/>
                  </a:cubicBezTo>
                  <a:cubicBezTo>
                    <a:pt x="35" y="4"/>
                    <a:pt x="31" y="2"/>
                    <a:pt x="26" y="1"/>
                  </a:cubicBezTo>
                  <a:cubicBezTo>
                    <a:pt x="22" y="1"/>
                    <a:pt x="19" y="2"/>
                    <a:pt x="15" y="4"/>
                  </a:cubicBezTo>
                  <a:cubicBezTo>
                    <a:pt x="13" y="0"/>
                    <a:pt x="13" y="0"/>
                    <a:pt x="13" y="0"/>
                  </a:cubicBezTo>
                  <a:cubicBezTo>
                    <a:pt x="5" y="6"/>
                    <a:pt x="5" y="6"/>
                    <a:pt x="5" y="6"/>
                  </a:cubicBezTo>
                  <a:cubicBezTo>
                    <a:pt x="8" y="9"/>
                    <a:pt x="8" y="9"/>
                    <a:pt x="8" y="9"/>
                  </a:cubicBezTo>
                  <a:cubicBezTo>
                    <a:pt x="4" y="12"/>
                    <a:pt x="2" y="16"/>
                    <a:pt x="2" y="19"/>
                  </a:cubicBezTo>
                  <a:cubicBezTo>
                    <a:pt x="0" y="24"/>
                    <a:pt x="1" y="30"/>
                    <a:pt x="5" y="35"/>
                  </a:cubicBezTo>
                  <a:cubicBezTo>
                    <a:pt x="7" y="38"/>
                    <a:pt x="9" y="40"/>
                    <a:pt x="12" y="41"/>
                  </a:cubicBezTo>
                  <a:cubicBezTo>
                    <a:pt x="15" y="42"/>
                    <a:pt x="18" y="43"/>
                    <a:pt x="21" y="43"/>
                  </a:cubicBezTo>
                  <a:cubicBezTo>
                    <a:pt x="25" y="42"/>
                    <a:pt x="27" y="41"/>
                    <a:pt x="30" y="40"/>
                  </a:cubicBezTo>
                  <a:cubicBezTo>
                    <a:pt x="41" y="56"/>
                    <a:pt x="41" y="56"/>
                    <a:pt x="41" y="56"/>
                  </a:cubicBezTo>
                  <a:cubicBezTo>
                    <a:pt x="40" y="56"/>
                    <a:pt x="38" y="56"/>
                    <a:pt x="37" y="56"/>
                  </a:cubicBezTo>
                  <a:cubicBezTo>
                    <a:pt x="35" y="55"/>
                    <a:pt x="33" y="54"/>
                    <a:pt x="30" y="51"/>
                  </a:cubicBezTo>
                  <a:cubicBezTo>
                    <a:pt x="28" y="49"/>
                    <a:pt x="28" y="49"/>
                    <a:pt x="28" y="49"/>
                  </a:cubicBezTo>
                  <a:cubicBezTo>
                    <a:pt x="20" y="58"/>
                    <a:pt x="20" y="58"/>
                    <a:pt x="20" y="58"/>
                  </a:cubicBezTo>
                  <a:cubicBezTo>
                    <a:pt x="21" y="60"/>
                    <a:pt x="21" y="60"/>
                    <a:pt x="21" y="60"/>
                  </a:cubicBezTo>
                  <a:cubicBezTo>
                    <a:pt x="24" y="63"/>
                    <a:pt x="27" y="65"/>
                    <a:pt x="30" y="67"/>
                  </a:cubicBezTo>
                  <a:cubicBezTo>
                    <a:pt x="34" y="68"/>
                    <a:pt x="37" y="69"/>
                    <a:pt x="40" y="68"/>
                  </a:cubicBezTo>
                  <a:cubicBezTo>
                    <a:pt x="42" y="68"/>
                    <a:pt x="45" y="67"/>
                    <a:pt x="48" y="65"/>
                  </a:cubicBezTo>
                  <a:cubicBezTo>
                    <a:pt x="53" y="72"/>
                    <a:pt x="53" y="72"/>
                    <a:pt x="53" y="72"/>
                  </a:cubicBezTo>
                  <a:cubicBezTo>
                    <a:pt x="60" y="66"/>
                    <a:pt x="60" y="66"/>
                    <a:pt x="60" y="66"/>
                  </a:cubicBezTo>
                  <a:cubicBezTo>
                    <a:pt x="56" y="60"/>
                    <a:pt x="56" y="60"/>
                    <a:pt x="56" y="60"/>
                  </a:cubicBezTo>
                  <a:cubicBezTo>
                    <a:pt x="59" y="57"/>
                    <a:pt x="61" y="53"/>
                    <a:pt x="62" y="48"/>
                  </a:cubicBezTo>
                  <a:close/>
                  <a:moveTo>
                    <a:pt x="19" y="30"/>
                  </a:moveTo>
                  <a:cubicBezTo>
                    <a:pt x="17" y="30"/>
                    <a:pt x="16" y="29"/>
                    <a:pt x="15" y="27"/>
                  </a:cubicBezTo>
                  <a:cubicBezTo>
                    <a:pt x="13" y="25"/>
                    <a:pt x="13" y="24"/>
                    <a:pt x="13" y="22"/>
                  </a:cubicBezTo>
                  <a:cubicBezTo>
                    <a:pt x="13" y="21"/>
                    <a:pt x="14" y="19"/>
                    <a:pt x="14" y="18"/>
                  </a:cubicBezTo>
                  <a:cubicBezTo>
                    <a:pt x="23" y="30"/>
                    <a:pt x="23" y="30"/>
                    <a:pt x="23" y="30"/>
                  </a:cubicBezTo>
                  <a:cubicBezTo>
                    <a:pt x="21" y="30"/>
                    <a:pt x="20" y="30"/>
                    <a:pt x="19" y="30"/>
                  </a:cubicBezTo>
                  <a:close/>
                  <a:moveTo>
                    <a:pt x="49" y="51"/>
                  </a:moveTo>
                  <a:cubicBezTo>
                    <a:pt x="39" y="37"/>
                    <a:pt x="39" y="37"/>
                    <a:pt x="39" y="37"/>
                  </a:cubicBezTo>
                  <a:cubicBezTo>
                    <a:pt x="42" y="37"/>
                    <a:pt x="43" y="37"/>
                    <a:pt x="44" y="37"/>
                  </a:cubicBezTo>
                  <a:cubicBezTo>
                    <a:pt x="46" y="37"/>
                    <a:pt x="47" y="38"/>
                    <a:pt x="48" y="40"/>
                  </a:cubicBezTo>
                  <a:cubicBezTo>
                    <a:pt x="50" y="42"/>
                    <a:pt x="50" y="45"/>
                    <a:pt x="50" y="47"/>
                  </a:cubicBezTo>
                  <a:cubicBezTo>
                    <a:pt x="50" y="48"/>
                    <a:pt x="50" y="50"/>
                    <a:pt x="49" y="51"/>
                  </a:cubicBezTo>
                  <a:close/>
                </a:path>
              </a:pathLst>
            </a:custGeom>
            <a:solidFill>
              <a:srgbClr val="F9D3D2"/>
            </a:solidFill>
            <a:ln w="9525">
              <a:noFill/>
            </a:ln>
          </p:spPr>
          <p:txBody>
            <a:bodyPr/>
            <a:p>
              <a:endParaRPr lang="zh-CN" altLang="en-US"/>
            </a:p>
          </p:txBody>
        </p:sp>
      </p:grpSp>
      <p:grpSp>
        <p:nvGrpSpPr>
          <p:cNvPr id="24690" name="组合 1106"/>
          <p:cNvGrpSpPr/>
          <p:nvPr/>
        </p:nvGrpSpPr>
        <p:grpSpPr>
          <a:xfrm>
            <a:off x="7246938" y="1630363"/>
            <a:ext cx="695325" cy="695325"/>
            <a:chOff x="3195638" y="4303713"/>
            <a:chExt cx="984250" cy="984250"/>
          </a:xfrm>
        </p:grpSpPr>
        <p:sp>
          <p:nvSpPr>
            <p:cNvPr id="24691" name="Freeform 64"/>
            <p:cNvSpPr/>
            <p:nvPr/>
          </p:nvSpPr>
          <p:spPr>
            <a:xfrm>
              <a:off x="3195638" y="4303713"/>
              <a:ext cx="984250" cy="984250"/>
            </a:xfrm>
            <a:custGeom>
              <a:avLst/>
              <a:gdLst/>
              <a:ahLst/>
              <a:cxnLst>
                <a:cxn ang="0">
                  <a:pos x="984250" y="786372"/>
                </a:cxn>
                <a:cxn ang="0">
                  <a:pos x="783802" y="984250"/>
                </a:cxn>
                <a:cxn ang="0">
                  <a:pos x="200447" y="984250"/>
                </a:cxn>
                <a:cxn ang="0">
                  <a:pos x="0" y="786372"/>
                </a:cxn>
                <a:cxn ang="0">
                  <a:pos x="0" y="200447"/>
                </a:cxn>
                <a:cxn ang="0">
                  <a:pos x="200447" y="0"/>
                </a:cxn>
                <a:cxn ang="0">
                  <a:pos x="783802" y="0"/>
                </a:cxn>
                <a:cxn ang="0">
                  <a:pos x="984250" y="200447"/>
                </a:cxn>
                <a:cxn ang="0">
                  <a:pos x="984250" y="786372"/>
                </a:cxn>
              </a:cxnLst>
              <a:pathLst>
                <a:path w="383" h="383">
                  <a:moveTo>
                    <a:pt x="383" y="306"/>
                  </a:moveTo>
                  <a:cubicBezTo>
                    <a:pt x="383" y="349"/>
                    <a:pt x="348" y="383"/>
                    <a:pt x="305" y="383"/>
                  </a:cubicBezTo>
                  <a:cubicBezTo>
                    <a:pt x="78" y="383"/>
                    <a:pt x="78" y="383"/>
                    <a:pt x="78" y="383"/>
                  </a:cubicBezTo>
                  <a:cubicBezTo>
                    <a:pt x="35" y="383"/>
                    <a:pt x="0" y="349"/>
                    <a:pt x="0" y="306"/>
                  </a:cubicBezTo>
                  <a:cubicBezTo>
                    <a:pt x="0" y="78"/>
                    <a:pt x="0" y="78"/>
                    <a:pt x="0" y="78"/>
                  </a:cubicBezTo>
                  <a:cubicBezTo>
                    <a:pt x="0" y="35"/>
                    <a:pt x="35" y="0"/>
                    <a:pt x="78" y="0"/>
                  </a:cubicBezTo>
                  <a:cubicBezTo>
                    <a:pt x="305" y="0"/>
                    <a:pt x="305" y="0"/>
                    <a:pt x="305" y="0"/>
                  </a:cubicBezTo>
                  <a:cubicBezTo>
                    <a:pt x="348" y="0"/>
                    <a:pt x="383" y="35"/>
                    <a:pt x="383" y="78"/>
                  </a:cubicBezTo>
                  <a:cubicBezTo>
                    <a:pt x="383" y="306"/>
                    <a:pt x="383" y="306"/>
                    <a:pt x="383" y="306"/>
                  </a:cubicBezTo>
                </a:path>
              </a:pathLst>
            </a:custGeom>
            <a:solidFill>
              <a:srgbClr val="62290F"/>
            </a:solidFill>
            <a:ln w="9525">
              <a:noFill/>
            </a:ln>
          </p:spPr>
          <p:txBody>
            <a:bodyPr/>
            <a:p>
              <a:endParaRPr lang="zh-CN" altLang="en-US"/>
            </a:p>
          </p:txBody>
        </p:sp>
        <p:sp>
          <p:nvSpPr>
            <p:cNvPr id="24692" name="Freeform 200"/>
            <p:cNvSpPr/>
            <p:nvPr/>
          </p:nvSpPr>
          <p:spPr>
            <a:xfrm>
              <a:off x="3392488" y="4545013"/>
              <a:ext cx="393700" cy="187325"/>
            </a:xfrm>
            <a:custGeom>
              <a:avLst/>
              <a:gdLst/>
              <a:ahLst/>
              <a:cxnLst>
                <a:cxn ang="0">
                  <a:pos x="393700" y="33337"/>
                </a:cxn>
                <a:cxn ang="0">
                  <a:pos x="292100" y="0"/>
                </a:cxn>
                <a:cxn ang="0">
                  <a:pos x="0" y="157162"/>
                </a:cxn>
                <a:cxn ang="0">
                  <a:pos x="101600" y="187325"/>
                </a:cxn>
                <a:cxn ang="0">
                  <a:pos x="393700" y="33337"/>
                </a:cxn>
              </a:cxnLst>
              <a:pathLst>
                <a:path w="248" h="118">
                  <a:moveTo>
                    <a:pt x="248" y="21"/>
                  </a:moveTo>
                  <a:lnTo>
                    <a:pt x="184" y="0"/>
                  </a:lnTo>
                  <a:lnTo>
                    <a:pt x="0" y="99"/>
                  </a:lnTo>
                  <a:lnTo>
                    <a:pt x="64" y="118"/>
                  </a:lnTo>
                  <a:lnTo>
                    <a:pt x="248" y="21"/>
                  </a:lnTo>
                  <a:close/>
                </a:path>
              </a:pathLst>
            </a:custGeom>
            <a:solidFill>
              <a:srgbClr val="FDE6CD"/>
            </a:solidFill>
            <a:ln w="9525">
              <a:noFill/>
            </a:ln>
          </p:spPr>
          <p:txBody>
            <a:bodyPr/>
            <a:p>
              <a:endParaRPr lang="zh-CN" altLang="en-US"/>
            </a:p>
          </p:txBody>
        </p:sp>
        <p:sp>
          <p:nvSpPr>
            <p:cNvPr id="24693" name="Freeform 201"/>
            <p:cNvSpPr/>
            <p:nvPr/>
          </p:nvSpPr>
          <p:spPr>
            <a:xfrm>
              <a:off x="3333751" y="4722813"/>
              <a:ext cx="161925" cy="200025"/>
            </a:xfrm>
            <a:custGeom>
              <a:avLst/>
              <a:gdLst/>
              <a:ahLst/>
              <a:cxnLst>
                <a:cxn ang="0">
                  <a:pos x="41275" y="0"/>
                </a:cxn>
                <a:cxn ang="0">
                  <a:pos x="0" y="136525"/>
                </a:cxn>
                <a:cxn ang="0">
                  <a:pos x="161925" y="200025"/>
                </a:cxn>
                <a:cxn ang="0">
                  <a:pos x="146050" y="34925"/>
                </a:cxn>
                <a:cxn ang="0">
                  <a:pos x="41275" y="0"/>
                </a:cxn>
              </a:cxnLst>
              <a:pathLst>
                <a:path w="102" h="126">
                  <a:moveTo>
                    <a:pt x="26" y="0"/>
                  </a:moveTo>
                  <a:lnTo>
                    <a:pt x="0" y="86"/>
                  </a:lnTo>
                  <a:lnTo>
                    <a:pt x="102" y="126"/>
                  </a:lnTo>
                  <a:lnTo>
                    <a:pt x="92" y="22"/>
                  </a:lnTo>
                  <a:lnTo>
                    <a:pt x="26" y="0"/>
                  </a:lnTo>
                  <a:close/>
                </a:path>
              </a:pathLst>
            </a:custGeom>
            <a:solidFill>
              <a:srgbClr val="FDE6CD"/>
            </a:solidFill>
            <a:ln w="9525">
              <a:noFill/>
            </a:ln>
          </p:spPr>
          <p:txBody>
            <a:bodyPr/>
            <a:p>
              <a:endParaRPr lang="zh-CN" altLang="en-US"/>
            </a:p>
          </p:txBody>
        </p:sp>
        <p:sp>
          <p:nvSpPr>
            <p:cNvPr id="24694" name="Freeform 202"/>
            <p:cNvSpPr/>
            <p:nvPr/>
          </p:nvSpPr>
          <p:spPr>
            <a:xfrm>
              <a:off x="3717926" y="4686301"/>
              <a:ext cx="325438" cy="322263"/>
            </a:xfrm>
            <a:custGeom>
              <a:avLst/>
              <a:gdLst/>
              <a:ahLst/>
              <a:cxnLst>
                <a:cxn ang="0">
                  <a:pos x="300037" y="0"/>
                </a:cxn>
                <a:cxn ang="0">
                  <a:pos x="0" y="157162"/>
                </a:cxn>
                <a:cxn ang="0">
                  <a:pos x="14287" y="322263"/>
                </a:cxn>
                <a:cxn ang="0">
                  <a:pos x="325438" y="133350"/>
                </a:cxn>
                <a:cxn ang="0">
                  <a:pos x="300037" y="0"/>
                </a:cxn>
              </a:cxnLst>
              <a:pathLst>
                <a:path w="205" h="203">
                  <a:moveTo>
                    <a:pt x="189" y="0"/>
                  </a:moveTo>
                  <a:lnTo>
                    <a:pt x="0" y="99"/>
                  </a:lnTo>
                  <a:lnTo>
                    <a:pt x="9" y="203"/>
                  </a:lnTo>
                  <a:lnTo>
                    <a:pt x="205" y="84"/>
                  </a:lnTo>
                  <a:lnTo>
                    <a:pt x="189" y="0"/>
                  </a:lnTo>
                  <a:close/>
                </a:path>
              </a:pathLst>
            </a:custGeom>
            <a:solidFill>
              <a:srgbClr val="FDE6CD"/>
            </a:solidFill>
            <a:ln w="9525">
              <a:noFill/>
            </a:ln>
          </p:spPr>
          <p:txBody>
            <a:bodyPr/>
            <a:p>
              <a:endParaRPr lang="zh-CN" altLang="en-US"/>
            </a:p>
          </p:txBody>
        </p:sp>
        <p:sp>
          <p:nvSpPr>
            <p:cNvPr id="24695" name="Freeform 203"/>
            <p:cNvSpPr>
              <a:spLocks noEditPoints="1"/>
            </p:cNvSpPr>
            <p:nvPr/>
          </p:nvSpPr>
          <p:spPr>
            <a:xfrm>
              <a:off x="3508376" y="4598988"/>
              <a:ext cx="488950" cy="411163"/>
            </a:xfrm>
            <a:custGeom>
              <a:avLst/>
              <a:gdLst/>
              <a:ahLst/>
              <a:cxnLst>
                <a:cxn ang="0">
                  <a:pos x="74629" y="210721"/>
                </a:cxn>
                <a:cxn ang="0">
                  <a:pos x="74629" y="210721"/>
                </a:cxn>
                <a:cxn ang="0">
                  <a:pos x="100363" y="185023"/>
                </a:cxn>
                <a:cxn ang="0">
                  <a:pos x="97790" y="187593"/>
                </a:cxn>
                <a:cxn ang="0">
                  <a:pos x="95216" y="190162"/>
                </a:cxn>
                <a:cxn ang="0">
                  <a:pos x="193006" y="221000"/>
                </a:cxn>
                <a:cxn ang="0">
                  <a:pos x="488950" y="69383"/>
                </a:cxn>
                <a:cxn ang="0">
                  <a:pos x="383439" y="33406"/>
                </a:cxn>
                <a:cxn ang="0">
                  <a:pos x="313957" y="71953"/>
                </a:cxn>
                <a:cxn ang="0">
                  <a:pos x="298516" y="0"/>
                </a:cxn>
                <a:cxn ang="0">
                  <a:pos x="0" y="156755"/>
                </a:cxn>
                <a:cxn ang="0">
                  <a:pos x="12867" y="321221"/>
                </a:cxn>
                <a:cxn ang="0">
                  <a:pos x="48895" y="298093"/>
                </a:cxn>
                <a:cxn ang="0">
                  <a:pos x="36027" y="346918"/>
                </a:cxn>
                <a:cxn ang="0">
                  <a:pos x="195580" y="411163"/>
                </a:cxn>
                <a:cxn ang="0">
                  <a:pos x="182712" y="246697"/>
                </a:cxn>
                <a:cxn ang="0">
                  <a:pos x="74629" y="210721"/>
                </a:cxn>
                <a:cxn ang="0">
                  <a:pos x="272782" y="92511"/>
                </a:cxn>
                <a:cxn ang="0">
                  <a:pos x="280502" y="89941"/>
                </a:cxn>
                <a:cxn ang="0">
                  <a:pos x="272782" y="92511"/>
                </a:cxn>
              </a:cxnLst>
              <a:pathLst>
                <a:path w="190" h="160">
                  <a:moveTo>
                    <a:pt x="29" y="82"/>
                  </a:moveTo>
                  <a:cubicBezTo>
                    <a:pt x="29" y="82"/>
                    <a:pt x="29" y="82"/>
                    <a:pt x="29" y="82"/>
                  </a:cubicBezTo>
                  <a:cubicBezTo>
                    <a:pt x="30" y="76"/>
                    <a:pt x="40" y="72"/>
                    <a:pt x="39" y="72"/>
                  </a:cubicBezTo>
                  <a:cubicBezTo>
                    <a:pt x="37" y="73"/>
                    <a:pt x="37" y="73"/>
                    <a:pt x="38" y="73"/>
                  </a:cubicBezTo>
                  <a:cubicBezTo>
                    <a:pt x="37" y="74"/>
                    <a:pt x="37" y="74"/>
                    <a:pt x="37" y="74"/>
                  </a:cubicBezTo>
                  <a:cubicBezTo>
                    <a:pt x="75" y="86"/>
                    <a:pt x="75" y="86"/>
                    <a:pt x="75" y="86"/>
                  </a:cubicBezTo>
                  <a:cubicBezTo>
                    <a:pt x="190" y="27"/>
                    <a:pt x="190" y="27"/>
                    <a:pt x="190" y="27"/>
                  </a:cubicBezTo>
                  <a:cubicBezTo>
                    <a:pt x="149" y="13"/>
                    <a:pt x="149" y="13"/>
                    <a:pt x="149" y="13"/>
                  </a:cubicBezTo>
                  <a:cubicBezTo>
                    <a:pt x="122" y="28"/>
                    <a:pt x="122" y="28"/>
                    <a:pt x="122" y="28"/>
                  </a:cubicBezTo>
                  <a:cubicBezTo>
                    <a:pt x="116" y="0"/>
                    <a:pt x="116" y="0"/>
                    <a:pt x="116" y="0"/>
                  </a:cubicBezTo>
                  <a:cubicBezTo>
                    <a:pt x="0" y="61"/>
                    <a:pt x="0" y="61"/>
                    <a:pt x="0" y="61"/>
                  </a:cubicBezTo>
                  <a:cubicBezTo>
                    <a:pt x="5" y="125"/>
                    <a:pt x="5" y="125"/>
                    <a:pt x="5" y="125"/>
                  </a:cubicBezTo>
                  <a:cubicBezTo>
                    <a:pt x="19" y="116"/>
                    <a:pt x="19" y="116"/>
                    <a:pt x="19" y="116"/>
                  </a:cubicBezTo>
                  <a:cubicBezTo>
                    <a:pt x="14" y="135"/>
                    <a:pt x="14" y="135"/>
                    <a:pt x="14" y="135"/>
                  </a:cubicBezTo>
                  <a:cubicBezTo>
                    <a:pt x="76" y="160"/>
                    <a:pt x="76" y="160"/>
                    <a:pt x="76" y="160"/>
                  </a:cubicBezTo>
                  <a:cubicBezTo>
                    <a:pt x="71" y="96"/>
                    <a:pt x="71" y="96"/>
                    <a:pt x="71" y="96"/>
                  </a:cubicBezTo>
                  <a:lnTo>
                    <a:pt x="29" y="82"/>
                  </a:lnTo>
                  <a:close/>
                  <a:moveTo>
                    <a:pt x="106" y="36"/>
                  </a:moveTo>
                  <a:cubicBezTo>
                    <a:pt x="107" y="36"/>
                    <a:pt x="108" y="35"/>
                    <a:pt x="109" y="35"/>
                  </a:cubicBezTo>
                  <a:lnTo>
                    <a:pt x="106" y="36"/>
                  </a:lnTo>
                  <a:close/>
                </a:path>
              </a:pathLst>
            </a:custGeom>
            <a:solidFill>
              <a:srgbClr val="FDE6CD"/>
            </a:solidFill>
            <a:ln w="9525">
              <a:noFill/>
            </a:ln>
          </p:spPr>
          <p:txBody>
            <a:bodyPr/>
            <a:p>
              <a:endParaRPr lang="zh-CN" altLang="en-US"/>
            </a:p>
          </p:txBody>
        </p:sp>
      </p:grpSp>
      <p:grpSp>
        <p:nvGrpSpPr>
          <p:cNvPr id="24696" name="组合 1104"/>
          <p:cNvGrpSpPr/>
          <p:nvPr/>
        </p:nvGrpSpPr>
        <p:grpSpPr>
          <a:xfrm>
            <a:off x="9156700" y="1630363"/>
            <a:ext cx="696913" cy="695325"/>
            <a:chOff x="4291013" y="4303713"/>
            <a:chExt cx="985838" cy="984250"/>
          </a:xfrm>
        </p:grpSpPr>
        <p:sp>
          <p:nvSpPr>
            <p:cNvPr id="24697" name="Freeform 65"/>
            <p:cNvSpPr/>
            <p:nvPr/>
          </p:nvSpPr>
          <p:spPr>
            <a:xfrm>
              <a:off x="4291013" y="4303713"/>
              <a:ext cx="985838" cy="984250"/>
            </a:xfrm>
            <a:custGeom>
              <a:avLst/>
              <a:gdLst/>
              <a:ahLst/>
              <a:cxnLst>
                <a:cxn ang="0">
                  <a:pos x="985838" y="786372"/>
                </a:cxn>
                <a:cxn ang="0">
                  <a:pos x="785066" y="984250"/>
                </a:cxn>
                <a:cxn ang="0">
                  <a:pos x="200771" y="984250"/>
                </a:cxn>
                <a:cxn ang="0">
                  <a:pos x="0" y="786372"/>
                </a:cxn>
                <a:cxn ang="0">
                  <a:pos x="0" y="200447"/>
                </a:cxn>
                <a:cxn ang="0">
                  <a:pos x="200771" y="0"/>
                </a:cxn>
                <a:cxn ang="0">
                  <a:pos x="785066" y="0"/>
                </a:cxn>
                <a:cxn ang="0">
                  <a:pos x="985838" y="200447"/>
                </a:cxn>
                <a:cxn ang="0">
                  <a:pos x="985838" y="786372"/>
                </a:cxn>
              </a:cxnLst>
              <a:pathLst>
                <a:path w="383" h="383">
                  <a:moveTo>
                    <a:pt x="383" y="306"/>
                  </a:moveTo>
                  <a:cubicBezTo>
                    <a:pt x="383" y="349"/>
                    <a:pt x="348" y="383"/>
                    <a:pt x="305" y="383"/>
                  </a:cubicBezTo>
                  <a:cubicBezTo>
                    <a:pt x="78" y="383"/>
                    <a:pt x="78" y="383"/>
                    <a:pt x="78" y="383"/>
                  </a:cubicBezTo>
                  <a:cubicBezTo>
                    <a:pt x="35" y="383"/>
                    <a:pt x="0" y="349"/>
                    <a:pt x="0" y="306"/>
                  </a:cubicBezTo>
                  <a:cubicBezTo>
                    <a:pt x="0" y="78"/>
                    <a:pt x="0" y="78"/>
                    <a:pt x="0" y="78"/>
                  </a:cubicBezTo>
                  <a:cubicBezTo>
                    <a:pt x="0" y="35"/>
                    <a:pt x="35" y="0"/>
                    <a:pt x="78" y="0"/>
                  </a:cubicBezTo>
                  <a:cubicBezTo>
                    <a:pt x="305" y="0"/>
                    <a:pt x="305" y="0"/>
                    <a:pt x="305" y="0"/>
                  </a:cubicBezTo>
                  <a:cubicBezTo>
                    <a:pt x="348" y="0"/>
                    <a:pt x="383" y="35"/>
                    <a:pt x="383" y="78"/>
                  </a:cubicBezTo>
                  <a:cubicBezTo>
                    <a:pt x="383" y="306"/>
                    <a:pt x="383" y="306"/>
                    <a:pt x="383" y="306"/>
                  </a:cubicBezTo>
                </a:path>
              </a:pathLst>
            </a:custGeom>
            <a:solidFill>
              <a:srgbClr val="552000"/>
            </a:solidFill>
            <a:ln w="9525">
              <a:noFill/>
            </a:ln>
          </p:spPr>
          <p:txBody>
            <a:bodyPr/>
            <a:p>
              <a:endParaRPr lang="zh-CN" altLang="en-US"/>
            </a:p>
          </p:txBody>
        </p:sp>
        <p:sp>
          <p:nvSpPr>
            <p:cNvPr id="24698" name="Freeform 204"/>
            <p:cNvSpPr>
              <a:spLocks noEditPoints="1"/>
            </p:cNvSpPr>
            <p:nvPr/>
          </p:nvSpPr>
          <p:spPr>
            <a:xfrm>
              <a:off x="4468813" y="4438651"/>
              <a:ext cx="647700" cy="649288"/>
            </a:xfrm>
            <a:custGeom>
              <a:avLst/>
              <a:gdLst/>
              <a:ahLst/>
              <a:cxnLst>
                <a:cxn ang="0">
                  <a:pos x="591154" y="350409"/>
                </a:cxn>
                <a:cxn ang="0">
                  <a:pos x="619427" y="291148"/>
                </a:cxn>
                <a:cxn ang="0">
                  <a:pos x="537179" y="234465"/>
                </a:cxn>
                <a:cxn ang="0">
                  <a:pos x="429229" y="231888"/>
                </a:cxn>
                <a:cxn ang="0">
                  <a:pos x="390676" y="208699"/>
                </a:cxn>
                <a:cxn ang="0">
                  <a:pos x="408667" y="177781"/>
                </a:cxn>
                <a:cxn ang="0">
                  <a:pos x="457502" y="69566"/>
                </a:cxn>
                <a:cxn ang="0">
                  <a:pos x="377825" y="7729"/>
                </a:cxn>
                <a:cxn ang="0">
                  <a:pos x="352122" y="87602"/>
                </a:cxn>
                <a:cxn ang="0">
                  <a:pos x="277585" y="164898"/>
                </a:cxn>
                <a:cxn ang="0">
                  <a:pos x="179916" y="262807"/>
                </a:cxn>
                <a:cxn ang="0">
                  <a:pos x="143933" y="257653"/>
                </a:cxn>
                <a:cxn ang="0">
                  <a:pos x="100239" y="257653"/>
                </a:cxn>
                <a:cxn ang="0">
                  <a:pos x="0" y="319490"/>
                </a:cxn>
                <a:cxn ang="0">
                  <a:pos x="0" y="533343"/>
                </a:cxn>
                <a:cxn ang="0">
                  <a:pos x="100239" y="595180"/>
                </a:cxn>
                <a:cxn ang="0">
                  <a:pos x="143933" y="595180"/>
                </a:cxn>
                <a:cxn ang="0">
                  <a:pos x="161925" y="592604"/>
                </a:cxn>
                <a:cxn ang="0">
                  <a:pos x="197908" y="605486"/>
                </a:cxn>
                <a:cxn ang="0">
                  <a:pos x="480634" y="628675"/>
                </a:cxn>
                <a:cxn ang="0">
                  <a:pos x="568022" y="538496"/>
                </a:cxn>
                <a:cxn ang="0">
                  <a:pos x="591154" y="445741"/>
                </a:cxn>
                <a:cxn ang="0">
                  <a:pos x="591154" y="350409"/>
                </a:cxn>
                <a:cxn ang="0">
                  <a:pos x="359833" y="546226"/>
                </a:cxn>
                <a:cxn ang="0">
                  <a:pos x="226180" y="417399"/>
                </a:cxn>
                <a:cxn ang="0">
                  <a:pos x="359833" y="285995"/>
                </a:cxn>
                <a:cxn ang="0">
                  <a:pos x="490915" y="417399"/>
                </a:cxn>
                <a:cxn ang="0">
                  <a:pos x="359833" y="546226"/>
                </a:cxn>
              </a:cxnLst>
              <a:pathLst>
                <a:path w="252" h="252">
                  <a:moveTo>
                    <a:pt x="230" y="136"/>
                  </a:moveTo>
                  <a:cubicBezTo>
                    <a:pt x="242" y="131"/>
                    <a:pt x="241" y="113"/>
                    <a:pt x="241" y="113"/>
                  </a:cubicBezTo>
                  <a:cubicBezTo>
                    <a:pt x="240" y="91"/>
                    <a:pt x="209" y="91"/>
                    <a:pt x="209" y="91"/>
                  </a:cubicBezTo>
                  <a:cubicBezTo>
                    <a:pt x="167" y="90"/>
                    <a:pt x="167" y="90"/>
                    <a:pt x="167" y="90"/>
                  </a:cubicBezTo>
                  <a:cubicBezTo>
                    <a:pt x="149" y="91"/>
                    <a:pt x="152" y="81"/>
                    <a:pt x="152" y="81"/>
                  </a:cubicBezTo>
                  <a:cubicBezTo>
                    <a:pt x="151" y="77"/>
                    <a:pt x="159" y="69"/>
                    <a:pt x="159" y="69"/>
                  </a:cubicBezTo>
                  <a:cubicBezTo>
                    <a:pt x="181" y="52"/>
                    <a:pt x="178" y="27"/>
                    <a:pt x="178" y="27"/>
                  </a:cubicBezTo>
                  <a:cubicBezTo>
                    <a:pt x="172" y="0"/>
                    <a:pt x="159" y="2"/>
                    <a:pt x="147" y="3"/>
                  </a:cubicBezTo>
                  <a:cubicBezTo>
                    <a:pt x="135" y="5"/>
                    <a:pt x="139" y="31"/>
                    <a:pt x="137" y="34"/>
                  </a:cubicBezTo>
                  <a:cubicBezTo>
                    <a:pt x="136" y="37"/>
                    <a:pt x="126" y="57"/>
                    <a:pt x="108" y="64"/>
                  </a:cubicBezTo>
                  <a:cubicBezTo>
                    <a:pt x="97" y="68"/>
                    <a:pt x="81" y="88"/>
                    <a:pt x="70" y="102"/>
                  </a:cubicBezTo>
                  <a:cubicBezTo>
                    <a:pt x="66" y="101"/>
                    <a:pt x="61" y="100"/>
                    <a:pt x="56" y="100"/>
                  </a:cubicBezTo>
                  <a:cubicBezTo>
                    <a:pt x="39" y="100"/>
                    <a:pt x="39" y="100"/>
                    <a:pt x="39" y="100"/>
                  </a:cubicBezTo>
                  <a:cubicBezTo>
                    <a:pt x="17" y="100"/>
                    <a:pt x="0" y="111"/>
                    <a:pt x="0" y="124"/>
                  </a:cubicBezTo>
                  <a:cubicBezTo>
                    <a:pt x="0" y="207"/>
                    <a:pt x="0" y="207"/>
                    <a:pt x="0" y="207"/>
                  </a:cubicBezTo>
                  <a:cubicBezTo>
                    <a:pt x="0" y="220"/>
                    <a:pt x="17" y="231"/>
                    <a:pt x="39" y="231"/>
                  </a:cubicBezTo>
                  <a:cubicBezTo>
                    <a:pt x="56" y="231"/>
                    <a:pt x="56" y="231"/>
                    <a:pt x="56" y="231"/>
                  </a:cubicBezTo>
                  <a:cubicBezTo>
                    <a:pt x="58" y="231"/>
                    <a:pt x="61" y="231"/>
                    <a:pt x="63" y="230"/>
                  </a:cubicBezTo>
                  <a:cubicBezTo>
                    <a:pt x="72" y="231"/>
                    <a:pt x="77" y="235"/>
                    <a:pt x="77" y="235"/>
                  </a:cubicBezTo>
                  <a:cubicBezTo>
                    <a:pt x="82" y="252"/>
                    <a:pt x="187" y="244"/>
                    <a:pt x="187" y="244"/>
                  </a:cubicBezTo>
                  <a:cubicBezTo>
                    <a:pt x="237" y="232"/>
                    <a:pt x="221" y="209"/>
                    <a:pt x="221" y="209"/>
                  </a:cubicBezTo>
                  <a:cubicBezTo>
                    <a:pt x="247" y="200"/>
                    <a:pt x="230" y="173"/>
                    <a:pt x="230" y="173"/>
                  </a:cubicBezTo>
                  <a:cubicBezTo>
                    <a:pt x="252" y="157"/>
                    <a:pt x="230" y="136"/>
                    <a:pt x="230" y="136"/>
                  </a:cubicBezTo>
                  <a:close/>
                  <a:moveTo>
                    <a:pt x="140" y="212"/>
                  </a:moveTo>
                  <a:cubicBezTo>
                    <a:pt x="111" y="212"/>
                    <a:pt x="88" y="190"/>
                    <a:pt x="88" y="162"/>
                  </a:cubicBezTo>
                  <a:cubicBezTo>
                    <a:pt x="88" y="134"/>
                    <a:pt x="111" y="111"/>
                    <a:pt x="140" y="111"/>
                  </a:cubicBezTo>
                  <a:cubicBezTo>
                    <a:pt x="168" y="111"/>
                    <a:pt x="191" y="134"/>
                    <a:pt x="191" y="162"/>
                  </a:cubicBezTo>
                  <a:cubicBezTo>
                    <a:pt x="191" y="190"/>
                    <a:pt x="168" y="212"/>
                    <a:pt x="140" y="212"/>
                  </a:cubicBezTo>
                  <a:close/>
                </a:path>
              </a:pathLst>
            </a:custGeom>
            <a:solidFill>
              <a:srgbClr val="F3D7B4"/>
            </a:solidFill>
            <a:ln w="9525">
              <a:noFill/>
            </a:ln>
          </p:spPr>
          <p:txBody>
            <a:bodyPr/>
            <a:p>
              <a:endParaRPr lang="zh-CN" altLang="en-US"/>
            </a:p>
          </p:txBody>
        </p:sp>
        <p:sp>
          <p:nvSpPr>
            <p:cNvPr id="24699" name="Freeform 206"/>
            <p:cNvSpPr>
              <a:spLocks noEditPoints="1"/>
            </p:cNvSpPr>
            <p:nvPr/>
          </p:nvSpPr>
          <p:spPr>
            <a:xfrm>
              <a:off x="4764088" y="4756150"/>
              <a:ext cx="128588" cy="200025"/>
            </a:xfrm>
            <a:custGeom>
              <a:avLst/>
              <a:gdLst/>
              <a:ahLst/>
              <a:cxnLst>
                <a:cxn ang="0">
                  <a:pos x="115729" y="100012"/>
                </a:cxn>
                <a:cxn ang="0">
                  <a:pos x="95155" y="89754"/>
                </a:cxn>
                <a:cxn ang="0">
                  <a:pos x="72009" y="84625"/>
                </a:cxn>
                <a:cxn ang="0">
                  <a:pos x="72009" y="28208"/>
                </a:cxn>
                <a:cxn ang="0">
                  <a:pos x="90011" y="35901"/>
                </a:cxn>
                <a:cxn ang="0">
                  <a:pos x="100298" y="53852"/>
                </a:cxn>
                <a:cxn ang="0">
                  <a:pos x="123444" y="51288"/>
                </a:cxn>
                <a:cxn ang="0">
                  <a:pos x="105442" y="20515"/>
                </a:cxn>
                <a:cxn ang="0">
                  <a:pos x="72009" y="10257"/>
                </a:cxn>
                <a:cxn ang="0">
                  <a:pos x="72009" y="0"/>
                </a:cxn>
                <a:cxn ang="0">
                  <a:pos x="59150" y="0"/>
                </a:cxn>
                <a:cxn ang="0">
                  <a:pos x="59150" y="10257"/>
                </a:cxn>
                <a:cxn ang="0">
                  <a:pos x="23145" y="20515"/>
                </a:cxn>
                <a:cxn ang="0">
                  <a:pos x="5143" y="56417"/>
                </a:cxn>
                <a:cxn ang="0">
                  <a:pos x="10287" y="76932"/>
                </a:cxn>
                <a:cxn ang="0">
                  <a:pos x="28289" y="92319"/>
                </a:cxn>
                <a:cxn ang="0">
                  <a:pos x="59150" y="100012"/>
                </a:cxn>
                <a:cxn ang="0">
                  <a:pos x="59150" y="164123"/>
                </a:cxn>
                <a:cxn ang="0">
                  <a:pos x="33432" y="151300"/>
                </a:cxn>
                <a:cxn ang="0">
                  <a:pos x="25717" y="128221"/>
                </a:cxn>
                <a:cxn ang="0">
                  <a:pos x="0" y="133350"/>
                </a:cxn>
                <a:cxn ang="0">
                  <a:pos x="10287" y="158994"/>
                </a:cxn>
                <a:cxn ang="0">
                  <a:pos x="30861" y="174380"/>
                </a:cxn>
                <a:cxn ang="0">
                  <a:pos x="59150" y="182074"/>
                </a:cxn>
                <a:cxn ang="0">
                  <a:pos x="59150" y="200025"/>
                </a:cxn>
                <a:cxn ang="0">
                  <a:pos x="72009" y="200025"/>
                </a:cxn>
                <a:cxn ang="0">
                  <a:pos x="72009" y="179509"/>
                </a:cxn>
                <a:cxn ang="0">
                  <a:pos x="113157" y="166687"/>
                </a:cxn>
                <a:cxn ang="0">
                  <a:pos x="128588" y="130785"/>
                </a:cxn>
                <a:cxn ang="0">
                  <a:pos x="126016" y="115399"/>
                </a:cxn>
                <a:cxn ang="0">
                  <a:pos x="115729" y="100012"/>
                </a:cxn>
                <a:cxn ang="0">
                  <a:pos x="59150" y="82061"/>
                </a:cxn>
                <a:cxn ang="0">
                  <a:pos x="36004" y="71803"/>
                </a:cxn>
                <a:cxn ang="0">
                  <a:pos x="28289" y="53852"/>
                </a:cxn>
                <a:cxn ang="0">
                  <a:pos x="36004" y="35901"/>
                </a:cxn>
                <a:cxn ang="0">
                  <a:pos x="59150" y="28208"/>
                </a:cxn>
                <a:cxn ang="0">
                  <a:pos x="59150" y="82061"/>
                </a:cxn>
                <a:cxn ang="0">
                  <a:pos x="95155" y="153865"/>
                </a:cxn>
                <a:cxn ang="0">
                  <a:pos x="72009" y="164123"/>
                </a:cxn>
                <a:cxn ang="0">
                  <a:pos x="72009" y="102576"/>
                </a:cxn>
                <a:cxn ang="0">
                  <a:pos x="97726" y="115399"/>
                </a:cxn>
                <a:cxn ang="0">
                  <a:pos x="105442" y="133350"/>
                </a:cxn>
                <a:cxn ang="0">
                  <a:pos x="95155" y="153865"/>
                </a:cxn>
              </a:cxnLst>
              <a:pathLst>
                <a:path w="50" h="78">
                  <a:moveTo>
                    <a:pt x="45" y="39"/>
                  </a:moveTo>
                  <a:cubicBezTo>
                    <a:pt x="43" y="38"/>
                    <a:pt x="40" y="36"/>
                    <a:pt x="37" y="35"/>
                  </a:cubicBezTo>
                  <a:cubicBezTo>
                    <a:pt x="36" y="35"/>
                    <a:pt x="33" y="34"/>
                    <a:pt x="28" y="33"/>
                  </a:cubicBezTo>
                  <a:cubicBezTo>
                    <a:pt x="28" y="11"/>
                    <a:pt x="28" y="11"/>
                    <a:pt x="28" y="11"/>
                  </a:cubicBezTo>
                  <a:cubicBezTo>
                    <a:pt x="31" y="11"/>
                    <a:pt x="34" y="12"/>
                    <a:pt x="35" y="14"/>
                  </a:cubicBezTo>
                  <a:cubicBezTo>
                    <a:pt x="37" y="15"/>
                    <a:pt x="38" y="18"/>
                    <a:pt x="39" y="21"/>
                  </a:cubicBezTo>
                  <a:cubicBezTo>
                    <a:pt x="48" y="20"/>
                    <a:pt x="48" y="20"/>
                    <a:pt x="48" y="20"/>
                  </a:cubicBezTo>
                  <a:cubicBezTo>
                    <a:pt x="48" y="15"/>
                    <a:pt x="45" y="11"/>
                    <a:pt x="41" y="8"/>
                  </a:cubicBezTo>
                  <a:cubicBezTo>
                    <a:pt x="38" y="6"/>
                    <a:pt x="34" y="5"/>
                    <a:pt x="28" y="4"/>
                  </a:cubicBezTo>
                  <a:cubicBezTo>
                    <a:pt x="28" y="0"/>
                    <a:pt x="28" y="0"/>
                    <a:pt x="28" y="0"/>
                  </a:cubicBezTo>
                  <a:cubicBezTo>
                    <a:pt x="23" y="0"/>
                    <a:pt x="23" y="0"/>
                    <a:pt x="23" y="0"/>
                  </a:cubicBezTo>
                  <a:cubicBezTo>
                    <a:pt x="23" y="4"/>
                    <a:pt x="23" y="4"/>
                    <a:pt x="23" y="4"/>
                  </a:cubicBezTo>
                  <a:cubicBezTo>
                    <a:pt x="17" y="5"/>
                    <a:pt x="12" y="6"/>
                    <a:pt x="9" y="8"/>
                  </a:cubicBezTo>
                  <a:cubicBezTo>
                    <a:pt x="4" y="12"/>
                    <a:pt x="2" y="16"/>
                    <a:pt x="2" y="22"/>
                  </a:cubicBezTo>
                  <a:cubicBezTo>
                    <a:pt x="2" y="25"/>
                    <a:pt x="3" y="28"/>
                    <a:pt x="4" y="30"/>
                  </a:cubicBezTo>
                  <a:cubicBezTo>
                    <a:pt x="6" y="32"/>
                    <a:pt x="8" y="34"/>
                    <a:pt x="11" y="36"/>
                  </a:cubicBezTo>
                  <a:cubicBezTo>
                    <a:pt x="15" y="38"/>
                    <a:pt x="19" y="39"/>
                    <a:pt x="23" y="39"/>
                  </a:cubicBezTo>
                  <a:cubicBezTo>
                    <a:pt x="23" y="64"/>
                    <a:pt x="23" y="64"/>
                    <a:pt x="23" y="64"/>
                  </a:cubicBezTo>
                  <a:cubicBezTo>
                    <a:pt x="19" y="64"/>
                    <a:pt x="16" y="62"/>
                    <a:pt x="13" y="59"/>
                  </a:cubicBezTo>
                  <a:cubicBezTo>
                    <a:pt x="12" y="57"/>
                    <a:pt x="10" y="54"/>
                    <a:pt x="10" y="50"/>
                  </a:cubicBezTo>
                  <a:cubicBezTo>
                    <a:pt x="0" y="52"/>
                    <a:pt x="0" y="52"/>
                    <a:pt x="0" y="52"/>
                  </a:cubicBezTo>
                  <a:cubicBezTo>
                    <a:pt x="1" y="56"/>
                    <a:pt x="2" y="59"/>
                    <a:pt x="4" y="62"/>
                  </a:cubicBezTo>
                  <a:cubicBezTo>
                    <a:pt x="6" y="65"/>
                    <a:pt x="9" y="67"/>
                    <a:pt x="12" y="68"/>
                  </a:cubicBezTo>
                  <a:cubicBezTo>
                    <a:pt x="14" y="69"/>
                    <a:pt x="18" y="70"/>
                    <a:pt x="23" y="71"/>
                  </a:cubicBezTo>
                  <a:cubicBezTo>
                    <a:pt x="23" y="78"/>
                    <a:pt x="23" y="78"/>
                    <a:pt x="23" y="78"/>
                  </a:cubicBezTo>
                  <a:cubicBezTo>
                    <a:pt x="28" y="78"/>
                    <a:pt x="28" y="78"/>
                    <a:pt x="28" y="78"/>
                  </a:cubicBezTo>
                  <a:cubicBezTo>
                    <a:pt x="28" y="70"/>
                    <a:pt x="28" y="70"/>
                    <a:pt x="28" y="70"/>
                  </a:cubicBezTo>
                  <a:cubicBezTo>
                    <a:pt x="35" y="70"/>
                    <a:pt x="40" y="68"/>
                    <a:pt x="44" y="65"/>
                  </a:cubicBezTo>
                  <a:cubicBezTo>
                    <a:pt x="48" y="61"/>
                    <a:pt x="50" y="57"/>
                    <a:pt x="50" y="51"/>
                  </a:cubicBezTo>
                  <a:cubicBezTo>
                    <a:pt x="50" y="49"/>
                    <a:pt x="50" y="47"/>
                    <a:pt x="49" y="45"/>
                  </a:cubicBezTo>
                  <a:cubicBezTo>
                    <a:pt x="48" y="42"/>
                    <a:pt x="46" y="41"/>
                    <a:pt x="45" y="39"/>
                  </a:cubicBezTo>
                  <a:close/>
                  <a:moveTo>
                    <a:pt x="23" y="32"/>
                  </a:moveTo>
                  <a:cubicBezTo>
                    <a:pt x="19" y="31"/>
                    <a:pt x="16" y="30"/>
                    <a:pt x="14" y="28"/>
                  </a:cubicBezTo>
                  <a:cubicBezTo>
                    <a:pt x="12" y="26"/>
                    <a:pt x="11" y="24"/>
                    <a:pt x="11" y="21"/>
                  </a:cubicBezTo>
                  <a:cubicBezTo>
                    <a:pt x="11" y="18"/>
                    <a:pt x="12" y="16"/>
                    <a:pt x="14" y="14"/>
                  </a:cubicBezTo>
                  <a:cubicBezTo>
                    <a:pt x="16" y="12"/>
                    <a:pt x="19" y="11"/>
                    <a:pt x="23" y="11"/>
                  </a:cubicBezTo>
                  <a:lnTo>
                    <a:pt x="23" y="32"/>
                  </a:lnTo>
                  <a:close/>
                  <a:moveTo>
                    <a:pt x="37" y="60"/>
                  </a:moveTo>
                  <a:cubicBezTo>
                    <a:pt x="35" y="62"/>
                    <a:pt x="32" y="64"/>
                    <a:pt x="28" y="64"/>
                  </a:cubicBezTo>
                  <a:cubicBezTo>
                    <a:pt x="28" y="40"/>
                    <a:pt x="28" y="40"/>
                    <a:pt x="28" y="40"/>
                  </a:cubicBezTo>
                  <a:cubicBezTo>
                    <a:pt x="33" y="42"/>
                    <a:pt x="37" y="43"/>
                    <a:pt x="38" y="45"/>
                  </a:cubicBezTo>
                  <a:cubicBezTo>
                    <a:pt x="40" y="47"/>
                    <a:pt x="41" y="49"/>
                    <a:pt x="41" y="52"/>
                  </a:cubicBezTo>
                  <a:cubicBezTo>
                    <a:pt x="41" y="55"/>
                    <a:pt x="40" y="58"/>
                    <a:pt x="37" y="60"/>
                  </a:cubicBezTo>
                  <a:close/>
                </a:path>
              </a:pathLst>
            </a:custGeom>
            <a:solidFill>
              <a:srgbClr val="F3D7B4"/>
            </a:solidFill>
            <a:ln w="9525">
              <a:noFill/>
            </a:ln>
          </p:spPr>
          <p:txBody>
            <a:bodyPr/>
            <a:p>
              <a:endParaRPr lang="zh-CN" altLang="en-US"/>
            </a:p>
          </p:txBody>
        </p:sp>
      </p:grpSp>
      <p:grpSp>
        <p:nvGrpSpPr>
          <p:cNvPr id="24700" name="组合 1103"/>
          <p:cNvGrpSpPr/>
          <p:nvPr/>
        </p:nvGrpSpPr>
        <p:grpSpPr>
          <a:xfrm>
            <a:off x="6276975" y="1630363"/>
            <a:ext cx="696913" cy="695325"/>
            <a:chOff x="5387976" y="4303713"/>
            <a:chExt cx="984250" cy="984250"/>
          </a:xfrm>
        </p:grpSpPr>
        <p:sp>
          <p:nvSpPr>
            <p:cNvPr id="24701" name="Freeform 66"/>
            <p:cNvSpPr/>
            <p:nvPr/>
          </p:nvSpPr>
          <p:spPr>
            <a:xfrm>
              <a:off x="5387976" y="4303713"/>
              <a:ext cx="984250" cy="984250"/>
            </a:xfrm>
            <a:custGeom>
              <a:avLst/>
              <a:gdLst/>
              <a:ahLst/>
              <a:cxnLst>
                <a:cxn ang="0">
                  <a:pos x="984250" y="786372"/>
                </a:cxn>
                <a:cxn ang="0">
                  <a:pos x="783802" y="984250"/>
                </a:cxn>
                <a:cxn ang="0">
                  <a:pos x="197877" y="984250"/>
                </a:cxn>
                <a:cxn ang="0">
                  <a:pos x="0" y="786372"/>
                </a:cxn>
                <a:cxn ang="0">
                  <a:pos x="0" y="200447"/>
                </a:cxn>
                <a:cxn ang="0">
                  <a:pos x="197877" y="0"/>
                </a:cxn>
                <a:cxn ang="0">
                  <a:pos x="783802" y="0"/>
                </a:cxn>
                <a:cxn ang="0">
                  <a:pos x="984250" y="200447"/>
                </a:cxn>
                <a:cxn ang="0">
                  <a:pos x="984250" y="786372"/>
                </a:cxn>
              </a:cxnLst>
              <a:pathLst>
                <a:path w="383" h="383">
                  <a:moveTo>
                    <a:pt x="383" y="306"/>
                  </a:moveTo>
                  <a:cubicBezTo>
                    <a:pt x="383" y="349"/>
                    <a:pt x="348" y="383"/>
                    <a:pt x="305" y="383"/>
                  </a:cubicBezTo>
                  <a:cubicBezTo>
                    <a:pt x="77" y="383"/>
                    <a:pt x="77" y="383"/>
                    <a:pt x="77" y="383"/>
                  </a:cubicBezTo>
                  <a:cubicBezTo>
                    <a:pt x="34" y="383"/>
                    <a:pt x="0" y="349"/>
                    <a:pt x="0" y="306"/>
                  </a:cubicBezTo>
                  <a:cubicBezTo>
                    <a:pt x="0" y="78"/>
                    <a:pt x="0" y="78"/>
                    <a:pt x="0" y="78"/>
                  </a:cubicBezTo>
                  <a:cubicBezTo>
                    <a:pt x="0" y="35"/>
                    <a:pt x="34" y="0"/>
                    <a:pt x="77" y="0"/>
                  </a:cubicBezTo>
                  <a:cubicBezTo>
                    <a:pt x="305" y="0"/>
                    <a:pt x="305" y="0"/>
                    <a:pt x="305" y="0"/>
                  </a:cubicBezTo>
                  <a:cubicBezTo>
                    <a:pt x="348" y="0"/>
                    <a:pt x="383" y="35"/>
                    <a:pt x="383" y="78"/>
                  </a:cubicBezTo>
                  <a:cubicBezTo>
                    <a:pt x="383" y="306"/>
                    <a:pt x="383" y="306"/>
                    <a:pt x="383" y="306"/>
                  </a:cubicBezTo>
                </a:path>
              </a:pathLst>
            </a:custGeom>
            <a:solidFill>
              <a:srgbClr val="6A1D15"/>
            </a:solidFill>
            <a:ln w="9525">
              <a:noFill/>
            </a:ln>
          </p:spPr>
          <p:txBody>
            <a:bodyPr/>
            <a:p>
              <a:endParaRPr lang="zh-CN" altLang="en-US"/>
            </a:p>
          </p:txBody>
        </p:sp>
        <p:sp>
          <p:nvSpPr>
            <p:cNvPr id="24702" name="Freeform 208"/>
            <p:cNvSpPr/>
            <p:nvPr/>
          </p:nvSpPr>
          <p:spPr>
            <a:xfrm>
              <a:off x="5837238" y="4691063"/>
              <a:ext cx="36513" cy="73025"/>
            </a:xfrm>
            <a:custGeom>
              <a:avLst/>
              <a:gdLst/>
              <a:ahLst/>
              <a:cxnLst>
                <a:cxn ang="0">
                  <a:pos x="0" y="36512"/>
                </a:cxn>
                <a:cxn ang="0">
                  <a:pos x="7824" y="57376"/>
                </a:cxn>
                <a:cxn ang="0">
                  <a:pos x="36513" y="73025"/>
                </a:cxn>
                <a:cxn ang="0">
                  <a:pos x="36513" y="0"/>
                </a:cxn>
                <a:cxn ang="0">
                  <a:pos x="7824" y="13040"/>
                </a:cxn>
                <a:cxn ang="0">
                  <a:pos x="0" y="36512"/>
                </a:cxn>
              </a:cxnLst>
              <a:pathLst>
                <a:path w="14" h="28">
                  <a:moveTo>
                    <a:pt x="0" y="14"/>
                  </a:moveTo>
                  <a:cubicBezTo>
                    <a:pt x="0" y="17"/>
                    <a:pt x="1" y="20"/>
                    <a:pt x="3" y="22"/>
                  </a:cubicBezTo>
                  <a:cubicBezTo>
                    <a:pt x="5" y="25"/>
                    <a:pt x="9" y="26"/>
                    <a:pt x="14" y="28"/>
                  </a:cubicBezTo>
                  <a:cubicBezTo>
                    <a:pt x="14" y="0"/>
                    <a:pt x="14" y="0"/>
                    <a:pt x="14" y="0"/>
                  </a:cubicBezTo>
                  <a:cubicBezTo>
                    <a:pt x="10" y="1"/>
                    <a:pt x="6" y="2"/>
                    <a:pt x="3" y="5"/>
                  </a:cubicBezTo>
                  <a:cubicBezTo>
                    <a:pt x="1" y="7"/>
                    <a:pt x="0" y="10"/>
                    <a:pt x="0" y="14"/>
                  </a:cubicBezTo>
                  <a:close/>
                </a:path>
              </a:pathLst>
            </a:custGeom>
            <a:solidFill>
              <a:srgbClr val="DDEDD4"/>
            </a:solidFill>
            <a:ln w="9525">
              <a:noFill/>
            </a:ln>
          </p:spPr>
          <p:txBody>
            <a:bodyPr/>
            <a:p>
              <a:endParaRPr lang="zh-CN" altLang="en-US"/>
            </a:p>
          </p:txBody>
        </p:sp>
        <p:sp>
          <p:nvSpPr>
            <p:cNvPr id="24703" name="Freeform 209"/>
            <p:cNvSpPr>
              <a:spLocks noEditPoints="1"/>
            </p:cNvSpPr>
            <p:nvPr/>
          </p:nvSpPr>
          <p:spPr>
            <a:xfrm>
              <a:off x="5591176" y="4548188"/>
              <a:ext cx="581025" cy="415925"/>
            </a:xfrm>
            <a:custGeom>
              <a:avLst/>
              <a:gdLst/>
              <a:ahLst/>
              <a:cxnLst>
                <a:cxn ang="0">
                  <a:pos x="509039" y="64185"/>
                </a:cxn>
                <a:cxn ang="0">
                  <a:pos x="375352" y="64185"/>
                </a:cxn>
                <a:cxn ang="0">
                  <a:pos x="357356" y="25674"/>
                </a:cxn>
                <a:cxn ang="0">
                  <a:pos x="293083" y="0"/>
                </a:cxn>
                <a:cxn ang="0">
                  <a:pos x="226239" y="25674"/>
                </a:cxn>
                <a:cxn ang="0">
                  <a:pos x="205672" y="64185"/>
                </a:cxn>
                <a:cxn ang="0">
                  <a:pos x="71985" y="64185"/>
                </a:cxn>
                <a:cxn ang="0">
                  <a:pos x="0" y="136074"/>
                </a:cxn>
                <a:cxn ang="0">
                  <a:pos x="0" y="344036"/>
                </a:cxn>
                <a:cxn ang="0">
                  <a:pos x="71985" y="415925"/>
                </a:cxn>
                <a:cxn ang="0">
                  <a:pos x="509039" y="415925"/>
                </a:cxn>
                <a:cxn ang="0">
                  <a:pos x="581025" y="344036"/>
                </a:cxn>
                <a:cxn ang="0">
                  <a:pos x="581025" y="136074"/>
                </a:cxn>
                <a:cxn ang="0">
                  <a:pos x="509039" y="64185"/>
                </a:cxn>
                <a:cxn ang="0">
                  <a:pos x="251948" y="46213"/>
                </a:cxn>
                <a:cxn ang="0">
                  <a:pos x="293083" y="30809"/>
                </a:cxn>
                <a:cxn ang="0">
                  <a:pos x="331647" y="46213"/>
                </a:cxn>
                <a:cxn ang="0">
                  <a:pos x="341930" y="64185"/>
                </a:cxn>
                <a:cxn ang="0">
                  <a:pos x="241665" y="64185"/>
                </a:cxn>
                <a:cxn ang="0">
                  <a:pos x="251948" y="46213"/>
                </a:cxn>
                <a:cxn ang="0">
                  <a:pos x="349643" y="323497"/>
                </a:cxn>
                <a:cxn ang="0">
                  <a:pos x="300796" y="341469"/>
                </a:cxn>
                <a:cxn ang="0">
                  <a:pos x="300796" y="367143"/>
                </a:cxn>
                <a:cxn ang="0">
                  <a:pos x="282799" y="367143"/>
                </a:cxn>
                <a:cxn ang="0">
                  <a:pos x="282799" y="341469"/>
                </a:cxn>
                <a:cxn ang="0">
                  <a:pos x="246807" y="333766"/>
                </a:cxn>
                <a:cxn ang="0">
                  <a:pos x="223668" y="313227"/>
                </a:cxn>
                <a:cxn ang="0">
                  <a:pos x="210814" y="279850"/>
                </a:cxn>
                <a:cxn ang="0">
                  <a:pos x="241665" y="274715"/>
                </a:cxn>
                <a:cxn ang="0">
                  <a:pos x="251948" y="305525"/>
                </a:cxn>
                <a:cxn ang="0">
                  <a:pos x="282799" y="320929"/>
                </a:cxn>
                <a:cxn ang="0">
                  <a:pos x="282799" y="238771"/>
                </a:cxn>
                <a:cxn ang="0">
                  <a:pos x="246807" y="225934"/>
                </a:cxn>
                <a:cxn ang="0">
                  <a:pos x="223668" y="207962"/>
                </a:cxn>
                <a:cxn ang="0">
                  <a:pos x="215956" y="182288"/>
                </a:cxn>
                <a:cxn ang="0">
                  <a:pos x="239094" y="136074"/>
                </a:cxn>
                <a:cxn ang="0">
                  <a:pos x="282799" y="123237"/>
                </a:cxn>
                <a:cxn ang="0">
                  <a:pos x="282799" y="110399"/>
                </a:cxn>
                <a:cxn ang="0">
                  <a:pos x="300796" y="110399"/>
                </a:cxn>
                <a:cxn ang="0">
                  <a:pos x="300796" y="123237"/>
                </a:cxn>
                <a:cxn ang="0">
                  <a:pos x="341930" y="136074"/>
                </a:cxn>
                <a:cxn ang="0">
                  <a:pos x="365068" y="174585"/>
                </a:cxn>
                <a:cxn ang="0">
                  <a:pos x="334217" y="177153"/>
                </a:cxn>
                <a:cxn ang="0">
                  <a:pos x="323934" y="154046"/>
                </a:cxn>
                <a:cxn ang="0">
                  <a:pos x="300796" y="143776"/>
                </a:cxn>
                <a:cxn ang="0">
                  <a:pos x="300796" y="218232"/>
                </a:cxn>
                <a:cxn ang="0">
                  <a:pos x="329076" y="225934"/>
                </a:cxn>
                <a:cxn ang="0">
                  <a:pos x="352214" y="238771"/>
                </a:cxn>
                <a:cxn ang="0">
                  <a:pos x="365068" y="256743"/>
                </a:cxn>
                <a:cxn ang="0">
                  <a:pos x="370210" y="279850"/>
                </a:cxn>
                <a:cxn ang="0">
                  <a:pos x="349643" y="323497"/>
                </a:cxn>
              </a:cxnLst>
              <a:pathLst>
                <a:path w="226" h="162">
                  <a:moveTo>
                    <a:pt x="198" y="25"/>
                  </a:moveTo>
                  <a:cubicBezTo>
                    <a:pt x="146" y="25"/>
                    <a:pt x="146" y="25"/>
                    <a:pt x="146" y="25"/>
                  </a:cubicBezTo>
                  <a:cubicBezTo>
                    <a:pt x="145" y="20"/>
                    <a:pt x="143" y="15"/>
                    <a:pt x="139" y="10"/>
                  </a:cubicBezTo>
                  <a:cubicBezTo>
                    <a:pt x="133" y="4"/>
                    <a:pt x="125" y="0"/>
                    <a:pt x="114" y="0"/>
                  </a:cubicBezTo>
                  <a:cubicBezTo>
                    <a:pt x="103" y="0"/>
                    <a:pt x="94" y="4"/>
                    <a:pt x="88" y="10"/>
                  </a:cubicBezTo>
                  <a:cubicBezTo>
                    <a:pt x="84" y="15"/>
                    <a:pt x="82" y="20"/>
                    <a:pt x="80" y="25"/>
                  </a:cubicBezTo>
                  <a:cubicBezTo>
                    <a:pt x="28" y="25"/>
                    <a:pt x="28" y="25"/>
                    <a:pt x="28" y="25"/>
                  </a:cubicBezTo>
                  <a:cubicBezTo>
                    <a:pt x="13" y="25"/>
                    <a:pt x="0" y="38"/>
                    <a:pt x="0" y="53"/>
                  </a:cubicBezTo>
                  <a:cubicBezTo>
                    <a:pt x="0" y="134"/>
                    <a:pt x="0" y="134"/>
                    <a:pt x="0" y="134"/>
                  </a:cubicBezTo>
                  <a:cubicBezTo>
                    <a:pt x="0" y="149"/>
                    <a:pt x="13" y="162"/>
                    <a:pt x="28" y="162"/>
                  </a:cubicBezTo>
                  <a:cubicBezTo>
                    <a:pt x="198" y="162"/>
                    <a:pt x="198" y="162"/>
                    <a:pt x="198" y="162"/>
                  </a:cubicBezTo>
                  <a:cubicBezTo>
                    <a:pt x="213" y="162"/>
                    <a:pt x="226" y="149"/>
                    <a:pt x="226" y="134"/>
                  </a:cubicBezTo>
                  <a:cubicBezTo>
                    <a:pt x="226" y="53"/>
                    <a:pt x="226" y="53"/>
                    <a:pt x="226" y="53"/>
                  </a:cubicBezTo>
                  <a:cubicBezTo>
                    <a:pt x="226" y="38"/>
                    <a:pt x="213" y="25"/>
                    <a:pt x="198" y="25"/>
                  </a:cubicBezTo>
                  <a:close/>
                  <a:moveTo>
                    <a:pt x="98" y="18"/>
                  </a:moveTo>
                  <a:cubicBezTo>
                    <a:pt x="101" y="14"/>
                    <a:pt x="107" y="12"/>
                    <a:pt x="114" y="12"/>
                  </a:cubicBezTo>
                  <a:cubicBezTo>
                    <a:pt x="121" y="12"/>
                    <a:pt x="126" y="14"/>
                    <a:pt x="129" y="18"/>
                  </a:cubicBezTo>
                  <a:cubicBezTo>
                    <a:pt x="131" y="20"/>
                    <a:pt x="132" y="22"/>
                    <a:pt x="133" y="25"/>
                  </a:cubicBezTo>
                  <a:cubicBezTo>
                    <a:pt x="94" y="25"/>
                    <a:pt x="94" y="25"/>
                    <a:pt x="94" y="25"/>
                  </a:cubicBezTo>
                  <a:cubicBezTo>
                    <a:pt x="95" y="23"/>
                    <a:pt x="96" y="20"/>
                    <a:pt x="98" y="18"/>
                  </a:cubicBezTo>
                  <a:close/>
                  <a:moveTo>
                    <a:pt x="136" y="126"/>
                  </a:moveTo>
                  <a:cubicBezTo>
                    <a:pt x="131" y="130"/>
                    <a:pt x="125" y="133"/>
                    <a:pt x="117" y="133"/>
                  </a:cubicBezTo>
                  <a:cubicBezTo>
                    <a:pt x="117" y="143"/>
                    <a:pt x="117" y="143"/>
                    <a:pt x="117" y="143"/>
                  </a:cubicBezTo>
                  <a:cubicBezTo>
                    <a:pt x="110" y="143"/>
                    <a:pt x="110" y="143"/>
                    <a:pt x="110" y="143"/>
                  </a:cubicBezTo>
                  <a:cubicBezTo>
                    <a:pt x="110" y="133"/>
                    <a:pt x="110" y="133"/>
                    <a:pt x="110" y="133"/>
                  </a:cubicBezTo>
                  <a:cubicBezTo>
                    <a:pt x="104" y="133"/>
                    <a:pt x="100" y="131"/>
                    <a:pt x="96" y="130"/>
                  </a:cubicBezTo>
                  <a:cubicBezTo>
                    <a:pt x="92" y="128"/>
                    <a:pt x="89" y="126"/>
                    <a:pt x="87" y="122"/>
                  </a:cubicBezTo>
                  <a:cubicBezTo>
                    <a:pt x="84" y="119"/>
                    <a:pt x="83" y="114"/>
                    <a:pt x="82" y="109"/>
                  </a:cubicBezTo>
                  <a:cubicBezTo>
                    <a:pt x="94" y="107"/>
                    <a:pt x="94" y="107"/>
                    <a:pt x="94" y="107"/>
                  </a:cubicBezTo>
                  <a:cubicBezTo>
                    <a:pt x="95" y="113"/>
                    <a:pt x="96" y="116"/>
                    <a:pt x="98" y="119"/>
                  </a:cubicBezTo>
                  <a:cubicBezTo>
                    <a:pt x="102" y="122"/>
                    <a:pt x="106" y="124"/>
                    <a:pt x="110" y="125"/>
                  </a:cubicBezTo>
                  <a:cubicBezTo>
                    <a:pt x="110" y="93"/>
                    <a:pt x="110" y="93"/>
                    <a:pt x="110" y="93"/>
                  </a:cubicBezTo>
                  <a:cubicBezTo>
                    <a:pt x="105" y="92"/>
                    <a:pt x="100" y="91"/>
                    <a:pt x="96" y="88"/>
                  </a:cubicBezTo>
                  <a:cubicBezTo>
                    <a:pt x="92" y="87"/>
                    <a:pt x="89" y="84"/>
                    <a:pt x="87" y="81"/>
                  </a:cubicBezTo>
                  <a:cubicBezTo>
                    <a:pt x="85" y="78"/>
                    <a:pt x="84" y="74"/>
                    <a:pt x="84" y="71"/>
                  </a:cubicBezTo>
                  <a:cubicBezTo>
                    <a:pt x="84" y="63"/>
                    <a:pt x="87" y="58"/>
                    <a:pt x="93" y="53"/>
                  </a:cubicBezTo>
                  <a:cubicBezTo>
                    <a:pt x="97" y="50"/>
                    <a:pt x="102" y="49"/>
                    <a:pt x="110" y="48"/>
                  </a:cubicBezTo>
                  <a:cubicBezTo>
                    <a:pt x="110" y="43"/>
                    <a:pt x="110" y="43"/>
                    <a:pt x="110" y="43"/>
                  </a:cubicBezTo>
                  <a:cubicBezTo>
                    <a:pt x="117" y="43"/>
                    <a:pt x="117" y="43"/>
                    <a:pt x="117" y="43"/>
                  </a:cubicBezTo>
                  <a:cubicBezTo>
                    <a:pt x="117" y="48"/>
                    <a:pt x="117" y="48"/>
                    <a:pt x="117" y="48"/>
                  </a:cubicBezTo>
                  <a:cubicBezTo>
                    <a:pt x="123" y="48"/>
                    <a:pt x="129" y="50"/>
                    <a:pt x="133" y="53"/>
                  </a:cubicBezTo>
                  <a:cubicBezTo>
                    <a:pt x="138" y="57"/>
                    <a:pt x="141" y="62"/>
                    <a:pt x="142" y="68"/>
                  </a:cubicBezTo>
                  <a:cubicBezTo>
                    <a:pt x="130" y="69"/>
                    <a:pt x="130" y="69"/>
                    <a:pt x="130" y="69"/>
                  </a:cubicBezTo>
                  <a:cubicBezTo>
                    <a:pt x="129" y="66"/>
                    <a:pt x="128" y="63"/>
                    <a:pt x="126" y="60"/>
                  </a:cubicBezTo>
                  <a:cubicBezTo>
                    <a:pt x="123" y="58"/>
                    <a:pt x="120" y="57"/>
                    <a:pt x="117" y="56"/>
                  </a:cubicBezTo>
                  <a:cubicBezTo>
                    <a:pt x="117" y="85"/>
                    <a:pt x="117" y="85"/>
                    <a:pt x="117" y="85"/>
                  </a:cubicBezTo>
                  <a:cubicBezTo>
                    <a:pt x="123" y="86"/>
                    <a:pt x="126" y="87"/>
                    <a:pt x="128" y="88"/>
                  </a:cubicBezTo>
                  <a:cubicBezTo>
                    <a:pt x="132" y="89"/>
                    <a:pt x="135" y="91"/>
                    <a:pt x="137" y="93"/>
                  </a:cubicBezTo>
                  <a:cubicBezTo>
                    <a:pt x="139" y="95"/>
                    <a:pt x="141" y="97"/>
                    <a:pt x="142" y="100"/>
                  </a:cubicBezTo>
                  <a:cubicBezTo>
                    <a:pt x="143" y="102"/>
                    <a:pt x="144" y="105"/>
                    <a:pt x="144" y="109"/>
                  </a:cubicBezTo>
                  <a:cubicBezTo>
                    <a:pt x="144" y="115"/>
                    <a:pt x="141" y="121"/>
                    <a:pt x="136" y="126"/>
                  </a:cubicBezTo>
                  <a:close/>
                </a:path>
              </a:pathLst>
            </a:custGeom>
            <a:solidFill>
              <a:srgbClr val="DDEDD4"/>
            </a:solidFill>
            <a:ln w="9525">
              <a:noFill/>
            </a:ln>
          </p:spPr>
          <p:txBody>
            <a:bodyPr/>
            <a:p>
              <a:endParaRPr lang="zh-CN" altLang="en-US"/>
            </a:p>
          </p:txBody>
        </p:sp>
        <p:sp>
          <p:nvSpPr>
            <p:cNvPr id="24704" name="Freeform 210"/>
            <p:cNvSpPr/>
            <p:nvPr/>
          </p:nvSpPr>
          <p:spPr>
            <a:xfrm>
              <a:off x="5891213" y="4791075"/>
              <a:ext cx="39688" cy="77788"/>
            </a:xfrm>
            <a:custGeom>
              <a:avLst/>
              <a:gdLst/>
              <a:ahLst/>
              <a:cxnLst>
                <a:cxn ang="0">
                  <a:pos x="0" y="0"/>
                </a:cxn>
                <a:cxn ang="0">
                  <a:pos x="0" y="77788"/>
                </a:cxn>
                <a:cxn ang="0">
                  <a:pos x="29104" y="64823"/>
                </a:cxn>
                <a:cxn ang="0">
                  <a:pos x="39688" y="36301"/>
                </a:cxn>
                <a:cxn ang="0">
                  <a:pos x="31750" y="12964"/>
                </a:cxn>
                <a:cxn ang="0">
                  <a:pos x="0" y="0"/>
                </a:cxn>
              </a:cxnLst>
              <a:pathLst>
                <a:path w="15" h="30">
                  <a:moveTo>
                    <a:pt x="0" y="0"/>
                  </a:moveTo>
                  <a:cubicBezTo>
                    <a:pt x="0" y="30"/>
                    <a:pt x="0" y="30"/>
                    <a:pt x="0" y="30"/>
                  </a:cubicBezTo>
                  <a:cubicBezTo>
                    <a:pt x="4" y="29"/>
                    <a:pt x="8" y="28"/>
                    <a:pt x="11" y="25"/>
                  </a:cubicBezTo>
                  <a:cubicBezTo>
                    <a:pt x="14" y="22"/>
                    <a:pt x="15" y="18"/>
                    <a:pt x="15" y="14"/>
                  </a:cubicBezTo>
                  <a:cubicBezTo>
                    <a:pt x="15" y="11"/>
                    <a:pt x="14" y="8"/>
                    <a:pt x="12" y="5"/>
                  </a:cubicBezTo>
                  <a:cubicBezTo>
                    <a:pt x="10" y="3"/>
                    <a:pt x="6" y="1"/>
                    <a:pt x="0" y="0"/>
                  </a:cubicBezTo>
                  <a:close/>
                </a:path>
              </a:pathLst>
            </a:custGeom>
            <a:solidFill>
              <a:srgbClr val="DDEDD4"/>
            </a:solidFill>
            <a:ln w="9525">
              <a:noFill/>
            </a:ln>
          </p:spPr>
          <p:txBody>
            <a:bodyPr/>
            <a:p>
              <a:endParaRPr lang="zh-CN" altLang="en-US"/>
            </a:p>
          </p:txBody>
        </p:sp>
      </p:grpSp>
      <p:grpSp>
        <p:nvGrpSpPr>
          <p:cNvPr id="24705" name="组合 133"/>
          <p:cNvGrpSpPr/>
          <p:nvPr/>
        </p:nvGrpSpPr>
        <p:grpSpPr>
          <a:xfrm>
            <a:off x="1366838" y="3646488"/>
            <a:ext cx="598487" cy="406400"/>
            <a:chOff x="466674" y="51125"/>
            <a:chExt cx="262417" cy="178723"/>
          </a:xfrm>
        </p:grpSpPr>
        <p:sp>
          <p:nvSpPr>
            <p:cNvPr id="24706" name="Freeform 7"/>
            <p:cNvSpPr/>
            <p:nvPr/>
          </p:nvSpPr>
          <p:spPr>
            <a:xfrm>
              <a:off x="466674" y="67690"/>
              <a:ext cx="262417" cy="162158"/>
            </a:xfrm>
            <a:custGeom>
              <a:avLst/>
              <a:gdLst/>
              <a:ahLst/>
              <a:cxnLst>
                <a:cxn ang="0">
                  <a:pos x="0" y="0"/>
                </a:cxn>
                <a:cxn ang="0">
                  <a:pos x="0" y="143684"/>
                </a:cxn>
                <a:cxn ang="0">
                  <a:pos x="14463" y="162158"/>
                </a:cxn>
                <a:cxn ang="0">
                  <a:pos x="245886" y="162158"/>
                </a:cxn>
                <a:cxn ang="0">
                  <a:pos x="262417" y="143684"/>
                </a:cxn>
                <a:cxn ang="0">
                  <a:pos x="262417" y="0"/>
                </a:cxn>
                <a:cxn ang="0">
                  <a:pos x="130175" y="65684"/>
                </a:cxn>
                <a:cxn ang="0">
                  <a:pos x="0" y="0"/>
                </a:cxn>
              </a:cxnLst>
              <a:pathLst>
                <a:path w="127" h="79">
                  <a:moveTo>
                    <a:pt x="0" y="0"/>
                  </a:moveTo>
                  <a:cubicBezTo>
                    <a:pt x="0" y="70"/>
                    <a:pt x="0" y="70"/>
                    <a:pt x="0" y="70"/>
                  </a:cubicBezTo>
                  <a:cubicBezTo>
                    <a:pt x="0" y="75"/>
                    <a:pt x="3" y="79"/>
                    <a:pt x="7" y="79"/>
                  </a:cubicBezTo>
                  <a:cubicBezTo>
                    <a:pt x="119" y="79"/>
                    <a:pt x="119" y="79"/>
                    <a:pt x="119" y="79"/>
                  </a:cubicBezTo>
                  <a:cubicBezTo>
                    <a:pt x="124" y="79"/>
                    <a:pt x="127" y="75"/>
                    <a:pt x="127" y="70"/>
                  </a:cubicBezTo>
                  <a:cubicBezTo>
                    <a:pt x="127" y="0"/>
                    <a:pt x="127" y="0"/>
                    <a:pt x="127" y="0"/>
                  </a:cubicBezTo>
                  <a:cubicBezTo>
                    <a:pt x="63" y="32"/>
                    <a:pt x="63" y="32"/>
                    <a:pt x="63" y="32"/>
                  </a:cubicBezTo>
                  <a:cubicBezTo>
                    <a:pt x="0" y="0"/>
                    <a:pt x="0" y="0"/>
                    <a:pt x="0" y="0"/>
                  </a:cubicBezTo>
                </a:path>
              </a:pathLst>
            </a:custGeom>
            <a:solidFill>
              <a:srgbClr val="EAE8DB"/>
            </a:solidFill>
            <a:ln w="9525">
              <a:noFill/>
            </a:ln>
          </p:spPr>
          <p:txBody>
            <a:bodyPr/>
            <a:p>
              <a:endParaRPr lang="zh-CN" altLang="en-US"/>
            </a:p>
          </p:txBody>
        </p:sp>
        <p:sp>
          <p:nvSpPr>
            <p:cNvPr id="24707" name="Freeform 8"/>
            <p:cNvSpPr/>
            <p:nvPr/>
          </p:nvSpPr>
          <p:spPr>
            <a:xfrm>
              <a:off x="493700" y="133076"/>
              <a:ext cx="208364" cy="96772"/>
            </a:xfrm>
            <a:custGeom>
              <a:avLst/>
              <a:gdLst/>
              <a:ahLst/>
              <a:cxnLst>
                <a:cxn ang="0">
                  <a:pos x="0" y="96772"/>
                </a:cxn>
                <a:cxn ang="0">
                  <a:pos x="105489" y="0"/>
                </a:cxn>
                <a:cxn ang="0">
                  <a:pos x="208364" y="96772"/>
                </a:cxn>
                <a:cxn ang="0">
                  <a:pos x="0" y="96772"/>
                </a:cxn>
              </a:cxnLst>
              <a:pathLst>
                <a:path w="239" h="111">
                  <a:moveTo>
                    <a:pt x="0" y="111"/>
                  </a:moveTo>
                  <a:lnTo>
                    <a:pt x="121" y="0"/>
                  </a:lnTo>
                  <a:lnTo>
                    <a:pt x="239" y="111"/>
                  </a:lnTo>
                  <a:lnTo>
                    <a:pt x="0" y="111"/>
                  </a:lnTo>
                  <a:close/>
                </a:path>
              </a:pathLst>
            </a:custGeom>
            <a:solidFill>
              <a:srgbClr val="D8D5CA"/>
            </a:solidFill>
            <a:ln w="9525">
              <a:noFill/>
            </a:ln>
          </p:spPr>
          <p:txBody>
            <a:bodyPr/>
            <a:p>
              <a:endParaRPr lang="zh-CN" altLang="en-US"/>
            </a:p>
          </p:txBody>
        </p:sp>
        <p:sp>
          <p:nvSpPr>
            <p:cNvPr id="24708" name="Freeform 9"/>
            <p:cNvSpPr/>
            <p:nvPr/>
          </p:nvSpPr>
          <p:spPr>
            <a:xfrm>
              <a:off x="493700" y="133076"/>
              <a:ext cx="208364" cy="96772"/>
            </a:xfrm>
            <a:custGeom>
              <a:avLst/>
              <a:gdLst/>
              <a:ahLst/>
              <a:cxnLst>
                <a:cxn ang="0">
                  <a:pos x="0" y="96772"/>
                </a:cxn>
                <a:cxn ang="0">
                  <a:pos x="105489" y="0"/>
                </a:cxn>
                <a:cxn ang="0">
                  <a:pos x="208364" y="96772"/>
                </a:cxn>
                <a:cxn ang="0">
                  <a:pos x="0" y="96772"/>
                </a:cxn>
              </a:cxnLst>
              <a:pathLst>
                <a:path w="239" h="111">
                  <a:moveTo>
                    <a:pt x="0" y="111"/>
                  </a:moveTo>
                  <a:lnTo>
                    <a:pt x="121" y="0"/>
                  </a:lnTo>
                  <a:lnTo>
                    <a:pt x="239" y="111"/>
                  </a:lnTo>
                  <a:lnTo>
                    <a:pt x="0" y="111"/>
                  </a:lnTo>
                </a:path>
              </a:pathLst>
            </a:custGeom>
            <a:noFill/>
            <a:ln w="9525">
              <a:noFill/>
            </a:ln>
          </p:spPr>
          <p:txBody>
            <a:bodyPr/>
            <a:p>
              <a:endParaRPr lang="zh-CN" altLang="en-US"/>
            </a:p>
          </p:txBody>
        </p:sp>
        <p:sp>
          <p:nvSpPr>
            <p:cNvPr id="24709" name="Freeform 10"/>
            <p:cNvSpPr/>
            <p:nvPr/>
          </p:nvSpPr>
          <p:spPr>
            <a:xfrm>
              <a:off x="466674" y="67690"/>
              <a:ext cx="262417" cy="65387"/>
            </a:xfrm>
            <a:custGeom>
              <a:avLst/>
              <a:gdLst/>
              <a:ahLst/>
              <a:cxnLst>
                <a:cxn ang="0">
                  <a:pos x="262417" y="0"/>
                </a:cxn>
                <a:cxn ang="0">
                  <a:pos x="0" y="0"/>
                </a:cxn>
                <a:cxn ang="0">
                  <a:pos x="129900" y="65387"/>
                </a:cxn>
                <a:cxn ang="0">
                  <a:pos x="262417" y="0"/>
                </a:cxn>
              </a:cxnLst>
              <a:pathLst>
                <a:path w="301" h="75">
                  <a:moveTo>
                    <a:pt x="301" y="0"/>
                  </a:moveTo>
                  <a:lnTo>
                    <a:pt x="0" y="0"/>
                  </a:lnTo>
                  <a:lnTo>
                    <a:pt x="149" y="75"/>
                  </a:lnTo>
                  <a:lnTo>
                    <a:pt x="301" y="0"/>
                  </a:lnTo>
                  <a:close/>
                </a:path>
              </a:pathLst>
            </a:custGeom>
            <a:solidFill>
              <a:srgbClr val="84847C"/>
            </a:solidFill>
            <a:ln w="9525">
              <a:noFill/>
            </a:ln>
          </p:spPr>
          <p:txBody>
            <a:bodyPr/>
            <a:p>
              <a:endParaRPr lang="zh-CN" altLang="en-US"/>
            </a:p>
          </p:txBody>
        </p:sp>
        <p:sp>
          <p:nvSpPr>
            <p:cNvPr id="24710" name="Freeform 11"/>
            <p:cNvSpPr/>
            <p:nvPr/>
          </p:nvSpPr>
          <p:spPr>
            <a:xfrm>
              <a:off x="466674" y="67690"/>
              <a:ext cx="262417" cy="65387"/>
            </a:xfrm>
            <a:custGeom>
              <a:avLst/>
              <a:gdLst/>
              <a:ahLst/>
              <a:cxnLst>
                <a:cxn ang="0">
                  <a:pos x="262417" y="0"/>
                </a:cxn>
                <a:cxn ang="0">
                  <a:pos x="0" y="0"/>
                </a:cxn>
                <a:cxn ang="0">
                  <a:pos x="129900" y="65387"/>
                </a:cxn>
                <a:cxn ang="0">
                  <a:pos x="262417" y="0"/>
                </a:cxn>
              </a:cxnLst>
              <a:pathLst>
                <a:path w="301" h="75">
                  <a:moveTo>
                    <a:pt x="301" y="0"/>
                  </a:moveTo>
                  <a:lnTo>
                    <a:pt x="0" y="0"/>
                  </a:lnTo>
                  <a:lnTo>
                    <a:pt x="149" y="75"/>
                  </a:lnTo>
                  <a:lnTo>
                    <a:pt x="301" y="0"/>
                  </a:lnTo>
                </a:path>
              </a:pathLst>
            </a:custGeom>
            <a:noFill/>
            <a:ln w="9525">
              <a:noFill/>
            </a:ln>
          </p:spPr>
          <p:txBody>
            <a:bodyPr/>
            <a:p>
              <a:endParaRPr lang="zh-CN" altLang="en-US"/>
            </a:p>
          </p:txBody>
        </p:sp>
        <p:sp>
          <p:nvSpPr>
            <p:cNvPr id="24711" name="Freeform 12"/>
            <p:cNvSpPr/>
            <p:nvPr/>
          </p:nvSpPr>
          <p:spPr>
            <a:xfrm>
              <a:off x="466674" y="67690"/>
              <a:ext cx="262417" cy="80207"/>
            </a:xfrm>
            <a:custGeom>
              <a:avLst/>
              <a:gdLst/>
              <a:ahLst/>
              <a:cxnLst>
                <a:cxn ang="0">
                  <a:pos x="262417" y="0"/>
                </a:cxn>
                <a:cxn ang="0">
                  <a:pos x="129900" y="65386"/>
                </a:cxn>
                <a:cxn ang="0">
                  <a:pos x="0" y="0"/>
                </a:cxn>
                <a:cxn ang="0">
                  <a:pos x="115951" y="80207"/>
                </a:cxn>
                <a:cxn ang="0">
                  <a:pos x="132516" y="65386"/>
                </a:cxn>
                <a:cxn ang="0">
                  <a:pos x="146465" y="80207"/>
                </a:cxn>
                <a:cxn ang="0">
                  <a:pos x="262417" y="0"/>
                </a:cxn>
              </a:cxnLst>
              <a:pathLst>
                <a:path w="301" h="92">
                  <a:moveTo>
                    <a:pt x="301" y="0"/>
                  </a:moveTo>
                  <a:lnTo>
                    <a:pt x="149" y="75"/>
                  </a:lnTo>
                  <a:lnTo>
                    <a:pt x="0" y="0"/>
                  </a:lnTo>
                  <a:lnTo>
                    <a:pt x="133" y="92"/>
                  </a:lnTo>
                  <a:lnTo>
                    <a:pt x="152" y="75"/>
                  </a:lnTo>
                  <a:lnTo>
                    <a:pt x="168" y="92"/>
                  </a:lnTo>
                  <a:lnTo>
                    <a:pt x="301" y="0"/>
                  </a:lnTo>
                  <a:close/>
                </a:path>
              </a:pathLst>
            </a:custGeom>
            <a:solidFill>
              <a:srgbClr val="BBB9AE"/>
            </a:solidFill>
            <a:ln w="9525">
              <a:noFill/>
            </a:ln>
          </p:spPr>
          <p:txBody>
            <a:bodyPr/>
            <a:p>
              <a:endParaRPr lang="zh-CN" altLang="en-US"/>
            </a:p>
          </p:txBody>
        </p:sp>
        <p:sp>
          <p:nvSpPr>
            <p:cNvPr id="24712" name="Freeform 13"/>
            <p:cNvSpPr/>
            <p:nvPr/>
          </p:nvSpPr>
          <p:spPr>
            <a:xfrm>
              <a:off x="466674" y="67690"/>
              <a:ext cx="262417" cy="80207"/>
            </a:xfrm>
            <a:custGeom>
              <a:avLst/>
              <a:gdLst/>
              <a:ahLst/>
              <a:cxnLst>
                <a:cxn ang="0">
                  <a:pos x="262417" y="0"/>
                </a:cxn>
                <a:cxn ang="0">
                  <a:pos x="129900" y="65386"/>
                </a:cxn>
                <a:cxn ang="0">
                  <a:pos x="0" y="0"/>
                </a:cxn>
                <a:cxn ang="0">
                  <a:pos x="115951" y="80207"/>
                </a:cxn>
                <a:cxn ang="0">
                  <a:pos x="132516" y="65386"/>
                </a:cxn>
                <a:cxn ang="0">
                  <a:pos x="146465" y="80207"/>
                </a:cxn>
                <a:cxn ang="0">
                  <a:pos x="262417" y="0"/>
                </a:cxn>
              </a:cxnLst>
              <a:pathLst>
                <a:path w="301" h="92">
                  <a:moveTo>
                    <a:pt x="301" y="0"/>
                  </a:moveTo>
                  <a:lnTo>
                    <a:pt x="149" y="75"/>
                  </a:lnTo>
                  <a:lnTo>
                    <a:pt x="0" y="0"/>
                  </a:lnTo>
                  <a:lnTo>
                    <a:pt x="133" y="92"/>
                  </a:lnTo>
                  <a:lnTo>
                    <a:pt x="152" y="75"/>
                  </a:lnTo>
                  <a:lnTo>
                    <a:pt x="168" y="92"/>
                  </a:lnTo>
                  <a:lnTo>
                    <a:pt x="301" y="0"/>
                  </a:lnTo>
                </a:path>
              </a:pathLst>
            </a:custGeom>
            <a:noFill/>
            <a:ln w="9525">
              <a:noFill/>
            </a:ln>
          </p:spPr>
          <p:txBody>
            <a:bodyPr/>
            <a:p>
              <a:endParaRPr lang="zh-CN" altLang="en-US"/>
            </a:p>
          </p:txBody>
        </p:sp>
        <p:sp>
          <p:nvSpPr>
            <p:cNvPr id="24713" name="Freeform 14"/>
            <p:cNvSpPr/>
            <p:nvPr/>
          </p:nvSpPr>
          <p:spPr>
            <a:xfrm>
              <a:off x="582625" y="133076"/>
              <a:ext cx="30513" cy="25283"/>
            </a:xfrm>
            <a:custGeom>
              <a:avLst/>
              <a:gdLst/>
              <a:ahLst/>
              <a:cxnLst>
                <a:cxn ang="0">
                  <a:pos x="16564" y="0"/>
                </a:cxn>
                <a:cxn ang="0">
                  <a:pos x="0" y="14821"/>
                </a:cxn>
                <a:cxn ang="0">
                  <a:pos x="16564" y="25283"/>
                </a:cxn>
                <a:cxn ang="0">
                  <a:pos x="30513" y="14821"/>
                </a:cxn>
                <a:cxn ang="0">
                  <a:pos x="16564" y="0"/>
                </a:cxn>
              </a:cxnLst>
              <a:pathLst>
                <a:path w="35" h="29">
                  <a:moveTo>
                    <a:pt x="19" y="0"/>
                  </a:moveTo>
                  <a:lnTo>
                    <a:pt x="0" y="17"/>
                  </a:lnTo>
                  <a:lnTo>
                    <a:pt x="19" y="29"/>
                  </a:lnTo>
                  <a:lnTo>
                    <a:pt x="35" y="17"/>
                  </a:lnTo>
                  <a:lnTo>
                    <a:pt x="19" y="0"/>
                  </a:lnTo>
                  <a:close/>
                </a:path>
              </a:pathLst>
            </a:custGeom>
            <a:solidFill>
              <a:srgbClr val="B5B3A8"/>
            </a:solidFill>
            <a:ln w="9525">
              <a:noFill/>
            </a:ln>
          </p:spPr>
          <p:txBody>
            <a:bodyPr/>
            <a:p>
              <a:endParaRPr lang="zh-CN" altLang="en-US"/>
            </a:p>
          </p:txBody>
        </p:sp>
        <p:sp>
          <p:nvSpPr>
            <p:cNvPr id="24714" name="Freeform 15"/>
            <p:cNvSpPr/>
            <p:nvPr/>
          </p:nvSpPr>
          <p:spPr>
            <a:xfrm>
              <a:off x="582625" y="133076"/>
              <a:ext cx="30513" cy="25283"/>
            </a:xfrm>
            <a:custGeom>
              <a:avLst/>
              <a:gdLst/>
              <a:ahLst/>
              <a:cxnLst>
                <a:cxn ang="0">
                  <a:pos x="16564" y="0"/>
                </a:cxn>
                <a:cxn ang="0">
                  <a:pos x="0" y="14821"/>
                </a:cxn>
                <a:cxn ang="0">
                  <a:pos x="16564" y="25283"/>
                </a:cxn>
                <a:cxn ang="0">
                  <a:pos x="30513" y="14821"/>
                </a:cxn>
                <a:cxn ang="0">
                  <a:pos x="16564" y="0"/>
                </a:cxn>
              </a:cxnLst>
              <a:pathLst>
                <a:path w="35" h="29">
                  <a:moveTo>
                    <a:pt x="19" y="0"/>
                  </a:moveTo>
                  <a:lnTo>
                    <a:pt x="0" y="17"/>
                  </a:lnTo>
                  <a:lnTo>
                    <a:pt x="19" y="29"/>
                  </a:lnTo>
                  <a:lnTo>
                    <a:pt x="35" y="17"/>
                  </a:lnTo>
                  <a:lnTo>
                    <a:pt x="19" y="0"/>
                  </a:lnTo>
                </a:path>
              </a:pathLst>
            </a:custGeom>
            <a:noFill/>
            <a:ln w="9525">
              <a:noFill/>
            </a:ln>
          </p:spPr>
          <p:txBody>
            <a:bodyPr/>
            <a:p>
              <a:endParaRPr lang="zh-CN" altLang="en-US"/>
            </a:p>
          </p:txBody>
        </p:sp>
        <p:sp>
          <p:nvSpPr>
            <p:cNvPr id="24715" name="Freeform 16"/>
            <p:cNvSpPr/>
            <p:nvPr/>
          </p:nvSpPr>
          <p:spPr>
            <a:xfrm>
              <a:off x="466674" y="51125"/>
              <a:ext cx="262417" cy="81951"/>
            </a:xfrm>
            <a:custGeom>
              <a:avLst/>
              <a:gdLst/>
              <a:ahLst/>
              <a:cxnLst>
                <a:cxn ang="0">
                  <a:pos x="245886" y="0"/>
                </a:cxn>
                <a:cxn ang="0">
                  <a:pos x="14463" y="0"/>
                </a:cxn>
                <a:cxn ang="0">
                  <a:pos x="0" y="16390"/>
                </a:cxn>
                <a:cxn ang="0">
                  <a:pos x="130175" y="81951"/>
                </a:cxn>
                <a:cxn ang="0">
                  <a:pos x="262417" y="16390"/>
                </a:cxn>
                <a:cxn ang="0">
                  <a:pos x="245886" y="0"/>
                </a:cxn>
              </a:cxnLst>
              <a:pathLst>
                <a:path w="127" h="40">
                  <a:moveTo>
                    <a:pt x="119" y="0"/>
                  </a:moveTo>
                  <a:cubicBezTo>
                    <a:pt x="7" y="0"/>
                    <a:pt x="7" y="0"/>
                    <a:pt x="7" y="0"/>
                  </a:cubicBezTo>
                  <a:cubicBezTo>
                    <a:pt x="3" y="0"/>
                    <a:pt x="0" y="4"/>
                    <a:pt x="0" y="8"/>
                  </a:cubicBezTo>
                  <a:cubicBezTo>
                    <a:pt x="63" y="40"/>
                    <a:pt x="63" y="40"/>
                    <a:pt x="63" y="40"/>
                  </a:cubicBezTo>
                  <a:cubicBezTo>
                    <a:pt x="127" y="8"/>
                    <a:pt x="127" y="8"/>
                    <a:pt x="127" y="8"/>
                  </a:cubicBezTo>
                  <a:cubicBezTo>
                    <a:pt x="127" y="4"/>
                    <a:pt x="124" y="0"/>
                    <a:pt x="119" y="0"/>
                  </a:cubicBezTo>
                  <a:close/>
                </a:path>
              </a:pathLst>
            </a:custGeom>
            <a:solidFill>
              <a:srgbClr val="EAE8DB"/>
            </a:solidFill>
            <a:ln w="9525">
              <a:noFill/>
            </a:ln>
          </p:spPr>
          <p:txBody>
            <a:bodyPr/>
            <a:p>
              <a:endParaRPr lang="zh-CN" altLang="en-US"/>
            </a:p>
          </p:txBody>
        </p:sp>
      </p:grpSp>
      <p:grpSp>
        <p:nvGrpSpPr>
          <p:cNvPr id="24716" name="组合 144"/>
          <p:cNvGrpSpPr/>
          <p:nvPr/>
        </p:nvGrpSpPr>
        <p:grpSpPr>
          <a:xfrm>
            <a:off x="6348413" y="3549650"/>
            <a:ext cx="554037" cy="600075"/>
            <a:chOff x="2477088" y="1367572"/>
            <a:chExt cx="243237" cy="263289"/>
          </a:xfrm>
        </p:grpSpPr>
        <p:sp>
          <p:nvSpPr>
            <p:cNvPr id="24717" name="Freeform 17"/>
            <p:cNvSpPr/>
            <p:nvPr/>
          </p:nvSpPr>
          <p:spPr>
            <a:xfrm>
              <a:off x="2477088" y="1432958"/>
              <a:ext cx="243237" cy="132516"/>
            </a:xfrm>
            <a:custGeom>
              <a:avLst/>
              <a:gdLst/>
              <a:ahLst/>
              <a:cxnLst>
                <a:cxn ang="0">
                  <a:pos x="0" y="49693"/>
                </a:cxn>
                <a:cxn ang="0">
                  <a:pos x="123798" y="132516"/>
                </a:cxn>
                <a:cxn ang="0">
                  <a:pos x="243237" y="49693"/>
                </a:cxn>
                <a:cxn ang="0">
                  <a:pos x="121182" y="0"/>
                </a:cxn>
                <a:cxn ang="0">
                  <a:pos x="0" y="49693"/>
                </a:cxn>
              </a:cxnLst>
              <a:pathLst>
                <a:path w="279" h="152">
                  <a:moveTo>
                    <a:pt x="0" y="57"/>
                  </a:moveTo>
                  <a:lnTo>
                    <a:pt x="142" y="152"/>
                  </a:lnTo>
                  <a:lnTo>
                    <a:pt x="279" y="57"/>
                  </a:lnTo>
                  <a:lnTo>
                    <a:pt x="139" y="0"/>
                  </a:lnTo>
                  <a:lnTo>
                    <a:pt x="0" y="57"/>
                  </a:lnTo>
                  <a:close/>
                </a:path>
              </a:pathLst>
            </a:custGeom>
            <a:solidFill>
              <a:srgbClr val="EAE8DB"/>
            </a:solidFill>
            <a:ln w="9525">
              <a:noFill/>
            </a:ln>
          </p:spPr>
          <p:txBody>
            <a:bodyPr/>
            <a:p>
              <a:endParaRPr lang="zh-CN" altLang="en-US"/>
            </a:p>
          </p:txBody>
        </p:sp>
        <p:pic>
          <p:nvPicPr>
            <p:cNvPr id="24718" name="Picture 18"/>
            <p:cNvPicPr>
              <a:picLocks noChangeAspect="1"/>
            </p:cNvPicPr>
            <p:nvPr/>
          </p:nvPicPr>
          <p:blipFill>
            <a:blip r:embed="rId1"/>
            <a:stretch>
              <a:fillRect/>
            </a:stretch>
          </p:blipFill>
          <p:spPr>
            <a:xfrm>
              <a:off x="2499755" y="1367572"/>
              <a:ext cx="197903" cy="259802"/>
            </a:xfrm>
            <a:prstGeom prst="rect">
              <a:avLst/>
            </a:prstGeom>
            <a:noFill/>
            <a:ln w="9525">
              <a:noFill/>
            </a:ln>
          </p:spPr>
        </p:pic>
        <p:sp>
          <p:nvSpPr>
            <p:cNvPr id="24719" name="Rectangle 19"/>
            <p:cNvSpPr/>
            <p:nvPr/>
          </p:nvSpPr>
          <p:spPr>
            <a:xfrm>
              <a:off x="2534628" y="1406803"/>
              <a:ext cx="128157" cy="1046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20" name="Rectangle 20"/>
            <p:cNvSpPr/>
            <p:nvPr/>
          </p:nvSpPr>
          <p:spPr>
            <a:xfrm>
              <a:off x="2534628" y="1437317"/>
              <a:ext cx="128157" cy="1046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21" name="Rectangle 21"/>
            <p:cNvSpPr/>
            <p:nvPr/>
          </p:nvSpPr>
          <p:spPr>
            <a:xfrm>
              <a:off x="2534628" y="1470446"/>
              <a:ext cx="128157" cy="1046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22" name="Rectangle 22"/>
            <p:cNvSpPr/>
            <p:nvPr/>
          </p:nvSpPr>
          <p:spPr>
            <a:xfrm>
              <a:off x="2534628" y="1500960"/>
              <a:ext cx="128157" cy="13078"/>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23" name="Freeform 23"/>
            <p:cNvSpPr/>
            <p:nvPr/>
          </p:nvSpPr>
          <p:spPr>
            <a:xfrm>
              <a:off x="2623554" y="1573321"/>
              <a:ext cx="27026" cy="22667"/>
            </a:xfrm>
            <a:custGeom>
              <a:avLst/>
              <a:gdLst/>
              <a:ahLst/>
              <a:cxnLst>
                <a:cxn ang="0">
                  <a:pos x="27026" y="0"/>
                </a:cxn>
                <a:cxn ang="0">
                  <a:pos x="0" y="22667"/>
                </a:cxn>
                <a:cxn ang="0">
                  <a:pos x="24410" y="22667"/>
                </a:cxn>
                <a:cxn ang="0">
                  <a:pos x="27026" y="0"/>
                </a:cxn>
              </a:cxnLst>
              <a:pathLst>
                <a:path w="31" h="26">
                  <a:moveTo>
                    <a:pt x="31" y="0"/>
                  </a:moveTo>
                  <a:lnTo>
                    <a:pt x="0" y="26"/>
                  </a:lnTo>
                  <a:lnTo>
                    <a:pt x="28" y="26"/>
                  </a:lnTo>
                  <a:lnTo>
                    <a:pt x="31" y="0"/>
                  </a:lnTo>
                  <a:close/>
                </a:path>
              </a:pathLst>
            </a:custGeom>
            <a:solidFill>
              <a:srgbClr val="478E2F"/>
            </a:solidFill>
            <a:ln w="9525">
              <a:noFill/>
            </a:ln>
          </p:spPr>
          <p:txBody>
            <a:bodyPr/>
            <a:p>
              <a:endParaRPr lang="zh-CN" altLang="en-US"/>
            </a:p>
          </p:txBody>
        </p:sp>
        <p:pic>
          <p:nvPicPr>
            <p:cNvPr id="24724" name="Picture 24"/>
            <p:cNvPicPr>
              <a:picLocks noChangeAspect="1"/>
            </p:cNvPicPr>
            <p:nvPr/>
          </p:nvPicPr>
          <p:blipFill>
            <a:blip r:embed="rId2"/>
            <a:stretch>
              <a:fillRect/>
            </a:stretch>
          </p:blipFill>
          <p:spPr>
            <a:xfrm>
              <a:off x="2645349" y="1577680"/>
              <a:ext cx="49693" cy="49694"/>
            </a:xfrm>
            <a:prstGeom prst="rect">
              <a:avLst/>
            </a:prstGeom>
            <a:noFill/>
            <a:ln w="9525">
              <a:noFill/>
            </a:ln>
          </p:spPr>
        </p:pic>
        <p:sp>
          <p:nvSpPr>
            <p:cNvPr id="24725" name="Freeform 25"/>
            <p:cNvSpPr/>
            <p:nvPr/>
          </p:nvSpPr>
          <p:spPr>
            <a:xfrm>
              <a:off x="2477088" y="1482652"/>
              <a:ext cx="243237" cy="148209"/>
            </a:xfrm>
            <a:custGeom>
              <a:avLst/>
              <a:gdLst/>
              <a:ahLst/>
              <a:cxnLst>
                <a:cxn ang="0">
                  <a:pos x="0" y="0"/>
                </a:cxn>
                <a:cxn ang="0">
                  <a:pos x="0" y="131741"/>
                </a:cxn>
                <a:cxn ang="0">
                  <a:pos x="14429" y="148209"/>
                </a:cxn>
                <a:cxn ang="0">
                  <a:pos x="228807" y="148209"/>
                </a:cxn>
                <a:cxn ang="0">
                  <a:pos x="243237" y="131741"/>
                </a:cxn>
                <a:cxn ang="0">
                  <a:pos x="243237" y="0"/>
                </a:cxn>
                <a:cxn ang="0">
                  <a:pos x="121618" y="59695"/>
                </a:cxn>
                <a:cxn ang="0">
                  <a:pos x="0" y="0"/>
                </a:cxn>
              </a:cxnLst>
              <a:pathLst>
                <a:path w="118" h="72">
                  <a:moveTo>
                    <a:pt x="0" y="0"/>
                  </a:moveTo>
                  <a:cubicBezTo>
                    <a:pt x="0" y="64"/>
                    <a:pt x="0" y="64"/>
                    <a:pt x="0" y="64"/>
                  </a:cubicBezTo>
                  <a:cubicBezTo>
                    <a:pt x="0" y="68"/>
                    <a:pt x="4" y="72"/>
                    <a:pt x="7" y="72"/>
                  </a:cubicBezTo>
                  <a:cubicBezTo>
                    <a:pt x="111" y="72"/>
                    <a:pt x="111" y="72"/>
                    <a:pt x="111" y="72"/>
                  </a:cubicBezTo>
                  <a:cubicBezTo>
                    <a:pt x="115" y="72"/>
                    <a:pt x="118" y="68"/>
                    <a:pt x="118" y="64"/>
                  </a:cubicBezTo>
                  <a:cubicBezTo>
                    <a:pt x="118" y="0"/>
                    <a:pt x="118" y="0"/>
                    <a:pt x="118" y="0"/>
                  </a:cubicBezTo>
                  <a:cubicBezTo>
                    <a:pt x="59" y="29"/>
                    <a:pt x="59" y="29"/>
                    <a:pt x="59" y="29"/>
                  </a:cubicBezTo>
                  <a:lnTo>
                    <a:pt x="0" y="0"/>
                  </a:lnTo>
                  <a:close/>
                </a:path>
              </a:pathLst>
            </a:custGeom>
            <a:solidFill>
              <a:srgbClr val="EAE8DB"/>
            </a:solidFill>
            <a:ln w="9525">
              <a:noFill/>
            </a:ln>
          </p:spPr>
          <p:txBody>
            <a:bodyPr/>
            <a:p>
              <a:endParaRPr lang="zh-CN" altLang="en-US"/>
            </a:p>
          </p:txBody>
        </p:sp>
        <p:sp>
          <p:nvSpPr>
            <p:cNvPr id="24726" name="Freeform 26"/>
            <p:cNvSpPr/>
            <p:nvPr/>
          </p:nvSpPr>
          <p:spPr>
            <a:xfrm>
              <a:off x="2504114" y="1542807"/>
              <a:ext cx="191800" cy="88054"/>
            </a:xfrm>
            <a:custGeom>
              <a:avLst/>
              <a:gdLst/>
              <a:ahLst/>
              <a:cxnLst>
                <a:cxn ang="0">
                  <a:pos x="0" y="88054"/>
                </a:cxn>
                <a:cxn ang="0">
                  <a:pos x="94156" y="0"/>
                </a:cxn>
                <a:cxn ang="0">
                  <a:pos x="191800" y="88054"/>
                </a:cxn>
                <a:cxn ang="0">
                  <a:pos x="0" y="88054"/>
                </a:cxn>
              </a:cxnLst>
              <a:pathLst>
                <a:path w="220" h="101">
                  <a:moveTo>
                    <a:pt x="0" y="101"/>
                  </a:moveTo>
                  <a:lnTo>
                    <a:pt x="108" y="0"/>
                  </a:lnTo>
                  <a:lnTo>
                    <a:pt x="220" y="101"/>
                  </a:lnTo>
                  <a:lnTo>
                    <a:pt x="0" y="101"/>
                  </a:lnTo>
                  <a:close/>
                </a:path>
              </a:pathLst>
            </a:custGeom>
            <a:solidFill>
              <a:srgbClr val="D8D5CA"/>
            </a:solidFill>
            <a:ln w="9525">
              <a:noFill/>
            </a:ln>
          </p:spPr>
          <p:txBody>
            <a:bodyPr/>
            <a:p>
              <a:endParaRPr lang="zh-CN" altLang="en-US"/>
            </a:p>
          </p:txBody>
        </p:sp>
      </p:grpSp>
      <p:grpSp>
        <p:nvGrpSpPr>
          <p:cNvPr id="24727" name="组合 155"/>
          <p:cNvGrpSpPr/>
          <p:nvPr/>
        </p:nvGrpSpPr>
        <p:grpSpPr>
          <a:xfrm>
            <a:off x="2374900" y="3529013"/>
            <a:ext cx="596900" cy="641350"/>
            <a:chOff x="1893841" y="28458"/>
            <a:chExt cx="261546" cy="281598"/>
          </a:xfrm>
        </p:grpSpPr>
        <p:sp>
          <p:nvSpPr>
            <p:cNvPr id="24728" name="Freeform 66"/>
            <p:cNvSpPr/>
            <p:nvPr/>
          </p:nvSpPr>
          <p:spPr>
            <a:xfrm>
              <a:off x="1893841" y="28458"/>
              <a:ext cx="220570" cy="84567"/>
            </a:xfrm>
            <a:custGeom>
              <a:avLst/>
              <a:gdLst/>
              <a:ahLst/>
              <a:cxnLst>
                <a:cxn ang="0">
                  <a:pos x="220570" y="39189"/>
                </a:cxn>
                <a:cxn ang="0">
                  <a:pos x="220570" y="20626"/>
                </a:cxn>
                <a:cxn ang="0">
                  <a:pos x="202017" y="0"/>
                </a:cxn>
                <a:cxn ang="0">
                  <a:pos x="20614" y="0"/>
                </a:cxn>
                <a:cxn ang="0">
                  <a:pos x="0" y="20626"/>
                </a:cxn>
                <a:cxn ang="0">
                  <a:pos x="0" y="84567"/>
                </a:cxn>
                <a:cxn ang="0">
                  <a:pos x="49473" y="39189"/>
                </a:cxn>
                <a:cxn ang="0">
                  <a:pos x="220570" y="39189"/>
                </a:cxn>
              </a:cxnLst>
              <a:pathLst>
                <a:path w="107" h="41">
                  <a:moveTo>
                    <a:pt x="107" y="19"/>
                  </a:moveTo>
                  <a:cubicBezTo>
                    <a:pt x="107" y="10"/>
                    <a:pt x="107" y="10"/>
                    <a:pt x="107" y="10"/>
                  </a:cubicBezTo>
                  <a:cubicBezTo>
                    <a:pt x="107" y="5"/>
                    <a:pt x="103" y="0"/>
                    <a:pt x="98" y="0"/>
                  </a:cubicBezTo>
                  <a:cubicBezTo>
                    <a:pt x="10" y="0"/>
                    <a:pt x="10" y="0"/>
                    <a:pt x="10" y="0"/>
                  </a:cubicBezTo>
                  <a:cubicBezTo>
                    <a:pt x="4" y="0"/>
                    <a:pt x="0" y="5"/>
                    <a:pt x="0" y="10"/>
                  </a:cubicBezTo>
                  <a:cubicBezTo>
                    <a:pt x="0" y="41"/>
                    <a:pt x="0" y="41"/>
                    <a:pt x="0" y="41"/>
                  </a:cubicBezTo>
                  <a:cubicBezTo>
                    <a:pt x="24" y="19"/>
                    <a:pt x="24" y="19"/>
                    <a:pt x="24" y="19"/>
                  </a:cubicBezTo>
                  <a:lnTo>
                    <a:pt x="107" y="19"/>
                  </a:lnTo>
                  <a:close/>
                </a:path>
              </a:pathLst>
            </a:custGeom>
            <a:solidFill>
              <a:srgbClr val="D84480"/>
            </a:solidFill>
            <a:ln w="9525">
              <a:noFill/>
            </a:ln>
          </p:spPr>
          <p:txBody>
            <a:bodyPr/>
            <a:p>
              <a:endParaRPr lang="zh-CN" altLang="en-US"/>
            </a:p>
          </p:txBody>
        </p:sp>
        <p:sp>
          <p:nvSpPr>
            <p:cNvPr id="24729" name="Freeform 67"/>
            <p:cNvSpPr/>
            <p:nvPr/>
          </p:nvSpPr>
          <p:spPr>
            <a:xfrm>
              <a:off x="1893841" y="67690"/>
              <a:ext cx="220570" cy="139491"/>
            </a:xfrm>
            <a:custGeom>
              <a:avLst/>
              <a:gdLst/>
              <a:ahLst/>
              <a:cxnLst>
                <a:cxn ang="0">
                  <a:pos x="20614" y="139491"/>
                </a:cxn>
                <a:cxn ang="0">
                  <a:pos x="51535" y="139491"/>
                </a:cxn>
                <a:cxn ang="0">
                  <a:pos x="127806" y="139491"/>
                </a:cxn>
                <a:cxn ang="0">
                  <a:pos x="202017" y="139491"/>
                </a:cxn>
                <a:cxn ang="0">
                  <a:pos x="220570" y="121028"/>
                </a:cxn>
                <a:cxn ang="0">
                  <a:pos x="220570" y="0"/>
                </a:cxn>
                <a:cxn ang="0">
                  <a:pos x="49473" y="0"/>
                </a:cxn>
                <a:cxn ang="0">
                  <a:pos x="0" y="41026"/>
                </a:cxn>
                <a:cxn ang="0">
                  <a:pos x="0" y="121028"/>
                </a:cxn>
                <a:cxn ang="0">
                  <a:pos x="20614" y="139491"/>
                </a:cxn>
              </a:cxnLst>
              <a:pathLst>
                <a:path w="107" h="68">
                  <a:moveTo>
                    <a:pt x="10" y="68"/>
                  </a:moveTo>
                  <a:cubicBezTo>
                    <a:pt x="25" y="68"/>
                    <a:pt x="25" y="68"/>
                    <a:pt x="25" y="68"/>
                  </a:cubicBezTo>
                  <a:cubicBezTo>
                    <a:pt x="62" y="68"/>
                    <a:pt x="62" y="68"/>
                    <a:pt x="62" y="68"/>
                  </a:cubicBezTo>
                  <a:cubicBezTo>
                    <a:pt x="98" y="68"/>
                    <a:pt x="98" y="68"/>
                    <a:pt x="98" y="68"/>
                  </a:cubicBezTo>
                  <a:cubicBezTo>
                    <a:pt x="103" y="68"/>
                    <a:pt x="107" y="64"/>
                    <a:pt x="107" y="59"/>
                  </a:cubicBezTo>
                  <a:cubicBezTo>
                    <a:pt x="107" y="0"/>
                    <a:pt x="107" y="0"/>
                    <a:pt x="107" y="0"/>
                  </a:cubicBezTo>
                  <a:cubicBezTo>
                    <a:pt x="24" y="0"/>
                    <a:pt x="24" y="0"/>
                    <a:pt x="24" y="0"/>
                  </a:cubicBezTo>
                  <a:cubicBezTo>
                    <a:pt x="0" y="20"/>
                    <a:pt x="0" y="20"/>
                    <a:pt x="0" y="20"/>
                  </a:cubicBezTo>
                  <a:cubicBezTo>
                    <a:pt x="0" y="59"/>
                    <a:pt x="0" y="59"/>
                    <a:pt x="0" y="59"/>
                  </a:cubicBezTo>
                  <a:cubicBezTo>
                    <a:pt x="0" y="64"/>
                    <a:pt x="4" y="68"/>
                    <a:pt x="10" y="68"/>
                  </a:cubicBezTo>
                  <a:close/>
                </a:path>
              </a:pathLst>
            </a:custGeom>
            <a:solidFill>
              <a:srgbClr val="B22867"/>
            </a:solidFill>
            <a:ln w="9525">
              <a:noFill/>
            </a:ln>
          </p:spPr>
          <p:txBody>
            <a:bodyPr/>
            <a:p>
              <a:endParaRPr lang="zh-CN" altLang="en-US"/>
            </a:p>
          </p:txBody>
        </p:sp>
        <p:sp>
          <p:nvSpPr>
            <p:cNvPr id="24730" name="Freeform 68"/>
            <p:cNvSpPr/>
            <p:nvPr/>
          </p:nvSpPr>
          <p:spPr>
            <a:xfrm>
              <a:off x="1934817" y="63331"/>
              <a:ext cx="220570" cy="246725"/>
            </a:xfrm>
            <a:custGeom>
              <a:avLst/>
              <a:gdLst/>
              <a:ahLst/>
              <a:cxnLst>
                <a:cxn ang="0">
                  <a:pos x="199955" y="0"/>
                </a:cxn>
                <a:cxn ang="0">
                  <a:pos x="18552" y="0"/>
                </a:cxn>
                <a:cxn ang="0">
                  <a:pos x="0" y="18504"/>
                </a:cxn>
                <a:cxn ang="0">
                  <a:pos x="0" y="158315"/>
                </a:cxn>
                <a:cxn ang="0">
                  <a:pos x="18552" y="176819"/>
                </a:cxn>
                <a:cxn ang="0">
                  <a:pos x="51535" y="176819"/>
                </a:cxn>
                <a:cxn ang="0">
                  <a:pos x="103070" y="246725"/>
                </a:cxn>
                <a:cxn ang="0">
                  <a:pos x="127806" y="176819"/>
                </a:cxn>
                <a:cxn ang="0">
                  <a:pos x="199955" y="176819"/>
                </a:cxn>
                <a:cxn ang="0">
                  <a:pos x="220570" y="158315"/>
                </a:cxn>
                <a:cxn ang="0">
                  <a:pos x="220570" y="18504"/>
                </a:cxn>
                <a:cxn ang="0">
                  <a:pos x="199955" y="0"/>
                </a:cxn>
              </a:cxnLst>
              <a:pathLst>
                <a:path w="107" h="120">
                  <a:moveTo>
                    <a:pt x="97" y="0"/>
                  </a:moveTo>
                  <a:cubicBezTo>
                    <a:pt x="9" y="0"/>
                    <a:pt x="9" y="0"/>
                    <a:pt x="9" y="0"/>
                  </a:cubicBezTo>
                  <a:cubicBezTo>
                    <a:pt x="4" y="0"/>
                    <a:pt x="0" y="4"/>
                    <a:pt x="0" y="9"/>
                  </a:cubicBezTo>
                  <a:cubicBezTo>
                    <a:pt x="0" y="77"/>
                    <a:pt x="0" y="77"/>
                    <a:pt x="0" y="77"/>
                  </a:cubicBezTo>
                  <a:cubicBezTo>
                    <a:pt x="0" y="82"/>
                    <a:pt x="4" y="86"/>
                    <a:pt x="9" y="86"/>
                  </a:cubicBezTo>
                  <a:cubicBezTo>
                    <a:pt x="25" y="86"/>
                    <a:pt x="25" y="86"/>
                    <a:pt x="25" y="86"/>
                  </a:cubicBezTo>
                  <a:cubicBezTo>
                    <a:pt x="50" y="120"/>
                    <a:pt x="50" y="120"/>
                    <a:pt x="50" y="120"/>
                  </a:cubicBezTo>
                  <a:cubicBezTo>
                    <a:pt x="62" y="86"/>
                    <a:pt x="62" y="86"/>
                    <a:pt x="62" y="86"/>
                  </a:cubicBezTo>
                  <a:cubicBezTo>
                    <a:pt x="97" y="86"/>
                    <a:pt x="97" y="86"/>
                    <a:pt x="97" y="86"/>
                  </a:cubicBezTo>
                  <a:cubicBezTo>
                    <a:pt x="103" y="86"/>
                    <a:pt x="107" y="82"/>
                    <a:pt x="107" y="77"/>
                  </a:cubicBezTo>
                  <a:cubicBezTo>
                    <a:pt x="107" y="9"/>
                    <a:pt x="107" y="9"/>
                    <a:pt x="107" y="9"/>
                  </a:cubicBezTo>
                  <a:cubicBezTo>
                    <a:pt x="107" y="4"/>
                    <a:pt x="103" y="0"/>
                    <a:pt x="97" y="0"/>
                  </a:cubicBezTo>
                  <a:close/>
                </a:path>
              </a:pathLst>
            </a:custGeom>
            <a:solidFill>
              <a:srgbClr val="F75A92"/>
            </a:solidFill>
            <a:ln w="9525">
              <a:noFill/>
            </a:ln>
          </p:spPr>
          <p:txBody>
            <a:bodyPr/>
            <a:p>
              <a:endParaRPr lang="zh-CN" altLang="en-US"/>
            </a:p>
          </p:txBody>
        </p:sp>
        <p:sp>
          <p:nvSpPr>
            <p:cNvPr id="24731" name="Rectangle 69"/>
            <p:cNvSpPr/>
            <p:nvPr/>
          </p:nvSpPr>
          <p:spPr>
            <a:xfrm>
              <a:off x="1981895" y="113024"/>
              <a:ext cx="126413"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32" name="Rectangle 70"/>
            <p:cNvSpPr/>
            <p:nvPr/>
          </p:nvSpPr>
          <p:spPr>
            <a:xfrm>
              <a:off x="1981895" y="143538"/>
              <a:ext cx="126413" cy="12205"/>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33" name="Rectangle 71"/>
            <p:cNvSpPr/>
            <p:nvPr/>
          </p:nvSpPr>
          <p:spPr>
            <a:xfrm>
              <a:off x="1981895" y="170564"/>
              <a:ext cx="126413"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734" name="组合 168"/>
          <p:cNvGrpSpPr/>
          <p:nvPr/>
        </p:nvGrpSpPr>
        <p:grpSpPr>
          <a:xfrm>
            <a:off x="3357563" y="3587750"/>
            <a:ext cx="531812" cy="523875"/>
            <a:chOff x="1934817" y="935150"/>
            <a:chExt cx="232775" cy="230160"/>
          </a:xfrm>
        </p:grpSpPr>
        <p:sp>
          <p:nvSpPr>
            <p:cNvPr id="24735" name="Freeform 116"/>
            <p:cNvSpPr/>
            <p:nvPr/>
          </p:nvSpPr>
          <p:spPr>
            <a:xfrm>
              <a:off x="1934817" y="1054589"/>
              <a:ext cx="232775" cy="110721"/>
            </a:xfrm>
            <a:custGeom>
              <a:avLst/>
              <a:gdLst/>
              <a:ahLst/>
              <a:cxnLst>
                <a:cxn ang="0">
                  <a:pos x="0" y="82015"/>
                </a:cxn>
                <a:cxn ang="0">
                  <a:pos x="30899" y="110721"/>
                </a:cxn>
                <a:cxn ang="0">
                  <a:pos x="201875" y="110721"/>
                </a:cxn>
                <a:cxn ang="0">
                  <a:pos x="232775" y="82015"/>
                </a:cxn>
                <a:cxn ang="0">
                  <a:pos x="232775" y="0"/>
                </a:cxn>
                <a:cxn ang="0">
                  <a:pos x="0" y="0"/>
                </a:cxn>
                <a:cxn ang="0">
                  <a:pos x="0" y="82015"/>
                </a:cxn>
              </a:cxnLst>
              <a:pathLst>
                <a:path w="113" h="54">
                  <a:moveTo>
                    <a:pt x="0" y="40"/>
                  </a:moveTo>
                  <a:cubicBezTo>
                    <a:pt x="0" y="48"/>
                    <a:pt x="6" y="54"/>
                    <a:pt x="15" y="54"/>
                  </a:cubicBezTo>
                  <a:cubicBezTo>
                    <a:pt x="98" y="54"/>
                    <a:pt x="98" y="54"/>
                    <a:pt x="98" y="54"/>
                  </a:cubicBezTo>
                  <a:cubicBezTo>
                    <a:pt x="107" y="54"/>
                    <a:pt x="113" y="48"/>
                    <a:pt x="113" y="40"/>
                  </a:cubicBezTo>
                  <a:cubicBezTo>
                    <a:pt x="113" y="0"/>
                    <a:pt x="113" y="0"/>
                    <a:pt x="113" y="0"/>
                  </a:cubicBezTo>
                  <a:cubicBezTo>
                    <a:pt x="0" y="0"/>
                    <a:pt x="0" y="0"/>
                    <a:pt x="0" y="0"/>
                  </a:cubicBezTo>
                  <a:lnTo>
                    <a:pt x="0" y="40"/>
                  </a:lnTo>
                  <a:close/>
                </a:path>
              </a:pathLst>
            </a:custGeom>
            <a:solidFill>
              <a:srgbClr val="EAE8DB"/>
            </a:solidFill>
            <a:ln w="9525">
              <a:noFill/>
            </a:ln>
          </p:spPr>
          <p:txBody>
            <a:bodyPr/>
            <a:p>
              <a:endParaRPr lang="zh-CN" altLang="en-US"/>
            </a:p>
          </p:txBody>
        </p:sp>
        <p:sp>
          <p:nvSpPr>
            <p:cNvPr id="24736" name="Freeform 117"/>
            <p:cNvSpPr/>
            <p:nvPr/>
          </p:nvSpPr>
          <p:spPr>
            <a:xfrm>
              <a:off x="1934817" y="935150"/>
              <a:ext cx="232775" cy="119439"/>
            </a:xfrm>
            <a:custGeom>
              <a:avLst/>
              <a:gdLst/>
              <a:ahLst/>
              <a:cxnLst>
                <a:cxn ang="0">
                  <a:pos x="201875" y="0"/>
                </a:cxn>
                <a:cxn ang="0">
                  <a:pos x="30899" y="0"/>
                </a:cxn>
                <a:cxn ang="0">
                  <a:pos x="0" y="28830"/>
                </a:cxn>
                <a:cxn ang="0">
                  <a:pos x="0" y="119439"/>
                </a:cxn>
                <a:cxn ang="0">
                  <a:pos x="232775" y="119439"/>
                </a:cxn>
                <a:cxn ang="0">
                  <a:pos x="232775" y="28830"/>
                </a:cxn>
                <a:cxn ang="0">
                  <a:pos x="201875" y="0"/>
                </a:cxn>
              </a:cxnLst>
              <a:pathLst>
                <a:path w="113" h="58">
                  <a:moveTo>
                    <a:pt x="98" y="0"/>
                  </a:moveTo>
                  <a:cubicBezTo>
                    <a:pt x="15" y="0"/>
                    <a:pt x="15" y="0"/>
                    <a:pt x="15" y="0"/>
                  </a:cubicBezTo>
                  <a:cubicBezTo>
                    <a:pt x="6" y="0"/>
                    <a:pt x="0" y="6"/>
                    <a:pt x="0" y="14"/>
                  </a:cubicBezTo>
                  <a:cubicBezTo>
                    <a:pt x="0" y="58"/>
                    <a:pt x="0" y="58"/>
                    <a:pt x="0" y="58"/>
                  </a:cubicBezTo>
                  <a:cubicBezTo>
                    <a:pt x="113" y="58"/>
                    <a:pt x="113" y="58"/>
                    <a:pt x="113" y="58"/>
                  </a:cubicBezTo>
                  <a:cubicBezTo>
                    <a:pt x="113" y="14"/>
                    <a:pt x="113" y="14"/>
                    <a:pt x="113" y="14"/>
                  </a:cubicBezTo>
                  <a:cubicBezTo>
                    <a:pt x="113" y="6"/>
                    <a:pt x="107" y="0"/>
                    <a:pt x="98" y="0"/>
                  </a:cubicBezTo>
                  <a:close/>
                </a:path>
              </a:pathLst>
            </a:custGeom>
            <a:solidFill>
              <a:srgbClr val="D8D5CA"/>
            </a:solidFill>
            <a:ln w="9525">
              <a:noFill/>
            </a:ln>
          </p:spPr>
          <p:txBody>
            <a:bodyPr/>
            <a:p>
              <a:endParaRPr lang="zh-CN" altLang="en-US"/>
            </a:p>
          </p:txBody>
        </p:sp>
        <p:sp>
          <p:nvSpPr>
            <p:cNvPr id="24737" name="Freeform 118"/>
            <p:cNvSpPr/>
            <p:nvPr/>
          </p:nvSpPr>
          <p:spPr>
            <a:xfrm>
              <a:off x="1972305" y="1054589"/>
              <a:ext cx="158671" cy="80207"/>
            </a:xfrm>
            <a:custGeom>
              <a:avLst/>
              <a:gdLst/>
              <a:ahLst/>
              <a:cxnLst>
                <a:cxn ang="0">
                  <a:pos x="78305" y="80207"/>
                </a:cxn>
                <a:cxn ang="0">
                  <a:pos x="158671" y="0"/>
                </a:cxn>
                <a:cxn ang="0">
                  <a:pos x="0" y="0"/>
                </a:cxn>
                <a:cxn ang="0">
                  <a:pos x="78305" y="80207"/>
                </a:cxn>
              </a:cxnLst>
              <a:pathLst>
                <a:path w="77" h="39">
                  <a:moveTo>
                    <a:pt x="38" y="39"/>
                  </a:moveTo>
                  <a:cubicBezTo>
                    <a:pt x="60" y="39"/>
                    <a:pt x="77" y="21"/>
                    <a:pt x="77" y="0"/>
                  </a:cubicBezTo>
                  <a:cubicBezTo>
                    <a:pt x="0" y="0"/>
                    <a:pt x="0" y="0"/>
                    <a:pt x="0" y="0"/>
                  </a:cubicBezTo>
                  <a:cubicBezTo>
                    <a:pt x="0" y="21"/>
                    <a:pt x="17" y="39"/>
                    <a:pt x="38" y="39"/>
                  </a:cubicBezTo>
                  <a:close/>
                </a:path>
              </a:pathLst>
            </a:custGeom>
            <a:solidFill>
              <a:srgbClr val="91D3E2"/>
            </a:solidFill>
            <a:ln w="9525">
              <a:noFill/>
            </a:ln>
          </p:spPr>
          <p:txBody>
            <a:bodyPr/>
            <a:p>
              <a:endParaRPr lang="zh-CN" altLang="en-US"/>
            </a:p>
          </p:txBody>
        </p:sp>
        <p:sp>
          <p:nvSpPr>
            <p:cNvPr id="24738" name="Freeform 119"/>
            <p:cNvSpPr/>
            <p:nvPr/>
          </p:nvSpPr>
          <p:spPr>
            <a:xfrm>
              <a:off x="1972305" y="976125"/>
              <a:ext cx="158671" cy="78464"/>
            </a:xfrm>
            <a:custGeom>
              <a:avLst/>
              <a:gdLst/>
              <a:ahLst/>
              <a:cxnLst>
                <a:cxn ang="0">
                  <a:pos x="78305" y="0"/>
                </a:cxn>
                <a:cxn ang="0">
                  <a:pos x="0" y="78464"/>
                </a:cxn>
                <a:cxn ang="0">
                  <a:pos x="158671" y="78464"/>
                </a:cxn>
                <a:cxn ang="0">
                  <a:pos x="78305" y="0"/>
                </a:cxn>
              </a:cxnLst>
              <a:pathLst>
                <a:path w="77" h="38">
                  <a:moveTo>
                    <a:pt x="38" y="0"/>
                  </a:moveTo>
                  <a:cubicBezTo>
                    <a:pt x="17" y="0"/>
                    <a:pt x="0" y="17"/>
                    <a:pt x="0" y="38"/>
                  </a:cubicBezTo>
                  <a:cubicBezTo>
                    <a:pt x="77" y="38"/>
                    <a:pt x="77" y="38"/>
                    <a:pt x="77" y="38"/>
                  </a:cubicBezTo>
                  <a:cubicBezTo>
                    <a:pt x="77" y="17"/>
                    <a:pt x="60" y="0"/>
                    <a:pt x="38" y="0"/>
                  </a:cubicBezTo>
                  <a:close/>
                </a:path>
              </a:pathLst>
            </a:custGeom>
            <a:solidFill>
              <a:srgbClr val="67B2BF"/>
            </a:solidFill>
            <a:ln w="9525">
              <a:noFill/>
            </a:ln>
          </p:spPr>
          <p:txBody>
            <a:bodyPr/>
            <a:p>
              <a:endParaRPr lang="zh-CN" altLang="en-US"/>
            </a:p>
          </p:txBody>
        </p:sp>
        <p:sp>
          <p:nvSpPr>
            <p:cNvPr id="24739" name="Freeform 120"/>
            <p:cNvSpPr/>
            <p:nvPr/>
          </p:nvSpPr>
          <p:spPr>
            <a:xfrm>
              <a:off x="2029845" y="1006639"/>
              <a:ext cx="68002" cy="96772"/>
            </a:xfrm>
            <a:custGeom>
              <a:avLst/>
              <a:gdLst/>
              <a:ahLst/>
              <a:cxnLst>
                <a:cxn ang="0">
                  <a:pos x="65941" y="43238"/>
                </a:cxn>
                <a:cxn ang="0">
                  <a:pos x="10303" y="2058"/>
                </a:cxn>
                <a:cxn ang="0">
                  <a:pos x="2060" y="2058"/>
                </a:cxn>
                <a:cxn ang="0">
                  <a:pos x="0" y="8235"/>
                </a:cxn>
                <a:cxn ang="0">
                  <a:pos x="0" y="88536"/>
                </a:cxn>
                <a:cxn ang="0">
                  <a:pos x="2060" y="94713"/>
                </a:cxn>
                <a:cxn ang="0">
                  <a:pos x="6182" y="96772"/>
                </a:cxn>
                <a:cxn ang="0">
                  <a:pos x="10303" y="94713"/>
                </a:cxn>
                <a:cxn ang="0">
                  <a:pos x="65941" y="53533"/>
                </a:cxn>
                <a:cxn ang="0">
                  <a:pos x="68002" y="47356"/>
                </a:cxn>
                <a:cxn ang="0">
                  <a:pos x="65941" y="43238"/>
                </a:cxn>
              </a:cxnLst>
              <a:pathLst>
                <a:path w="33" h="47">
                  <a:moveTo>
                    <a:pt x="32" y="21"/>
                  </a:moveTo>
                  <a:cubicBezTo>
                    <a:pt x="5" y="1"/>
                    <a:pt x="5" y="1"/>
                    <a:pt x="5" y="1"/>
                  </a:cubicBezTo>
                  <a:cubicBezTo>
                    <a:pt x="4" y="0"/>
                    <a:pt x="2" y="0"/>
                    <a:pt x="1" y="1"/>
                  </a:cubicBezTo>
                  <a:cubicBezTo>
                    <a:pt x="0" y="1"/>
                    <a:pt x="0" y="2"/>
                    <a:pt x="0" y="4"/>
                  </a:cubicBezTo>
                  <a:cubicBezTo>
                    <a:pt x="0" y="43"/>
                    <a:pt x="0" y="43"/>
                    <a:pt x="0" y="43"/>
                  </a:cubicBezTo>
                  <a:cubicBezTo>
                    <a:pt x="0" y="44"/>
                    <a:pt x="0" y="46"/>
                    <a:pt x="1" y="46"/>
                  </a:cubicBezTo>
                  <a:cubicBezTo>
                    <a:pt x="2" y="46"/>
                    <a:pt x="2" y="47"/>
                    <a:pt x="3" y="47"/>
                  </a:cubicBezTo>
                  <a:cubicBezTo>
                    <a:pt x="4" y="47"/>
                    <a:pt x="4" y="46"/>
                    <a:pt x="5" y="46"/>
                  </a:cubicBezTo>
                  <a:cubicBezTo>
                    <a:pt x="32" y="26"/>
                    <a:pt x="32" y="26"/>
                    <a:pt x="32" y="26"/>
                  </a:cubicBezTo>
                  <a:cubicBezTo>
                    <a:pt x="33" y="25"/>
                    <a:pt x="33" y="24"/>
                    <a:pt x="33" y="23"/>
                  </a:cubicBezTo>
                  <a:cubicBezTo>
                    <a:pt x="33" y="22"/>
                    <a:pt x="33" y="21"/>
                    <a:pt x="32" y="21"/>
                  </a:cubicBezTo>
                  <a:close/>
                </a:path>
              </a:pathLst>
            </a:custGeom>
            <a:solidFill>
              <a:srgbClr val="37353A"/>
            </a:solidFill>
            <a:ln w="9525">
              <a:noFill/>
            </a:ln>
          </p:spPr>
          <p:txBody>
            <a:bodyPr/>
            <a:p>
              <a:endParaRPr lang="zh-CN" altLang="en-US"/>
            </a:p>
          </p:txBody>
        </p:sp>
      </p:grpSp>
      <p:grpSp>
        <p:nvGrpSpPr>
          <p:cNvPr id="24740" name="组合 174"/>
          <p:cNvGrpSpPr/>
          <p:nvPr/>
        </p:nvGrpSpPr>
        <p:grpSpPr>
          <a:xfrm>
            <a:off x="5295900" y="3624263"/>
            <a:ext cx="568325" cy="450850"/>
            <a:chOff x="1934817" y="1429471"/>
            <a:chExt cx="249340" cy="197903"/>
          </a:xfrm>
        </p:grpSpPr>
        <p:sp>
          <p:nvSpPr>
            <p:cNvPr id="24741" name="Freeform 141"/>
            <p:cNvSpPr/>
            <p:nvPr/>
          </p:nvSpPr>
          <p:spPr>
            <a:xfrm>
              <a:off x="1934817" y="1447779"/>
              <a:ext cx="249340" cy="160415"/>
            </a:xfrm>
            <a:custGeom>
              <a:avLst/>
              <a:gdLst/>
              <a:ahLst/>
              <a:cxnLst>
                <a:cxn ang="0">
                  <a:pos x="249340" y="154245"/>
                </a:cxn>
                <a:cxn ang="0">
                  <a:pos x="243158" y="160415"/>
                </a:cxn>
                <a:cxn ang="0">
                  <a:pos x="6181" y="160415"/>
                </a:cxn>
                <a:cxn ang="0">
                  <a:pos x="0" y="154245"/>
                </a:cxn>
                <a:cxn ang="0">
                  <a:pos x="0" y="6169"/>
                </a:cxn>
                <a:cxn ang="0">
                  <a:pos x="6181" y="0"/>
                </a:cxn>
                <a:cxn ang="0">
                  <a:pos x="243158" y="0"/>
                </a:cxn>
                <a:cxn ang="0">
                  <a:pos x="249340" y="6169"/>
                </a:cxn>
                <a:cxn ang="0">
                  <a:pos x="249340" y="154245"/>
                </a:cxn>
              </a:cxnLst>
              <a:pathLst>
                <a:path w="121" h="78">
                  <a:moveTo>
                    <a:pt x="121" y="75"/>
                  </a:moveTo>
                  <a:cubicBezTo>
                    <a:pt x="121" y="76"/>
                    <a:pt x="120" y="78"/>
                    <a:pt x="118" y="78"/>
                  </a:cubicBezTo>
                  <a:cubicBezTo>
                    <a:pt x="3" y="78"/>
                    <a:pt x="3" y="78"/>
                    <a:pt x="3" y="78"/>
                  </a:cubicBezTo>
                  <a:cubicBezTo>
                    <a:pt x="1" y="78"/>
                    <a:pt x="0" y="76"/>
                    <a:pt x="0" y="75"/>
                  </a:cubicBezTo>
                  <a:cubicBezTo>
                    <a:pt x="0" y="3"/>
                    <a:pt x="0" y="3"/>
                    <a:pt x="0" y="3"/>
                  </a:cubicBezTo>
                  <a:cubicBezTo>
                    <a:pt x="0" y="2"/>
                    <a:pt x="1" y="0"/>
                    <a:pt x="3" y="0"/>
                  </a:cubicBezTo>
                  <a:cubicBezTo>
                    <a:pt x="118" y="0"/>
                    <a:pt x="118" y="0"/>
                    <a:pt x="118" y="0"/>
                  </a:cubicBezTo>
                  <a:cubicBezTo>
                    <a:pt x="120" y="0"/>
                    <a:pt x="121" y="2"/>
                    <a:pt x="121" y="3"/>
                  </a:cubicBezTo>
                  <a:lnTo>
                    <a:pt x="121" y="75"/>
                  </a:lnTo>
                  <a:close/>
                </a:path>
              </a:pathLst>
            </a:custGeom>
            <a:solidFill>
              <a:srgbClr val="E75441"/>
            </a:solidFill>
            <a:ln w="9525">
              <a:noFill/>
            </a:ln>
          </p:spPr>
          <p:txBody>
            <a:bodyPr/>
            <a:p>
              <a:endParaRPr lang="zh-CN" altLang="en-US"/>
            </a:p>
          </p:txBody>
        </p:sp>
        <p:sp>
          <p:nvSpPr>
            <p:cNvPr id="24742" name="Freeform 142"/>
            <p:cNvSpPr/>
            <p:nvPr/>
          </p:nvSpPr>
          <p:spPr>
            <a:xfrm>
              <a:off x="1934817" y="1536705"/>
              <a:ext cx="249340" cy="90669"/>
            </a:xfrm>
            <a:custGeom>
              <a:avLst/>
              <a:gdLst/>
              <a:ahLst/>
              <a:cxnLst>
                <a:cxn ang="0">
                  <a:pos x="6181" y="90669"/>
                </a:cxn>
                <a:cxn ang="0">
                  <a:pos x="243158" y="90669"/>
                </a:cxn>
                <a:cxn ang="0">
                  <a:pos x="249340" y="84487"/>
                </a:cxn>
                <a:cxn ang="0">
                  <a:pos x="249340" y="0"/>
                </a:cxn>
                <a:cxn ang="0">
                  <a:pos x="0" y="0"/>
                </a:cxn>
                <a:cxn ang="0">
                  <a:pos x="0" y="84487"/>
                </a:cxn>
                <a:cxn ang="0">
                  <a:pos x="6181" y="90669"/>
                </a:cxn>
              </a:cxnLst>
              <a:pathLst>
                <a:path w="121" h="44">
                  <a:moveTo>
                    <a:pt x="3" y="44"/>
                  </a:moveTo>
                  <a:cubicBezTo>
                    <a:pt x="118" y="44"/>
                    <a:pt x="118" y="44"/>
                    <a:pt x="118" y="44"/>
                  </a:cubicBezTo>
                  <a:cubicBezTo>
                    <a:pt x="120" y="44"/>
                    <a:pt x="121" y="42"/>
                    <a:pt x="121" y="41"/>
                  </a:cubicBezTo>
                  <a:cubicBezTo>
                    <a:pt x="121" y="0"/>
                    <a:pt x="121" y="0"/>
                    <a:pt x="121" y="0"/>
                  </a:cubicBezTo>
                  <a:cubicBezTo>
                    <a:pt x="0" y="0"/>
                    <a:pt x="0" y="0"/>
                    <a:pt x="0" y="0"/>
                  </a:cubicBezTo>
                  <a:cubicBezTo>
                    <a:pt x="0" y="41"/>
                    <a:pt x="0" y="41"/>
                    <a:pt x="0" y="41"/>
                  </a:cubicBezTo>
                  <a:cubicBezTo>
                    <a:pt x="0" y="42"/>
                    <a:pt x="1" y="44"/>
                    <a:pt x="3" y="44"/>
                  </a:cubicBezTo>
                  <a:close/>
                </a:path>
              </a:pathLst>
            </a:custGeom>
            <a:solidFill>
              <a:srgbClr val="D8D5CA"/>
            </a:solidFill>
            <a:ln w="9525">
              <a:noFill/>
            </a:ln>
          </p:spPr>
          <p:txBody>
            <a:bodyPr/>
            <a:p>
              <a:endParaRPr lang="zh-CN" altLang="en-US"/>
            </a:p>
          </p:txBody>
        </p:sp>
        <p:sp>
          <p:nvSpPr>
            <p:cNvPr id="24743" name="Freeform 143"/>
            <p:cNvSpPr/>
            <p:nvPr/>
          </p:nvSpPr>
          <p:spPr>
            <a:xfrm>
              <a:off x="1934817" y="1429471"/>
              <a:ext cx="249340" cy="127286"/>
            </a:xfrm>
            <a:custGeom>
              <a:avLst/>
              <a:gdLst/>
              <a:ahLst/>
              <a:cxnLst>
                <a:cxn ang="0">
                  <a:pos x="249340" y="43113"/>
                </a:cxn>
                <a:cxn ang="0">
                  <a:pos x="243158" y="36954"/>
                </a:cxn>
                <a:cxn ang="0">
                  <a:pos x="100972" y="36954"/>
                </a:cxn>
                <a:cxn ang="0">
                  <a:pos x="84487" y="0"/>
                </a:cxn>
                <a:cxn ang="0">
                  <a:pos x="6181" y="0"/>
                </a:cxn>
                <a:cxn ang="0">
                  <a:pos x="0" y="6159"/>
                </a:cxn>
                <a:cxn ang="0">
                  <a:pos x="0" y="127286"/>
                </a:cxn>
                <a:cxn ang="0">
                  <a:pos x="249340" y="127286"/>
                </a:cxn>
                <a:cxn ang="0">
                  <a:pos x="249340" y="43113"/>
                </a:cxn>
              </a:cxnLst>
              <a:pathLst>
                <a:path w="121" h="62">
                  <a:moveTo>
                    <a:pt x="121" y="21"/>
                  </a:moveTo>
                  <a:cubicBezTo>
                    <a:pt x="121" y="19"/>
                    <a:pt x="120" y="18"/>
                    <a:pt x="118" y="18"/>
                  </a:cubicBezTo>
                  <a:cubicBezTo>
                    <a:pt x="49" y="18"/>
                    <a:pt x="49" y="18"/>
                    <a:pt x="49" y="18"/>
                  </a:cubicBezTo>
                  <a:cubicBezTo>
                    <a:pt x="49" y="18"/>
                    <a:pt x="45" y="0"/>
                    <a:pt x="41" y="0"/>
                  </a:cubicBezTo>
                  <a:cubicBezTo>
                    <a:pt x="38" y="0"/>
                    <a:pt x="3" y="0"/>
                    <a:pt x="3" y="0"/>
                  </a:cubicBezTo>
                  <a:cubicBezTo>
                    <a:pt x="1" y="0"/>
                    <a:pt x="0" y="2"/>
                    <a:pt x="0" y="3"/>
                  </a:cubicBezTo>
                  <a:cubicBezTo>
                    <a:pt x="0" y="62"/>
                    <a:pt x="0" y="62"/>
                    <a:pt x="0" y="62"/>
                  </a:cubicBezTo>
                  <a:cubicBezTo>
                    <a:pt x="121" y="62"/>
                    <a:pt x="121" y="62"/>
                    <a:pt x="121" y="62"/>
                  </a:cubicBezTo>
                  <a:lnTo>
                    <a:pt x="121" y="21"/>
                  </a:lnTo>
                  <a:close/>
                </a:path>
              </a:pathLst>
            </a:custGeom>
            <a:solidFill>
              <a:srgbClr val="EAE8DB"/>
            </a:solidFill>
            <a:ln w="9525">
              <a:noFill/>
            </a:ln>
          </p:spPr>
          <p:txBody>
            <a:bodyPr/>
            <a:p>
              <a:endParaRPr lang="zh-CN" altLang="en-US"/>
            </a:p>
          </p:txBody>
        </p:sp>
        <p:sp>
          <p:nvSpPr>
            <p:cNvPr id="24744" name="Freeform 144"/>
            <p:cNvSpPr/>
            <p:nvPr/>
          </p:nvSpPr>
          <p:spPr>
            <a:xfrm>
              <a:off x="2031588" y="1447779"/>
              <a:ext cx="80207" cy="18308"/>
            </a:xfrm>
            <a:custGeom>
              <a:avLst/>
              <a:gdLst/>
              <a:ahLst/>
              <a:cxnLst>
                <a:cxn ang="0">
                  <a:pos x="0" y="0"/>
                </a:cxn>
                <a:cxn ang="0">
                  <a:pos x="80207" y="18308"/>
                </a:cxn>
                <a:cxn ang="0">
                  <a:pos x="2615" y="18308"/>
                </a:cxn>
                <a:cxn ang="0">
                  <a:pos x="0" y="0"/>
                </a:cxn>
              </a:cxnLst>
              <a:pathLst>
                <a:path w="92" h="21">
                  <a:moveTo>
                    <a:pt x="0" y="0"/>
                  </a:moveTo>
                  <a:lnTo>
                    <a:pt x="92" y="21"/>
                  </a:lnTo>
                  <a:lnTo>
                    <a:pt x="3" y="21"/>
                  </a:lnTo>
                  <a:lnTo>
                    <a:pt x="0" y="0"/>
                  </a:lnTo>
                  <a:close/>
                </a:path>
              </a:pathLst>
            </a:custGeom>
            <a:solidFill>
              <a:srgbClr val="BF3A30"/>
            </a:solidFill>
            <a:ln w="9525">
              <a:noFill/>
            </a:ln>
          </p:spPr>
          <p:txBody>
            <a:bodyPr/>
            <a:p>
              <a:endParaRPr lang="zh-CN" altLang="en-US"/>
            </a:p>
          </p:txBody>
        </p:sp>
      </p:grpSp>
      <p:grpSp>
        <p:nvGrpSpPr>
          <p:cNvPr id="24745" name="组合 179"/>
          <p:cNvGrpSpPr/>
          <p:nvPr/>
        </p:nvGrpSpPr>
        <p:grpSpPr>
          <a:xfrm>
            <a:off x="4333875" y="3502025"/>
            <a:ext cx="598488" cy="695325"/>
            <a:chOff x="466674" y="1827020"/>
            <a:chExt cx="262417" cy="305137"/>
          </a:xfrm>
        </p:grpSpPr>
        <p:sp>
          <p:nvSpPr>
            <p:cNvPr id="24746" name="Rectangle 201"/>
            <p:cNvSpPr/>
            <p:nvPr/>
          </p:nvSpPr>
          <p:spPr>
            <a:xfrm>
              <a:off x="498059" y="2024923"/>
              <a:ext cx="214467" cy="96772"/>
            </a:xfrm>
            <a:prstGeom prst="rect">
              <a:avLst/>
            </a:prstGeom>
            <a:solidFill>
              <a:srgbClr val="D8D5C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47" name="Freeform 202"/>
            <p:cNvSpPr/>
            <p:nvPr/>
          </p:nvSpPr>
          <p:spPr>
            <a:xfrm>
              <a:off x="487597" y="1969127"/>
              <a:ext cx="241494" cy="163030"/>
            </a:xfrm>
            <a:custGeom>
              <a:avLst/>
              <a:gdLst/>
              <a:ahLst/>
              <a:cxnLst>
                <a:cxn ang="0">
                  <a:pos x="30960" y="0"/>
                </a:cxn>
                <a:cxn ang="0">
                  <a:pos x="222917" y="0"/>
                </a:cxn>
                <a:cxn ang="0">
                  <a:pos x="241494" y="16509"/>
                </a:cxn>
                <a:cxn ang="0">
                  <a:pos x="241494" y="138265"/>
                </a:cxn>
                <a:cxn ang="0">
                  <a:pos x="224981" y="163030"/>
                </a:cxn>
                <a:cxn ang="0">
                  <a:pos x="229109" y="12382"/>
                </a:cxn>
                <a:cxn ang="0">
                  <a:pos x="218789" y="10318"/>
                </a:cxn>
                <a:cxn ang="0">
                  <a:pos x="0" y="10318"/>
                </a:cxn>
                <a:cxn ang="0">
                  <a:pos x="0" y="2063"/>
                </a:cxn>
                <a:cxn ang="0">
                  <a:pos x="30960" y="0"/>
                </a:cxn>
              </a:cxnLst>
              <a:pathLst>
                <a:path w="117" h="79">
                  <a:moveTo>
                    <a:pt x="15" y="0"/>
                  </a:moveTo>
                  <a:cubicBezTo>
                    <a:pt x="108" y="0"/>
                    <a:pt x="108" y="0"/>
                    <a:pt x="108" y="0"/>
                  </a:cubicBezTo>
                  <a:cubicBezTo>
                    <a:pt x="108" y="0"/>
                    <a:pt x="117" y="0"/>
                    <a:pt x="117" y="8"/>
                  </a:cubicBezTo>
                  <a:cubicBezTo>
                    <a:pt x="117" y="67"/>
                    <a:pt x="117" y="67"/>
                    <a:pt x="117" y="67"/>
                  </a:cubicBezTo>
                  <a:cubicBezTo>
                    <a:pt x="117" y="78"/>
                    <a:pt x="109" y="79"/>
                    <a:pt x="109" y="79"/>
                  </a:cubicBezTo>
                  <a:cubicBezTo>
                    <a:pt x="111" y="6"/>
                    <a:pt x="111" y="6"/>
                    <a:pt x="111" y="6"/>
                  </a:cubicBezTo>
                  <a:cubicBezTo>
                    <a:pt x="106" y="5"/>
                    <a:pt x="106" y="5"/>
                    <a:pt x="106" y="5"/>
                  </a:cubicBezTo>
                  <a:cubicBezTo>
                    <a:pt x="0" y="5"/>
                    <a:pt x="0" y="5"/>
                    <a:pt x="0" y="5"/>
                  </a:cubicBezTo>
                  <a:cubicBezTo>
                    <a:pt x="0" y="1"/>
                    <a:pt x="0" y="1"/>
                    <a:pt x="0" y="1"/>
                  </a:cubicBezTo>
                  <a:lnTo>
                    <a:pt x="15" y="0"/>
                  </a:lnTo>
                  <a:close/>
                </a:path>
              </a:pathLst>
            </a:custGeom>
            <a:solidFill>
              <a:srgbClr val="AFACA3"/>
            </a:solidFill>
            <a:ln w="9525">
              <a:noFill/>
            </a:ln>
          </p:spPr>
          <p:txBody>
            <a:bodyPr/>
            <a:p>
              <a:endParaRPr lang="zh-CN" altLang="en-US"/>
            </a:p>
          </p:txBody>
        </p:sp>
        <p:sp>
          <p:nvSpPr>
            <p:cNvPr id="24748" name="Freeform 203"/>
            <p:cNvSpPr>
              <a:spLocks noEditPoints="1"/>
            </p:cNvSpPr>
            <p:nvPr/>
          </p:nvSpPr>
          <p:spPr>
            <a:xfrm>
              <a:off x="466674" y="1827020"/>
              <a:ext cx="218826" cy="148209"/>
            </a:xfrm>
            <a:custGeom>
              <a:avLst/>
              <a:gdLst/>
              <a:ahLst/>
              <a:cxnLst>
                <a:cxn ang="0">
                  <a:pos x="43352" y="148209"/>
                </a:cxn>
                <a:cxn ang="0">
                  <a:pos x="47481" y="142033"/>
                </a:cxn>
                <a:cxn ang="0">
                  <a:pos x="212632" y="43227"/>
                </a:cxn>
                <a:cxn ang="0">
                  <a:pos x="216761" y="28818"/>
                </a:cxn>
                <a:cxn ang="0">
                  <a:pos x="206439" y="6175"/>
                </a:cxn>
                <a:cxn ang="0">
                  <a:pos x="191988" y="2058"/>
                </a:cxn>
                <a:cxn ang="0">
                  <a:pos x="6193" y="115273"/>
                </a:cxn>
                <a:cxn ang="0">
                  <a:pos x="4128" y="127624"/>
                </a:cxn>
                <a:cxn ang="0">
                  <a:pos x="20643" y="146150"/>
                </a:cxn>
                <a:cxn ang="0">
                  <a:pos x="20643" y="148209"/>
                </a:cxn>
                <a:cxn ang="0">
                  <a:pos x="20643" y="148209"/>
                </a:cxn>
                <a:cxn ang="0">
                  <a:pos x="43352" y="148209"/>
                </a:cxn>
                <a:cxn ang="0">
                  <a:pos x="163087" y="28818"/>
                </a:cxn>
                <a:cxn ang="0">
                  <a:pos x="198182" y="6175"/>
                </a:cxn>
                <a:cxn ang="0">
                  <a:pos x="191988" y="39110"/>
                </a:cxn>
                <a:cxn ang="0">
                  <a:pos x="156894" y="61753"/>
                </a:cxn>
                <a:cxn ang="0">
                  <a:pos x="163087" y="28818"/>
                </a:cxn>
                <a:cxn ang="0">
                  <a:pos x="101155" y="65870"/>
                </a:cxn>
                <a:cxn ang="0">
                  <a:pos x="136250" y="45286"/>
                </a:cxn>
                <a:cxn ang="0">
                  <a:pos x="130056" y="78221"/>
                </a:cxn>
                <a:cxn ang="0">
                  <a:pos x="94962" y="100864"/>
                </a:cxn>
                <a:cxn ang="0">
                  <a:pos x="101155" y="65870"/>
                </a:cxn>
                <a:cxn ang="0">
                  <a:pos x="37159" y="107039"/>
                </a:cxn>
                <a:cxn ang="0">
                  <a:pos x="72253" y="84396"/>
                </a:cxn>
                <a:cxn ang="0">
                  <a:pos x="66060" y="117332"/>
                </a:cxn>
                <a:cxn ang="0">
                  <a:pos x="30965" y="139975"/>
                </a:cxn>
                <a:cxn ang="0">
                  <a:pos x="37159" y="107039"/>
                </a:cxn>
              </a:cxnLst>
              <a:pathLst>
                <a:path w="106" h="72">
                  <a:moveTo>
                    <a:pt x="21" y="72"/>
                  </a:moveTo>
                  <a:cubicBezTo>
                    <a:pt x="23" y="69"/>
                    <a:pt x="23" y="69"/>
                    <a:pt x="23" y="69"/>
                  </a:cubicBezTo>
                  <a:cubicBezTo>
                    <a:pt x="48" y="55"/>
                    <a:pt x="103" y="21"/>
                    <a:pt x="103" y="21"/>
                  </a:cubicBezTo>
                  <a:cubicBezTo>
                    <a:pt x="105" y="20"/>
                    <a:pt x="106" y="17"/>
                    <a:pt x="105" y="14"/>
                  </a:cubicBezTo>
                  <a:cubicBezTo>
                    <a:pt x="100" y="3"/>
                    <a:pt x="100" y="3"/>
                    <a:pt x="100" y="3"/>
                  </a:cubicBezTo>
                  <a:cubicBezTo>
                    <a:pt x="98" y="0"/>
                    <a:pt x="96" y="0"/>
                    <a:pt x="93" y="1"/>
                  </a:cubicBezTo>
                  <a:cubicBezTo>
                    <a:pt x="3" y="56"/>
                    <a:pt x="3" y="56"/>
                    <a:pt x="3" y="56"/>
                  </a:cubicBezTo>
                  <a:cubicBezTo>
                    <a:pt x="1" y="57"/>
                    <a:pt x="0" y="60"/>
                    <a:pt x="2" y="62"/>
                  </a:cubicBezTo>
                  <a:cubicBezTo>
                    <a:pt x="10" y="71"/>
                    <a:pt x="10" y="71"/>
                    <a:pt x="10" y="71"/>
                  </a:cubicBezTo>
                  <a:cubicBezTo>
                    <a:pt x="10" y="72"/>
                    <a:pt x="10" y="72"/>
                    <a:pt x="10" y="72"/>
                  </a:cubicBezTo>
                  <a:cubicBezTo>
                    <a:pt x="10" y="72"/>
                    <a:pt x="10" y="72"/>
                    <a:pt x="10" y="72"/>
                  </a:cubicBezTo>
                  <a:lnTo>
                    <a:pt x="21" y="72"/>
                  </a:lnTo>
                  <a:close/>
                  <a:moveTo>
                    <a:pt x="79" y="14"/>
                  </a:moveTo>
                  <a:cubicBezTo>
                    <a:pt x="96" y="3"/>
                    <a:pt x="96" y="3"/>
                    <a:pt x="96" y="3"/>
                  </a:cubicBezTo>
                  <a:cubicBezTo>
                    <a:pt x="93" y="19"/>
                    <a:pt x="93" y="19"/>
                    <a:pt x="93" y="19"/>
                  </a:cubicBezTo>
                  <a:cubicBezTo>
                    <a:pt x="76" y="30"/>
                    <a:pt x="76" y="30"/>
                    <a:pt x="76" y="30"/>
                  </a:cubicBezTo>
                  <a:lnTo>
                    <a:pt x="79" y="14"/>
                  </a:lnTo>
                  <a:close/>
                  <a:moveTo>
                    <a:pt x="49" y="32"/>
                  </a:moveTo>
                  <a:cubicBezTo>
                    <a:pt x="66" y="22"/>
                    <a:pt x="66" y="22"/>
                    <a:pt x="66" y="22"/>
                  </a:cubicBezTo>
                  <a:cubicBezTo>
                    <a:pt x="63" y="38"/>
                    <a:pt x="63" y="38"/>
                    <a:pt x="63" y="38"/>
                  </a:cubicBezTo>
                  <a:cubicBezTo>
                    <a:pt x="46" y="49"/>
                    <a:pt x="46" y="49"/>
                    <a:pt x="46" y="49"/>
                  </a:cubicBezTo>
                  <a:lnTo>
                    <a:pt x="49" y="32"/>
                  </a:lnTo>
                  <a:close/>
                  <a:moveTo>
                    <a:pt x="18" y="52"/>
                  </a:moveTo>
                  <a:cubicBezTo>
                    <a:pt x="35" y="41"/>
                    <a:pt x="35" y="41"/>
                    <a:pt x="35" y="41"/>
                  </a:cubicBezTo>
                  <a:cubicBezTo>
                    <a:pt x="32" y="57"/>
                    <a:pt x="32" y="57"/>
                    <a:pt x="32" y="57"/>
                  </a:cubicBezTo>
                  <a:cubicBezTo>
                    <a:pt x="15" y="68"/>
                    <a:pt x="15" y="68"/>
                    <a:pt x="15" y="68"/>
                  </a:cubicBezTo>
                  <a:lnTo>
                    <a:pt x="18" y="52"/>
                  </a:lnTo>
                  <a:close/>
                </a:path>
              </a:pathLst>
            </a:custGeom>
            <a:solidFill>
              <a:srgbClr val="E75441"/>
            </a:solidFill>
            <a:ln w="9525">
              <a:noFill/>
            </a:ln>
          </p:spPr>
          <p:txBody>
            <a:bodyPr/>
            <a:p>
              <a:endParaRPr lang="zh-CN" altLang="en-US"/>
            </a:p>
          </p:txBody>
        </p:sp>
        <p:sp>
          <p:nvSpPr>
            <p:cNvPr id="24749" name="Freeform 204"/>
            <p:cNvSpPr>
              <a:spLocks noEditPoints="1"/>
            </p:cNvSpPr>
            <p:nvPr/>
          </p:nvSpPr>
          <p:spPr>
            <a:xfrm>
              <a:off x="487597" y="1975229"/>
              <a:ext cx="235391" cy="156927"/>
            </a:xfrm>
            <a:custGeom>
              <a:avLst/>
              <a:gdLst/>
              <a:ahLst/>
              <a:cxnLst>
                <a:cxn ang="0">
                  <a:pos x="227131" y="0"/>
                </a:cxn>
                <a:cxn ang="0">
                  <a:pos x="24778" y="0"/>
                </a:cxn>
                <a:cxn ang="0">
                  <a:pos x="24778" y="0"/>
                </a:cxn>
                <a:cxn ang="0">
                  <a:pos x="0" y="0"/>
                </a:cxn>
                <a:cxn ang="0">
                  <a:pos x="0" y="146602"/>
                </a:cxn>
                <a:cxn ang="0">
                  <a:pos x="10324" y="156927"/>
                </a:cxn>
                <a:cxn ang="0">
                  <a:pos x="227131" y="156927"/>
                </a:cxn>
                <a:cxn ang="0">
                  <a:pos x="235391" y="146602"/>
                </a:cxn>
                <a:cxn ang="0">
                  <a:pos x="235391" y="10324"/>
                </a:cxn>
                <a:cxn ang="0">
                  <a:pos x="227131" y="0"/>
                </a:cxn>
                <a:cxn ang="0">
                  <a:pos x="154862" y="6194"/>
                </a:cxn>
                <a:cxn ang="0">
                  <a:pos x="123890" y="37166"/>
                </a:cxn>
                <a:cxn ang="0">
                  <a:pos x="84658" y="37166"/>
                </a:cxn>
                <a:cxn ang="0">
                  <a:pos x="115630" y="6194"/>
                </a:cxn>
                <a:cxn ang="0">
                  <a:pos x="154862" y="6194"/>
                </a:cxn>
                <a:cxn ang="0">
                  <a:pos x="45426" y="6194"/>
                </a:cxn>
                <a:cxn ang="0">
                  <a:pos x="84658" y="6194"/>
                </a:cxn>
                <a:cxn ang="0">
                  <a:pos x="55750" y="37166"/>
                </a:cxn>
                <a:cxn ang="0">
                  <a:pos x="16518" y="37166"/>
                </a:cxn>
                <a:cxn ang="0">
                  <a:pos x="45426" y="6194"/>
                </a:cxn>
                <a:cxn ang="0">
                  <a:pos x="218872" y="144538"/>
                </a:cxn>
                <a:cxn ang="0">
                  <a:pos x="16518" y="144538"/>
                </a:cxn>
                <a:cxn ang="0">
                  <a:pos x="16518" y="51620"/>
                </a:cxn>
                <a:cxn ang="0">
                  <a:pos x="218872" y="51620"/>
                </a:cxn>
                <a:cxn ang="0">
                  <a:pos x="218872" y="144538"/>
                </a:cxn>
                <a:cxn ang="0">
                  <a:pos x="194094" y="37166"/>
                </a:cxn>
                <a:cxn ang="0">
                  <a:pos x="154862" y="37166"/>
                </a:cxn>
                <a:cxn ang="0">
                  <a:pos x="183770" y="6194"/>
                </a:cxn>
                <a:cxn ang="0">
                  <a:pos x="223002" y="6194"/>
                </a:cxn>
                <a:cxn ang="0">
                  <a:pos x="194094" y="37166"/>
                </a:cxn>
              </a:cxnLst>
              <a:pathLst>
                <a:path w="114" h="76">
                  <a:moveTo>
                    <a:pt x="110" y="0"/>
                  </a:moveTo>
                  <a:cubicBezTo>
                    <a:pt x="110" y="0"/>
                    <a:pt x="35" y="0"/>
                    <a:pt x="12" y="0"/>
                  </a:cubicBezTo>
                  <a:cubicBezTo>
                    <a:pt x="12" y="0"/>
                    <a:pt x="12" y="0"/>
                    <a:pt x="12" y="0"/>
                  </a:cubicBezTo>
                  <a:cubicBezTo>
                    <a:pt x="0" y="0"/>
                    <a:pt x="0" y="0"/>
                    <a:pt x="0" y="0"/>
                  </a:cubicBezTo>
                  <a:cubicBezTo>
                    <a:pt x="0" y="71"/>
                    <a:pt x="0" y="71"/>
                    <a:pt x="0" y="71"/>
                  </a:cubicBezTo>
                  <a:cubicBezTo>
                    <a:pt x="0" y="74"/>
                    <a:pt x="2" y="76"/>
                    <a:pt x="5" y="76"/>
                  </a:cubicBezTo>
                  <a:cubicBezTo>
                    <a:pt x="110" y="76"/>
                    <a:pt x="110" y="76"/>
                    <a:pt x="110" y="76"/>
                  </a:cubicBezTo>
                  <a:cubicBezTo>
                    <a:pt x="112" y="76"/>
                    <a:pt x="114" y="74"/>
                    <a:pt x="114" y="71"/>
                  </a:cubicBezTo>
                  <a:cubicBezTo>
                    <a:pt x="114" y="5"/>
                    <a:pt x="114" y="5"/>
                    <a:pt x="114" y="5"/>
                  </a:cubicBezTo>
                  <a:cubicBezTo>
                    <a:pt x="114" y="2"/>
                    <a:pt x="112" y="0"/>
                    <a:pt x="110" y="0"/>
                  </a:cubicBezTo>
                  <a:close/>
                  <a:moveTo>
                    <a:pt x="75" y="3"/>
                  </a:moveTo>
                  <a:cubicBezTo>
                    <a:pt x="60" y="18"/>
                    <a:pt x="60" y="18"/>
                    <a:pt x="60" y="18"/>
                  </a:cubicBezTo>
                  <a:cubicBezTo>
                    <a:pt x="41" y="18"/>
                    <a:pt x="41" y="18"/>
                    <a:pt x="41" y="18"/>
                  </a:cubicBezTo>
                  <a:cubicBezTo>
                    <a:pt x="56" y="3"/>
                    <a:pt x="56" y="3"/>
                    <a:pt x="56" y="3"/>
                  </a:cubicBezTo>
                  <a:lnTo>
                    <a:pt x="75" y="3"/>
                  </a:lnTo>
                  <a:close/>
                  <a:moveTo>
                    <a:pt x="22" y="3"/>
                  </a:moveTo>
                  <a:cubicBezTo>
                    <a:pt x="41" y="3"/>
                    <a:pt x="41" y="3"/>
                    <a:pt x="41" y="3"/>
                  </a:cubicBezTo>
                  <a:cubicBezTo>
                    <a:pt x="27" y="18"/>
                    <a:pt x="27" y="18"/>
                    <a:pt x="27" y="18"/>
                  </a:cubicBezTo>
                  <a:cubicBezTo>
                    <a:pt x="8" y="18"/>
                    <a:pt x="8" y="18"/>
                    <a:pt x="8" y="18"/>
                  </a:cubicBezTo>
                  <a:lnTo>
                    <a:pt x="22" y="3"/>
                  </a:lnTo>
                  <a:close/>
                  <a:moveTo>
                    <a:pt x="106" y="70"/>
                  </a:moveTo>
                  <a:cubicBezTo>
                    <a:pt x="8" y="70"/>
                    <a:pt x="8" y="70"/>
                    <a:pt x="8" y="70"/>
                  </a:cubicBezTo>
                  <a:cubicBezTo>
                    <a:pt x="8" y="25"/>
                    <a:pt x="8" y="25"/>
                    <a:pt x="8" y="25"/>
                  </a:cubicBezTo>
                  <a:cubicBezTo>
                    <a:pt x="106" y="25"/>
                    <a:pt x="106" y="25"/>
                    <a:pt x="106" y="25"/>
                  </a:cubicBezTo>
                  <a:lnTo>
                    <a:pt x="106" y="70"/>
                  </a:lnTo>
                  <a:close/>
                  <a:moveTo>
                    <a:pt x="94" y="18"/>
                  </a:moveTo>
                  <a:cubicBezTo>
                    <a:pt x="75" y="18"/>
                    <a:pt x="75" y="18"/>
                    <a:pt x="75" y="18"/>
                  </a:cubicBezTo>
                  <a:cubicBezTo>
                    <a:pt x="89" y="3"/>
                    <a:pt x="89" y="3"/>
                    <a:pt x="89" y="3"/>
                  </a:cubicBezTo>
                  <a:cubicBezTo>
                    <a:pt x="108" y="3"/>
                    <a:pt x="108" y="3"/>
                    <a:pt x="108" y="3"/>
                  </a:cubicBezTo>
                  <a:lnTo>
                    <a:pt x="94" y="18"/>
                  </a:lnTo>
                  <a:close/>
                </a:path>
              </a:pathLst>
            </a:custGeom>
            <a:solidFill>
              <a:srgbClr val="EAE8DB"/>
            </a:solidFill>
            <a:ln w="9525">
              <a:noFill/>
            </a:ln>
          </p:spPr>
          <p:txBody>
            <a:bodyPr/>
            <a:p>
              <a:endParaRPr lang="zh-CN" altLang="en-US"/>
            </a:p>
          </p:txBody>
        </p:sp>
        <p:sp>
          <p:nvSpPr>
            <p:cNvPr id="24750" name="Rectangle 206"/>
            <p:cNvSpPr/>
            <p:nvPr/>
          </p:nvSpPr>
          <p:spPr>
            <a:xfrm>
              <a:off x="487597" y="1975229"/>
              <a:ext cx="872" cy="87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51" name="Freeform 207"/>
            <p:cNvSpPr/>
            <p:nvPr/>
          </p:nvSpPr>
          <p:spPr>
            <a:xfrm>
              <a:off x="572163" y="1981332"/>
              <a:ext cx="69746" cy="31385"/>
            </a:xfrm>
            <a:custGeom>
              <a:avLst/>
              <a:gdLst/>
              <a:ahLst/>
              <a:cxnLst>
                <a:cxn ang="0">
                  <a:pos x="69746" y="0"/>
                </a:cxn>
                <a:cxn ang="0">
                  <a:pos x="39232" y="31385"/>
                </a:cxn>
                <a:cxn ang="0">
                  <a:pos x="0" y="31385"/>
                </a:cxn>
                <a:cxn ang="0">
                  <a:pos x="30513" y="0"/>
                </a:cxn>
                <a:cxn ang="0">
                  <a:pos x="69746" y="0"/>
                </a:cxn>
              </a:cxnLst>
              <a:pathLst>
                <a:path w="80" h="36">
                  <a:moveTo>
                    <a:pt x="80" y="0"/>
                  </a:moveTo>
                  <a:lnTo>
                    <a:pt x="45" y="36"/>
                  </a:lnTo>
                  <a:lnTo>
                    <a:pt x="0" y="36"/>
                  </a:lnTo>
                  <a:lnTo>
                    <a:pt x="35" y="0"/>
                  </a:lnTo>
                  <a:lnTo>
                    <a:pt x="80" y="0"/>
                  </a:lnTo>
                  <a:close/>
                </a:path>
              </a:pathLst>
            </a:custGeom>
            <a:solidFill>
              <a:srgbClr val="37353A"/>
            </a:solidFill>
            <a:ln w="9525">
              <a:noFill/>
            </a:ln>
          </p:spPr>
          <p:txBody>
            <a:bodyPr/>
            <a:p>
              <a:endParaRPr lang="zh-CN" altLang="en-US"/>
            </a:p>
          </p:txBody>
        </p:sp>
        <p:sp>
          <p:nvSpPr>
            <p:cNvPr id="24752" name="Freeform 208"/>
            <p:cNvSpPr/>
            <p:nvPr/>
          </p:nvSpPr>
          <p:spPr>
            <a:xfrm>
              <a:off x="504161" y="1981332"/>
              <a:ext cx="68002" cy="31385"/>
            </a:xfrm>
            <a:custGeom>
              <a:avLst/>
              <a:gdLst/>
              <a:ahLst/>
              <a:cxnLst>
                <a:cxn ang="0">
                  <a:pos x="28770" y="0"/>
                </a:cxn>
                <a:cxn ang="0">
                  <a:pos x="68002" y="0"/>
                </a:cxn>
                <a:cxn ang="0">
                  <a:pos x="39231" y="31385"/>
                </a:cxn>
                <a:cxn ang="0">
                  <a:pos x="0" y="31385"/>
                </a:cxn>
                <a:cxn ang="0">
                  <a:pos x="28770" y="0"/>
                </a:cxn>
              </a:cxnLst>
              <a:pathLst>
                <a:path w="78" h="36">
                  <a:moveTo>
                    <a:pt x="33" y="0"/>
                  </a:moveTo>
                  <a:lnTo>
                    <a:pt x="78" y="0"/>
                  </a:lnTo>
                  <a:lnTo>
                    <a:pt x="45" y="36"/>
                  </a:lnTo>
                  <a:lnTo>
                    <a:pt x="0" y="36"/>
                  </a:lnTo>
                  <a:lnTo>
                    <a:pt x="33" y="0"/>
                  </a:lnTo>
                  <a:close/>
                </a:path>
              </a:pathLst>
            </a:custGeom>
            <a:solidFill>
              <a:srgbClr val="37353A"/>
            </a:solidFill>
            <a:ln w="9525">
              <a:noFill/>
            </a:ln>
          </p:spPr>
          <p:txBody>
            <a:bodyPr/>
            <a:p>
              <a:endParaRPr lang="zh-CN" altLang="en-US"/>
            </a:p>
          </p:txBody>
        </p:sp>
        <p:sp>
          <p:nvSpPr>
            <p:cNvPr id="24753" name="Freeform 209"/>
            <p:cNvSpPr/>
            <p:nvPr/>
          </p:nvSpPr>
          <p:spPr>
            <a:xfrm>
              <a:off x="641909" y="1981332"/>
              <a:ext cx="68002" cy="31385"/>
            </a:xfrm>
            <a:custGeom>
              <a:avLst/>
              <a:gdLst/>
              <a:ahLst/>
              <a:cxnLst>
                <a:cxn ang="0">
                  <a:pos x="39231" y="31385"/>
                </a:cxn>
                <a:cxn ang="0">
                  <a:pos x="0" y="31385"/>
                </a:cxn>
                <a:cxn ang="0">
                  <a:pos x="28770" y="0"/>
                </a:cxn>
                <a:cxn ang="0">
                  <a:pos x="68002" y="0"/>
                </a:cxn>
                <a:cxn ang="0">
                  <a:pos x="39231" y="31385"/>
                </a:cxn>
              </a:cxnLst>
              <a:pathLst>
                <a:path w="78" h="36">
                  <a:moveTo>
                    <a:pt x="45" y="36"/>
                  </a:moveTo>
                  <a:lnTo>
                    <a:pt x="0" y="36"/>
                  </a:lnTo>
                  <a:lnTo>
                    <a:pt x="33" y="0"/>
                  </a:lnTo>
                  <a:lnTo>
                    <a:pt x="78" y="0"/>
                  </a:lnTo>
                  <a:lnTo>
                    <a:pt x="45" y="36"/>
                  </a:lnTo>
                  <a:close/>
                </a:path>
              </a:pathLst>
            </a:custGeom>
            <a:solidFill>
              <a:srgbClr val="37353A"/>
            </a:solidFill>
            <a:ln w="9525">
              <a:noFill/>
            </a:ln>
          </p:spPr>
          <p:txBody>
            <a:bodyPr/>
            <a:p>
              <a:endParaRPr lang="zh-CN" altLang="en-US"/>
            </a:p>
          </p:txBody>
        </p:sp>
        <p:sp>
          <p:nvSpPr>
            <p:cNvPr id="24754" name="Freeform 210"/>
            <p:cNvSpPr/>
            <p:nvPr/>
          </p:nvSpPr>
          <p:spPr>
            <a:xfrm>
              <a:off x="623601" y="1833123"/>
              <a:ext cx="40975" cy="55796"/>
            </a:xfrm>
            <a:custGeom>
              <a:avLst/>
              <a:gdLst/>
              <a:ahLst/>
              <a:cxnLst>
                <a:cxn ang="0">
                  <a:pos x="6102" y="22667"/>
                </a:cxn>
                <a:cxn ang="0">
                  <a:pos x="40975" y="0"/>
                </a:cxn>
                <a:cxn ang="0">
                  <a:pos x="34872" y="33128"/>
                </a:cxn>
                <a:cxn ang="0">
                  <a:pos x="0" y="55796"/>
                </a:cxn>
                <a:cxn ang="0">
                  <a:pos x="6102" y="22667"/>
                </a:cxn>
              </a:cxnLst>
              <a:pathLst>
                <a:path w="47" h="64">
                  <a:moveTo>
                    <a:pt x="7" y="26"/>
                  </a:moveTo>
                  <a:lnTo>
                    <a:pt x="47" y="0"/>
                  </a:lnTo>
                  <a:lnTo>
                    <a:pt x="40" y="38"/>
                  </a:lnTo>
                  <a:lnTo>
                    <a:pt x="0" y="64"/>
                  </a:lnTo>
                  <a:lnTo>
                    <a:pt x="7" y="26"/>
                  </a:lnTo>
                  <a:close/>
                </a:path>
              </a:pathLst>
            </a:custGeom>
            <a:solidFill>
              <a:srgbClr val="37353A"/>
            </a:solidFill>
            <a:ln w="9525">
              <a:noFill/>
            </a:ln>
          </p:spPr>
          <p:txBody>
            <a:bodyPr/>
            <a:p>
              <a:endParaRPr lang="zh-CN" altLang="en-US"/>
            </a:p>
          </p:txBody>
        </p:sp>
        <p:sp>
          <p:nvSpPr>
            <p:cNvPr id="24755" name="Freeform 211"/>
            <p:cNvSpPr/>
            <p:nvPr/>
          </p:nvSpPr>
          <p:spPr>
            <a:xfrm>
              <a:off x="561702" y="1872355"/>
              <a:ext cx="40975" cy="53181"/>
            </a:xfrm>
            <a:custGeom>
              <a:avLst/>
              <a:gdLst/>
              <a:ahLst/>
              <a:cxnLst>
                <a:cxn ang="0">
                  <a:pos x="6102" y="20923"/>
                </a:cxn>
                <a:cxn ang="0">
                  <a:pos x="40975" y="0"/>
                </a:cxn>
                <a:cxn ang="0">
                  <a:pos x="34872" y="33129"/>
                </a:cxn>
                <a:cxn ang="0">
                  <a:pos x="0" y="53181"/>
                </a:cxn>
                <a:cxn ang="0">
                  <a:pos x="6102" y="20923"/>
                </a:cxn>
              </a:cxnLst>
              <a:pathLst>
                <a:path w="47" h="61">
                  <a:moveTo>
                    <a:pt x="7" y="24"/>
                  </a:moveTo>
                  <a:lnTo>
                    <a:pt x="47" y="0"/>
                  </a:lnTo>
                  <a:lnTo>
                    <a:pt x="40" y="38"/>
                  </a:lnTo>
                  <a:lnTo>
                    <a:pt x="0" y="61"/>
                  </a:lnTo>
                  <a:lnTo>
                    <a:pt x="7" y="24"/>
                  </a:lnTo>
                  <a:close/>
                </a:path>
              </a:pathLst>
            </a:custGeom>
            <a:solidFill>
              <a:srgbClr val="37353A"/>
            </a:solidFill>
            <a:ln w="9525">
              <a:noFill/>
            </a:ln>
          </p:spPr>
          <p:txBody>
            <a:bodyPr/>
            <a:p>
              <a:endParaRPr lang="zh-CN" altLang="en-US"/>
            </a:p>
          </p:txBody>
        </p:sp>
        <p:sp>
          <p:nvSpPr>
            <p:cNvPr id="24756" name="Freeform 212"/>
            <p:cNvSpPr/>
            <p:nvPr/>
          </p:nvSpPr>
          <p:spPr>
            <a:xfrm>
              <a:off x="498059" y="1911587"/>
              <a:ext cx="40975" cy="55796"/>
            </a:xfrm>
            <a:custGeom>
              <a:avLst/>
              <a:gdLst/>
              <a:ahLst/>
              <a:cxnLst>
                <a:cxn ang="0">
                  <a:pos x="6102" y="22667"/>
                </a:cxn>
                <a:cxn ang="0">
                  <a:pos x="40975" y="0"/>
                </a:cxn>
                <a:cxn ang="0">
                  <a:pos x="34872" y="33128"/>
                </a:cxn>
                <a:cxn ang="0">
                  <a:pos x="0" y="55796"/>
                </a:cxn>
                <a:cxn ang="0">
                  <a:pos x="6102" y="22667"/>
                </a:cxn>
              </a:cxnLst>
              <a:pathLst>
                <a:path w="47" h="64">
                  <a:moveTo>
                    <a:pt x="7" y="26"/>
                  </a:moveTo>
                  <a:lnTo>
                    <a:pt x="47" y="0"/>
                  </a:lnTo>
                  <a:lnTo>
                    <a:pt x="40" y="38"/>
                  </a:lnTo>
                  <a:lnTo>
                    <a:pt x="0" y="64"/>
                  </a:lnTo>
                  <a:lnTo>
                    <a:pt x="7" y="26"/>
                  </a:lnTo>
                  <a:close/>
                </a:path>
              </a:pathLst>
            </a:custGeom>
            <a:solidFill>
              <a:srgbClr val="37353A"/>
            </a:solidFill>
            <a:ln w="9525">
              <a:noFill/>
            </a:ln>
          </p:spPr>
          <p:txBody>
            <a:bodyPr/>
            <a:p>
              <a:endParaRPr lang="zh-CN" altLang="en-US"/>
            </a:p>
          </p:txBody>
        </p:sp>
      </p:grpSp>
      <p:grpSp>
        <p:nvGrpSpPr>
          <p:cNvPr id="24757" name="组合 192"/>
          <p:cNvGrpSpPr/>
          <p:nvPr/>
        </p:nvGrpSpPr>
        <p:grpSpPr>
          <a:xfrm>
            <a:off x="10258425" y="3649663"/>
            <a:ext cx="509588" cy="398462"/>
            <a:chOff x="963611" y="932534"/>
            <a:chExt cx="274623" cy="214467"/>
          </a:xfrm>
        </p:grpSpPr>
        <p:sp>
          <p:nvSpPr>
            <p:cNvPr id="24758" name="Freeform 112"/>
            <p:cNvSpPr/>
            <p:nvPr/>
          </p:nvSpPr>
          <p:spPr>
            <a:xfrm>
              <a:off x="963611" y="932534"/>
              <a:ext cx="274623" cy="214467"/>
            </a:xfrm>
            <a:custGeom>
              <a:avLst/>
              <a:gdLst/>
              <a:ahLst/>
              <a:cxnLst>
                <a:cxn ang="0">
                  <a:pos x="202353" y="65989"/>
                </a:cxn>
                <a:cxn ang="0">
                  <a:pos x="202353" y="65989"/>
                </a:cxn>
                <a:cxn ang="0">
                  <a:pos x="123890" y="0"/>
                </a:cxn>
                <a:cxn ang="0">
                  <a:pos x="43361" y="70114"/>
                </a:cxn>
                <a:cxn ang="0">
                  <a:pos x="0" y="140228"/>
                </a:cxn>
                <a:cxn ang="0">
                  <a:pos x="74334" y="214467"/>
                </a:cxn>
                <a:cxn ang="0">
                  <a:pos x="111501" y="214467"/>
                </a:cxn>
                <a:cxn ang="0">
                  <a:pos x="163121" y="214467"/>
                </a:cxn>
                <a:cxn ang="0">
                  <a:pos x="202353" y="214467"/>
                </a:cxn>
                <a:cxn ang="0">
                  <a:pos x="274623" y="140228"/>
                </a:cxn>
                <a:cxn ang="0">
                  <a:pos x="202353" y="65989"/>
                </a:cxn>
              </a:cxnLst>
              <a:pathLst>
                <a:path w="133" h="104">
                  <a:moveTo>
                    <a:pt x="98" y="32"/>
                  </a:moveTo>
                  <a:cubicBezTo>
                    <a:pt x="98" y="32"/>
                    <a:pt x="98" y="32"/>
                    <a:pt x="98" y="32"/>
                  </a:cubicBezTo>
                  <a:cubicBezTo>
                    <a:pt x="95" y="14"/>
                    <a:pt x="79" y="0"/>
                    <a:pt x="60" y="0"/>
                  </a:cubicBezTo>
                  <a:cubicBezTo>
                    <a:pt x="40" y="0"/>
                    <a:pt x="23" y="15"/>
                    <a:pt x="21" y="34"/>
                  </a:cubicBezTo>
                  <a:cubicBezTo>
                    <a:pt x="8" y="40"/>
                    <a:pt x="0" y="53"/>
                    <a:pt x="0" y="68"/>
                  </a:cubicBezTo>
                  <a:cubicBezTo>
                    <a:pt x="0" y="88"/>
                    <a:pt x="16" y="104"/>
                    <a:pt x="36" y="104"/>
                  </a:cubicBezTo>
                  <a:cubicBezTo>
                    <a:pt x="40" y="104"/>
                    <a:pt x="47" y="104"/>
                    <a:pt x="54" y="104"/>
                  </a:cubicBezTo>
                  <a:cubicBezTo>
                    <a:pt x="79" y="104"/>
                    <a:pt x="79" y="104"/>
                    <a:pt x="79" y="104"/>
                  </a:cubicBezTo>
                  <a:cubicBezTo>
                    <a:pt x="87" y="104"/>
                    <a:pt x="94" y="104"/>
                    <a:pt x="98" y="104"/>
                  </a:cubicBezTo>
                  <a:cubicBezTo>
                    <a:pt x="118" y="104"/>
                    <a:pt x="133" y="87"/>
                    <a:pt x="133" y="68"/>
                  </a:cubicBezTo>
                  <a:cubicBezTo>
                    <a:pt x="133" y="48"/>
                    <a:pt x="118" y="32"/>
                    <a:pt x="98" y="32"/>
                  </a:cubicBezTo>
                  <a:close/>
                </a:path>
              </a:pathLst>
            </a:custGeom>
            <a:solidFill>
              <a:srgbClr val="98BBF6"/>
            </a:solidFill>
            <a:ln w="9525">
              <a:noFill/>
            </a:ln>
          </p:spPr>
          <p:txBody>
            <a:bodyPr/>
            <a:p>
              <a:endParaRPr lang="zh-CN" altLang="en-US"/>
            </a:p>
          </p:txBody>
        </p:sp>
        <p:sp>
          <p:nvSpPr>
            <p:cNvPr id="24759" name="Freeform 113"/>
            <p:cNvSpPr/>
            <p:nvPr/>
          </p:nvSpPr>
          <p:spPr>
            <a:xfrm>
              <a:off x="1037715" y="998792"/>
              <a:ext cx="123798" cy="148209"/>
            </a:xfrm>
            <a:custGeom>
              <a:avLst/>
              <a:gdLst/>
              <a:ahLst/>
              <a:cxnLst>
                <a:cxn ang="0">
                  <a:pos x="117608" y="65870"/>
                </a:cxn>
                <a:cxn ang="0">
                  <a:pos x="66025" y="6175"/>
                </a:cxn>
                <a:cxn ang="0">
                  <a:pos x="57772" y="4116"/>
                </a:cxn>
                <a:cxn ang="0">
                  <a:pos x="8253" y="67929"/>
                </a:cxn>
                <a:cxn ang="0">
                  <a:pos x="10316" y="76162"/>
                </a:cxn>
                <a:cxn ang="0">
                  <a:pos x="37139" y="76162"/>
                </a:cxn>
                <a:cxn ang="0">
                  <a:pos x="37139" y="86455"/>
                </a:cxn>
                <a:cxn ang="0">
                  <a:pos x="37139" y="148209"/>
                </a:cxn>
                <a:cxn ang="0">
                  <a:pos x="88721" y="148209"/>
                </a:cxn>
                <a:cxn ang="0">
                  <a:pos x="86658" y="86455"/>
                </a:cxn>
                <a:cxn ang="0">
                  <a:pos x="86658" y="74104"/>
                </a:cxn>
                <a:cxn ang="0">
                  <a:pos x="115544" y="74104"/>
                </a:cxn>
                <a:cxn ang="0">
                  <a:pos x="117608" y="65870"/>
                </a:cxn>
              </a:cxnLst>
              <a:pathLst>
                <a:path w="60" h="72">
                  <a:moveTo>
                    <a:pt x="57" y="32"/>
                  </a:moveTo>
                  <a:cubicBezTo>
                    <a:pt x="32" y="3"/>
                    <a:pt x="32" y="3"/>
                    <a:pt x="32" y="3"/>
                  </a:cubicBezTo>
                  <a:cubicBezTo>
                    <a:pt x="32" y="3"/>
                    <a:pt x="30" y="0"/>
                    <a:pt x="28" y="2"/>
                  </a:cubicBezTo>
                  <a:cubicBezTo>
                    <a:pt x="25" y="5"/>
                    <a:pt x="4" y="33"/>
                    <a:pt x="4" y="33"/>
                  </a:cubicBezTo>
                  <a:cubicBezTo>
                    <a:pt x="4" y="33"/>
                    <a:pt x="0" y="37"/>
                    <a:pt x="5" y="37"/>
                  </a:cubicBezTo>
                  <a:cubicBezTo>
                    <a:pt x="10" y="37"/>
                    <a:pt x="18" y="37"/>
                    <a:pt x="18" y="37"/>
                  </a:cubicBezTo>
                  <a:cubicBezTo>
                    <a:pt x="18" y="37"/>
                    <a:pt x="18" y="39"/>
                    <a:pt x="18" y="42"/>
                  </a:cubicBezTo>
                  <a:cubicBezTo>
                    <a:pt x="18" y="50"/>
                    <a:pt x="18" y="63"/>
                    <a:pt x="18" y="72"/>
                  </a:cubicBezTo>
                  <a:cubicBezTo>
                    <a:pt x="43" y="72"/>
                    <a:pt x="43" y="72"/>
                    <a:pt x="43" y="72"/>
                  </a:cubicBezTo>
                  <a:cubicBezTo>
                    <a:pt x="43" y="63"/>
                    <a:pt x="42" y="50"/>
                    <a:pt x="42" y="42"/>
                  </a:cubicBezTo>
                  <a:cubicBezTo>
                    <a:pt x="42" y="38"/>
                    <a:pt x="42" y="36"/>
                    <a:pt x="42" y="36"/>
                  </a:cubicBezTo>
                  <a:cubicBezTo>
                    <a:pt x="42" y="36"/>
                    <a:pt x="52" y="36"/>
                    <a:pt x="56" y="36"/>
                  </a:cubicBezTo>
                  <a:cubicBezTo>
                    <a:pt x="60" y="36"/>
                    <a:pt x="57" y="32"/>
                    <a:pt x="57" y="32"/>
                  </a:cubicBezTo>
                  <a:close/>
                </a:path>
              </a:pathLst>
            </a:custGeom>
            <a:solidFill>
              <a:srgbClr val="EAE8DB"/>
            </a:solidFill>
            <a:ln w="9525">
              <a:noFill/>
            </a:ln>
          </p:spPr>
          <p:txBody>
            <a:bodyPr/>
            <a:p>
              <a:endParaRPr lang="zh-CN" altLang="en-US"/>
            </a:p>
          </p:txBody>
        </p:sp>
      </p:grpSp>
      <p:grpSp>
        <p:nvGrpSpPr>
          <p:cNvPr id="24760" name="组合 195"/>
          <p:cNvGrpSpPr/>
          <p:nvPr/>
        </p:nvGrpSpPr>
        <p:grpSpPr>
          <a:xfrm>
            <a:off x="9248775" y="3648075"/>
            <a:ext cx="512763" cy="401638"/>
            <a:chOff x="1437880" y="932534"/>
            <a:chExt cx="276366" cy="216211"/>
          </a:xfrm>
        </p:grpSpPr>
        <p:sp>
          <p:nvSpPr>
            <p:cNvPr id="24761" name="Freeform 114"/>
            <p:cNvSpPr/>
            <p:nvPr/>
          </p:nvSpPr>
          <p:spPr>
            <a:xfrm>
              <a:off x="1437880" y="932534"/>
              <a:ext cx="276366" cy="214467"/>
            </a:xfrm>
            <a:custGeom>
              <a:avLst/>
              <a:gdLst/>
              <a:ahLst/>
              <a:cxnLst>
                <a:cxn ang="0">
                  <a:pos x="204180" y="65989"/>
                </a:cxn>
                <a:cxn ang="0">
                  <a:pos x="204180" y="65989"/>
                </a:cxn>
                <a:cxn ang="0">
                  <a:pos x="125808" y="0"/>
                </a:cxn>
                <a:cxn ang="0">
                  <a:pos x="45373" y="70114"/>
                </a:cxn>
                <a:cxn ang="0">
                  <a:pos x="0" y="140228"/>
                </a:cxn>
                <a:cxn ang="0">
                  <a:pos x="76310" y="214467"/>
                </a:cxn>
                <a:cxn ang="0">
                  <a:pos x="113433" y="214467"/>
                </a:cxn>
                <a:cxn ang="0">
                  <a:pos x="164994" y="214467"/>
                </a:cxn>
                <a:cxn ang="0">
                  <a:pos x="204180" y="214467"/>
                </a:cxn>
                <a:cxn ang="0">
                  <a:pos x="276366" y="140228"/>
                </a:cxn>
                <a:cxn ang="0">
                  <a:pos x="204180" y="65989"/>
                </a:cxn>
              </a:cxnLst>
              <a:pathLst>
                <a:path w="134" h="104">
                  <a:moveTo>
                    <a:pt x="99" y="32"/>
                  </a:moveTo>
                  <a:cubicBezTo>
                    <a:pt x="99" y="32"/>
                    <a:pt x="99" y="32"/>
                    <a:pt x="99" y="32"/>
                  </a:cubicBezTo>
                  <a:cubicBezTo>
                    <a:pt x="96" y="14"/>
                    <a:pt x="80" y="0"/>
                    <a:pt x="61" y="0"/>
                  </a:cubicBezTo>
                  <a:cubicBezTo>
                    <a:pt x="41" y="0"/>
                    <a:pt x="24" y="15"/>
                    <a:pt x="22" y="34"/>
                  </a:cubicBezTo>
                  <a:cubicBezTo>
                    <a:pt x="9" y="40"/>
                    <a:pt x="0" y="53"/>
                    <a:pt x="0" y="68"/>
                  </a:cubicBezTo>
                  <a:cubicBezTo>
                    <a:pt x="0" y="88"/>
                    <a:pt x="17" y="104"/>
                    <a:pt x="37" y="104"/>
                  </a:cubicBezTo>
                  <a:cubicBezTo>
                    <a:pt x="41" y="104"/>
                    <a:pt x="48" y="104"/>
                    <a:pt x="55" y="104"/>
                  </a:cubicBezTo>
                  <a:cubicBezTo>
                    <a:pt x="80" y="104"/>
                    <a:pt x="80" y="104"/>
                    <a:pt x="80" y="104"/>
                  </a:cubicBezTo>
                  <a:cubicBezTo>
                    <a:pt x="88" y="104"/>
                    <a:pt x="95" y="104"/>
                    <a:pt x="99" y="104"/>
                  </a:cubicBezTo>
                  <a:cubicBezTo>
                    <a:pt x="119" y="104"/>
                    <a:pt x="134" y="87"/>
                    <a:pt x="134" y="68"/>
                  </a:cubicBezTo>
                  <a:cubicBezTo>
                    <a:pt x="134" y="48"/>
                    <a:pt x="119" y="32"/>
                    <a:pt x="99" y="32"/>
                  </a:cubicBezTo>
                  <a:close/>
                </a:path>
              </a:pathLst>
            </a:custGeom>
            <a:solidFill>
              <a:srgbClr val="98BBF6"/>
            </a:solidFill>
            <a:ln w="9525">
              <a:noFill/>
            </a:ln>
          </p:spPr>
          <p:txBody>
            <a:bodyPr/>
            <a:p>
              <a:endParaRPr lang="zh-CN" altLang="en-US"/>
            </a:p>
          </p:txBody>
        </p:sp>
        <p:sp>
          <p:nvSpPr>
            <p:cNvPr id="24762" name="Freeform 115"/>
            <p:cNvSpPr/>
            <p:nvPr/>
          </p:nvSpPr>
          <p:spPr>
            <a:xfrm>
              <a:off x="1514600" y="1000536"/>
              <a:ext cx="125542" cy="148209"/>
            </a:xfrm>
            <a:custGeom>
              <a:avLst/>
              <a:gdLst/>
              <a:ahLst/>
              <a:cxnLst>
                <a:cxn ang="0">
                  <a:pos x="8232" y="82338"/>
                </a:cxn>
                <a:cxn ang="0">
                  <a:pos x="59683" y="144092"/>
                </a:cxn>
                <a:cxn ang="0">
                  <a:pos x="67916" y="144092"/>
                </a:cxn>
                <a:cxn ang="0">
                  <a:pos x="117309" y="80279"/>
                </a:cxn>
                <a:cxn ang="0">
                  <a:pos x="115251" y="74104"/>
                </a:cxn>
                <a:cxn ang="0">
                  <a:pos x="88496" y="74104"/>
                </a:cxn>
                <a:cxn ang="0">
                  <a:pos x="88496" y="61753"/>
                </a:cxn>
                <a:cxn ang="0">
                  <a:pos x="88496" y="0"/>
                </a:cxn>
                <a:cxn ang="0">
                  <a:pos x="37045" y="0"/>
                </a:cxn>
                <a:cxn ang="0">
                  <a:pos x="37045" y="61753"/>
                </a:cxn>
                <a:cxn ang="0">
                  <a:pos x="37045" y="74104"/>
                </a:cxn>
                <a:cxn ang="0">
                  <a:pos x="8232" y="74104"/>
                </a:cxn>
                <a:cxn ang="0">
                  <a:pos x="8232" y="82338"/>
                </a:cxn>
              </a:cxnLst>
              <a:pathLst>
                <a:path w="61" h="72">
                  <a:moveTo>
                    <a:pt x="4" y="40"/>
                  </a:moveTo>
                  <a:cubicBezTo>
                    <a:pt x="29" y="70"/>
                    <a:pt x="29" y="70"/>
                    <a:pt x="29" y="70"/>
                  </a:cubicBezTo>
                  <a:cubicBezTo>
                    <a:pt x="29" y="70"/>
                    <a:pt x="31" y="72"/>
                    <a:pt x="33" y="70"/>
                  </a:cubicBezTo>
                  <a:cubicBezTo>
                    <a:pt x="36" y="67"/>
                    <a:pt x="57" y="39"/>
                    <a:pt x="57" y="39"/>
                  </a:cubicBezTo>
                  <a:cubicBezTo>
                    <a:pt x="57" y="39"/>
                    <a:pt x="61" y="36"/>
                    <a:pt x="56" y="36"/>
                  </a:cubicBezTo>
                  <a:cubicBezTo>
                    <a:pt x="51" y="36"/>
                    <a:pt x="43" y="36"/>
                    <a:pt x="43" y="36"/>
                  </a:cubicBezTo>
                  <a:cubicBezTo>
                    <a:pt x="43" y="36"/>
                    <a:pt x="43" y="33"/>
                    <a:pt x="43" y="30"/>
                  </a:cubicBezTo>
                  <a:cubicBezTo>
                    <a:pt x="43" y="23"/>
                    <a:pt x="43" y="10"/>
                    <a:pt x="43" y="0"/>
                  </a:cubicBezTo>
                  <a:cubicBezTo>
                    <a:pt x="18" y="0"/>
                    <a:pt x="18" y="0"/>
                    <a:pt x="18" y="0"/>
                  </a:cubicBezTo>
                  <a:cubicBezTo>
                    <a:pt x="18" y="10"/>
                    <a:pt x="18" y="22"/>
                    <a:pt x="18" y="30"/>
                  </a:cubicBezTo>
                  <a:cubicBezTo>
                    <a:pt x="18" y="34"/>
                    <a:pt x="18" y="36"/>
                    <a:pt x="18" y="36"/>
                  </a:cubicBezTo>
                  <a:cubicBezTo>
                    <a:pt x="18" y="36"/>
                    <a:pt x="9" y="36"/>
                    <a:pt x="4" y="36"/>
                  </a:cubicBezTo>
                  <a:cubicBezTo>
                    <a:pt x="0" y="36"/>
                    <a:pt x="4" y="40"/>
                    <a:pt x="4" y="40"/>
                  </a:cubicBezTo>
                  <a:close/>
                </a:path>
              </a:pathLst>
            </a:custGeom>
            <a:solidFill>
              <a:srgbClr val="EAE8DB"/>
            </a:solidFill>
            <a:ln w="9525">
              <a:noFill/>
            </a:ln>
          </p:spPr>
          <p:txBody>
            <a:bodyPr/>
            <a:p>
              <a:endParaRPr lang="zh-CN" altLang="en-US"/>
            </a:p>
          </p:txBody>
        </p:sp>
      </p:grpSp>
      <p:grpSp>
        <p:nvGrpSpPr>
          <p:cNvPr id="24763" name="组合 205"/>
          <p:cNvGrpSpPr/>
          <p:nvPr/>
        </p:nvGrpSpPr>
        <p:grpSpPr>
          <a:xfrm>
            <a:off x="11207750" y="3627438"/>
            <a:ext cx="569913" cy="444500"/>
            <a:chOff x="2419548" y="2412011"/>
            <a:chExt cx="306880" cy="238878"/>
          </a:xfrm>
        </p:grpSpPr>
        <p:sp>
          <p:nvSpPr>
            <p:cNvPr id="24764" name="Freeform 292"/>
            <p:cNvSpPr/>
            <p:nvPr/>
          </p:nvSpPr>
          <p:spPr>
            <a:xfrm>
              <a:off x="2456164" y="2412011"/>
              <a:ext cx="270264" cy="190057"/>
            </a:xfrm>
            <a:custGeom>
              <a:avLst/>
              <a:gdLst/>
              <a:ahLst/>
              <a:cxnLst>
                <a:cxn ang="0">
                  <a:pos x="136163" y="0"/>
                </a:cxn>
                <a:cxn ang="0">
                  <a:pos x="0" y="95028"/>
                </a:cxn>
                <a:cxn ang="0">
                  <a:pos x="74271" y="179727"/>
                </a:cxn>
                <a:cxn ang="0">
                  <a:pos x="144415" y="190057"/>
                </a:cxn>
                <a:cxn ang="0">
                  <a:pos x="270264" y="95028"/>
                </a:cxn>
                <a:cxn ang="0">
                  <a:pos x="136163" y="0"/>
                </a:cxn>
              </a:cxnLst>
              <a:pathLst>
                <a:path w="131" h="92">
                  <a:moveTo>
                    <a:pt x="66" y="0"/>
                  </a:moveTo>
                  <a:cubicBezTo>
                    <a:pt x="30" y="0"/>
                    <a:pt x="0" y="20"/>
                    <a:pt x="0" y="46"/>
                  </a:cubicBezTo>
                  <a:cubicBezTo>
                    <a:pt x="0" y="64"/>
                    <a:pt x="15" y="79"/>
                    <a:pt x="36" y="87"/>
                  </a:cubicBezTo>
                  <a:cubicBezTo>
                    <a:pt x="70" y="92"/>
                    <a:pt x="70" y="92"/>
                    <a:pt x="70" y="92"/>
                  </a:cubicBezTo>
                  <a:cubicBezTo>
                    <a:pt x="104" y="90"/>
                    <a:pt x="131" y="70"/>
                    <a:pt x="131" y="46"/>
                  </a:cubicBezTo>
                  <a:cubicBezTo>
                    <a:pt x="131" y="20"/>
                    <a:pt x="102" y="0"/>
                    <a:pt x="66" y="0"/>
                  </a:cubicBezTo>
                  <a:close/>
                </a:path>
              </a:pathLst>
            </a:custGeom>
            <a:solidFill>
              <a:srgbClr val="58A03D"/>
            </a:solidFill>
            <a:ln w="9525">
              <a:noFill/>
            </a:ln>
          </p:spPr>
          <p:txBody>
            <a:bodyPr/>
            <a:p>
              <a:endParaRPr lang="zh-CN" altLang="en-US"/>
            </a:p>
          </p:txBody>
        </p:sp>
        <p:sp>
          <p:nvSpPr>
            <p:cNvPr id="24765" name="Freeform 293"/>
            <p:cNvSpPr/>
            <p:nvPr/>
          </p:nvSpPr>
          <p:spPr>
            <a:xfrm>
              <a:off x="2530269" y="2413754"/>
              <a:ext cx="196159" cy="188313"/>
            </a:xfrm>
            <a:custGeom>
              <a:avLst/>
              <a:gdLst/>
              <a:ahLst/>
              <a:cxnLst>
                <a:cxn ang="0">
                  <a:pos x="35102" y="0"/>
                </a:cxn>
                <a:cxn ang="0">
                  <a:pos x="0" y="177966"/>
                </a:cxn>
                <a:cxn ang="0">
                  <a:pos x="70204" y="188313"/>
                </a:cxn>
                <a:cxn ang="0">
                  <a:pos x="196159" y="93121"/>
                </a:cxn>
                <a:cxn ang="0">
                  <a:pos x="187899" y="60011"/>
                </a:cxn>
                <a:cxn ang="0">
                  <a:pos x="35102" y="0"/>
                </a:cxn>
              </a:cxnLst>
              <a:pathLst>
                <a:path w="95" h="91">
                  <a:moveTo>
                    <a:pt x="17" y="0"/>
                  </a:moveTo>
                  <a:cubicBezTo>
                    <a:pt x="0" y="86"/>
                    <a:pt x="0" y="86"/>
                    <a:pt x="0" y="86"/>
                  </a:cubicBezTo>
                  <a:cubicBezTo>
                    <a:pt x="8" y="90"/>
                    <a:pt x="34" y="91"/>
                    <a:pt x="34" y="91"/>
                  </a:cubicBezTo>
                  <a:cubicBezTo>
                    <a:pt x="68" y="89"/>
                    <a:pt x="95" y="69"/>
                    <a:pt x="95" y="45"/>
                  </a:cubicBezTo>
                  <a:cubicBezTo>
                    <a:pt x="95" y="39"/>
                    <a:pt x="94" y="34"/>
                    <a:pt x="91" y="29"/>
                  </a:cubicBezTo>
                  <a:cubicBezTo>
                    <a:pt x="88" y="22"/>
                    <a:pt x="17" y="0"/>
                    <a:pt x="17" y="0"/>
                  </a:cubicBezTo>
                  <a:close/>
                </a:path>
              </a:pathLst>
            </a:custGeom>
            <a:solidFill>
              <a:srgbClr val="49892E"/>
            </a:solidFill>
            <a:ln w="9525">
              <a:noFill/>
            </a:ln>
          </p:spPr>
          <p:txBody>
            <a:bodyPr/>
            <a:p>
              <a:endParaRPr lang="zh-CN" altLang="en-US"/>
            </a:p>
          </p:txBody>
        </p:sp>
        <p:sp>
          <p:nvSpPr>
            <p:cNvPr id="24766" name="Freeform 294"/>
            <p:cNvSpPr/>
            <p:nvPr/>
          </p:nvSpPr>
          <p:spPr>
            <a:xfrm>
              <a:off x="2419548" y="2413754"/>
              <a:ext cx="270264" cy="237135"/>
            </a:xfrm>
            <a:custGeom>
              <a:avLst/>
              <a:gdLst/>
              <a:ahLst/>
              <a:cxnLst>
                <a:cxn ang="0">
                  <a:pos x="270264" y="94854"/>
                </a:cxn>
                <a:cxn ang="0">
                  <a:pos x="136163" y="0"/>
                </a:cxn>
                <a:cxn ang="0">
                  <a:pos x="0" y="94854"/>
                </a:cxn>
                <a:cxn ang="0">
                  <a:pos x="74271" y="179397"/>
                </a:cxn>
                <a:cxn ang="0">
                  <a:pos x="43324" y="237135"/>
                </a:cxn>
                <a:cxn ang="0">
                  <a:pos x="144415" y="189708"/>
                </a:cxn>
                <a:cxn ang="0">
                  <a:pos x="270264" y="94854"/>
                </a:cxn>
              </a:cxnLst>
              <a:pathLst>
                <a:path w="131" h="115">
                  <a:moveTo>
                    <a:pt x="131" y="46"/>
                  </a:moveTo>
                  <a:cubicBezTo>
                    <a:pt x="131" y="20"/>
                    <a:pt x="102" y="0"/>
                    <a:pt x="66" y="0"/>
                  </a:cubicBezTo>
                  <a:cubicBezTo>
                    <a:pt x="30" y="0"/>
                    <a:pt x="0" y="20"/>
                    <a:pt x="0" y="46"/>
                  </a:cubicBezTo>
                  <a:cubicBezTo>
                    <a:pt x="0" y="64"/>
                    <a:pt x="15" y="79"/>
                    <a:pt x="36" y="87"/>
                  </a:cubicBezTo>
                  <a:cubicBezTo>
                    <a:pt x="37" y="92"/>
                    <a:pt x="36" y="102"/>
                    <a:pt x="21" y="115"/>
                  </a:cubicBezTo>
                  <a:cubicBezTo>
                    <a:pt x="21" y="115"/>
                    <a:pt x="52" y="106"/>
                    <a:pt x="70" y="92"/>
                  </a:cubicBezTo>
                  <a:cubicBezTo>
                    <a:pt x="104" y="90"/>
                    <a:pt x="131" y="70"/>
                    <a:pt x="131" y="46"/>
                  </a:cubicBezTo>
                  <a:close/>
                </a:path>
              </a:pathLst>
            </a:custGeom>
            <a:solidFill>
              <a:srgbClr val="87C843"/>
            </a:solidFill>
            <a:ln w="9525">
              <a:noFill/>
            </a:ln>
          </p:spPr>
          <p:txBody>
            <a:bodyPr/>
            <a:p>
              <a:endParaRPr lang="zh-CN" altLang="en-US"/>
            </a:p>
          </p:txBody>
        </p:sp>
        <p:sp>
          <p:nvSpPr>
            <p:cNvPr id="24767" name="Oval 295"/>
            <p:cNvSpPr/>
            <p:nvPr/>
          </p:nvSpPr>
          <p:spPr>
            <a:xfrm>
              <a:off x="2464882" y="2490475"/>
              <a:ext cx="45335" cy="43591"/>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68" name="Oval 296"/>
            <p:cNvSpPr/>
            <p:nvPr/>
          </p:nvSpPr>
          <p:spPr>
            <a:xfrm>
              <a:off x="2528525" y="2490475"/>
              <a:ext cx="45335" cy="43591"/>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69" name="Oval 297"/>
            <p:cNvSpPr/>
            <p:nvPr/>
          </p:nvSpPr>
          <p:spPr>
            <a:xfrm>
              <a:off x="2590424" y="2490475"/>
              <a:ext cx="45335" cy="43591"/>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770" name="组合 212"/>
          <p:cNvGrpSpPr/>
          <p:nvPr/>
        </p:nvGrpSpPr>
        <p:grpSpPr>
          <a:xfrm>
            <a:off x="8274050" y="3541713"/>
            <a:ext cx="382588" cy="615950"/>
            <a:chOff x="1493676" y="6705719"/>
            <a:chExt cx="205750" cy="332164"/>
          </a:xfrm>
        </p:grpSpPr>
        <p:sp>
          <p:nvSpPr>
            <p:cNvPr id="24771" name="Freeform 2251"/>
            <p:cNvSpPr/>
            <p:nvPr/>
          </p:nvSpPr>
          <p:spPr>
            <a:xfrm>
              <a:off x="1518087" y="6873109"/>
              <a:ext cx="156927" cy="164774"/>
            </a:xfrm>
            <a:custGeom>
              <a:avLst/>
              <a:gdLst/>
              <a:ahLst/>
              <a:cxnLst>
                <a:cxn ang="0">
                  <a:pos x="28907" y="6179"/>
                </a:cxn>
                <a:cxn ang="0">
                  <a:pos x="14453" y="88566"/>
                </a:cxn>
                <a:cxn ang="0">
                  <a:pos x="0" y="164774"/>
                </a:cxn>
                <a:cxn ang="0">
                  <a:pos x="72269" y="111222"/>
                </a:cxn>
                <a:cxn ang="0">
                  <a:pos x="156927" y="158594"/>
                </a:cxn>
                <a:cxn ang="0">
                  <a:pos x="128019" y="0"/>
                </a:cxn>
                <a:cxn ang="0">
                  <a:pos x="28907" y="6179"/>
                </a:cxn>
              </a:cxnLst>
              <a:pathLst>
                <a:path w="76" h="80">
                  <a:moveTo>
                    <a:pt x="14" y="3"/>
                  </a:moveTo>
                  <a:cubicBezTo>
                    <a:pt x="7" y="43"/>
                    <a:pt x="7" y="43"/>
                    <a:pt x="7" y="43"/>
                  </a:cubicBezTo>
                  <a:cubicBezTo>
                    <a:pt x="0" y="80"/>
                    <a:pt x="0" y="80"/>
                    <a:pt x="0" y="80"/>
                  </a:cubicBezTo>
                  <a:cubicBezTo>
                    <a:pt x="35" y="54"/>
                    <a:pt x="35" y="54"/>
                    <a:pt x="35" y="54"/>
                  </a:cubicBezTo>
                  <a:cubicBezTo>
                    <a:pt x="76" y="77"/>
                    <a:pt x="76" y="77"/>
                    <a:pt x="76" y="77"/>
                  </a:cubicBezTo>
                  <a:cubicBezTo>
                    <a:pt x="62" y="0"/>
                    <a:pt x="62" y="0"/>
                    <a:pt x="62" y="0"/>
                  </a:cubicBezTo>
                  <a:cubicBezTo>
                    <a:pt x="62" y="0"/>
                    <a:pt x="28" y="0"/>
                    <a:pt x="14" y="3"/>
                  </a:cubicBezTo>
                </a:path>
              </a:pathLst>
            </a:custGeom>
            <a:solidFill>
              <a:srgbClr val="7AA8EA"/>
            </a:solidFill>
            <a:ln w="9525">
              <a:noFill/>
            </a:ln>
          </p:spPr>
          <p:txBody>
            <a:bodyPr/>
            <a:p>
              <a:endParaRPr lang="zh-CN" altLang="en-US"/>
            </a:p>
          </p:txBody>
        </p:sp>
        <p:sp>
          <p:nvSpPr>
            <p:cNvPr id="24772" name="Freeform 2252"/>
            <p:cNvSpPr/>
            <p:nvPr/>
          </p:nvSpPr>
          <p:spPr>
            <a:xfrm>
              <a:off x="1532908" y="6897520"/>
              <a:ext cx="12205" cy="68002"/>
            </a:xfrm>
            <a:custGeom>
              <a:avLst/>
              <a:gdLst/>
              <a:ahLst/>
              <a:cxnLst>
                <a:cxn ang="0">
                  <a:pos x="12205" y="0"/>
                </a:cxn>
                <a:cxn ang="0">
                  <a:pos x="0" y="68002"/>
                </a:cxn>
                <a:cxn ang="0">
                  <a:pos x="0" y="68002"/>
                </a:cxn>
                <a:cxn ang="0">
                  <a:pos x="0" y="63880"/>
                </a:cxn>
                <a:cxn ang="0">
                  <a:pos x="12205" y="0"/>
                </a:cxn>
                <a:cxn ang="0">
                  <a:pos x="12205" y="0"/>
                </a:cxn>
              </a:cxnLst>
              <a:pathLst>
                <a:path w="6" h="33">
                  <a:moveTo>
                    <a:pt x="6" y="0"/>
                  </a:moveTo>
                  <a:cubicBezTo>
                    <a:pt x="0" y="33"/>
                    <a:pt x="0" y="33"/>
                    <a:pt x="0" y="33"/>
                  </a:cubicBezTo>
                  <a:cubicBezTo>
                    <a:pt x="0" y="33"/>
                    <a:pt x="0" y="33"/>
                    <a:pt x="0" y="33"/>
                  </a:cubicBezTo>
                  <a:cubicBezTo>
                    <a:pt x="0" y="31"/>
                    <a:pt x="0" y="31"/>
                    <a:pt x="0" y="31"/>
                  </a:cubicBezTo>
                  <a:cubicBezTo>
                    <a:pt x="6" y="0"/>
                    <a:pt x="6" y="0"/>
                    <a:pt x="6" y="0"/>
                  </a:cubicBezTo>
                  <a:cubicBezTo>
                    <a:pt x="6" y="0"/>
                    <a:pt x="6" y="0"/>
                    <a:pt x="6" y="0"/>
                  </a:cubicBezTo>
                </a:path>
              </a:pathLst>
            </a:custGeom>
            <a:solidFill>
              <a:srgbClr val="373737"/>
            </a:solidFill>
            <a:ln w="9525">
              <a:noFill/>
            </a:ln>
          </p:spPr>
          <p:txBody>
            <a:bodyPr/>
            <a:p>
              <a:endParaRPr lang="zh-CN" altLang="en-US"/>
            </a:p>
          </p:txBody>
        </p:sp>
        <p:sp>
          <p:nvSpPr>
            <p:cNvPr id="24773" name="Freeform 2253"/>
            <p:cNvSpPr/>
            <p:nvPr/>
          </p:nvSpPr>
          <p:spPr>
            <a:xfrm>
              <a:off x="1532908" y="6897520"/>
              <a:ext cx="53181" cy="68002"/>
            </a:xfrm>
            <a:custGeom>
              <a:avLst/>
              <a:gdLst/>
              <a:ahLst/>
              <a:cxnLst>
                <a:cxn ang="0">
                  <a:pos x="12272" y="0"/>
                </a:cxn>
                <a:cxn ang="0">
                  <a:pos x="0" y="63880"/>
                </a:cxn>
                <a:cxn ang="0">
                  <a:pos x="0" y="68002"/>
                </a:cxn>
                <a:cxn ang="0">
                  <a:pos x="53181" y="14424"/>
                </a:cxn>
                <a:cxn ang="0">
                  <a:pos x="12272" y="0"/>
                </a:cxn>
              </a:cxnLst>
              <a:pathLst>
                <a:path w="26" h="33">
                  <a:moveTo>
                    <a:pt x="6" y="0"/>
                  </a:moveTo>
                  <a:cubicBezTo>
                    <a:pt x="0" y="31"/>
                    <a:pt x="0" y="31"/>
                    <a:pt x="0" y="31"/>
                  </a:cubicBezTo>
                  <a:cubicBezTo>
                    <a:pt x="0" y="33"/>
                    <a:pt x="0" y="33"/>
                    <a:pt x="0" y="33"/>
                  </a:cubicBezTo>
                  <a:cubicBezTo>
                    <a:pt x="26" y="7"/>
                    <a:pt x="26" y="7"/>
                    <a:pt x="26" y="7"/>
                  </a:cubicBezTo>
                  <a:cubicBezTo>
                    <a:pt x="19" y="6"/>
                    <a:pt x="12" y="4"/>
                    <a:pt x="6" y="0"/>
                  </a:cubicBezTo>
                </a:path>
              </a:pathLst>
            </a:custGeom>
            <a:solidFill>
              <a:srgbClr val="7198D1"/>
            </a:solidFill>
            <a:ln w="9525">
              <a:noFill/>
            </a:ln>
          </p:spPr>
          <p:txBody>
            <a:bodyPr/>
            <a:p>
              <a:endParaRPr lang="zh-CN" altLang="en-US"/>
            </a:p>
          </p:txBody>
        </p:sp>
        <p:sp>
          <p:nvSpPr>
            <p:cNvPr id="24774" name="Oval 2254"/>
            <p:cNvSpPr/>
            <p:nvPr/>
          </p:nvSpPr>
          <p:spPr>
            <a:xfrm>
              <a:off x="1493676" y="6705719"/>
              <a:ext cx="205749" cy="206621"/>
            </a:xfrm>
            <a:prstGeom prst="ellipse">
              <a:avLst/>
            </a:prstGeom>
            <a:solidFill>
              <a:srgbClr val="7AA8E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75" name="Freeform 2255"/>
            <p:cNvSpPr/>
            <p:nvPr/>
          </p:nvSpPr>
          <p:spPr>
            <a:xfrm>
              <a:off x="1493676" y="6806850"/>
              <a:ext cx="0" cy="1744"/>
            </a:xfrm>
            <a:custGeom>
              <a:avLst/>
              <a:gdLst/>
              <a:ahLst/>
              <a:cxnLst>
                <a:cxn ang="0">
                  <a:pos x="0" y="0"/>
                </a:cxn>
                <a:cxn ang="0">
                  <a:pos x="0" y="1744"/>
                </a:cxn>
                <a:cxn ang="0">
                  <a:pos x="0" y="1744"/>
                </a:cxn>
                <a:cxn ang="0">
                  <a:pos x="0" y="0"/>
                </a:cxn>
              </a:cxnLst>
              <a:pathLst>
                <a:path w="1" h="1">
                  <a:moveTo>
                    <a:pt x="0" y="0"/>
                  </a:moveTo>
                  <a:cubicBezTo>
                    <a:pt x="0" y="0"/>
                    <a:pt x="0" y="1"/>
                    <a:pt x="0" y="1"/>
                  </a:cubicBezTo>
                  <a:cubicBezTo>
                    <a:pt x="0" y="1"/>
                    <a:pt x="0" y="1"/>
                    <a:pt x="0" y="1"/>
                  </a:cubicBezTo>
                  <a:cubicBezTo>
                    <a:pt x="0" y="1"/>
                    <a:pt x="0" y="0"/>
                    <a:pt x="0" y="0"/>
                  </a:cubicBezTo>
                </a:path>
              </a:pathLst>
            </a:custGeom>
            <a:solidFill>
              <a:srgbClr val="373638"/>
            </a:solidFill>
            <a:ln w="9525">
              <a:noFill/>
            </a:ln>
          </p:spPr>
          <p:txBody>
            <a:bodyPr/>
            <a:p>
              <a:endParaRPr lang="zh-CN" altLang="en-US"/>
            </a:p>
          </p:txBody>
        </p:sp>
        <p:sp>
          <p:nvSpPr>
            <p:cNvPr id="24776" name="Freeform 2256"/>
            <p:cNvSpPr/>
            <p:nvPr/>
          </p:nvSpPr>
          <p:spPr>
            <a:xfrm>
              <a:off x="1493676" y="6800748"/>
              <a:ext cx="18308" cy="18308"/>
            </a:xfrm>
            <a:custGeom>
              <a:avLst/>
              <a:gdLst/>
              <a:ahLst/>
              <a:cxnLst>
                <a:cxn ang="0">
                  <a:pos x="18308" y="0"/>
                </a:cxn>
                <a:cxn ang="0">
                  <a:pos x="0" y="0"/>
                </a:cxn>
                <a:cxn ang="0">
                  <a:pos x="0" y="6102"/>
                </a:cxn>
                <a:cxn ang="0">
                  <a:pos x="0" y="8136"/>
                </a:cxn>
                <a:cxn ang="0">
                  <a:pos x="0" y="18308"/>
                </a:cxn>
                <a:cxn ang="0">
                  <a:pos x="18308" y="18308"/>
                </a:cxn>
                <a:cxn ang="0">
                  <a:pos x="18308" y="14239"/>
                </a:cxn>
                <a:cxn ang="0">
                  <a:pos x="18308" y="14239"/>
                </a:cxn>
                <a:cxn ang="0">
                  <a:pos x="18308" y="12205"/>
                </a:cxn>
                <a:cxn ang="0">
                  <a:pos x="18308" y="12205"/>
                </a:cxn>
                <a:cxn ang="0">
                  <a:pos x="18308" y="12205"/>
                </a:cxn>
                <a:cxn ang="0">
                  <a:pos x="18308" y="12205"/>
                </a:cxn>
                <a:cxn ang="0">
                  <a:pos x="18308" y="10171"/>
                </a:cxn>
                <a:cxn ang="0">
                  <a:pos x="18308" y="10171"/>
                </a:cxn>
                <a:cxn ang="0">
                  <a:pos x="18308" y="10171"/>
                </a:cxn>
                <a:cxn ang="0">
                  <a:pos x="18308" y="10171"/>
                </a:cxn>
                <a:cxn ang="0">
                  <a:pos x="18308" y="10171"/>
                </a:cxn>
                <a:cxn ang="0">
                  <a:pos x="18308" y="10171"/>
                </a:cxn>
                <a:cxn ang="0">
                  <a:pos x="18308" y="10171"/>
                </a:cxn>
                <a:cxn ang="0">
                  <a:pos x="18308" y="10171"/>
                </a:cxn>
                <a:cxn ang="0">
                  <a:pos x="18308" y="8136"/>
                </a:cxn>
                <a:cxn ang="0">
                  <a:pos x="18308" y="0"/>
                </a:cxn>
              </a:cxnLst>
              <a:pathLst>
                <a:path w="9" h="9">
                  <a:moveTo>
                    <a:pt x="9" y="0"/>
                  </a:moveTo>
                  <a:cubicBezTo>
                    <a:pt x="0" y="0"/>
                    <a:pt x="0" y="0"/>
                    <a:pt x="0" y="0"/>
                  </a:cubicBezTo>
                  <a:cubicBezTo>
                    <a:pt x="0" y="1"/>
                    <a:pt x="0" y="2"/>
                    <a:pt x="0" y="3"/>
                  </a:cubicBezTo>
                  <a:cubicBezTo>
                    <a:pt x="0" y="3"/>
                    <a:pt x="0" y="4"/>
                    <a:pt x="0" y="4"/>
                  </a:cubicBezTo>
                  <a:cubicBezTo>
                    <a:pt x="0" y="6"/>
                    <a:pt x="0" y="7"/>
                    <a:pt x="0" y="9"/>
                  </a:cubicBezTo>
                  <a:cubicBezTo>
                    <a:pt x="9" y="9"/>
                    <a:pt x="9" y="9"/>
                    <a:pt x="9" y="9"/>
                  </a:cubicBezTo>
                  <a:cubicBezTo>
                    <a:pt x="9" y="8"/>
                    <a:pt x="9" y="7"/>
                    <a:pt x="9" y="7"/>
                  </a:cubicBezTo>
                  <a:cubicBezTo>
                    <a:pt x="9" y="7"/>
                    <a:pt x="9" y="7"/>
                    <a:pt x="9" y="7"/>
                  </a:cubicBezTo>
                  <a:cubicBezTo>
                    <a:pt x="9" y="6"/>
                    <a:pt x="9" y="6"/>
                    <a:pt x="9" y="6"/>
                  </a:cubicBezTo>
                  <a:cubicBezTo>
                    <a:pt x="9" y="6"/>
                    <a:pt x="9" y="6"/>
                    <a:pt x="9" y="6"/>
                  </a:cubicBezTo>
                  <a:cubicBezTo>
                    <a:pt x="9" y="6"/>
                    <a:pt x="9" y="6"/>
                    <a:pt x="9" y="6"/>
                  </a:cubicBezTo>
                  <a:cubicBezTo>
                    <a:pt x="9" y="6"/>
                    <a:pt x="9" y="6"/>
                    <a:pt x="9" y="6"/>
                  </a:cubicBezTo>
                  <a:cubicBezTo>
                    <a:pt x="9" y="6"/>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4"/>
                  </a:cubicBezTo>
                  <a:cubicBezTo>
                    <a:pt x="9" y="3"/>
                    <a:pt x="9" y="1"/>
                    <a:pt x="9" y="0"/>
                  </a:cubicBezTo>
                </a:path>
              </a:pathLst>
            </a:custGeom>
            <a:solidFill>
              <a:srgbClr val="6380AD"/>
            </a:solidFill>
            <a:ln w="9525">
              <a:noFill/>
            </a:ln>
          </p:spPr>
          <p:txBody>
            <a:bodyPr/>
            <a:p>
              <a:endParaRPr lang="zh-CN" altLang="en-US"/>
            </a:p>
          </p:txBody>
        </p:sp>
        <p:sp>
          <p:nvSpPr>
            <p:cNvPr id="24777" name="Freeform 2257"/>
            <p:cNvSpPr/>
            <p:nvPr/>
          </p:nvSpPr>
          <p:spPr>
            <a:xfrm>
              <a:off x="1699426" y="6806850"/>
              <a:ext cx="0" cy="1744"/>
            </a:xfrm>
            <a:custGeom>
              <a:avLst/>
              <a:gdLst/>
              <a:ahLst/>
              <a:cxnLst>
                <a:cxn ang="0">
                  <a:pos x="0" y="0"/>
                </a:cxn>
                <a:cxn ang="0">
                  <a:pos x="0" y="1744"/>
                </a:cxn>
                <a:cxn ang="0">
                  <a:pos x="0" y="1744"/>
                </a:cxn>
                <a:cxn ang="0">
                  <a:pos x="0" y="0"/>
                </a:cxn>
              </a:cxnLst>
              <a:pathLst>
                <a:path w="1" h="1">
                  <a:moveTo>
                    <a:pt x="0" y="0"/>
                  </a:moveTo>
                  <a:cubicBezTo>
                    <a:pt x="0" y="0"/>
                    <a:pt x="0" y="1"/>
                    <a:pt x="0" y="1"/>
                  </a:cubicBezTo>
                  <a:cubicBezTo>
                    <a:pt x="0" y="1"/>
                    <a:pt x="0" y="1"/>
                    <a:pt x="0" y="1"/>
                  </a:cubicBezTo>
                  <a:cubicBezTo>
                    <a:pt x="0" y="1"/>
                    <a:pt x="0" y="0"/>
                    <a:pt x="0" y="0"/>
                  </a:cubicBezTo>
                </a:path>
              </a:pathLst>
            </a:custGeom>
            <a:solidFill>
              <a:srgbClr val="373638"/>
            </a:solidFill>
            <a:ln w="9525">
              <a:noFill/>
            </a:ln>
          </p:spPr>
          <p:txBody>
            <a:bodyPr/>
            <a:p>
              <a:endParaRPr lang="zh-CN" altLang="en-US"/>
            </a:p>
          </p:txBody>
        </p:sp>
        <p:sp>
          <p:nvSpPr>
            <p:cNvPr id="24778" name="Freeform 2258"/>
            <p:cNvSpPr/>
            <p:nvPr/>
          </p:nvSpPr>
          <p:spPr>
            <a:xfrm>
              <a:off x="1681118" y="6800748"/>
              <a:ext cx="18308" cy="18308"/>
            </a:xfrm>
            <a:custGeom>
              <a:avLst/>
              <a:gdLst/>
              <a:ahLst/>
              <a:cxnLst>
                <a:cxn ang="0">
                  <a:pos x="18308" y="0"/>
                </a:cxn>
                <a:cxn ang="0">
                  <a:pos x="0" y="0"/>
                </a:cxn>
                <a:cxn ang="0">
                  <a:pos x="0" y="8136"/>
                </a:cxn>
                <a:cxn ang="0">
                  <a:pos x="0" y="18308"/>
                </a:cxn>
                <a:cxn ang="0">
                  <a:pos x="18308" y="18308"/>
                </a:cxn>
                <a:cxn ang="0">
                  <a:pos x="18308" y="8136"/>
                </a:cxn>
                <a:cxn ang="0">
                  <a:pos x="18308" y="6102"/>
                </a:cxn>
                <a:cxn ang="0">
                  <a:pos x="18308" y="0"/>
                </a:cxn>
              </a:cxnLst>
              <a:pathLst>
                <a:path w="9" h="9">
                  <a:moveTo>
                    <a:pt x="9" y="0"/>
                  </a:moveTo>
                  <a:cubicBezTo>
                    <a:pt x="0" y="0"/>
                    <a:pt x="0" y="0"/>
                    <a:pt x="0" y="0"/>
                  </a:cubicBezTo>
                  <a:cubicBezTo>
                    <a:pt x="0" y="1"/>
                    <a:pt x="0" y="3"/>
                    <a:pt x="0" y="4"/>
                  </a:cubicBezTo>
                  <a:cubicBezTo>
                    <a:pt x="0" y="6"/>
                    <a:pt x="0" y="7"/>
                    <a:pt x="0" y="9"/>
                  </a:cubicBezTo>
                  <a:cubicBezTo>
                    <a:pt x="9" y="9"/>
                    <a:pt x="9" y="9"/>
                    <a:pt x="9" y="9"/>
                  </a:cubicBezTo>
                  <a:cubicBezTo>
                    <a:pt x="9" y="7"/>
                    <a:pt x="9" y="6"/>
                    <a:pt x="9" y="4"/>
                  </a:cubicBezTo>
                  <a:cubicBezTo>
                    <a:pt x="9" y="4"/>
                    <a:pt x="9" y="3"/>
                    <a:pt x="9" y="3"/>
                  </a:cubicBezTo>
                  <a:cubicBezTo>
                    <a:pt x="9" y="2"/>
                    <a:pt x="9" y="1"/>
                    <a:pt x="9" y="0"/>
                  </a:cubicBezTo>
                </a:path>
              </a:pathLst>
            </a:custGeom>
            <a:solidFill>
              <a:srgbClr val="6380AD"/>
            </a:solidFill>
            <a:ln w="9525">
              <a:noFill/>
            </a:ln>
          </p:spPr>
          <p:txBody>
            <a:bodyPr/>
            <a:p>
              <a:endParaRPr lang="zh-CN" altLang="en-US"/>
            </a:p>
          </p:txBody>
        </p:sp>
        <p:sp>
          <p:nvSpPr>
            <p:cNvPr id="24779" name="Freeform 2259"/>
            <p:cNvSpPr/>
            <p:nvPr/>
          </p:nvSpPr>
          <p:spPr>
            <a:xfrm>
              <a:off x="1586089" y="6893160"/>
              <a:ext cx="19180" cy="19180"/>
            </a:xfrm>
            <a:custGeom>
              <a:avLst/>
              <a:gdLst/>
              <a:ahLst/>
              <a:cxnLst>
                <a:cxn ang="0">
                  <a:pos x="19180" y="0"/>
                </a:cxn>
                <a:cxn ang="0">
                  <a:pos x="12786" y="0"/>
                </a:cxn>
                <a:cxn ang="0">
                  <a:pos x="12786" y="0"/>
                </a:cxn>
                <a:cxn ang="0">
                  <a:pos x="10655" y="0"/>
                </a:cxn>
                <a:cxn ang="0">
                  <a:pos x="0" y="0"/>
                </a:cxn>
                <a:cxn ang="0">
                  <a:pos x="0" y="19180"/>
                </a:cxn>
                <a:cxn ang="0">
                  <a:pos x="10655" y="19180"/>
                </a:cxn>
                <a:cxn ang="0">
                  <a:pos x="19180" y="19180"/>
                </a:cxn>
                <a:cxn ang="0">
                  <a:pos x="19180" y="0"/>
                </a:cxn>
              </a:cxnLst>
              <a:pathLst>
                <a:path w="9" h="9">
                  <a:moveTo>
                    <a:pt x="9" y="0"/>
                  </a:moveTo>
                  <a:cubicBezTo>
                    <a:pt x="8" y="0"/>
                    <a:pt x="7" y="0"/>
                    <a:pt x="6" y="0"/>
                  </a:cubicBezTo>
                  <a:cubicBezTo>
                    <a:pt x="6" y="0"/>
                    <a:pt x="6" y="0"/>
                    <a:pt x="6" y="0"/>
                  </a:cubicBezTo>
                  <a:cubicBezTo>
                    <a:pt x="6" y="0"/>
                    <a:pt x="5" y="0"/>
                    <a:pt x="5" y="0"/>
                  </a:cubicBezTo>
                  <a:cubicBezTo>
                    <a:pt x="3" y="0"/>
                    <a:pt x="2" y="0"/>
                    <a:pt x="0" y="0"/>
                  </a:cubicBezTo>
                  <a:cubicBezTo>
                    <a:pt x="0" y="9"/>
                    <a:pt x="0" y="9"/>
                    <a:pt x="0" y="9"/>
                  </a:cubicBezTo>
                  <a:cubicBezTo>
                    <a:pt x="2" y="9"/>
                    <a:pt x="3" y="9"/>
                    <a:pt x="5" y="9"/>
                  </a:cubicBezTo>
                  <a:cubicBezTo>
                    <a:pt x="6" y="9"/>
                    <a:pt x="8" y="9"/>
                    <a:pt x="9" y="9"/>
                  </a:cubicBezTo>
                  <a:cubicBezTo>
                    <a:pt x="9" y="0"/>
                    <a:pt x="9" y="0"/>
                    <a:pt x="9" y="0"/>
                  </a:cubicBezTo>
                </a:path>
              </a:pathLst>
            </a:custGeom>
            <a:solidFill>
              <a:srgbClr val="6380AD"/>
            </a:solidFill>
            <a:ln w="9525">
              <a:noFill/>
            </a:ln>
          </p:spPr>
          <p:txBody>
            <a:bodyPr/>
            <a:p>
              <a:endParaRPr lang="zh-CN" altLang="en-US"/>
            </a:p>
          </p:txBody>
        </p:sp>
        <p:sp>
          <p:nvSpPr>
            <p:cNvPr id="24780" name="Freeform 2260"/>
            <p:cNvSpPr/>
            <p:nvPr/>
          </p:nvSpPr>
          <p:spPr>
            <a:xfrm>
              <a:off x="1586089" y="6705719"/>
              <a:ext cx="19180" cy="19180"/>
            </a:xfrm>
            <a:custGeom>
              <a:avLst/>
              <a:gdLst/>
              <a:ahLst/>
              <a:cxnLst>
                <a:cxn ang="0">
                  <a:pos x="10655" y="0"/>
                </a:cxn>
                <a:cxn ang="0">
                  <a:pos x="0" y="2131"/>
                </a:cxn>
                <a:cxn ang="0">
                  <a:pos x="0" y="19180"/>
                </a:cxn>
                <a:cxn ang="0">
                  <a:pos x="10655" y="19180"/>
                </a:cxn>
                <a:cxn ang="0">
                  <a:pos x="19180" y="19180"/>
                </a:cxn>
                <a:cxn ang="0">
                  <a:pos x="19180" y="2131"/>
                </a:cxn>
                <a:cxn ang="0">
                  <a:pos x="10655" y="0"/>
                </a:cxn>
              </a:cxnLst>
              <a:pathLst>
                <a:path w="9" h="9">
                  <a:moveTo>
                    <a:pt x="5" y="0"/>
                  </a:moveTo>
                  <a:cubicBezTo>
                    <a:pt x="3" y="0"/>
                    <a:pt x="2" y="0"/>
                    <a:pt x="0" y="1"/>
                  </a:cubicBezTo>
                  <a:cubicBezTo>
                    <a:pt x="0" y="9"/>
                    <a:pt x="0" y="9"/>
                    <a:pt x="0" y="9"/>
                  </a:cubicBezTo>
                  <a:cubicBezTo>
                    <a:pt x="2" y="9"/>
                    <a:pt x="3" y="9"/>
                    <a:pt x="5" y="9"/>
                  </a:cubicBezTo>
                  <a:cubicBezTo>
                    <a:pt x="6" y="9"/>
                    <a:pt x="8" y="9"/>
                    <a:pt x="9" y="9"/>
                  </a:cubicBezTo>
                  <a:cubicBezTo>
                    <a:pt x="9" y="1"/>
                    <a:pt x="9" y="1"/>
                    <a:pt x="9" y="1"/>
                  </a:cubicBezTo>
                  <a:cubicBezTo>
                    <a:pt x="8" y="0"/>
                    <a:pt x="6" y="0"/>
                    <a:pt x="5" y="0"/>
                  </a:cubicBezTo>
                </a:path>
              </a:pathLst>
            </a:custGeom>
            <a:solidFill>
              <a:srgbClr val="6380AD"/>
            </a:solidFill>
            <a:ln w="9525">
              <a:noFill/>
            </a:ln>
          </p:spPr>
          <p:txBody>
            <a:bodyPr/>
            <a:p>
              <a:endParaRPr lang="zh-CN" altLang="en-US"/>
            </a:p>
          </p:txBody>
        </p:sp>
        <p:sp>
          <p:nvSpPr>
            <p:cNvPr id="24781" name="Freeform 2261"/>
            <p:cNvSpPr/>
            <p:nvPr/>
          </p:nvSpPr>
          <p:spPr>
            <a:xfrm>
              <a:off x="1650604" y="6731002"/>
              <a:ext cx="24411" cy="26155"/>
            </a:xfrm>
            <a:custGeom>
              <a:avLst/>
              <a:gdLst/>
              <a:ahLst/>
              <a:cxnLst>
                <a:cxn ang="0">
                  <a:pos x="12205" y="0"/>
                </a:cxn>
                <a:cxn ang="0">
                  <a:pos x="0" y="12071"/>
                </a:cxn>
                <a:cxn ang="0">
                  <a:pos x="12205" y="26155"/>
                </a:cxn>
                <a:cxn ang="0">
                  <a:pos x="24411" y="12071"/>
                </a:cxn>
                <a:cxn ang="0">
                  <a:pos x="12205" y="0"/>
                </a:cxn>
              </a:cxnLst>
              <a:pathLst>
                <a:path w="12" h="13">
                  <a:moveTo>
                    <a:pt x="6" y="0"/>
                  </a:moveTo>
                  <a:cubicBezTo>
                    <a:pt x="0" y="6"/>
                    <a:pt x="0" y="6"/>
                    <a:pt x="0" y="6"/>
                  </a:cubicBezTo>
                  <a:cubicBezTo>
                    <a:pt x="2" y="8"/>
                    <a:pt x="4" y="10"/>
                    <a:pt x="6" y="13"/>
                  </a:cubicBezTo>
                  <a:cubicBezTo>
                    <a:pt x="12" y="6"/>
                    <a:pt x="12" y="6"/>
                    <a:pt x="12" y="6"/>
                  </a:cubicBezTo>
                  <a:cubicBezTo>
                    <a:pt x="10" y="4"/>
                    <a:pt x="8" y="2"/>
                    <a:pt x="6" y="0"/>
                  </a:cubicBezTo>
                </a:path>
              </a:pathLst>
            </a:custGeom>
            <a:solidFill>
              <a:srgbClr val="6380AD"/>
            </a:solidFill>
            <a:ln w="9525">
              <a:noFill/>
            </a:ln>
          </p:spPr>
          <p:txBody>
            <a:bodyPr/>
            <a:p>
              <a:endParaRPr lang="zh-CN" altLang="en-US"/>
            </a:p>
          </p:txBody>
        </p:sp>
        <p:sp>
          <p:nvSpPr>
            <p:cNvPr id="24782" name="Freeform 2262"/>
            <p:cNvSpPr/>
            <p:nvPr/>
          </p:nvSpPr>
          <p:spPr>
            <a:xfrm>
              <a:off x="1518087" y="6862647"/>
              <a:ext cx="25283" cy="27026"/>
            </a:xfrm>
            <a:custGeom>
              <a:avLst/>
              <a:gdLst/>
              <a:ahLst/>
              <a:cxnLst>
                <a:cxn ang="0">
                  <a:pos x="12641" y="0"/>
                </a:cxn>
                <a:cxn ang="0">
                  <a:pos x="0" y="12473"/>
                </a:cxn>
                <a:cxn ang="0">
                  <a:pos x="12641" y="27026"/>
                </a:cxn>
                <a:cxn ang="0">
                  <a:pos x="25283" y="12473"/>
                </a:cxn>
                <a:cxn ang="0">
                  <a:pos x="14748" y="2078"/>
                </a:cxn>
                <a:cxn ang="0">
                  <a:pos x="12641" y="0"/>
                </a:cxn>
              </a:cxnLst>
              <a:pathLst>
                <a:path w="12" h="13">
                  <a:moveTo>
                    <a:pt x="6" y="0"/>
                  </a:moveTo>
                  <a:cubicBezTo>
                    <a:pt x="0" y="6"/>
                    <a:pt x="0" y="6"/>
                    <a:pt x="0" y="6"/>
                  </a:cubicBezTo>
                  <a:cubicBezTo>
                    <a:pt x="1" y="9"/>
                    <a:pt x="4" y="11"/>
                    <a:pt x="6" y="13"/>
                  </a:cubicBezTo>
                  <a:cubicBezTo>
                    <a:pt x="12" y="6"/>
                    <a:pt x="12" y="6"/>
                    <a:pt x="12" y="6"/>
                  </a:cubicBezTo>
                  <a:cubicBezTo>
                    <a:pt x="10" y="5"/>
                    <a:pt x="8" y="3"/>
                    <a:pt x="7" y="1"/>
                  </a:cubicBezTo>
                  <a:cubicBezTo>
                    <a:pt x="6" y="1"/>
                    <a:pt x="6" y="0"/>
                    <a:pt x="6" y="0"/>
                  </a:cubicBezTo>
                </a:path>
              </a:pathLst>
            </a:custGeom>
            <a:solidFill>
              <a:srgbClr val="6380AD"/>
            </a:solidFill>
            <a:ln w="9525">
              <a:noFill/>
            </a:ln>
          </p:spPr>
          <p:txBody>
            <a:bodyPr/>
            <a:p>
              <a:endParaRPr lang="zh-CN" altLang="en-US"/>
            </a:p>
          </p:txBody>
        </p:sp>
        <p:sp>
          <p:nvSpPr>
            <p:cNvPr id="24783" name="Freeform 2263"/>
            <p:cNvSpPr/>
            <p:nvPr/>
          </p:nvSpPr>
          <p:spPr>
            <a:xfrm>
              <a:off x="1518087" y="6731002"/>
              <a:ext cx="25283" cy="26155"/>
            </a:xfrm>
            <a:custGeom>
              <a:avLst/>
              <a:gdLst/>
              <a:ahLst/>
              <a:cxnLst>
                <a:cxn ang="0">
                  <a:pos x="12641" y="0"/>
                </a:cxn>
                <a:cxn ang="0">
                  <a:pos x="0" y="12071"/>
                </a:cxn>
                <a:cxn ang="0">
                  <a:pos x="12641" y="26155"/>
                </a:cxn>
                <a:cxn ang="0">
                  <a:pos x="18962" y="18107"/>
                </a:cxn>
                <a:cxn ang="0">
                  <a:pos x="25283" y="12071"/>
                </a:cxn>
                <a:cxn ang="0">
                  <a:pos x="12641" y="0"/>
                </a:cxn>
              </a:cxnLst>
              <a:pathLst>
                <a:path w="12" h="13">
                  <a:moveTo>
                    <a:pt x="6" y="0"/>
                  </a:moveTo>
                  <a:cubicBezTo>
                    <a:pt x="4" y="2"/>
                    <a:pt x="1" y="4"/>
                    <a:pt x="0" y="6"/>
                  </a:cubicBezTo>
                  <a:cubicBezTo>
                    <a:pt x="6" y="13"/>
                    <a:pt x="6" y="13"/>
                    <a:pt x="6" y="13"/>
                  </a:cubicBezTo>
                  <a:cubicBezTo>
                    <a:pt x="7" y="11"/>
                    <a:pt x="8" y="10"/>
                    <a:pt x="9" y="9"/>
                  </a:cubicBezTo>
                  <a:cubicBezTo>
                    <a:pt x="10" y="8"/>
                    <a:pt x="11" y="7"/>
                    <a:pt x="12" y="6"/>
                  </a:cubicBezTo>
                  <a:cubicBezTo>
                    <a:pt x="6" y="0"/>
                    <a:pt x="6" y="0"/>
                    <a:pt x="6" y="0"/>
                  </a:cubicBezTo>
                </a:path>
              </a:pathLst>
            </a:custGeom>
            <a:solidFill>
              <a:srgbClr val="6380AD"/>
            </a:solidFill>
            <a:ln w="9525">
              <a:noFill/>
            </a:ln>
          </p:spPr>
          <p:txBody>
            <a:bodyPr/>
            <a:p>
              <a:endParaRPr lang="zh-CN" altLang="en-US"/>
            </a:p>
          </p:txBody>
        </p:sp>
        <p:sp>
          <p:nvSpPr>
            <p:cNvPr id="24784" name="Freeform 2264"/>
            <p:cNvSpPr/>
            <p:nvPr/>
          </p:nvSpPr>
          <p:spPr>
            <a:xfrm>
              <a:off x="1650604" y="6862647"/>
              <a:ext cx="24411" cy="27026"/>
            </a:xfrm>
            <a:custGeom>
              <a:avLst/>
              <a:gdLst/>
              <a:ahLst/>
              <a:cxnLst>
                <a:cxn ang="0">
                  <a:pos x="12205" y="0"/>
                </a:cxn>
                <a:cxn ang="0">
                  <a:pos x="0" y="12473"/>
                </a:cxn>
                <a:cxn ang="0">
                  <a:pos x="12205" y="27026"/>
                </a:cxn>
                <a:cxn ang="0">
                  <a:pos x="24411" y="12473"/>
                </a:cxn>
                <a:cxn ang="0">
                  <a:pos x="12205" y="0"/>
                </a:cxn>
              </a:cxnLst>
              <a:pathLst>
                <a:path w="12" h="13">
                  <a:moveTo>
                    <a:pt x="6" y="0"/>
                  </a:moveTo>
                  <a:cubicBezTo>
                    <a:pt x="4" y="2"/>
                    <a:pt x="2" y="4"/>
                    <a:pt x="0" y="6"/>
                  </a:cubicBezTo>
                  <a:cubicBezTo>
                    <a:pt x="6" y="13"/>
                    <a:pt x="6" y="13"/>
                    <a:pt x="6" y="13"/>
                  </a:cubicBezTo>
                  <a:cubicBezTo>
                    <a:pt x="8" y="11"/>
                    <a:pt x="10" y="9"/>
                    <a:pt x="12" y="6"/>
                  </a:cubicBezTo>
                  <a:cubicBezTo>
                    <a:pt x="6" y="0"/>
                    <a:pt x="6" y="0"/>
                    <a:pt x="6" y="0"/>
                  </a:cubicBezTo>
                </a:path>
              </a:pathLst>
            </a:custGeom>
            <a:solidFill>
              <a:srgbClr val="6380AD"/>
            </a:solidFill>
            <a:ln w="9525">
              <a:noFill/>
            </a:ln>
          </p:spPr>
          <p:txBody>
            <a:bodyPr/>
            <a:p>
              <a:endParaRPr lang="zh-CN" altLang="en-US"/>
            </a:p>
          </p:txBody>
        </p:sp>
        <p:sp>
          <p:nvSpPr>
            <p:cNvPr id="24785" name="Oval 2265"/>
            <p:cNvSpPr/>
            <p:nvPr/>
          </p:nvSpPr>
          <p:spPr>
            <a:xfrm>
              <a:off x="1511985" y="6724899"/>
              <a:ext cx="169133" cy="168261"/>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86" name="Freeform 2266"/>
            <p:cNvSpPr>
              <a:spLocks noEditPoints="1"/>
            </p:cNvSpPr>
            <p:nvPr/>
          </p:nvSpPr>
          <p:spPr>
            <a:xfrm>
              <a:off x="1520703" y="6732746"/>
              <a:ext cx="40975" cy="40975"/>
            </a:xfrm>
            <a:custGeom>
              <a:avLst/>
              <a:gdLst/>
              <a:ahLst/>
              <a:cxnLst>
                <a:cxn ang="0">
                  <a:pos x="10243" y="24585"/>
                </a:cxn>
                <a:cxn ang="0">
                  <a:pos x="0" y="40975"/>
                </a:cxn>
                <a:cxn ang="0">
                  <a:pos x="10243" y="24585"/>
                </a:cxn>
                <a:cxn ang="0">
                  <a:pos x="10243" y="24585"/>
                </a:cxn>
                <a:cxn ang="0">
                  <a:pos x="30731" y="6146"/>
                </a:cxn>
                <a:cxn ang="0">
                  <a:pos x="30731" y="6146"/>
                </a:cxn>
                <a:cxn ang="0">
                  <a:pos x="30731" y="6146"/>
                </a:cxn>
                <a:cxn ang="0">
                  <a:pos x="30731" y="4097"/>
                </a:cxn>
                <a:cxn ang="0">
                  <a:pos x="30731" y="6146"/>
                </a:cxn>
                <a:cxn ang="0">
                  <a:pos x="30731" y="4097"/>
                </a:cxn>
                <a:cxn ang="0">
                  <a:pos x="38926" y="0"/>
                </a:cxn>
                <a:cxn ang="0">
                  <a:pos x="30731" y="4097"/>
                </a:cxn>
                <a:cxn ang="0">
                  <a:pos x="38926" y="0"/>
                </a:cxn>
                <a:cxn ang="0">
                  <a:pos x="38926" y="0"/>
                </a:cxn>
                <a:cxn ang="0">
                  <a:pos x="38926" y="0"/>
                </a:cxn>
                <a:cxn ang="0">
                  <a:pos x="38926" y="0"/>
                </a:cxn>
                <a:cxn ang="0">
                  <a:pos x="40975" y="0"/>
                </a:cxn>
                <a:cxn ang="0">
                  <a:pos x="40975" y="0"/>
                </a:cxn>
                <a:cxn ang="0">
                  <a:pos x="40975" y="0"/>
                </a:cxn>
              </a:cxnLst>
              <a:pathLst>
                <a:path w="20" h="20">
                  <a:moveTo>
                    <a:pt x="5" y="12"/>
                  </a:moveTo>
                  <a:cubicBezTo>
                    <a:pt x="3" y="14"/>
                    <a:pt x="1" y="17"/>
                    <a:pt x="0" y="20"/>
                  </a:cubicBezTo>
                  <a:cubicBezTo>
                    <a:pt x="1" y="17"/>
                    <a:pt x="3" y="14"/>
                    <a:pt x="5" y="12"/>
                  </a:cubicBezTo>
                  <a:cubicBezTo>
                    <a:pt x="5" y="12"/>
                    <a:pt x="5" y="12"/>
                    <a:pt x="5" y="12"/>
                  </a:cubicBezTo>
                  <a:moveTo>
                    <a:pt x="15" y="3"/>
                  </a:moveTo>
                  <a:cubicBezTo>
                    <a:pt x="15" y="3"/>
                    <a:pt x="15" y="3"/>
                    <a:pt x="15" y="3"/>
                  </a:cubicBezTo>
                  <a:cubicBezTo>
                    <a:pt x="15" y="3"/>
                    <a:pt x="15" y="3"/>
                    <a:pt x="15" y="3"/>
                  </a:cubicBezTo>
                  <a:moveTo>
                    <a:pt x="15" y="2"/>
                  </a:moveTo>
                  <a:cubicBezTo>
                    <a:pt x="15" y="2"/>
                    <a:pt x="15" y="3"/>
                    <a:pt x="15" y="3"/>
                  </a:cubicBezTo>
                  <a:cubicBezTo>
                    <a:pt x="15" y="3"/>
                    <a:pt x="15" y="2"/>
                    <a:pt x="15" y="2"/>
                  </a:cubicBezTo>
                  <a:moveTo>
                    <a:pt x="19" y="0"/>
                  </a:moveTo>
                  <a:cubicBezTo>
                    <a:pt x="18" y="1"/>
                    <a:pt x="16" y="2"/>
                    <a:pt x="15" y="2"/>
                  </a:cubicBezTo>
                  <a:cubicBezTo>
                    <a:pt x="16" y="2"/>
                    <a:pt x="18" y="1"/>
                    <a:pt x="19" y="0"/>
                  </a:cubicBezTo>
                  <a:moveTo>
                    <a:pt x="19" y="0"/>
                  </a:moveTo>
                  <a:cubicBezTo>
                    <a:pt x="19" y="0"/>
                    <a:pt x="19" y="0"/>
                    <a:pt x="19" y="0"/>
                  </a:cubicBezTo>
                  <a:cubicBezTo>
                    <a:pt x="19" y="0"/>
                    <a:pt x="19" y="0"/>
                    <a:pt x="19" y="0"/>
                  </a:cubicBezTo>
                  <a:moveTo>
                    <a:pt x="20" y="0"/>
                  </a:moveTo>
                  <a:cubicBezTo>
                    <a:pt x="20" y="0"/>
                    <a:pt x="20" y="0"/>
                    <a:pt x="20" y="0"/>
                  </a:cubicBezTo>
                  <a:cubicBezTo>
                    <a:pt x="20" y="0"/>
                    <a:pt x="20" y="0"/>
                    <a:pt x="20" y="0"/>
                  </a:cubicBezTo>
                </a:path>
              </a:pathLst>
            </a:custGeom>
            <a:solidFill>
              <a:srgbClr val="7097D0"/>
            </a:solidFill>
            <a:ln w="9525">
              <a:noFill/>
            </a:ln>
          </p:spPr>
          <p:txBody>
            <a:bodyPr/>
            <a:p>
              <a:endParaRPr lang="zh-CN" altLang="en-US"/>
            </a:p>
          </p:txBody>
        </p:sp>
        <p:sp>
          <p:nvSpPr>
            <p:cNvPr id="24787" name="Freeform 2267"/>
            <p:cNvSpPr/>
            <p:nvPr/>
          </p:nvSpPr>
          <p:spPr>
            <a:xfrm>
              <a:off x="1531165" y="6749310"/>
              <a:ext cx="6103" cy="7846"/>
            </a:xfrm>
            <a:custGeom>
              <a:avLst/>
              <a:gdLst/>
              <a:ahLst/>
              <a:cxnLst>
                <a:cxn ang="0">
                  <a:pos x="6103" y="0"/>
                </a:cxn>
                <a:cxn ang="0">
                  <a:pos x="0" y="7846"/>
                </a:cxn>
                <a:cxn ang="0">
                  <a:pos x="0" y="7846"/>
                </a:cxn>
                <a:cxn ang="0">
                  <a:pos x="6103" y="0"/>
                </a:cxn>
              </a:cxnLst>
              <a:pathLst>
                <a:path w="3" h="4">
                  <a:moveTo>
                    <a:pt x="3" y="0"/>
                  </a:moveTo>
                  <a:cubicBezTo>
                    <a:pt x="2" y="1"/>
                    <a:pt x="1" y="2"/>
                    <a:pt x="0" y="4"/>
                  </a:cubicBezTo>
                  <a:cubicBezTo>
                    <a:pt x="0" y="4"/>
                    <a:pt x="0" y="4"/>
                    <a:pt x="0" y="4"/>
                  </a:cubicBezTo>
                  <a:cubicBezTo>
                    <a:pt x="1" y="2"/>
                    <a:pt x="2" y="1"/>
                    <a:pt x="3" y="0"/>
                  </a:cubicBezTo>
                </a:path>
              </a:pathLst>
            </a:custGeom>
            <a:solidFill>
              <a:srgbClr val="5C759C"/>
            </a:solidFill>
            <a:ln w="9525">
              <a:noFill/>
            </a:ln>
          </p:spPr>
          <p:txBody>
            <a:bodyPr/>
            <a:p>
              <a:endParaRPr lang="zh-CN" altLang="en-US"/>
            </a:p>
          </p:txBody>
        </p:sp>
        <p:sp>
          <p:nvSpPr>
            <p:cNvPr id="24788" name="Freeform 2268"/>
            <p:cNvSpPr>
              <a:spLocks noEditPoints="1"/>
            </p:cNvSpPr>
            <p:nvPr/>
          </p:nvSpPr>
          <p:spPr>
            <a:xfrm>
              <a:off x="1511985" y="6811209"/>
              <a:ext cx="0" cy="4359"/>
            </a:xfrm>
            <a:custGeom>
              <a:avLst/>
              <a:gdLst/>
              <a:ahLst/>
              <a:cxnLst>
                <a:cxn ang="0">
                  <a:pos x="0" y="4359"/>
                </a:cxn>
                <a:cxn ang="0">
                  <a:pos x="0" y="4359"/>
                </a:cxn>
                <a:cxn ang="0">
                  <a:pos x="0" y="4359"/>
                </a:cxn>
                <a:cxn ang="0">
                  <a:pos x="0" y="2179"/>
                </a:cxn>
                <a:cxn ang="0">
                  <a:pos x="0" y="2179"/>
                </a:cxn>
                <a:cxn ang="0">
                  <a:pos x="0" y="2179"/>
                </a:cxn>
                <a:cxn ang="0">
                  <a:pos x="0" y="2179"/>
                </a:cxn>
                <a:cxn ang="0">
                  <a:pos x="0" y="2179"/>
                </a:cxn>
                <a:cxn ang="0">
                  <a:pos x="0" y="217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 h="2">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5C759C"/>
            </a:solidFill>
            <a:ln w="9525">
              <a:noFill/>
            </a:ln>
          </p:spPr>
          <p:txBody>
            <a:bodyPr/>
            <a:p>
              <a:endParaRPr lang="zh-CN" altLang="en-US"/>
            </a:p>
          </p:txBody>
        </p:sp>
        <p:sp>
          <p:nvSpPr>
            <p:cNvPr id="24789" name="Freeform 2269"/>
            <p:cNvSpPr>
              <a:spLocks noEditPoints="1"/>
            </p:cNvSpPr>
            <p:nvPr/>
          </p:nvSpPr>
          <p:spPr>
            <a:xfrm>
              <a:off x="1518087" y="6839979"/>
              <a:ext cx="45335" cy="47078"/>
            </a:xfrm>
            <a:custGeom>
              <a:avLst/>
              <a:gdLst/>
              <a:ahLst/>
              <a:cxnLst>
                <a:cxn ang="0">
                  <a:pos x="24728" y="34796"/>
                </a:cxn>
                <a:cxn ang="0">
                  <a:pos x="24728" y="34796"/>
                </a:cxn>
                <a:cxn ang="0">
                  <a:pos x="45335" y="47078"/>
                </a:cxn>
                <a:cxn ang="0">
                  <a:pos x="24728" y="34796"/>
                </a:cxn>
                <a:cxn ang="0">
                  <a:pos x="0" y="0"/>
                </a:cxn>
                <a:cxn ang="0">
                  <a:pos x="12364" y="22515"/>
                </a:cxn>
                <a:cxn ang="0">
                  <a:pos x="12364" y="22515"/>
                </a:cxn>
                <a:cxn ang="0">
                  <a:pos x="0" y="0"/>
                </a:cxn>
                <a:cxn ang="0">
                  <a:pos x="0" y="0"/>
                </a:cxn>
                <a:cxn ang="0">
                  <a:pos x="0" y="0"/>
                </a:cxn>
                <a:cxn ang="0">
                  <a:pos x="0" y="0"/>
                </a:cxn>
              </a:cxnLst>
              <a:pathLst>
                <a:path w="22" h="23">
                  <a:moveTo>
                    <a:pt x="12" y="17"/>
                  </a:moveTo>
                  <a:cubicBezTo>
                    <a:pt x="12" y="17"/>
                    <a:pt x="12" y="17"/>
                    <a:pt x="12" y="17"/>
                  </a:cubicBezTo>
                  <a:cubicBezTo>
                    <a:pt x="15" y="20"/>
                    <a:pt x="19" y="22"/>
                    <a:pt x="22" y="23"/>
                  </a:cubicBezTo>
                  <a:cubicBezTo>
                    <a:pt x="19" y="22"/>
                    <a:pt x="15" y="20"/>
                    <a:pt x="12" y="17"/>
                  </a:cubicBezTo>
                  <a:moveTo>
                    <a:pt x="0" y="0"/>
                  </a:moveTo>
                  <a:cubicBezTo>
                    <a:pt x="1" y="4"/>
                    <a:pt x="3" y="8"/>
                    <a:pt x="6" y="11"/>
                  </a:cubicBezTo>
                  <a:cubicBezTo>
                    <a:pt x="6" y="11"/>
                    <a:pt x="6" y="11"/>
                    <a:pt x="6" y="11"/>
                  </a:cubicBezTo>
                  <a:cubicBezTo>
                    <a:pt x="3" y="8"/>
                    <a:pt x="1" y="4"/>
                    <a:pt x="0" y="0"/>
                  </a:cubicBezTo>
                  <a:moveTo>
                    <a:pt x="0" y="0"/>
                  </a:moveTo>
                  <a:cubicBezTo>
                    <a:pt x="0" y="0"/>
                    <a:pt x="0" y="0"/>
                    <a:pt x="0" y="0"/>
                  </a:cubicBezTo>
                  <a:cubicBezTo>
                    <a:pt x="0" y="0"/>
                    <a:pt x="0" y="0"/>
                    <a:pt x="0" y="0"/>
                  </a:cubicBezTo>
                </a:path>
              </a:pathLst>
            </a:custGeom>
            <a:solidFill>
              <a:srgbClr val="7097D0"/>
            </a:solidFill>
            <a:ln w="9525">
              <a:noFill/>
            </a:ln>
          </p:spPr>
          <p:txBody>
            <a:bodyPr/>
            <a:p>
              <a:endParaRPr lang="zh-CN" altLang="en-US"/>
            </a:p>
          </p:txBody>
        </p:sp>
        <p:sp>
          <p:nvSpPr>
            <p:cNvPr id="24790" name="Freeform 2270"/>
            <p:cNvSpPr/>
            <p:nvPr/>
          </p:nvSpPr>
          <p:spPr>
            <a:xfrm>
              <a:off x="1531165" y="6862647"/>
              <a:ext cx="12205" cy="12205"/>
            </a:xfrm>
            <a:custGeom>
              <a:avLst/>
              <a:gdLst/>
              <a:ahLst/>
              <a:cxnLst>
                <a:cxn ang="0">
                  <a:pos x="0" y="0"/>
                </a:cxn>
                <a:cxn ang="0">
                  <a:pos x="0" y="0"/>
                </a:cxn>
                <a:cxn ang="0">
                  <a:pos x="2034" y="2034"/>
                </a:cxn>
                <a:cxn ang="0">
                  <a:pos x="12205" y="12205"/>
                </a:cxn>
                <a:cxn ang="0">
                  <a:pos x="12205" y="12205"/>
                </a:cxn>
                <a:cxn ang="0">
                  <a:pos x="0" y="0"/>
                </a:cxn>
              </a:cxnLst>
              <a:pathLst>
                <a:path w="6" h="6">
                  <a:moveTo>
                    <a:pt x="0" y="0"/>
                  </a:moveTo>
                  <a:cubicBezTo>
                    <a:pt x="0" y="0"/>
                    <a:pt x="0" y="0"/>
                    <a:pt x="0" y="0"/>
                  </a:cubicBezTo>
                  <a:cubicBezTo>
                    <a:pt x="0" y="0"/>
                    <a:pt x="0" y="1"/>
                    <a:pt x="1" y="1"/>
                  </a:cubicBezTo>
                  <a:cubicBezTo>
                    <a:pt x="2" y="3"/>
                    <a:pt x="4" y="5"/>
                    <a:pt x="6" y="6"/>
                  </a:cubicBezTo>
                  <a:cubicBezTo>
                    <a:pt x="6" y="6"/>
                    <a:pt x="6" y="6"/>
                    <a:pt x="6" y="6"/>
                  </a:cubicBezTo>
                  <a:cubicBezTo>
                    <a:pt x="4" y="4"/>
                    <a:pt x="2" y="2"/>
                    <a:pt x="0" y="0"/>
                  </a:cubicBezTo>
                </a:path>
              </a:pathLst>
            </a:custGeom>
            <a:solidFill>
              <a:srgbClr val="5C759C"/>
            </a:solidFill>
            <a:ln w="9525">
              <a:noFill/>
            </a:ln>
          </p:spPr>
          <p:txBody>
            <a:bodyPr/>
            <a:p>
              <a:endParaRPr lang="zh-CN" altLang="en-US"/>
            </a:p>
          </p:txBody>
        </p:sp>
        <p:sp>
          <p:nvSpPr>
            <p:cNvPr id="24791" name="Freeform 2271"/>
            <p:cNvSpPr/>
            <p:nvPr/>
          </p:nvSpPr>
          <p:spPr>
            <a:xfrm>
              <a:off x="1586089" y="6893160"/>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path>
              </a:pathLst>
            </a:custGeom>
            <a:solidFill>
              <a:srgbClr val="7097D0"/>
            </a:solidFill>
            <a:ln w="9525">
              <a:noFill/>
            </a:ln>
          </p:spPr>
          <p:txBody>
            <a:bodyPr/>
            <a:p>
              <a:endParaRPr lang="zh-CN" altLang="en-US"/>
            </a:p>
          </p:txBody>
        </p:sp>
        <p:sp>
          <p:nvSpPr>
            <p:cNvPr id="24792" name="Freeform 2272"/>
            <p:cNvSpPr/>
            <p:nvPr/>
          </p:nvSpPr>
          <p:spPr>
            <a:xfrm>
              <a:off x="1586089" y="6893160"/>
              <a:ext cx="13077" cy="0"/>
            </a:xfrm>
            <a:custGeom>
              <a:avLst/>
              <a:gdLst/>
              <a:ahLst/>
              <a:cxnLst>
                <a:cxn ang="0">
                  <a:pos x="0" y="0"/>
                </a:cxn>
                <a:cxn ang="0">
                  <a:pos x="0" y="0"/>
                </a:cxn>
                <a:cxn ang="0">
                  <a:pos x="10897" y="0"/>
                </a:cxn>
                <a:cxn ang="0">
                  <a:pos x="13077" y="0"/>
                </a:cxn>
                <a:cxn ang="0">
                  <a:pos x="13077" y="0"/>
                </a:cxn>
                <a:cxn ang="0">
                  <a:pos x="10897" y="0"/>
                </a:cxn>
                <a:cxn ang="0">
                  <a:pos x="0" y="0"/>
                </a:cxn>
              </a:cxnLst>
              <a:pathLst>
                <a:path w="6" h="1">
                  <a:moveTo>
                    <a:pt x="0" y="0"/>
                  </a:moveTo>
                  <a:cubicBezTo>
                    <a:pt x="0" y="0"/>
                    <a:pt x="0" y="0"/>
                    <a:pt x="0" y="0"/>
                  </a:cubicBezTo>
                  <a:cubicBezTo>
                    <a:pt x="2" y="0"/>
                    <a:pt x="3" y="0"/>
                    <a:pt x="5" y="0"/>
                  </a:cubicBezTo>
                  <a:cubicBezTo>
                    <a:pt x="5" y="0"/>
                    <a:pt x="6" y="0"/>
                    <a:pt x="6" y="0"/>
                  </a:cubicBezTo>
                  <a:cubicBezTo>
                    <a:pt x="6" y="0"/>
                    <a:pt x="6" y="0"/>
                    <a:pt x="6" y="0"/>
                  </a:cubicBezTo>
                  <a:cubicBezTo>
                    <a:pt x="6" y="0"/>
                    <a:pt x="5" y="0"/>
                    <a:pt x="5" y="0"/>
                  </a:cubicBezTo>
                  <a:cubicBezTo>
                    <a:pt x="3" y="0"/>
                    <a:pt x="2" y="0"/>
                    <a:pt x="0" y="0"/>
                  </a:cubicBezTo>
                </a:path>
              </a:pathLst>
            </a:custGeom>
            <a:solidFill>
              <a:srgbClr val="5C759C"/>
            </a:solidFill>
            <a:ln w="9525">
              <a:noFill/>
            </a:ln>
          </p:spPr>
          <p:txBody>
            <a:bodyPr/>
            <a:p>
              <a:endParaRPr lang="zh-CN" altLang="en-US"/>
            </a:p>
          </p:txBody>
        </p:sp>
        <p:sp>
          <p:nvSpPr>
            <p:cNvPr id="24793" name="Freeform 2273"/>
            <p:cNvSpPr/>
            <p:nvPr/>
          </p:nvSpPr>
          <p:spPr>
            <a:xfrm>
              <a:off x="1511985" y="6724899"/>
              <a:ext cx="87182" cy="168261"/>
            </a:xfrm>
            <a:custGeom>
              <a:avLst/>
              <a:gdLst/>
              <a:ahLst/>
              <a:cxnLst>
                <a:cxn ang="0">
                  <a:pos x="85106" y="0"/>
                </a:cxn>
                <a:cxn ang="0">
                  <a:pos x="49818" y="8207"/>
                </a:cxn>
                <a:cxn ang="0">
                  <a:pos x="49818" y="8207"/>
                </a:cxn>
                <a:cxn ang="0">
                  <a:pos x="47742" y="8207"/>
                </a:cxn>
                <a:cxn ang="0">
                  <a:pos x="47742" y="8207"/>
                </a:cxn>
                <a:cxn ang="0">
                  <a:pos x="47742" y="8207"/>
                </a:cxn>
                <a:cxn ang="0">
                  <a:pos x="39439" y="12311"/>
                </a:cxn>
                <a:cxn ang="0">
                  <a:pos x="39439" y="12311"/>
                </a:cxn>
                <a:cxn ang="0">
                  <a:pos x="39439" y="14363"/>
                </a:cxn>
                <a:cxn ang="0">
                  <a:pos x="39439" y="14363"/>
                </a:cxn>
                <a:cxn ang="0">
                  <a:pos x="39439" y="14363"/>
                </a:cxn>
                <a:cxn ang="0">
                  <a:pos x="29060" y="20519"/>
                </a:cxn>
                <a:cxn ang="0">
                  <a:pos x="24909" y="24623"/>
                </a:cxn>
                <a:cxn ang="0">
                  <a:pos x="18681" y="32831"/>
                </a:cxn>
                <a:cxn ang="0">
                  <a:pos x="8303" y="49247"/>
                </a:cxn>
                <a:cxn ang="0">
                  <a:pos x="0" y="86182"/>
                </a:cxn>
                <a:cxn ang="0">
                  <a:pos x="0" y="86182"/>
                </a:cxn>
                <a:cxn ang="0">
                  <a:pos x="0" y="86182"/>
                </a:cxn>
                <a:cxn ang="0">
                  <a:pos x="0" y="86182"/>
                </a:cxn>
                <a:cxn ang="0">
                  <a:pos x="0" y="86182"/>
                </a:cxn>
                <a:cxn ang="0">
                  <a:pos x="0" y="86182"/>
                </a:cxn>
                <a:cxn ang="0">
                  <a:pos x="0" y="86182"/>
                </a:cxn>
                <a:cxn ang="0">
                  <a:pos x="0" y="86182"/>
                </a:cxn>
                <a:cxn ang="0">
                  <a:pos x="0" y="88234"/>
                </a:cxn>
                <a:cxn ang="0">
                  <a:pos x="0" y="88234"/>
                </a:cxn>
                <a:cxn ang="0">
                  <a:pos x="0" y="88234"/>
                </a:cxn>
                <a:cxn ang="0">
                  <a:pos x="0" y="88234"/>
                </a:cxn>
                <a:cxn ang="0">
                  <a:pos x="0" y="90286"/>
                </a:cxn>
                <a:cxn ang="0">
                  <a:pos x="0" y="90286"/>
                </a:cxn>
                <a:cxn ang="0">
                  <a:pos x="6227" y="114909"/>
                </a:cxn>
                <a:cxn ang="0">
                  <a:pos x="6227" y="114909"/>
                </a:cxn>
                <a:cxn ang="0">
                  <a:pos x="6227" y="114909"/>
                </a:cxn>
                <a:cxn ang="0">
                  <a:pos x="18681" y="137481"/>
                </a:cxn>
                <a:cxn ang="0">
                  <a:pos x="31136" y="149793"/>
                </a:cxn>
                <a:cxn ang="0">
                  <a:pos x="51894" y="162105"/>
                </a:cxn>
                <a:cxn ang="0">
                  <a:pos x="74727" y="168261"/>
                </a:cxn>
                <a:cxn ang="0">
                  <a:pos x="74727" y="168261"/>
                </a:cxn>
                <a:cxn ang="0">
                  <a:pos x="85106" y="168261"/>
                </a:cxn>
                <a:cxn ang="0">
                  <a:pos x="87182" y="168261"/>
                </a:cxn>
                <a:cxn ang="0">
                  <a:pos x="87182" y="0"/>
                </a:cxn>
                <a:cxn ang="0">
                  <a:pos x="85106" y="0"/>
                </a:cxn>
              </a:cxnLst>
              <a:pathLst>
                <a:path w="42" h="82">
                  <a:moveTo>
                    <a:pt x="41" y="0"/>
                  </a:moveTo>
                  <a:cubicBezTo>
                    <a:pt x="35" y="0"/>
                    <a:pt x="29" y="1"/>
                    <a:pt x="24" y="4"/>
                  </a:cubicBezTo>
                  <a:cubicBezTo>
                    <a:pt x="24" y="4"/>
                    <a:pt x="24" y="4"/>
                    <a:pt x="24" y="4"/>
                  </a:cubicBezTo>
                  <a:cubicBezTo>
                    <a:pt x="24" y="4"/>
                    <a:pt x="23" y="4"/>
                    <a:pt x="23" y="4"/>
                  </a:cubicBezTo>
                  <a:cubicBezTo>
                    <a:pt x="23" y="4"/>
                    <a:pt x="23" y="4"/>
                    <a:pt x="23" y="4"/>
                  </a:cubicBezTo>
                  <a:cubicBezTo>
                    <a:pt x="23" y="4"/>
                    <a:pt x="23" y="4"/>
                    <a:pt x="23" y="4"/>
                  </a:cubicBezTo>
                  <a:cubicBezTo>
                    <a:pt x="22" y="5"/>
                    <a:pt x="20" y="6"/>
                    <a:pt x="19" y="6"/>
                  </a:cubicBezTo>
                  <a:cubicBezTo>
                    <a:pt x="19" y="6"/>
                    <a:pt x="19" y="6"/>
                    <a:pt x="19" y="6"/>
                  </a:cubicBezTo>
                  <a:cubicBezTo>
                    <a:pt x="19" y="6"/>
                    <a:pt x="19" y="7"/>
                    <a:pt x="19" y="7"/>
                  </a:cubicBezTo>
                  <a:cubicBezTo>
                    <a:pt x="19" y="7"/>
                    <a:pt x="19" y="7"/>
                    <a:pt x="19" y="7"/>
                  </a:cubicBezTo>
                  <a:cubicBezTo>
                    <a:pt x="19" y="7"/>
                    <a:pt x="19" y="7"/>
                    <a:pt x="19" y="7"/>
                  </a:cubicBezTo>
                  <a:cubicBezTo>
                    <a:pt x="17" y="8"/>
                    <a:pt x="16" y="9"/>
                    <a:pt x="14" y="10"/>
                  </a:cubicBezTo>
                  <a:cubicBezTo>
                    <a:pt x="13" y="11"/>
                    <a:pt x="13" y="11"/>
                    <a:pt x="12" y="12"/>
                  </a:cubicBezTo>
                  <a:cubicBezTo>
                    <a:pt x="11" y="13"/>
                    <a:pt x="10" y="14"/>
                    <a:pt x="9" y="16"/>
                  </a:cubicBezTo>
                  <a:cubicBezTo>
                    <a:pt x="7" y="18"/>
                    <a:pt x="5" y="21"/>
                    <a:pt x="4" y="24"/>
                  </a:cubicBezTo>
                  <a:cubicBezTo>
                    <a:pt x="1" y="29"/>
                    <a:pt x="0" y="36"/>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3"/>
                    <a:pt x="0" y="43"/>
                  </a:cubicBezTo>
                  <a:cubicBezTo>
                    <a:pt x="0" y="43"/>
                    <a:pt x="0" y="43"/>
                    <a:pt x="0" y="43"/>
                  </a:cubicBezTo>
                  <a:cubicBezTo>
                    <a:pt x="0" y="43"/>
                    <a:pt x="0" y="43"/>
                    <a:pt x="0" y="43"/>
                  </a:cubicBezTo>
                  <a:cubicBezTo>
                    <a:pt x="0" y="43"/>
                    <a:pt x="0" y="43"/>
                    <a:pt x="0" y="43"/>
                  </a:cubicBezTo>
                  <a:cubicBezTo>
                    <a:pt x="0" y="43"/>
                    <a:pt x="0" y="43"/>
                    <a:pt x="0" y="44"/>
                  </a:cubicBezTo>
                  <a:cubicBezTo>
                    <a:pt x="0" y="44"/>
                    <a:pt x="0" y="44"/>
                    <a:pt x="0" y="44"/>
                  </a:cubicBezTo>
                  <a:cubicBezTo>
                    <a:pt x="0" y="48"/>
                    <a:pt x="1" y="52"/>
                    <a:pt x="3" y="56"/>
                  </a:cubicBezTo>
                  <a:cubicBezTo>
                    <a:pt x="3" y="56"/>
                    <a:pt x="3" y="56"/>
                    <a:pt x="3" y="56"/>
                  </a:cubicBezTo>
                  <a:cubicBezTo>
                    <a:pt x="3" y="56"/>
                    <a:pt x="3" y="56"/>
                    <a:pt x="3" y="56"/>
                  </a:cubicBezTo>
                  <a:cubicBezTo>
                    <a:pt x="4" y="60"/>
                    <a:pt x="6" y="64"/>
                    <a:pt x="9" y="67"/>
                  </a:cubicBezTo>
                  <a:cubicBezTo>
                    <a:pt x="11" y="69"/>
                    <a:pt x="13" y="71"/>
                    <a:pt x="15" y="73"/>
                  </a:cubicBezTo>
                  <a:cubicBezTo>
                    <a:pt x="18" y="76"/>
                    <a:pt x="22" y="78"/>
                    <a:pt x="25" y="79"/>
                  </a:cubicBezTo>
                  <a:cubicBezTo>
                    <a:pt x="29" y="81"/>
                    <a:pt x="32" y="82"/>
                    <a:pt x="36" y="82"/>
                  </a:cubicBezTo>
                  <a:cubicBezTo>
                    <a:pt x="36" y="82"/>
                    <a:pt x="36" y="82"/>
                    <a:pt x="36" y="82"/>
                  </a:cubicBezTo>
                  <a:cubicBezTo>
                    <a:pt x="38" y="82"/>
                    <a:pt x="39" y="82"/>
                    <a:pt x="41" y="82"/>
                  </a:cubicBezTo>
                  <a:cubicBezTo>
                    <a:pt x="41" y="82"/>
                    <a:pt x="42" y="82"/>
                    <a:pt x="42" y="82"/>
                  </a:cubicBezTo>
                  <a:cubicBezTo>
                    <a:pt x="42" y="0"/>
                    <a:pt x="42" y="0"/>
                    <a:pt x="42" y="0"/>
                  </a:cubicBezTo>
                  <a:cubicBezTo>
                    <a:pt x="42" y="0"/>
                    <a:pt x="41" y="0"/>
                    <a:pt x="41" y="0"/>
                  </a:cubicBezTo>
                </a:path>
              </a:pathLst>
            </a:custGeom>
            <a:solidFill>
              <a:srgbClr val="CFCDC3"/>
            </a:solidFill>
            <a:ln w="9525">
              <a:noFill/>
            </a:ln>
          </p:spPr>
          <p:txBody>
            <a:bodyPr/>
            <a:p>
              <a:endParaRPr lang="zh-CN" altLang="en-US"/>
            </a:p>
          </p:txBody>
        </p:sp>
      </p:grpSp>
      <p:grpSp>
        <p:nvGrpSpPr>
          <p:cNvPr id="24794" name="组合 236"/>
          <p:cNvGrpSpPr/>
          <p:nvPr/>
        </p:nvGrpSpPr>
        <p:grpSpPr>
          <a:xfrm>
            <a:off x="7299325" y="3563938"/>
            <a:ext cx="590550" cy="571500"/>
            <a:chOff x="1947022" y="6753669"/>
            <a:chExt cx="317342" cy="306881"/>
          </a:xfrm>
        </p:grpSpPr>
        <p:sp>
          <p:nvSpPr>
            <p:cNvPr id="24795" name="Freeform 2274"/>
            <p:cNvSpPr/>
            <p:nvPr/>
          </p:nvSpPr>
          <p:spPr>
            <a:xfrm>
              <a:off x="1961843" y="6753669"/>
              <a:ext cx="302521" cy="213596"/>
            </a:xfrm>
            <a:custGeom>
              <a:avLst/>
              <a:gdLst/>
              <a:ahLst/>
              <a:cxnLst>
                <a:cxn ang="0">
                  <a:pos x="267535" y="0"/>
                </a:cxn>
                <a:cxn ang="0">
                  <a:pos x="302521" y="34914"/>
                </a:cxn>
                <a:cxn ang="0">
                  <a:pos x="302521" y="199219"/>
                </a:cxn>
                <a:cxn ang="0">
                  <a:pos x="288115" y="213596"/>
                </a:cxn>
                <a:cxn ang="0">
                  <a:pos x="14405" y="213596"/>
                </a:cxn>
                <a:cxn ang="0">
                  <a:pos x="0" y="199219"/>
                </a:cxn>
                <a:cxn ang="0">
                  <a:pos x="0" y="14376"/>
                </a:cxn>
                <a:cxn ang="0">
                  <a:pos x="14405" y="0"/>
                </a:cxn>
                <a:cxn ang="0">
                  <a:pos x="267535" y="0"/>
                </a:cxn>
              </a:cxnLst>
              <a:pathLst>
                <a:path w="147" h="104">
                  <a:moveTo>
                    <a:pt x="130" y="0"/>
                  </a:moveTo>
                  <a:cubicBezTo>
                    <a:pt x="147" y="17"/>
                    <a:pt x="147" y="17"/>
                    <a:pt x="147" y="17"/>
                  </a:cubicBezTo>
                  <a:cubicBezTo>
                    <a:pt x="147" y="97"/>
                    <a:pt x="147" y="97"/>
                    <a:pt x="147" y="97"/>
                  </a:cubicBezTo>
                  <a:cubicBezTo>
                    <a:pt x="147" y="101"/>
                    <a:pt x="144" y="104"/>
                    <a:pt x="140" y="104"/>
                  </a:cubicBezTo>
                  <a:cubicBezTo>
                    <a:pt x="7" y="104"/>
                    <a:pt x="7" y="104"/>
                    <a:pt x="7" y="104"/>
                  </a:cubicBezTo>
                  <a:cubicBezTo>
                    <a:pt x="3" y="104"/>
                    <a:pt x="0" y="101"/>
                    <a:pt x="0" y="97"/>
                  </a:cubicBezTo>
                  <a:cubicBezTo>
                    <a:pt x="0" y="7"/>
                    <a:pt x="0" y="7"/>
                    <a:pt x="0" y="7"/>
                  </a:cubicBezTo>
                  <a:cubicBezTo>
                    <a:pt x="0" y="3"/>
                    <a:pt x="3" y="0"/>
                    <a:pt x="7" y="0"/>
                  </a:cubicBezTo>
                  <a:cubicBezTo>
                    <a:pt x="130" y="0"/>
                    <a:pt x="130" y="0"/>
                    <a:pt x="130" y="0"/>
                  </a:cubicBezTo>
                </a:path>
              </a:pathLst>
            </a:custGeom>
            <a:solidFill>
              <a:srgbClr val="EAE8DB"/>
            </a:solidFill>
            <a:ln w="9525">
              <a:noFill/>
            </a:ln>
          </p:spPr>
          <p:txBody>
            <a:bodyPr/>
            <a:p>
              <a:endParaRPr lang="zh-CN" altLang="en-US"/>
            </a:p>
          </p:txBody>
        </p:sp>
        <p:sp>
          <p:nvSpPr>
            <p:cNvPr id="24796" name="Rectangle 2280"/>
            <p:cNvSpPr/>
            <p:nvPr/>
          </p:nvSpPr>
          <p:spPr>
            <a:xfrm>
              <a:off x="2029845" y="6852185"/>
              <a:ext cx="146466" cy="14821"/>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97" name="Rectangle 2281"/>
            <p:cNvSpPr/>
            <p:nvPr/>
          </p:nvSpPr>
          <p:spPr>
            <a:xfrm>
              <a:off x="2029845" y="6852185"/>
              <a:ext cx="146466" cy="14821"/>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98" name="Rectangle 2282"/>
            <p:cNvSpPr/>
            <p:nvPr/>
          </p:nvSpPr>
          <p:spPr>
            <a:xfrm>
              <a:off x="2034204" y="6883570"/>
              <a:ext cx="145594" cy="13949"/>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799" name="Rectangle 2283"/>
            <p:cNvSpPr/>
            <p:nvPr/>
          </p:nvSpPr>
          <p:spPr>
            <a:xfrm>
              <a:off x="2034204" y="6883570"/>
              <a:ext cx="145594" cy="13949"/>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00" name="Freeform 2284"/>
            <p:cNvSpPr/>
            <p:nvPr/>
          </p:nvSpPr>
          <p:spPr>
            <a:xfrm>
              <a:off x="1963587" y="6957675"/>
              <a:ext cx="96772" cy="102875"/>
            </a:xfrm>
            <a:custGeom>
              <a:avLst/>
              <a:gdLst/>
              <a:ahLst/>
              <a:cxnLst>
                <a:cxn ang="0">
                  <a:pos x="18530" y="4115"/>
                </a:cxn>
                <a:cxn ang="0">
                  <a:pos x="8235" y="55552"/>
                </a:cxn>
                <a:cxn ang="0">
                  <a:pos x="0" y="102875"/>
                </a:cxn>
                <a:cxn ang="0">
                  <a:pos x="45297" y="69955"/>
                </a:cxn>
                <a:cxn ang="0">
                  <a:pos x="96772" y="98760"/>
                </a:cxn>
                <a:cxn ang="0">
                  <a:pos x="78241" y="0"/>
                </a:cxn>
                <a:cxn ang="0">
                  <a:pos x="18530" y="4115"/>
                </a:cxn>
              </a:cxnLst>
              <a:pathLst>
                <a:path w="47" h="50">
                  <a:moveTo>
                    <a:pt x="9" y="2"/>
                  </a:moveTo>
                  <a:cubicBezTo>
                    <a:pt x="4" y="27"/>
                    <a:pt x="4" y="27"/>
                    <a:pt x="4" y="27"/>
                  </a:cubicBezTo>
                  <a:cubicBezTo>
                    <a:pt x="0" y="50"/>
                    <a:pt x="0" y="50"/>
                    <a:pt x="0" y="50"/>
                  </a:cubicBezTo>
                  <a:cubicBezTo>
                    <a:pt x="22" y="34"/>
                    <a:pt x="22" y="34"/>
                    <a:pt x="22" y="34"/>
                  </a:cubicBezTo>
                  <a:cubicBezTo>
                    <a:pt x="47" y="48"/>
                    <a:pt x="47" y="48"/>
                    <a:pt x="47" y="48"/>
                  </a:cubicBezTo>
                  <a:cubicBezTo>
                    <a:pt x="38" y="0"/>
                    <a:pt x="38" y="0"/>
                    <a:pt x="38" y="0"/>
                  </a:cubicBezTo>
                  <a:cubicBezTo>
                    <a:pt x="38" y="0"/>
                    <a:pt x="17" y="0"/>
                    <a:pt x="9" y="2"/>
                  </a:cubicBezTo>
                </a:path>
              </a:pathLst>
            </a:custGeom>
            <a:solidFill>
              <a:srgbClr val="E75441"/>
            </a:solidFill>
            <a:ln w="9525">
              <a:noFill/>
            </a:ln>
          </p:spPr>
          <p:txBody>
            <a:bodyPr/>
            <a:p>
              <a:endParaRPr lang="zh-CN" altLang="en-US"/>
            </a:p>
          </p:txBody>
        </p:sp>
        <p:sp>
          <p:nvSpPr>
            <p:cNvPr id="24801" name="Freeform 2285"/>
            <p:cNvSpPr/>
            <p:nvPr/>
          </p:nvSpPr>
          <p:spPr>
            <a:xfrm>
              <a:off x="1972305" y="6974240"/>
              <a:ext cx="7846" cy="42719"/>
            </a:xfrm>
            <a:custGeom>
              <a:avLst/>
              <a:gdLst/>
              <a:ahLst/>
              <a:cxnLst>
                <a:cxn ang="0">
                  <a:pos x="7846" y="0"/>
                </a:cxn>
                <a:cxn ang="0">
                  <a:pos x="0" y="42719"/>
                </a:cxn>
                <a:cxn ang="0">
                  <a:pos x="0" y="42719"/>
                </a:cxn>
                <a:cxn ang="0">
                  <a:pos x="0" y="38650"/>
                </a:cxn>
                <a:cxn ang="0">
                  <a:pos x="7846" y="0"/>
                </a:cxn>
                <a:cxn ang="0">
                  <a:pos x="7846" y="0"/>
                </a:cxn>
              </a:cxnLst>
              <a:pathLst>
                <a:path w="4" h="21">
                  <a:moveTo>
                    <a:pt x="4" y="0"/>
                  </a:moveTo>
                  <a:cubicBezTo>
                    <a:pt x="0" y="21"/>
                    <a:pt x="0" y="21"/>
                    <a:pt x="0" y="21"/>
                  </a:cubicBezTo>
                  <a:cubicBezTo>
                    <a:pt x="0" y="21"/>
                    <a:pt x="0" y="21"/>
                    <a:pt x="0" y="21"/>
                  </a:cubicBezTo>
                  <a:cubicBezTo>
                    <a:pt x="0" y="19"/>
                    <a:pt x="0" y="19"/>
                    <a:pt x="0" y="19"/>
                  </a:cubicBezTo>
                  <a:cubicBezTo>
                    <a:pt x="4" y="0"/>
                    <a:pt x="4" y="0"/>
                    <a:pt x="4" y="0"/>
                  </a:cubicBezTo>
                  <a:cubicBezTo>
                    <a:pt x="4" y="0"/>
                    <a:pt x="4" y="0"/>
                    <a:pt x="4" y="0"/>
                  </a:cubicBezTo>
                </a:path>
              </a:pathLst>
            </a:custGeom>
            <a:solidFill>
              <a:srgbClr val="373737"/>
            </a:solidFill>
            <a:ln w="9525">
              <a:noFill/>
            </a:ln>
          </p:spPr>
          <p:txBody>
            <a:bodyPr/>
            <a:p>
              <a:endParaRPr lang="zh-CN" altLang="en-US"/>
            </a:p>
          </p:txBody>
        </p:sp>
        <p:sp>
          <p:nvSpPr>
            <p:cNvPr id="24802" name="Freeform 2286"/>
            <p:cNvSpPr/>
            <p:nvPr/>
          </p:nvSpPr>
          <p:spPr>
            <a:xfrm>
              <a:off x="1972305" y="6974240"/>
              <a:ext cx="32257" cy="42719"/>
            </a:xfrm>
            <a:custGeom>
              <a:avLst/>
              <a:gdLst/>
              <a:ahLst/>
              <a:cxnLst>
                <a:cxn ang="0">
                  <a:pos x="8064" y="0"/>
                </a:cxn>
                <a:cxn ang="0">
                  <a:pos x="0" y="38650"/>
                </a:cxn>
                <a:cxn ang="0">
                  <a:pos x="0" y="42719"/>
                </a:cxn>
                <a:cxn ang="0">
                  <a:pos x="32257" y="8136"/>
                </a:cxn>
                <a:cxn ang="0">
                  <a:pos x="8064" y="0"/>
                </a:cxn>
              </a:cxnLst>
              <a:pathLst>
                <a:path w="16" h="21">
                  <a:moveTo>
                    <a:pt x="4" y="0"/>
                  </a:moveTo>
                  <a:cubicBezTo>
                    <a:pt x="0" y="19"/>
                    <a:pt x="0" y="19"/>
                    <a:pt x="0" y="19"/>
                  </a:cubicBezTo>
                  <a:cubicBezTo>
                    <a:pt x="0" y="21"/>
                    <a:pt x="0" y="21"/>
                    <a:pt x="0" y="21"/>
                  </a:cubicBezTo>
                  <a:cubicBezTo>
                    <a:pt x="16" y="4"/>
                    <a:pt x="16" y="4"/>
                    <a:pt x="16" y="4"/>
                  </a:cubicBezTo>
                  <a:cubicBezTo>
                    <a:pt x="12" y="4"/>
                    <a:pt x="7" y="3"/>
                    <a:pt x="4" y="0"/>
                  </a:cubicBezTo>
                </a:path>
              </a:pathLst>
            </a:custGeom>
            <a:solidFill>
              <a:srgbClr val="CE5040"/>
            </a:solidFill>
            <a:ln w="9525">
              <a:noFill/>
            </a:ln>
          </p:spPr>
          <p:txBody>
            <a:bodyPr/>
            <a:p>
              <a:endParaRPr lang="zh-CN" altLang="en-US"/>
            </a:p>
          </p:txBody>
        </p:sp>
        <p:sp>
          <p:nvSpPr>
            <p:cNvPr id="24803" name="Oval 2287"/>
            <p:cNvSpPr/>
            <p:nvPr/>
          </p:nvSpPr>
          <p:spPr>
            <a:xfrm>
              <a:off x="1947022" y="6856544"/>
              <a:ext cx="128157" cy="127286"/>
            </a:xfrm>
            <a:prstGeom prst="ellipse">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04" name="Freeform 2288"/>
            <p:cNvSpPr/>
            <p:nvPr/>
          </p:nvSpPr>
          <p:spPr>
            <a:xfrm>
              <a:off x="1947022" y="6915828"/>
              <a:ext cx="0" cy="2615"/>
            </a:xfrm>
            <a:custGeom>
              <a:avLst/>
              <a:gdLst/>
              <a:ahLst/>
              <a:cxnLst>
                <a:cxn ang="0">
                  <a:pos x="0" y="0"/>
                </a:cxn>
                <a:cxn ang="0">
                  <a:pos x="0" y="2615"/>
                </a:cxn>
                <a:cxn ang="0">
                  <a:pos x="0" y="2615"/>
                </a:cxn>
                <a:cxn ang="0">
                  <a:pos x="0" y="0"/>
                </a:cxn>
              </a:cxnLst>
              <a:pathLst>
                <a:path w="1" h="1">
                  <a:moveTo>
                    <a:pt x="0" y="0"/>
                  </a:moveTo>
                  <a:cubicBezTo>
                    <a:pt x="0" y="1"/>
                    <a:pt x="0" y="1"/>
                    <a:pt x="0" y="1"/>
                  </a:cubicBezTo>
                  <a:cubicBezTo>
                    <a:pt x="0" y="1"/>
                    <a:pt x="0" y="1"/>
                    <a:pt x="0" y="1"/>
                  </a:cubicBezTo>
                  <a:cubicBezTo>
                    <a:pt x="0" y="1"/>
                    <a:pt x="0" y="1"/>
                    <a:pt x="0" y="0"/>
                  </a:cubicBezTo>
                </a:path>
              </a:pathLst>
            </a:custGeom>
            <a:solidFill>
              <a:srgbClr val="373638"/>
            </a:solidFill>
            <a:ln w="9525">
              <a:noFill/>
            </a:ln>
          </p:spPr>
          <p:txBody>
            <a:bodyPr/>
            <a:p>
              <a:endParaRPr lang="zh-CN" altLang="en-US"/>
            </a:p>
          </p:txBody>
        </p:sp>
        <p:sp>
          <p:nvSpPr>
            <p:cNvPr id="24805" name="Freeform 2289"/>
            <p:cNvSpPr/>
            <p:nvPr/>
          </p:nvSpPr>
          <p:spPr>
            <a:xfrm>
              <a:off x="1947022" y="6914084"/>
              <a:ext cx="12205" cy="10462"/>
            </a:xfrm>
            <a:custGeom>
              <a:avLst/>
              <a:gdLst/>
              <a:ahLst/>
              <a:cxnLst>
                <a:cxn ang="0">
                  <a:pos x="12205" y="0"/>
                </a:cxn>
                <a:cxn ang="0">
                  <a:pos x="0" y="0"/>
                </a:cxn>
                <a:cxn ang="0">
                  <a:pos x="0" y="2092"/>
                </a:cxn>
                <a:cxn ang="0">
                  <a:pos x="0" y="4184"/>
                </a:cxn>
                <a:cxn ang="0">
                  <a:pos x="0" y="10462"/>
                </a:cxn>
                <a:cxn ang="0">
                  <a:pos x="12205" y="10462"/>
                </a:cxn>
                <a:cxn ang="0">
                  <a:pos x="12205" y="8369"/>
                </a:cxn>
                <a:cxn ang="0">
                  <a:pos x="12205" y="8369"/>
                </a:cxn>
                <a:cxn ang="0">
                  <a:pos x="12205" y="8369"/>
                </a:cxn>
                <a:cxn ang="0">
                  <a:pos x="12205" y="8369"/>
                </a:cxn>
                <a:cxn ang="0">
                  <a:pos x="12205" y="8369"/>
                </a:cxn>
                <a:cxn ang="0">
                  <a:pos x="12205" y="8369"/>
                </a:cxn>
                <a:cxn ang="0">
                  <a:pos x="12205" y="8369"/>
                </a:cxn>
                <a:cxn ang="0">
                  <a:pos x="12205" y="8369"/>
                </a:cxn>
                <a:cxn ang="0">
                  <a:pos x="12205" y="8369"/>
                </a:cxn>
                <a:cxn ang="0">
                  <a:pos x="12205" y="8369"/>
                </a:cxn>
                <a:cxn ang="0">
                  <a:pos x="12205" y="8369"/>
                </a:cxn>
                <a:cxn ang="0">
                  <a:pos x="12205" y="6277"/>
                </a:cxn>
                <a:cxn ang="0">
                  <a:pos x="12205" y="6277"/>
                </a:cxn>
                <a:cxn ang="0">
                  <a:pos x="12205" y="6277"/>
                </a:cxn>
                <a:cxn ang="0">
                  <a:pos x="12205" y="6277"/>
                </a:cxn>
                <a:cxn ang="0">
                  <a:pos x="12205" y="6277"/>
                </a:cxn>
                <a:cxn ang="0">
                  <a:pos x="12205" y="4184"/>
                </a:cxn>
                <a:cxn ang="0">
                  <a:pos x="12205" y="0"/>
                </a:cxn>
              </a:cxnLst>
              <a:pathLst>
                <a:path w="6" h="5">
                  <a:moveTo>
                    <a:pt x="6" y="0"/>
                  </a:moveTo>
                  <a:cubicBezTo>
                    <a:pt x="0" y="0"/>
                    <a:pt x="0" y="0"/>
                    <a:pt x="0" y="0"/>
                  </a:cubicBezTo>
                  <a:cubicBezTo>
                    <a:pt x="0" y="0"/>
                    <a:pt x="0" y="1"/>
                    <a:pt x="0" y="1"/>
                  </a:cubicBezTo>
                  <a:cubicBezTo>
                    <a:pt x="0" y="2"/>
                    <a:pt x="0" y="2"/>
                    <a:pt x="0" y="2"/>
                  </a:cubicBezTo>
                  <a:cubicBezTo>
                    <a:pt x="0" y="3"/>
                    <a:pt x="0" y="4"/>
                    <a:pt x="0" y="5"/>
                  </a:cubicBezTo>
                  <a:cubicBezTo>
                    <a:pt x="6" y="5"/>
                    <a:pt x="6" y="5"/>
                    <a:pt x="6" y="5"/>
                  </a:cubicBezTo>
                  <a:cubicBezTo>
                    <a:pt x="6" y="5"/>
                    <a:pt x="6" y="5"/>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2"/>
                    <a:pt x="6" y="2"/>
                  </a:cubicBezTo>
                  <a:cubicBezTo>
                    <a:pt x="6" y="2"/>
                    <a:pt x="6" y="1"/>
                    <a:pt x="6" y="0"/>
                  </a:cubicBezTo>
                </a:path>
              </a:pathLst>
            </a:custGeom>
            <a:solidFill>
              <a:srgbClr val="AA493F"/>
            </a:solidFill>
            <a:ln w="9525">
              <a:noFill/>
            </a:ln>
          </p:spPr>
          <p:txBody>
            <a:bodyPr/>
            <a:p>
              <a:endParaRPr lang="zh-CN" altLang="en-US"/>
            </a:p>
          </p:txBody>
        </p:sp>
        <p:sp>
          <p:nvSpPr>
            <p:cNvPr id="24806" name="Freeform 2290"/>
            <p:cNvSpPr/>
            <p:nvPr/>
          </p:nvSpPr>
          <p:spPr>
            <a:xfrm>
              <a:off x="2075180" y="6918443"/>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path>
              </a:pathLst>
            </a:custGeom>
            <a:solidFill>
              <a:srgbClr val="ACAAA3"/>
            </a:solidFill>
            <a:ln w="9525">
              <a:noFill/>
            </a:ln>
          </p:spPr>
          <p:txBody>
            <a:bodyPr/>
            <a:p>
              <a:endParaRPr lang="zh-CN" altLang="en-US"/>
            </a:p>
          </p:txBody>
        </p:sp>
        <p:sp>
          <p:nvSpPr>
            <p:cNvPr id="24807" name="Freeform 2291"/>
            <p:cNvSpPr/>
            <p:nvPr/>
          </p:nvSpPr>
          <p:spPr>
            <a:xfrm>
              <a:off x="2064718" y="6914084"/>
              <a:ext cx="10462" cy="10462"/>
            </a:xfrm>
            <a:custGeom>
              <a:avLst/>
              <a:gdLst/>
              <a:ahLst/>
              <a:cxnLst>
                <a:cxn ang="0">
                  <a:pos x="10462" y="0"/>
                </a:cxn>
                <a:cxn ang="0">
                  <a:pos x="0" y="0"/>
                </a:cxn>
                <a:cxn ang="0">
                  <a:pos x="0" y="6277"/>
                </a:cxn>
                <a:cxn ang="0">
                  <a:pos x="0" y="10462"/>
                </a:cxn>
                <a:cxn ang="0">
                  <a:pos x="10462" y="10462"/>
                </a:cxn>
                <a:cxn ang="0">
                  <a:pos x="10462" y="4184"/>
                </a:cxn>
                <a:cxn ang="0">
                  <a:pos x="10462" y="4184"/>
                </a:cxn>
                <a:cxn ang="0">
                  <a:pos x="10462" y="0"/>
                </a:cxn>
              </a:cxnLst>
              <a:pathLst>
                <a:path w="5" h="5">
                  <a:moveTo>
                    <a:pt x="5" y="0"/>
                  </a:moveTo>
                  <a:cubicBezTo>
                    <a:pt x="0" y="0"/>
                    <a:pt x="0" y="0"/>
                    <a:pt x="0" y="0"/>
                  </a:cubicBezTo>
                  <a:cubicBezTo>
                    <a:pt x="0" y="1"/>
                    <a:pt x="0" y="2"/>
                    <a:pt x="0" y="3"/>
                  </a:cubicBezTo>
                  <a:cubicBezTo>
                    <a:pt x="0" y="3"/>
                    <a:pt x="0" y="4"/>
                    <a:pt x="0" y="5"/>
                  </a:cubicBezTo>
                  <a:cubicBezTo>
                    <a:pt x="5" y="5"/>
                    <a:pt x="5" y="5"/>
                    <a:pt x="5" y="5"/>
                  </a:cubicBezTo>
                  <a:cubicBezTo>
                    <a:pt x="5" y="4"/>
                    <a:pt x="5" y="3"/>
                    <a:pt x="5" y="2"/>
                  </a:cubicBezTo>
                  <a:cubicBezTo>
                    <a:pt x="5" y="2"/>
                    <a:pt x="5" y="2"/>
                    <a:pt x="5" y="2"/>
                  </a:cubicBezTo>
                  <a:cubicBezTo>
                    <a:pt x="5" y="1"/>
                    <a:pt x="5" y="0"/>
                    <a:pt x="5" y="0"/>
                  </a:cubicBezTo>
                </a:path>
              </a:pathLst>
            </a:custGeom>
            <a:solidFill>
              <a:srgbClr val="AA493F"/>
            </a:solidFill>
            <a:ln w="9525">
              <a:noFill/>
            </a:ln>
          </p:spPr>
          <p:txBody>
            <a:bodyPr/>
            <a:p>
              <a:endParaRPr lang="zh-CN" altLang="en-US"/>
            </a:p>
          </p:txBody>
        </p:sp>
        <p:sp>
          <p:nvSpPr>
            <p:cNvPr id="24808" name="Freeform 2292"/>
            <p:cNvSpPr/>
            <p:nvPr/>
          </p:nvSpPr>
          <p:spPr>
            <a:xfrm>
              <a:off x="2007178" y="6971624"/>
              <a:ext cx="10462" cy="10462"/>
            </a:xfrm>
            <a:custGeom>
              <a:avLst/>
              <a:gdLst/>
              <a:ahLst/>
              <a:cxnLst>
                <a:cxn ang="0">
                  <a:pos x="10462" y="0"/>
                </a:cxn>
                <a:cxn ang="0">
                  <a:pos x="4184" y="0"/>
                </a:cxn>
                <a:cxn ang="0">
                  <a:pos x="0" y="0"/>
                </a:cxn>
                <a:cxn ang="0">
                  <a:pos x="0" y="10462"/>
                </a:cxn>
                <a:cxn ang="0">
                  <a:pos x="4184" y="10462"/>
                </a:cxn>
                <a:cxn ang="0">
                  <a:pos x="10462" y="10462"/>
                </a:cxn>
                <a:cxn ang="0">
                  <a:pos x="10462" y="0"/>
                </a:cxn>
              </a:cxnLst>
              <a:pathLst>
                <a:path w="5" h="5">
                  <a:moveTo>
                    <a:pt x="5" y="0"/>
                  </a:moveTo>
                  <a:cubicBezTo>
                    <a:pt x="4" y="0"/>
                    <a:pt x="3" y="0"/>
                    <a:pt x="2" y="0"/>
                  </a:cubicBezTo>
                  <a:cubicBezTo>
                    <a:pt x="1" y="0"/>
                    <a:pt x="0" y="0"/>
                    <a:pt x="0" y="0"/>
                  </a:cubicBezTo>
                  <a:cubicBezTo>
                    <a:pt x="0" y="5"/>
                    <a:pt x="0" y="5"/>
                    <a:pt x="0" y="5"/>
                  </a:cubicBezTo>
                  <a:cubicBezTo>
                    <a:pt x="0" y="5"/>
                    <a:pt x="1" y="5"/>
                    <a:pt x="2" y="5"/>
                  </a:cubicBezTo>
                  <a:cubicBezTo>
                    <a:pt x="3" y="5"/>
                    <a:pt x="4" y="5"/>
                    <a:pt x="5" y="5"/>
                  </a:cubicBezTo>
                  <a:cubicBezTo>
                    <a:pt x="5" y="0"/>
                    <a:pt x="5" y="0"/>
                    <a:pt x="5" y="0"/>
                  </a:cubicBezTo>
                </a:path>
              </a:pathLst>
            </a:custGeom>
            <a:solidFill>
              <a:srgbClr val="AA493F"/>
            </a:solidFill>
            <a:ln w="9525">
              <a:noFill/>
            </a:ln>
          </p:spPr>
          <p:txBody>
            <a:bodyPr/>
            <a:p>
              <a:endParaRPr lang="zh-CN" altLang="en-US"/>
            </a:p>
          </p:txBody>
        </p:sp>
        <p:sp>
          <p:nvSpPr>
            <p:cNvPr id="24809" name="Freeform 2293"/>
            <p:cNvSpPr/>
            <p:nvPr/>
          </p:nvSpPr>
          <p:spPr>
            <a:xfrm>
              <a:off x="2007178" y="6856544"/>
              <a:ext cx="10462" cy="10462"/>
            </a:xfrm>
            <a:custGeom>
              <a:avLst/>
              <a:gdLst/>
              <a:ahLst/>
              <a:cxnLst>
                <a:cxn ang="0">
                  <a:pos x="4184" y="0"/>
                </a:cxn>
                <a:cxn ang="0">
                  <a:pos x="0" y="0"/>
                </a:cxn>
                <a:cxn ang="0">
                  <a:pos x="0" y="10462"/>
                </a:cxn>
                <a:cxn ang="0">
                  <a:pos x="4184" y="10462"/>
                </a:cxn>
                <a:cxn ang="0">
                  <a:pos x="10462" y="10462"/>
                </a:cxn>
                <a:cxn ang="0">
                  <a:pos x="10462" y="0"/>
                </a:cxn>
                <a:cxn ang="0">
                  <a:pos x="4184" y="0"/>
                </a:cxn>
              </a:cxnLst>
              <a:pathLst>
                <a:path w="5" h="5">
                  <a:moveTo>
                    <a:pt x="2" y="0"/>
                  </a:moveTo>
                  <a:cubicBezTo>
                    <a:pt x="1" y="0"/>
                    <a:pt x="0" y="0"/>
                    <a:pt x="0" y="0"/>
                  </a:cubicBezTo>
                  <a:cubicBezTo>
                    <a:pt x="0" y="5"/>
                    <a:pt x="0" y="5"/>
                    <a:pt x="0" y="5"/>
                  </a:cubicBezTo>
                  <a:cubicBezTo>
                    <a:pt x="0" y="5"/>
                    <a:pt x="1" y="5"/>
                    <a:pt x="2" y="5"/>
                  </a:cubicBezTo>
                  <a:cubicBezTo>
                    <a:pt x="3" y="5"/>
                    <a:pt x="4" y="5"/>
                    <a:pt x="5" y="5"/>
                  </a:cubicBezTo>
                  <a:cubicBezTo>
                    <a:pt x="5" y="0"/>
                    <a:pt x="5" y="0"/>
                    <a:pt x="5" y="0"/>
                  </a:cubicBezTo>
                  <a:cubicBezTo>
                    <a:pt x="4" y="0"/>
                    <a:pt x="3" y="0"/>
                    <a:pt x="2" y="0"/>
                  </a:cubicBezTo>
                </a:path>
              </a:pathLst>
            </a:custGeom>
            <a:solidFill>
              <a:srgbClr val="AA493F"/>
            </a:solidFill>
            <a:ln w="9525">
              <a:noFill/>
            </a:ln>
          </p:spPr>
          <p:txBody>
            <a:bodyPr/>
            <a:p>
              <a:endParaRPr lang="zh-CN" altLang="en-US"/>
            </a:p>
          </p:txBody>
        </p:sp>
        <p:sp>
          <p:nvSpPr>
            <p:cNvPr id="24810" name="Freeform 2294"/>
            <p:cNvSpPr/>
            <p:nvPr/>
          </p:nvSpPr>
          <p:spPr>
            <a:xfrm>
              <a:off x="2043794" y="6870493"/>
              <a:ext cx="16565" cy="16565"/>
            </a:xfrm>
            <a:custGeom>
              <a:avLst/>
              <a:gdLst/>
              <a:ahLst/>
              <a:cxnLst>
                <a:cxn ang="0">
                  <a:pos x="8282" y="0"/>
                </a:cxn>
                <a:cxn ang="0">
                  <a:pos x="0" y="8282"/>
                </a:cxn>
                <a:cxn ang="0">
                  <a:pos x="8282" y="16565"/>
                </a:cxn>
                <a:cxn ang="0">
                  <a:pos x="16565" y="8282"/>
                </a:cxn>
                <a:cxn ang="0">
                  <a:pos x="8282" y="0"/>
                </a:cxn>
              </a:cxnLst>
              <a:pathLst>
                <a:path w="8" h="8">
                  <a:moveTo>
                    <a:pt x="4" y="0"/>
                  </a:moveTo>
                  <a:cubicBezTo>
                    <a:pt x="0" y="4"/>
                    <a:pt x="0" y="4"/>
                    <a:pt x="0" y="4"/>
                  </a:cubicBezTo>
                  <a:cubicBezTo>
                    <a:pt x="2" y="5"/>
                    <a:pt x="3" y="6"/>
                    <a:pt x="4" y="8"/>
                  </a:cubicBezTo>
                  <a:cubicBezTo>
                    <a:pt x="8" y="4"/>
                    <a:pt x="8" y="4"/>
                    <a:pt x="8" y="4"/>
                  </a:cubicBezTo>
                  <a:cubicBezTo>
                    <a:pt x="7" y="2"/>
                    <a:pt x="6" y="1"/>
                    <a:pt x="4" y="0"/>
                  </a:cubicBezTo>
                </a:path>
              </a:pathLst>
            </a:custGeom>
            <a:solidFill>
              <a:srgbClr val="AA493F"/>
            </a:solidFill>
            <a:ln w="9525">
              <a:noFill/>
            </a:ln>
          </p:spPr>
          <p:txBody>
            <a:bodyPr/>
            <a:p>
              <a:endParaRPr lang="zh-CN" altLang="en-US"/>
            </a:p>
          </p:txBody>
        </p:sp>
        <p:sp>
          <p:nvSpPr>
            <p:cNvPr id="24811" name="Freeform 2295"/>
            <p:cNvSpPr/>
            <p:nvPr/>
          </p:nvSpPr>
          <p:spPr>
            <a:xfrm>
              <a:off x="1963587" y="6951572"/>
              <a:ext cx="14821" cy="15693"/>
            </a:xfrm>
            <a:custGeom>
              <a:avLst/>
              <a:gdLst/>
              <a:ahLst/>
              <a:cxnLst>
                <a:cxn ang="0">
                  <a:pos x="6351" y="0"/>
                </a:cxn>
                <a:cxn ang="0">
                  <a:pos x="0" y="7846"/>
                </a:cxn>
                <a:cxn ang="0">
                  <a:pos x="6351" y="15693"/>
                </a:cxn>
                <a:cxn ang="0">
                  <a:pos x="14821" y="7846"/>
                </a:cxn>
                <a:cxn ang="0">
                  <a:pos x="10586" y="3923"/>
                </a:cxn>
                <a:cxn ang="0">
                  <a:pos x="10586" y="3923"/>
                </a:cxn>
                <a:cxn ang="0">
                  <a:pos x="10586" y="3923"/>
                </a:cxn>
                <a:cxn ang="0">
                  <a:pos x="6351" y="0"/>
                </a:cxn>
              </a:cxnLst>
              <a:pathLst>
                <a:path w="7" h="8">
                  <a:moveTo>
                    <a:pt x="3" y="0"/>
                  </a:moveTo>
                  <a:cubicBezTo>
                    <a:pt x="0" y="4"/>
                    <a:pt x="0" y="4"/>
                    <a:pt x="0" y="4"/>
                  </a:cubicBezTo>
                  <a:cubicBezTo>
                    <a:pt x="1" y="6"/>
                    <a:pt x="2" y="7"/>
                    <a:pt x="3" y="8"/>
                  </a:cubicBezTo>
                  <a:cubicBezTo>
                    <a:pt x="7" y="4"/>
                    <a:pt x="7" y="4"/>
                    <a:pt x="7" y="4"/>
                  </a:cubicBezTo>
                  <a:cubicBezTo>
                    <a:pt x="7" y="4"/>
                    <a:pt x="6" y="3"/>
                    <a:pt x="5" y="2"/>
                  </a:cubicBezTo>
                  <a:cubicBezTo>
                    <a:pt x="5" y="2"/>
                    <a:pt x="5" y="2"/>
                    <a:pt x="5" y="2"/>
                  </a:cubicBezTo>
                  <a:cubicBezTo>
                    <a:pt x="5" y="2"/>
                    <a:pt x="5" y="2"/>
                    <a:pt x="5" y="2"/>
                  </a:cubicBezTo>
                  <a:cubicBezTo>
                    <a:pt x="4" y="2"/>
                    <a:pt x="4" y="1"/>
                    <a:pt x="3" y="0"/>
                  </a:cubicBezTo>
                </a:path>
              </a:pathLst>
            </a:custGeom>
            <a:solidFill>
              <a:srgbClr val="AA493F"/>
            </a:solidFill>
            <a:ln w="9525">
              <a:noFill/>
            </a:ln>
          </p:spPr>
          <p:txBody>
            <a:bodyPr/>
            <a:p>
              <a:endParaRPr lang="zh-CN" altLang="en-US"/>
            </a:p>
          </p:txBody>
        </p:sp>
        <p:sp>
          <p:nvSpPr>
            <p:cNvPr id="24812" name="Freeform 2296"/>
            <p:cNvSpPr/>
            <p:nvPr/>
          </p:nvSpPr>
          <p:spPr>
            <a:xfrm>
              <a:off x="1963587" y="6870493"/>
              <a:ext cx="14821" cy="16565"/>
            </a:xfrm>
            <a:custGeom>
              <a:avLst/>
              <a:gdLst/>
              <a:ahLst/>
              <a:cxnLst>
                <a:cxn ang="0">
                  <a:pos x="6351" y="0"/>
                </a:cxn>
                <a:cxn ang="0">
                  <a:pos x="0" y="8282"/>
                </a:cxn>
                <a:cxn ang="0">
                  <a:pos x="6351" y="16565"/>
                </a:cxn>
                <a:cxn ang="0">
                  <a:pos x="10586" y="12423"/>
                </a:cxn>
                <a:cxn ang="0">
                  <a:pos x="10586" y="10353"/>
                </a:cxn>
                <a:cxn ang="0">
                  <a:pos x="10586" y="10353"/>
                </a:cxn>
                <a:cxn ang="0">
                  <a:pos x="14821" y="8282"/>
                </a:cxn>
                <a:cxn ang="0">
                  <a:pos x="6351" y="0"/>
                </a:cxn>
              </a:cxnLst>
              <a:pathLst>
                <a:path w="7" h="8">
                  <a:moveTo>
                    <a:pt x="3" y="0"/>
                  </a:moveTo>
                  <a:cubicBezTo>
                    <a:pt x="2" y="1"/>
                    <a:pt x="1" y="2"/>
                    <a:pt x="0" y="4"/>
                  </a:cubicBezTo>
                  <a:cubicBezTo>
                    <a:pt x="3" y="8"/>
                    <a:pt x="3" y="8"/>
                    <a:pt x="3" y="8"/>
                  </a:cubicBezTo>
                  <a:cubicBezTo>
                    <a:pt x="4" y="7"/>
                    <a:pt x="5" y="6"/>
                    <a:pt x="5" y="6"/>
                  </a:cubicBezTo>
                  <a:cubicBezTo>
                    <a:pt x="5" y="5"/>
                    <a:pt x="5" y="5"/>
                    <a:pt x="5" y="5"/>
                  </a:cubicBezTo>
                  <a:cubicBezTo>
                    <a:pt x="5" y="5"/>
                    <a:pt x="5" y="5"/>
                    <a:pt x="5" y="5"/>
                  </a:cubicBezTo>
                  <a:cubicBezTo>
                    <a:pt x="6" y="5"/>
                    <a:pt x="7" y="4"/>
                    <a:pt x="7" y="4"/>
                  </a:cubicBezTo>
                  <a:cubicBezTo>
                    <a:pt x="3" y="0"/>
                    <a:pt x="3" y="0"/>
                    <a:pt x="3" y="0"/>
                  </a:cubicBezTo>
                </a:path>
              </a:pathLst>
            </a:custGeom>
            <a:solidFill>
              <a:srgbClr val="AA493F"/>
            </a:solidFill>
            <a:ln w="9525">
              <a:noFill/>
            </a:ln>
          </p:spPr>
          <p:txBody>
            <a:bodyPr/>
            <a:p>
              <a:endParaRPr lang="zh-CN" altLang="en-US"/>
            </a:p>
          </p:txBody>
        </p:sp>
        <p:sp>
          <p:nvSpPr>
            <p:cNvPr id="24813" name="Freeform 2297"/>
            <p:cNvSpPr/>
            <p:nvPr/>
          </p:nvSpPr>
          <p:spPr>
            <a:xfrm>
              <a:off x="2043794" y="6951572"/>
              <a:ext cx="16565" cy="15693"/>
            </a:xfrm>
            <a:custGeom>
              <a:avLst/>
              <a:gdLst/>
              <a:ahLst/>
              <a:cxnLst>
                <a:cxn ang="0">
                  <a:pos x="8282" y="0"/>
                </a:cxn>
                <a:cxn ang="0">
                  <a:pos x="0" y="7846"/>
                </a:cxn>
                <a:cxn ang="0">
                  <a:pos x="8282" y="15693"/>
                </a:cxn>
                <a:cxn ang="0">
                  <a:pos x="16565" y="7846"/>
                </a:cxn>
                <a:cxn ang="0">
                  <a:pos x="8282" y="0"/>
                </a:cxn>
              </a:cxnLst>
              <a:pathLst>
                <a:path w="8" h="8">
                  <a:moveTo>
                    <a:pt x="4" y="0"/>
                  </a:moveTo>
                  <a:cubicBezTo>
                    <a:pt x="3" y="2"/>
                    <a:pt x="2" y="3"/>
                    <a:pt x="0" y="4"/>
                  </a:cubicBezTo>
                  <a:cubicBezTo>
                    <a:pt x="4" y="8"/>
                    <a:pt x="4" y="8"/>
                    <a:pt x="4" y="8"/>
                  </a:cubicBezTo>
                  <a:cubicBezTo>
                    <a:pt x="6" y="7"/>
                    <a:pt x="7" y="6"/>
                    <a:pt x="8" y="4"/>
                  </a:cubicBezTo>
                  <a:cubicBezTo>
                    <a:pt x="4" y="0"/>
                    <a:pt x="4" y="0"/>
                    <a:pt x="4" y="0"/>
                  </a:cubicBezTo>
                </a:path>
              </a:pathLst>
            </a:custGeom>
            <a:solidFill>
              <a:srgbClr val="AA493F"/>
            </a:solidFill>
            <a:ln w="9525">
              <a:noFill/>
            </a:ln>
          </p:spPr>
          <p:txBody>
            <a:bodyPr/>
            <a:p>
              <a:endParaRPr lang="zh-CN" altLang="en-US"/>
            </a:p>
          </p:txBody>
        </p:sp>
        <p:sp>
          <p:nvSpPr>
            <p:cNvPr id="24814" name="Oval 2298"/>
            <p:cNvSpPr/>
            <p:nvPr/>
          </p:nvSpPr>
          <p:spPr>
            <a:xfrm>
              <a:off x="1959228" y="6867006"/>
              <a:ext cx="105490" cy="104618"/>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15" name="Freeform 2299"/>
            <p:cNvSpPr>
              <a:spLocks noEditPoints="1"/>
            </p:cNvSpPr>
            <p:nvPr/>
          </p:nvSpPr>
          <p:spPr>
            <a:xfrm>
              <a:off x="1963587" y="6887058"/>
              <a:ext cx="6103" cy="10462"/>
            </a:xfrm>
            <a:custGeom>
              <a:avLst/>
              <a:gdLst/>
              <a:ahLst/>
              <a:cxnLst>
                <a:cxn ang="0">
                  <a:pos x="0" y="10462"/>
                </a:cxn>
                <a:cxn ang="0">
                  <a:pos x="0" y="10462"/>
                </a:cxn>
                <a:cxn ang="0">
                  <a:pos x="0" y="10462"/>
                </a:cxn>
                <a:cxn ang="0">
                  <a:pos x="6103" y="0"/>
                </a:cxn>
                <a:cxn ang="0">
                  <a:pos x="0" y="10462"/>
                </a:cxn>
                <a:cxn ang="0">
                  <a:pos x="6103" y="0"/>
                </a:cxn>
                <a:cxn ang="0">
                  <a:pos x="6103" y="0"/>
                </a:cxn>
              </a:cxnLst>
              <a:pathLst>
                <a:path w="3" h="5">
                  <a:moveTo>
                    <a:pt x="0" y="5"/>
                  </a:moveTo>
                  <a:cubicBezTo>
                    <a:pt x="0" y="5"/>
                    <a:pt x="0" y="5"/>
                    <a:pt x="0" y="5"/>
                  </a:cubicBezTo>
                  <a:cubicBezTo>
                    <a:pt x="0" y="5"/>
                    <a:pt x="0" y="5"/>
                    <a:pt x="0" y="5"/>
                  </a:cubicBezTo>
                  <a:moveTo>
                    <a:pt x="3" y="0"/>
                  </a:moveTo>
                  <a:cubicBezTo>
                    <a:pt x="2" y="1"/>
                    <a:pt x="1" y="3"/>
                    <a:pt x="0" y="5"/>
                  </a:cubicBezTo>
                  <a:cubicBezTo>
                    <a:pt x="1" y="3"/>
                    <a:pt x="2" y="1"/>
                    <a:pt x="3" y="0"/>
                  </a:cubicBezTo>
                  <a:cubicBezTo>
                    <a:pt x="3" y="0"/>
                    <a:pt x="3" y="0"/>
                    <a:pt x="3" y="0"/>
                  </a:cubicBezTo>
                </a:path>
              </a:pathLst>
            </a:custGeom>
            <a:solidFill>
              <a:srgbClr val="CD4F40"/>
            </a:solidFill>
            <a:ln w="9525">
              <a:noFill/>
            </a:ln>
          </p:spPr>
          <p:txBody>
            <a:bodyPr/>
            <a:p>
              <a:endParaRPr lang="zh-CN" altLang="en-US"/>
            </a:p>
          </p:txBody>
        </p:sp>
        <p:sp>
          <p:nvSpPr>
            <p:cNvPr id="24816" name="Freeform 2300"/>
            <p:cNvSpPr>
              <a:spLocks noEditPoints="1"/>
            </p:cNvSpPr>
            <p:nvPr/>
          </p:nvSpPr>
          <p:spPr>
            <a:xfrm>
              <a:off x="1959228" y="6918443"/>
              <a:ext cx="0" cy="3487"/>
            </a:xfrm>
            <a:custGeom>
              <a:avLst/>
              <a:gdLst/>
              <a:ahLst/>
              <a:cxnLst>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3487"/>
                </a:cxn>
                <a:cxn ang="0">
                  <a:pos x="0" y="1743"/>
                </a:cxn>
                <a:cxn ang="0">
                  <a:pos x="0" y="3487"/>
                </a:cxn>
                <a:cxn ang="0">
                  <a:pos x="0" y="1743"/>
                </a:cxn>
                <a:cxn ang="0">
                  <a:pos x="0" y="1743"/>
                </a:cxn>
                <a:cxn ang="0">
                  <a:pos x="0" y="1743"/>
                </a:cxn>
                <a:cxn ang="0">
                  <a:pos x="0" y="1743"/>
                </a:cxn>
                <a:cxn ang="0">
                  <a:pos x="0" y="0"/>
                </a:cxn>
                <a:cxn ang="0">
                  <a:pos x="0" y="1743"/>
                </a:cxn>
                <a:cxn ang="0">
                  <a:pos x="0" y="0"/>
                </a:cxn>
              </a:cxnLst>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path>
              </a:pathLst>
            </a:custGeom>
            <a:solidFill>
              <a:srgbClr val="99463E"/>
            </a:solidFill>
            <a:ln w="9525">
              <a:noFill/>
            </a:ln>
          </p:spPr>
          <p:txBody>
            <a:bodyPr/>
            <a:p>
              <a:endParaRPr lang="zh-CN" altLang="en-US"/>
            </a:p>
          </p:txBody>
        </p:sp>
        <p:sp>
          <p:nvSpPr>
            <p:cNvPr id="24817" name="Freeform 2301"/>
            <p:cNvSpPr>
              <a:spLocks noEditPoints="1"/>
            </p:cNvSpPr>
            <p:nvPr/>
          </p:nvSpPr>
          <p:spPr>
            <a:xfrm>
              <a:off x="1978408" y="6959419"/>
              <a:ext cx="12205" cy="7846"/>
            </a:xfrm>
            <a:custGeom>
              <a:avLst/>
              <a:gdLst/>
              <a:ahLst/>
              <a:cxnLst>
                <a:cxn ang="0">
                  <a:pos x="12205" y="7846"/>
                </a:cxn>
                <a:cxn ang="0">
                  <a:pos x="12205" y="7846"/>
                </a:cxn>
                <a:cxn ang="0">
                  <a:pos x="12205" y="7846"/>
                </a:cxn>
                <a:cxn ang="0">
                  <a:pos x="0" y="0"/>
                </a:cxn>
                <a:cxn ang="0">
                  <a:pos x="0" y="0"/>
                </a:cxn>
                <a:cxn ang="0">
                  <a:pos x="12205" y="7846"/>
                </a:cxn>
                <a:cxn ang="0">
                  <a:pos x="0" y="0"/>
                </a:cxn>
              </a:cxnLst>
              <a:pathLst>
                <a:path w="6" h="4">
                  <a:moveTo>
                    <a:pt x="6" y="4"/>
                  </a:moveTo>
                  <a:cubicBezTo>
                    <a:pt x="6" y="4"/>
                    <a:pt x="6" y="4"/>
                    <a:pt x="6" y="4"/>
                  </a:cubicBezTo>
                  <a:cubicBezTo>
                    <a:pt x="6" y="4"/>
                    <a:pt x="6" y="4"/>
                    <a:pt x="6" y="4"/>
                  </a:cubicBezTo>
                  <a:moveTo>
                    <a:pt x="0" y="0"/>
                  </a:moveTo>
                  <a:cubicBezTo>
                    <a:pt x="0" y="0"/>
                    <a:pt x="0" y="0"/>
                    <a:pt x="0" y="0"/>
                  </a:cubicBezTo>
                  <a:cubicBezTo>
                    <a:pt x="2" y="2"/>
                    <a:pt x="4" y="3"/>
                    <a:pt x="6" y="4"/>
                  </a:cubicBezTo>
                  <a:cubicBezTo>
                    <a:pt x="4" y="3"/>
                    <a:pt x="2" y="2"/>
                    <a:pt x="0" y="0"/>
                  </a:cubicBezTo>
                </a:path>
              </a:pathLst>
            </a:custGeom>
            <a:solidFill>
              <a:srgbClr val="CD4F40"/>
            </a:solidFill>
            <a:ln w="9525">
              <a:noFill/>
            </a:ln>
          </p:spPr>
          <p:txBody>
            <a:bodyPr/>
            <a:p>
              <a:endParaRPr lang="zh-CN" altLang="en-US"/>
            </a:p>
          </p:txBody>
        </p:sp>
        <p:sp>
          <p:nvSpPr>
            <p:cNvPr id="24818" name="Freeform 2302"/>
            <p:cNvSpPr>
              <a:spLocks noEditPoints="1"/>
            </p:cNvSpPr>
            <p:nvPr/>
          </p:nvSpPr>
          <p:spPr>
            <a:xfrm>
              <a:off x="1974049" y="6955060"/>
              <a:ext cx="4359" cy="4359"/>
            </a:xfrm>
            <a:custGeom>
              <a:avLst/>
              <a:gdLst/>
              <a:ahLst/>
              <a:cxnLst>
                <a:cxn ang="0">
                  <a:pos x="0" y="0"/>
                </a:cxn>
                <a:cxn ang="0">
                  <a:pos x="4359" y="4359"/>
                </a:cxn>
                <a:cxn ang="0">
                  <a:pos x="4359" y="4359"/>
                </a:cxn>
                <a:cxn ang="0">
                  <a:pos x="0" y="0"/>
                </a:cxn>
                <a:cxn ang="0">
                  <a:pos x="0" y="0"/>
                </a:cxn>
                <a:cxn ang="0">
                  <a:pos x="0" y="0"/>
                </a:cxn>
                <a:cxn ang="0">
                  <a:pos x="0" y="0"/>
                </a:cxn>
              </a:cxnLst>
              <a:pathLst>
                <a:path w="2" h="2">
                  <a:moveTo>
                    <a:pt x="0" y="0"/>
                  </a:moveTo>
                  <a:cubicBezTo>
                    <a:pt x="1" y="1"/>
                    <a:pt x="2" y="2"/>
                    <a:pt x="2" y="2"/>
                  </a:cubicBezTo>
                  <a:cubicBezTo>
                    <a:pt x="2" y="2"/>
                    <a:pt x="2" y="2"/>
                    <a:pt x="2" y="2"/>
                  </a:cubicBezTo>
                  <a:cubicBezTo>
                    <a:pt x="2" y="2"/>
                    <a:pt x="1" y="1"/>
                    <a:pt x="0" y="0"/>
                  </a:cubicBezTo>
                  <a:moveTo>
                    <a:pt x="0" y="0"/>
                  </a:moveTo>
                  <a:cubicBezTo>
                    <a:pt x="0" y="0"/>
                    <a:pt x="0" y="0"/>
                    <a:pt x="0" y="0"/>
                  </a:cubicBezTo>
                  <a:cubicBezTo>
                    <a:pt x="0" y="0"/>
                    <a:pt x="0" y="0"/>
                    <a:pt x="0" y="0"/>
                  </a:cubicBezTo>
                </a:path>
              </a:pathLst>
            </a:custGeom>
            <a:solidFill>
              <a:srgbClr val="99463E"/>
            </a:solidFill>
            <a:ln w="9525">
              <a:noFill/>
            </a:ln>
          </p:spPr>
          <p:txBody>
            <a:bodyPr/>
            <a:p>
              <a:endParaRPr lang="zh-CN" altLang="en-US"/>
            </a:p>
          </p:txBody>
        </p:sp>
        <p:sp>
          <p:nvSpPr>
            <p:cNvPr id="24819" name="Freeform 2303"/>
            <p:cNvSpPr>
              <a:spLocks noEditPoints="1"/>
            </p:cNvSpPr>
            <p:nvPr/>
          </p:nvSpPr>
          <p:spPr>
            <a:xfrm>
              <a:off x="1969690" y="6880955"/>
              <a:ext cx="4359" cy="6103"/>
            </a:xfrm>
            <a:custGeom>
              <a:avLst/>
              <a:gdLst/>
              <a:ahLst/>
              <a:cxnLst>
                <a:cxn ang="0">
                  <a:pos x="4359" y="2034"/>
                </a:cxn>
                <a:cxn ang="0">
                  <a:pos x="0" y="6103"/>
                </a:cxn>
                <a:cxn ang="0">
                  <a:pos x="0" y="6103"/>
                </a:cxn>
                <a:cxn ang="0">
                  <a:pos x="4359" y="2034"/>
                </a:cxn>
                <a:cxn ang="0">
                  <a:pos x="4359" y="0"/>
                </a:cxn>
                <a:cxn ang="0">
                  <a:pos x="4359" y="0"/>
                </a:cxn>
                <a:cxn ang="0">
                  <a:pos x="4359" y="0"/>
                </a:cxn>
              </a:cxnLst>
              <a:pathLst>
                <a:path w="2" h="3">
                  <a:moveTo>
                    <a:pt x="2" y="1"/>
                  </a:moveTo>
                  <a:cubicBezTo>
                    <a:pt x="2" y="1"/>
                    <a:pt x="1" y="2"/>
                    <a:pt x="0" y="3"/>
                  </a:cubicBezTo>
                  <a:cubicBezTo>
                    <a:pt x="0" y="3"/>
                    <a:pt x="0" y="3"/>
                    <a:pt x="0" y="3"/>
                  </a:cubicBezTo>
                  <a:cubicBezTo>
                    <a:pt x="1" y="2"/>
                    <a:pt x="2" y="1"/>
                    <a:pt x="2" y="1"/>
                  </a:cubicBezTo>
                  <a:moveTo>
                    <a:pt x="2" y="0"/>
                  </a:moveTo>
                  <a:cubicBezTo>
                    <a:pt x="2" y="0"/>
                    <a:pt x="2" y="0"/>
                    <a:pt x="2" y="0"/>
                  </a:cubicBezTo>
                  <a:cubicBezTo>
                    <a:pt x="2" y="0"/>
                    <a:pt x="2" y="0"/>
                    <a:pt x="2" y="0"/>
                  </a:cubicBezTo>
                </a:path>
              </a:pathLst>
            </a:custGeom>
            <a:solidFill>
              <a:srgbClr val="99463E"/>
            </a:solidFill>
            <a:ln w="9525">
              <a:noFill/>
            </a:ln>
          </p:spPr>
          <p:txBody>
            <a:bodyPr/>
            <a:p>
              <a:endParaRPr lang="zh-CN" altLang="en-US"/>
            </a:p>
          </p:txBody>
        </p:sp>
        <p:sp>
          <p:nvSpPr>
            <p:cNvPr id="24820" name="Freeform 2304"/>
            <p:cNvSpPr/>
            <p:nvPr/>
          </p:nvSpPr>
          <p:spPr>
            <a:xfrm>
              <a:off x="1959228" y="6867006"/>
              <a:ext cx="54053" cy="104618"/>
            </a:xfrm>
            <a:custGeom>
              <a:avLst/>
              <a:gdLst/>
              <a:ahLst/>
              <a:cxnLst>
                <a:cxn ang="0">
                  <a:pos x="51974" y="0"/>
                </a:cxn>
                <a:cxn ang="0">
                  <a:pos x="18710" y="12308"/>
                </a:cxn>
                <a:cxn ang="0">
                  <a:pos x="14552" y="14359"/>
                </a:cxn>
                <a:cxn ang="0">
                  <a:pos x="14552" y="14359"/>
                </a:cxn>
                <a:cxn ang="0">
                  <a:pos x="14552" y="16410"/>
                </a:cxn>
                <a:cxn ang="0">
                  <a:pos x="10394" y="20513"/>
                </a:cxn>
                <a:cxn ang="0">
                  <a:pos x="4157" y="30770"/>
                </a:cxn>
                <a:cxn ang="0">
                  <a:pos x="4157" y="30770"/>
                </a:cxn>
                <a:cxn ang="0">
                  <a:pos x="4157" y="30770"/>
                </a:cxn>
                <a:cxn ang="0">
                  <a:pos x="0" y="51283"/>
                </a:cxn>
                <a:cxn ang="0">
                  <a:pos x="0" y="53334"/>
                </a:cxn>
                <a:cxn ang="0">
                  <a:pos x="0" y="53334"/>
                </a:cxn>
                <a:cxn ang="0">
                  <a:pos x="0" y="53334"/>
                </a:cxn>
                <a:cxn ang="0">
                  <a:pos x="0" y="53334"/>
                </a:cxn>
                <a:cxn ang="0">
                  <a:pos x="0" y="55386"/>
                </a:cxn>
                <a:cxn ang="0">
                  <a:pos x="0" y="55386"/>
                </a:cxn>
                <a:cxn ang="0">
                  <a:pos x="0" y="55386"/>
                </a:cxn>
                <a:cxn ang="0">
                  <a:pos x="0" y="55386"/>
                </a:cxn>
                <a:cxn ang="0">
                  <a:pos x="0" y="55386"/>
                </a:cxn>
                <a:cxn ang="0">
                  <a:pos x="0" y="55386"/>
                </a:cxn>
                <a:cxn ang="0">
                  <a:pos x="0" y="55386"/>
                </a:cxn>
                <a:cxn ang="0">
                  <a:pos x="0" y="55386"/>
                </a:cxn>
                <a:cxn ang="0">
                  <a:pos x="0" y="55386"/>
                </a:cxn>
                <a:cxn ang="0">
                  <a:pos x="0" y="55386"/>
                </a:cxn>
                <a:cxn ang="0">
                  <a:pos x="0" y="55386"/>
                </a:cxn>
                <a:cxn ang="0">
                  <a:pos x="12473" y="86156"/>
                </a:cxn>
                <a:cxn ang="0">
                  <a:pos x="14552" y="88207"/>
                </a:cxn>
                <a:cxn ang="0">
                  <a:pos x="14552" y="88207"/>
                </a:cxn>
                <a:cxn ang="0">
                  <a:pos x="14552" y="88207"/>
                </a:cxn>
                <a:cxn ang="0">
                  <a:pos x="18710" y="92310"/>
                </a:cxn>
                <a:cxn ang="0">
                  <a:pos x="31184" y="100515"/>
                </a:cxn>
                <a:cxn ang="0">
                  <a:pos x="31184" y="100515"/>
                </a:cxn>
                <a:cxn ang="0">
                  <a:pos x="31184" y="100515"/>
                </a:cxn>
                <a:cxn ang="0">
                  <a:pos x="51974" y="104618"/>
                </a:cxn>
                <a:cxn ang="0">
                  <a:pos x="54053" y="104618"/>
                </a:cxn>
                <a:cxn ang="0">
                  <a:pos x="54053" y="0"/>
                </a:cxn>
                <a:cxn ang="0">
                  <a:pos x="51974" y="0"/>
                </a:cxn>
              </a:cxnLst>
              <a:pathLst>
                <a:path w="26" h="51">
                  <a:moveTo>
                    <a:pt x="25" y="0"/>
                  </a:moveTo>
                  <a:cubicBezTo>
                    <a:pt x="19" y="0"/>
                    <a:pt x="13" y="2"/>
                    <a:pt x="9" y="6"/>
                  </a:cubicBezTo>
                  <a:cubicBezTo>
                    <a:pt x="8" y="7"/>
                    <a:pt x="8" y="7"/>
                    <a:pt x="7" y="7"/>
                  </a:cubicBezTo>
                  <a:cubicBezTo>
                    <a:pt x="7" y="7"/>
                    <a:pt x="7" y="7"/>
                    <a:pt x="7" y="7"/>
                  </a:cubicBezTo>
                  <a:cubicBezTo>
                    <a:pt x="7" y="7"/>
                    <a:pt x="7" y="7"/>
                    <a:pt x="7" y="8"/>
                  </a:cubicBezTo>
                  <a:cubicBezTo>
                    <a:pt x="7" y="8"/>
                    <a:pt x="6" y="9"/>
                    <a:pt x="5" y="10"/>
                  </a:cubicBezTo>
                  <a:cubicBezTo>
                    <a:pt x="4" y="11"/>
                    <a:pt x="3" y="13"/>
                    <a:pt x="2" y="15"/>
                  </a:cubicBezTo>
                  <a:cubicBezTo>
                    <a:pt x="2" y="15"/>
                    <a:pt x="2" y="15"/>
                    <a:pt x="2" y="15"/>
                  </a:cubicBezTo>
                  <a:cubicBezTo>
                    <a:pt x="2" y="15"/>
                    <a:pt x="2" y="15"/>
                    <a:pt x="2" y="15"/>
                  </a:cubicBezTo>
                  <a:cubicBezTo>
                    <a:pt x="1" y="18"/>
                    <a:pt x="0" y="22"/>
                    <a:pt x="0" y="25"/>
                  </a:cubicBezTo>
                  <a:cubicBezTo>
                    <a:pt x="0" y="25"/>
                    <a:pt x="0" y="26"/>
                    <a:pt x="0" y="26"/>
                  </a:cubicBezTo>
                  <a:cubicBezTo>
                    <a:pt x="0" y="26"/>
                    <a:pt x="0" y="26"/>
                    <a:pt x="0" y="26"/>
                  </a:cubicBezTo>
                  <a:cubicBezTo>
                    <a:pt x="0" y="26"/>
                    <a:pt x="0" y="26"/>
                    <a:pt x="0" y="26"/>
                  </a:cubicBezTo>
                  <a:cubicBezTo>
                    <a:pt x="0" y="26"/>
                    <a:pt x="0" y="26"/>
                    <a:pt x="0" y="26"/>
                  </a:cubicBezTo>
                  <a:cubicBezTo>
                    <a:pt x="0" y="26"/>
                    <a:pt x="0" y="26"/>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33"/>
                    <a:pt x="2" y="38"/>
                    <a:pt x="6" y="42"/>
                  </a:cubicBezTo>
                  <a:cubicBezTo>
                    <a:pt x="6" y="43"/>
                    <a:pt x="7" y="43"/>
                    <a:pt x="7" y="43"/>
                  </a:cubicBezTo>
                  <a:cubicBezTo>
                    <a:pt x="7" y="43"/>
                    <a:pt x="7" y="43"/>
                    <a:pt x="7" y="43"/>
                  </a:cubicBezTo>
                  <a:cubicBezTo>
                    <a:pt x="7" y="43"/>
                    <a:pt x="7" y="43"/>
                    <a:pt x="7" y="43"/>
                  </a:cubicBezTo>
                  <a:cubicBezTo>
                    <a:pt x="8" y="44"/>
                    <a:pt x="9" y="45"/>
                    <a:pt x="9" y="45"/>
                  </a:cubicBezTo>
                  <a:cubicBezTo>
                    <a:pt x="11" y="47"/>
                    <a:pt x="13" y="48"/>
                    <a:pt x="15" y="49"/>
                  </a:cubicBezTo>
                  <a:cubicBezTo>
                    <a:pt x="15" y="49"/>
                    <a:pt x="15" y="49"/>
                    <a:pt x="15" y="49"/>
                  </a:cubicBezTo>
                  <a:cubicBezTo>
                    <a:pt x="15" y="49"/>
                    <a:pt x="15" y="49"/>
                    <a:pt x="15" y="49"/>
                  </a:cubicBezTo>
                  <a:cubicBezTo>
                    <a:pt x="18" y="50"/>
                    <a:pt x="22" y="51"/>
                    <a:pt x="25" y="51"/>
                  </a:cubicBezTo>
                  <a:cubicBezTo>
                    <a:pt x="26" y="51"/>
                    <a:pt x="26" y="51"/>
                    <a:pt x="26" y="51"/>
                  </a:cubicBezTo>
                  <a:cubicBezTo>
                    <a:pt x="26" y="0"/>
                    <a:pt x="26" y="0"/>
                    <a:pt x="26" y="0"/>
                  </a:cubicBezTo>
                  <a:cubicBezTo>
                    <a:pt x="26" y="0"/>
                    <a:pt x="26" y="0"/>
                    <a:pt x="25" y="0"/>
                  </a:cubicBezTo>
                </a:path>
              </a:pathLst>
            </a:custGeom>
            <a:solidFill>
              <a:srgbClr val="CFCDC3"/>
            </a:solidFill>
            <a:ln w="9525">
              <a:noFill/>
            </a:ln>
          </p:spPr>
          <p:txBody>
            <a:bodyPr/>
            <a:p>
              <a:endParaRPr lang="zh-CN" altLang="en-US"/>
            </a:p>
          </p:txBody>
        </p:sp>
        <p:sp>
          <p:nvSpPr>
            <p:cNvPr id="24821" name="Rectangle 2305"/>
            <p:cNvSpPr/>
            <p:nvPr/>
          </p:nvSpPr>
          <p:spPr>
            <a:xfrm>
              <a:off x="2013280" y="6792901"/>
              <a:ext cx="189185" cy="13949"/>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22" name="Rectangle 2306"/>
            <p:cNvSpPr/>
            <p:nvPr/>
          </p:nvSpPr>
          <p:spPr>
            <a:xfrm>
              <a:off x="2029845" y="6823415"/>
              <a:ext cx="146466" cy="12205"/>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23" name="Freeform 2307"/>
            <p:cNvSpPr>
              <a:spLocks noEditPoints="1"/>
            </p:cNvSpPr>
            <p:nvPr/>
          </p:nvSpPr>
          <p:spPr>
            <a:xfrm>
              <a:off x="2178054" y="6909725"/>
              <a:ext cx="57540" cy="37488"/>
            </a:xfrm>
            <a:custGeom>
              <a:avLst/>
              <a:gdLst/>
              <a:ahLst/>
              <a:cxnLst>
                <a:cxn ang="0">
                  <a:pos x="30825" y="35405"/>
                </a:cxn>
                <a:cxn ang="0">
                  <a:pos x="32880" y="37488"/>
                </a:cxn>
                <a:cxn ang="0">
                  <a:pos x="39045" y="33322"/>
                </a:cxn>
                <a:cxn ang="0">
                  <a:pos x="47265" y="27074"/>
                </a:cxn>
                <a:cxn ang="0">
                  <a:pos x="51375" y="24992"/>
                </a:cxn>
                <a:cxn ang="0">
                  <a:pos x="51375" y="27074"/>
                </a:cxn>
                <a:cxn ang="0">
                  <a:pos x="53430" y="29157"/>
                </a:cxn>
                <a:cxn ang="0">
                  <a:pos x="57540" y="22909"/>
                </a:cxn>
                <a:cxn ang="0">
                  <a:pos x="55485" y="20826"/>
                </a:cxn>
                <a:cxn ang="0">
                  <a:pos x="55485" y="20826"/>
                </a:cxn>
                <a:cxn ang="0">
                  <a:pos x="53430" y="12496"/>
                </a:cxn>
                <a:cxn ang="0">
                  <a:pos x="41100" y="4165"/>
                </a:cxn>
                <a:cxn ang="0">
                  <a:pos x="32880" y="8330"/>
                </a:cxn>
                <a:cxn ang="0">
                  <a:pos x="36990" y="20826"/>
                </a:cxn>
                <a:cxn ang="0">
                  <a:pos x="34935" y="20826"/>
                </a:cxn>
                <a:cxn ang="0">
                  <a:pos x="32880" y="20826"/>
                </a:cxn>
                <a:cxn ang="0">
                  <a:pos x="22605" y="16661"/>
                </a:cxn>
                <a:cxn ang="0">
                  <a:pos x="22605" y="12496"/>
                </a:cxn>
                <a:cxn ang="0">
                  <a:pos x="24660" y="4165"/>
                </a:cxn>
                <a:cxn ang="0">
                  <a:pos x="14385" y="0"/>
                </a:cxn>
                <a:cxn ang="0">
                  <a:pos x="4110" y="4165"/>
                </a:cxn>
                <a:cxn ang="0">
                  <a:pos x="12330" y="33322"/>
                </a:cxn>
                <a:cxn ang="0">
                  <a:pos x="16440" y="29157"/>
                </a:cxn>
                <a:cxn ang="0">
                  <a:pos x="10275" y="8330"/>
                </a:cxn>
                <a:cxn ang="0">
                  <a:pos x="14385" y="6248"/>
                </a:cxn>
                <a:cxn ang="0">
                  <a:pos x="18495" y="6248"/>
                </a:cxn>
                <a:cxn ang="0">
                  <a:pos x="16440" y="10413"/>
                </a:cxn>
                <a:cxn ang="0">
                  <a:pos x="16440" y="20826"/>
                </a:cxn>
                <a:cxn ang="0">
                  <a:pos x="30825" y="27074"/>
                </a:cxn>
                <a:cxn ang="0">
                  <a:pos x="30825" y="35405"/>
                </a:cxn>
                <a:cxn ang="0">
                  <a:pos x="39045" y="12496"/>
                </a:cxn>
                <a:cxn ang="0">
                  <a:pos x="41100" y="10413"/>
                </a:cxn>
                <a:cxn ang="0">
                  <a:pos x="41100" y="10413"/>
                </a:cxn>
                <a:cxn ang="0">
                  <a:pos x="49320" y="16661"/>
                </a:cxn>
                <a:cxn ang="0">
                  <a:pos x="49320" y="18744"/>
                </a:cxn>
                <a:cxn ang="0">
                  <a:pos x="49320" y="16661"/>
                </a:cxn>
                <a:cxn ang="0">
                  <a:pos x="45210" y="20826"/>
                </a:cxn>
                <a:cxn ang="0">
                  <a:pos x="43155" y="20826"/>
                </a:cxn>
                <a:cxn ang="0">
                  <a:pos x="43155" y="20826"/>
                </a:cxn>
                <a:cxn ang="0">
                  <a:pos x="43155" y="18744"/>
                </a:cxn>
                <a:cxn ang="0">
                  <a:pos x="39045" y="12496"/>
                </a:cxn>
              </a:cxnLst>
              <a:pathLst>
                <a:path w="28" h="18">
                  <a:moveTo>
                    <a:pt x="15" y="17"/>
                  </a:moveTo>
                  <a:cubicBezTo>
                    <a:pt x="15" y="18"/>
                    <a:pt x="15" y="18"/>
                    <a:pt x="16" y="18"/>
                  </a:cubicBezTo>
                  <a:cubicBezTo>
                    <a:pt x="17" y="18"/>
                    <a:pt x="18" y="17"/>
                    <a:pt x="19" y="16"/>
                  </a:cubicBezTo>
                  <a:cubicBezTo>
                    <a:pt x="23" y="13"/>
                    <a:pt x="23" y="13"/>
                    <a:pt x="23" y="13"/>
                  </a:cubicBezTo>
                  <a:cubicBezTo>
                    <a:pt x="24" y="13"/>
                    <a:pt x="24" y="13"/>
                    <a:pt x="25" y="12"/>
                  </a:cubicBezTo>
                  <a:cubicBezTo>
                    <a:pt x="25" y="13"/>
                    <a:pt x="25" y="13"/>
                    <a:pt x="25" y="13"/>
                  </a:cubicBezTo>
                  <a:cubicBezTo>
                    <a:pt x="26" y="14"/>
                    <a:pt x="26" y="14"/>
                    <a:pt x="26" y="14"/>
                  </a:cubicBezTo>
                  <a:cubicBezTo>
                    <a:pt x="28" y="11"/>
                    <a:pt x="28" y="11"/>
                    <a:pt x="28" y="11"/>
                  </a:cubicBezTo>
                  <a:cubicBezTo>
                    <a:pt x="27" y="10"/>
                    <a:pt x="27" y="10"/>
                    <a:pt x="27" y="10"/>
                  </a:cubicBezTo>
                  <a:cubicBezTo>
                    <a:pt x="27" y="10"/>
                    <a:pt x="27" y="10"/>
                    <a:pt x="27" y="10"/>
                  </a:cubicBezTo>
                  <a:cubicBezTo>
                    <a:pt x="27" y="9"/>
                    <a:pt x="27" y="7"/>
                    <a:pt x="26" y="6"/>
                  </a:cubicBezTo>
                  <a:cubicBezTo>
                    <a:pt x="25" y="4"/>
                    <a:pt x="22" y="2"/>
                    <a:pt x="20" y="2"/>
                  </a:cubicBezTo>
                  <a:cubicBezTo>
                    <a:pt x="18" y="2"/>
                    <a:pt x="17" y="3"/>
                    <a:pt x="16" y="4"/>
                  </a:cubicBezTo>
                  <a:cubicBezTo>
                    <a:pt x="16" y="6"/>
                    <a:pt x="17" y="9"/>
                    <a:pt x="18" y="10"/>
                  </a:cubicBezTo>
                  <a:cubicBezTo>
                    <a:pt x="17" y="10"/>
                    <a:pt x="17" y="10"/>
                    <a:pt x="17" y="10"/>
                  </a:cubicBezTo>
                  <a:cubicBezTo>
                    <a:pt x="17" y="10"/>
                    <a:pt x="17" y="10"/>
                    <a:pt x="16" y="10"/>
                  </a:cubicBezTo>
                  <a:cubicBezTo>
                    <a:pt x="12" y="9"/>
                    <a:pt x="11" y="8"/>
                    <a:pt x="11" y="8"/>
                  </a:cubicBezTo>
                  <a:cubicBezTo>
                    <a:pt x="10" y="8"/>
                    <a:pt x="11" y="7"/>
                    <a:pt x="11" y="6"/>
                  </a:cubicBezTo>
                  <a:cubicBezTo>
                    <a:pt x="12" y="5"/>
                    <a:pt x="12" y="3"/>
                    <a:pt x="12" y="2"/>
                  </a:cubicBezTo>
                  <a:cubicBezTo>
                    <a:pt x="11" y="0"/>
                    <a:pt x="9" y="0"/>
                    <a:pt x="7" y="0"/>
                  </a:cubicBezTo>
                  <a:cubicBezTo>
                    <a:pt x="4" y="0"/>
                    <a:pt x="3" y="1"/>
                    <a:pt x="2" y="2"/>
                  </a:cubicBezTo>
                  <a:cubicBezTo>
                    <a:pt x="0" y="6"/>
                    <a:pt x="5" y="14"/>
                    <a:pt x="6" y="16"/>
                  </a:cubicBezTo>
                  <a:cubicBezTo>
                    <a:pt x="8" y="14"/>
                    <a:pt x="8" y="14"/>
                    <a:pt x="8" y="14"/>
                  </a:cubicBezTo>
                  <a:cubicBezTo>
                    <a:pt x="6" y="11"/>
                    <a:pt x="4" y="5"/>
                    <a:pt x="5" y="4"/>
                  </a:cubicBezTo>
                  <a:cubicBezTo>
                    <a:pt x="5" y="3"/>
                    <a:pt x="6" y="3"/>
                    <a:pt x="7" y="3"/>
                  </a:cubicBezTo>
                  <a:cubicBezTo>
                    <a:pt x="8" y="3"/>
                    <a:pt x="9" y="3"/>
                    <a:pt x="9" y="3"/>
                  </a:cubicBezTo>
                  <a:cubicBezTo>
                    <a:pt x="9" y="4"/>
                    <a:pt x="8" y="4"/>
                    <a:pt x="8" y="5"/>
                  </a:cubicBezTo>
                  <a:cubicBezTo>
                    <a:pt x="8" y="6"/>
                    <a:pt x="7" y="8"/>
                    <a:pt x="8" y="10"/>
                  </a:cubicBezTo>
                  <a:cubicBezTo>
                    <a:pt x="9" y="11"/>
                    <a:pt x="11" y="12"/>
                    <a:pt x="15" y="13"/>
                  </a:cubicBezTo>
                  <a:cubicBezTo>
                    <a:pt x="13" y="16"/>
                    <a:pt x="14" y="17"/>
                    <a:pt x="15" y="17"/>
                  </a:cubicBezTo>
                  <a:close/>
                  <a:moveTo>
                    <a:pt x="19" y="6"/>
                  </a:moveTo>
                  <a:cubicBezTo>
                    <a:pt x="19" y="6"/>
                    <a:pt x="19" y="5"/>
                    <a:pt x="20" y="5"/>
                  </a:cubicBezTo>
                  <a:cubicBezTo>
                    <a:pt x="20" y="5"/>
                    <a:pt x="20" y="5"/>
                    <a:pt x="20" y="5"/>
                  </a:cubicBezTo>
                  <a:cubicBezTo>
                    <a:pt x="21" y="5"/>
                    <a:pt x="23" y="6"/>
                    <a:pt x="24" y="8"/>
                  </a:cubicBezTo>
                  <a:cubicBezTo>
                    <a:pt x="24" y="8"/>
                    <a:pt x="24" y="8"/>
                    <a:pt x="24" y="9"/>
                  </a:cubicBezTo>
                  <a:cubicBezTo>
                    <a:pt x="24" y="8"/>
                    <a:pt x="24" y="8"/>
                    <a:pt x="24" y="8"/>
                  </a:cubicBezTo>
                  <a:cubicBezTo>
                    <a:pt x="22" y="10"/>
                    <a:pt x="22" y="10"/>
                    <a:pt x="22" y="10"/>
                  </a:cubicBezTo>
                  <a:cubicBezTo>
                    <a:pt x="21" y="10"/>
                    <a:pt x="21" y="10"/>
                    <a:pt x="21" y="10"/>
                  </a:cubicBezTo>
                  <a:cubicBezTo>
                    <a:pt x="21" y="10"/>
                    <a:pt x="21" y="10"/>
                    <a:pt x="21" y="10"/>
                  </a:cubicBezTo>
                  <a:cubicBezTo>
                    <a:pt x="21" y="9"/>
                    <a:pt x="21" y="9"/>
                    <a:pt x="21" y="9"/>
                  </a:cubicBezTo>
                  <a:cubicBezTo>
                    <a:pt x="20" y="8"/>
                    <a:pt x="19" y="6"/>
                    <a:pt x="19" y="6"/>
                  </a:cubicBezTo>
                  <a:close/>
                </a:path>
              </a:pathLst>
            </a:custGeom>
            <a:solidFill>
              <a:srgbClr val="545454"/>
            </a:solidFill>
            <a:ln w="9525">
              <a:noFill/>
            </a:ln>
          </p:spPr>
          <p:txBody>
            <a:bodyPr/>
            <a:p>
              <a:endParaRPr lang="zh-CN" altLang="en-US"/>
            </a:p>
          </p:txBody>
        </p:sp>
        <p:sp>
          <p:nvSpPr>
            <p:cNvPr id="24824" name="Freeform 2308"/>
            <p:cNvSpPr/>
            <p:nvPr/>
          </p:nvSpPr>
          <p:spPr>
            <a:xfrm>
              <a:off x="2215542" y="6938495"/>
              <a:ext cx="26155" cy="19180"/>
            </a:xfrm>
            <a:custGeom>
              <a:avLst/>
              <a:gdLst/>
              <a:ahLst/>
              <a:cxnLst>
                <a:cxn ang="0">
                  <a:pos x="26155" y="8524"/>
                </a:cxn>
                <a:cxn ang="0">
                  <a:pos x="26155" y="2131"/>
                </a:cxn>
                <a:cxn ang="0">
                  <a:pos x="0" y="14917"/>
                </a:cxn>
                <a:cxn ang="0">
                  <a:pos x="4023" y="19180"/>
                </a:cxn>
                <a:cxn ang="0">
                  <a:pos x="26155" y="8524"/>
                </a:cxn>
              </a:cxnLst>
              <a:pathLst>
                <a:path w="13" h="9">
                  <a:moveTo>
                    <a:pt x="13" y="4"/>
                  </a:moveTo>
                  <a:cubicBezTo>
                    <a:pt x="13" y="1"/>
                    <a:pt x="13" y="1"/>
                    <a:pt x="13" y="1"/>
                  </a:cubicBezTo>
                  <a:cubicBezTo>
                    <a:pt x="5" y="0"/>
                    <a:pt x="0" y="7"/>
                    <a:pt x="0" y="7"/>
                  </a:cubicBezTo>
                  <a:cubicBezTo>
                    <a:pt x="2" y="9"/>
                    <a:pt x="2" y="9"/>
                    <a:pt x="2" y="9"/>
                  </a:cubicBezTo>
                  <a:cubicBezTo>
                    <a:pt x="2" y="9"/>
                    <a:pt x="6" y="3"/>
                    <a:pt x="13" y="4"/>
                  </a:cubicBezTo>
                  <a:close/>
                </a:path>
              </a:pathLst>
            </a:custGeom>
            <a:solidFill>
              <a:srgbClr val="545454"/>
            </a:solidFill>
            <a:ln w="9525">
              <a:noFill/>
            </a:ln>
          </p:spPr>
          <p:txBody>
            <a:bodyPr/>
            <a:p>
              <a:endParaRPr lang="zh-CN" altLang="en-US"/>
            </a:p>
          </p:txBody>
        </p:sp>
      </p:grpSp>
      <p:grpSp>
        <p:nvGrpSpPr>
          <p:cNvPr id="24825" name="组合 274"/>
          <p:cNvGrpSpPr>
            <a:grpSpLocks noChangeAspect="1"/>
          </p:cNvGrpSpPr>
          <p:nvPr/>
        </p:nvGrpSpPr>
        <p:grpSpPr>
          <a:xfrm>
            <a:off x="6465888" y="4452938"/>
            <a:ext cx="319087" cy="560387"/>
            <a:chOff x="2504114" y="1911587"/>
            <a:chExt cx="149953" cy="263289"/>
          </a:xfrm>
        </p:grpSpPr>
        <p:sp>
          <p:nvSpPr>
            <p:cNvPr id="24826" name="Freeform 249"/>
            <p:cNvSpPr>
              <a:spLocks noEditPoints="1"/>
            </p:cNvSpPr>
            <p:nvPr/>
          </p:nvSpPr>
          <p:spPr>
            <a:xfrm>
              <a:off x="2504114" y="1911587"/>
              <a:ext cx="149953" cy="263289"/>
            </a:xfrm>
            <a:custGeom>
              <a:avLst/>
              <a:gdLst/>
              <a:ahLst/>
              <a:cxnLst>
                <a:cxn ang="0">
                  <a:pos x="129411" y="0"/>
                </a:cxn>
                <a:cxn ang="0">
                  <a:pos x="18487" y="0"/>
                </a:cxn>
                <a:cxn ang="0">
                  <a:pos x="0" y="20569"/>
                </a:cxn>
                <a:cxn ang="0">
                  <a:pos x="0" y="244776"/>
                </a:cxn>
                <a:cxn ang="0">
                  <a:pos x="18487" y="263289"/>
                </a:cxn>
                <a:cxn ang="0">
                  <a:pos x="129411" y="263289"/>
                </a:cxn>
                <a:cxn ang="0">
                  <a:pos x="149953" y="244776"/>
                </a:cxn>
                <a:cxn ang="0">
                  <a:pos x="149953" y="20569"/>
                </a:cxn>
                <a:cxn ang="0">
                  <a:pos x="129411" y="0"/>
                </a:cxn>
                <a:cxn ang="0">
                  <a:pos x="73949" y="244776"/>
                </a:cxn>
                <a:cxn ang="0">
                  <a:pos x="61624" y="232434"/>
                </a:cxn>
                <a:cxn ang="0">
                  <a:pos x="73949" y="220093"/>
                </a:cxn>
                <a:cxn ang="0">
                  <a:pos x="86274" y="232434"/>
                </a:cxn>
                <a:cxn ang="0">
                  <a:pos x="73949" y="244776"/>
                </a:cxn>
                <a:cxn ang="0">
                  <a:pos x="135573" y="203637"/>
                </a:cxn>
                <a:cxn ang="0">
                  <a:pos x="14379" y="203637"/>
                </a:cxn>
                <a:cxn ang="0">
                  <a:pos x="14379" y="32911"/>
                </a:cxn>
                <a:cxn ang="0">
                  <a:pos x="135573" y="32911"/>
                </a:cxn>
                <a:cxn ang="0">
                  <a:pos x="135573" y="203637"/>
                </a:cxn>
                <a:cxn ang="0">
                  <a:pos x="100653" y="20569"/>
                </a:cxn>
                <a:cxn ang="0">
                  <a:pos x="49299" y="20569"/>
                </a:cxn>
                <a:cxn ang="0">
                  <a:pos x="49299" y="14398"/>
                </a:cxn>
                <a:cxn ang="0">
                  <a:pos x="100653" y="14398"/>
                </a:cxn>
                <a:cxn ang="0">
                  <a:pos x="100653" y="20569"/>
                </a:cxn>
                <a:cxn ang="0">
                  <a:pos x="123249" y="16455"/>
                </a:cxn>
                <a:cxn ang="0">
                  <a:pos x="117086" y="22626"/>
                </a:cxn>
                <a:cxn ang="0">
                  <a:pos x="112978" y="16455"/>
                </a:cxn>
                <a:cxn ang="0">
                  <a:pos x="117086" y="12341"/>
                </a:cxn>
                <a:cxn ang="0">
                  <a:pos x="123249" y="16455"/>
                </a:cxn>
              </a:cxnLst>
              <a:pathLst>
                <a:path w="73" h="128">
                  <a:moveTo>
                    <a:pt x="63" y="0"/>
                  </a:moveTo>
                  <a:cubicBezTo>
                    <a:pt x="9" y="0"/>
                    <a:pt x="9" y="0"/>
                    <a:pt x="9" y="0"/>
                  </a:cubicBezTo>
                  <a:cubicBezTo>
                    <a:pt x="4" y="0"/>
                    <a:pt x="0" y="4"/>
                    <a:pt x="0" y="10"/>
                  </a:cubicBezTo>
                  <a:cubicBezTo>
                    <a:pt x="0" y="119"/>
                    <a:pt x="0" y="119"/>
                    <a:pt x="0" y="119"/>
                  </a:cubicBezTo>
                  <a:cubicBezTo>
                    <a:pt x="0" y="124"/>
                    <a:pt x="4" y="128"/>
                    <a:pt x="9" y="128"/>
                  </a:cubicBezTo>
                  <a:cubicBezTo>
                    <a:pt x="63" y="128"/>
                    <a:pt x="63" y="128"/>
                    <a:pt x="63" y="128"/>
                  </a:cubicBezTo>
                  <a:cubicBezTo>
                    <a:pt x="69" y="128"/>
                    <a:pt x="73" y="124"/>
                    <a:pt x="73" y="119"/>
                  </a:cubicBezTo>
                  <a:cubicBezTo>
                    <a:pt x="73" y="10"/>
                    <a:pt x="73" y="10"/>
                    <a:pt x="73" y="10"/>
                  </a:cubicBezTo>
                  <a:cubicBezTo>
                    <a:pt x="73" y="4"/>
                    <a:pt x="69" y="0"/>
                    <a:pt x="63" y="0"/>
                  </a:cubicBezTo>
                  <a:moveTo>
                    <a:pt x="36" y="119"/>
                  </a:moveTo>
                  <a:cubicBezTo>
                    <a:pt x="33" y="119"/>
                    <a:pt x="30" y="117"/>
                    <a:pt x="30" y="113"/>
                  </a:cubicBezTo>
                  <a:cubicBezTo>
                    <a:pt x="30" y="110"/>
                    <a:pt x="33" y="107"/>
                    <a:pt x="36" y="107"/>
                  </a:cubicBezTo>
                  <a:cubicBezTo>
                    <a:pt x="40" y="107"/>
                    <a:pt x="42" y="110"/>
                    <a:pt x="42" y="113"/>
                  </a:cubicBezTo>
                  <a:cubicBezTo>
                    <a:pt x="42" y="117"/>
                    <a:pt x="40" y="119"/>
                    <a:pt x="36" y="119"/>
                  </a:cubicBezTo>
                  <a:moveTo>
                    <a:pt x="66" y="99"/>
                  </a:moveTo>
                  <a:cubicBezTo>
                    <a:pt x="7" y="99"/>
                    <a:pt x="7" y="99"/>
                    <a:pt x="7" y="99"/>
                  </a:cubicBezTo>
                  <a:cubicBezTo>
                    <a:pt x="7" y="16"/>
                    <a:pt x="7" y="16"/>
                    <a:pt x="7" y="16"/>
                  </a:cubicBezTo>
                  <a:cubicBezTo>
                    <a:pt x="66" y="16"/>
                    <a:pt x="66" y="16"/>
                    <a:pt x="66" y="16"/>
                  </a:cubicBezTo>
                  <a:cubicBezTo>
                    <a:pt x="66" y="99"/>
                    <a:pt x="66" y="99"/>
                    <a:pt x="66" y="99"/>
                  </a:cubicBezTo>
                  <a:moveTo>
                    <a:pt x="49" y="10"/>
                  </a:moveTo>
                  <a:cubicBezTo>
                    <a:pt x="24" y="10"/>
                    <a:pt x="24" y="10"/>
                    <a:pt x="24" y="10"/>
                  </a:cubicBezTo>
                  <a:cubicBezTo>
                    <a:pt x="24" y="7"/>
                    <a:pt x="24" y="7"/>
                    <a:pt x="24" y="7"/>
                  </a:cubicBezTo>
                  <a:cubicBezTo>
                    <a:pt x="49" y="7"/>
                    <a:pt x="49" y="7"/>
                    <a:pt x="49" y="7"/>
                  </a:cubicBezTo>
                  <a:cubicBezTo>
                    <a:pt x="49" y="10"/>
                    <a:pt x="49" y="10"/>
                    <a:pt x="49" y="10"/>
                  </a:cubicBezTo>
                  <a:moveTo>
                    <a:pt x="60" y="8"/>
                  </a:moveTo>
                  <a:cubicBezTo>
                    <a:pt x="60" y="10"/>
                    <a:pt x="59" y="11"/>
                    <a:pt x="57" y="11"/>
                  </a:cubicBezTo>
                  <a:cubicBezTo>
                    <a:pt x="56" y="11"/>
                    <a:pt x="55" y="10"/>
                    <a:pt x="55" y="8"/>
                  </a:cubicBezTo>
                  <a:cubicBezTo>
                    <a:pt x="55" y="7"/>
                    <a:pt x="56" y="6"/>
                    <a:pt x="57" y="6"/>
                  </a:cubicBezTo>
                  <a:cubicBezTo>
                    <a:pt x="59" y="6"/>
                    <a:pt x="60" y="7"/>
                    <a:pt x="60" y="8"/>
                  </a:cubicBezTo>
                </a:path>
              </a:pathLst>
            </a:custGeom>
            <a:solidFill>
              <a:srgbClr val="EAE8DB"/>
            </a:solidFill>
            <a:ln w="9525">
              <a:noFill/>
            </a:ln>
          </p:spPr>
          <p:txBody>
            <a:bodyPr/>
            <a:p>
              <a:endParaRPr lang="zh-CN" altLang="en-US"/>
            </a:p>
          </p:txBody>
        </p:sp>
        <p:sp>
          <p:nvSpPr>
            <p:cNvPr id="24827" name="Rectangle 250"/>
            <p:cNvSpPr/>
            <p:nvPr/>
          </p:nvSpPr>
          <p:spPr>
            <a:xfrm>
              <a:off x="2518063" y="1944716"/>
              <a:ext cx="122055" cy="170877"/>
            </a:xfrm>
            <a:prstGeom prst="rect">
              <a:avLst/>
            </a:prstGeom>
            <a:solidFill>
              <a:srgbClr val="E26E2D"/>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28" name="Rectangle 251"/>
            <p:cNvSpPr/>
            <p:nvPr/>
          </p:nvSpPr>
          <p:spPr>
            <a:xfrm>
              <a:off x="2518063" y="1944716"/>
              <a:ext cx="122055" cy="170877"/>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29" name="Freeform 252"/>
            <p:cNvSpPr>
              <a:spLocks noEditPoints="1"/>
            </p:cNvSpPr>
            <p:nvPr/>
          </p:nvSpPr>
          <p:spPr>
            <a:xfrm>
              <a:off x="2504114" y="1915946"/>
              <a:ext cx="149953" cy="258930"/>
            </a:xfrm>
            <a:custGeom>
              <a:avLst/>
              <a:gdLst/>
              <a:ahLst/>
              <a:cxnLst>
                <a:cxn ang="0">
                  <a:pos x="10270" y="256875"/>
                </a:cxn>
                <a:cxn ang="0">
                  <a:pos x="14379" y="258930"/>
                </a:cxn>
                <a:cxn ang="0">
                  <a:pos x="18487" y="258930"/>
                </a:cxn>
                <a:cxn ang="0">
                  <a:pos x="10270" y="256875"/>
                </a:cxn>
                <a:cxn ang="0">
                  <a:pos x="143790" y="252765"/>
                </a:cxn>
                <a:cxn ang="0">
                  <a:pos x="129411" y="258930"/>
                </a:cxn>
                <a:cxn ang="0">
                  <a:pos x="143790" y="252765"/>
                </a:cxn>
                <a:cxn ang="0">
                  <a:pos x="0" y="240435"/>
                </a:cxn>
                <a:cxn ang="0">
                  <a:pos x="0" y="240435"/>
                </a:cxn>
                <a:cxn ang="0">
                  <a:pos x="0" y="240435"/>
                </a:cxn>
                <a:cxn ang="0">
                  <a:pos x="73949" y="215775"/>
                </a:cxn>
                <a:cxn ang="0">
                  <a:pos x="61624" y="228105"/>
                </a:cxn>
                <a:cxn ang="0">
                  <a:pos x="73949" y="240435"/>
                </a:cxn>
                <a:cxn ang="0">
                  <a:pos x="86274" y="228105"/>
                </a:cxn>
                <a:cxn ang="0">
                  <a:pos x="73949" y="215775"/>
                </a:cxn>
                <a:cxn ang="0">
                  <a:pos x="149953" y="14385"/>
                </a:cxn>
                <a:cxn ang="0">
                  <a:pos x="149953" y="14385"/>
                </a:cxn>
                <a:cxn ang="0">
                  <a:pos x="149953" y="14385"/>
                </a:cxn>
                <a:cxn ang="0">
                  <a:pos x="141736" y="0"/>
                </a:cxn>
                <a:cxn ang="0">
                  <a:pos x="149953" y="14385"/>
                </a:cxn>
                <a:cxn ang="0">
                  <a:pos x="141736" y="0"/>
                </a:cxn>
              </a:cxnLst>
              <a:pathLst>
                <a:path w="73" h="126">
                  <a:moveTo>
                    <a:pt x="5" y="125"/>
                  </a:moveTo>
                  <a:cubicBezTo>
                    <a:pt x="6" y="126"/>
                    <a:pt x="7" y="126"/>
                    <a:pt x="7" y="126"/>
                  </a:cubicBezTo>
                  <a:cubicBezTo>
                    <a:pt x="7" y="126"/>
                    <a:pt x="8" y="126"/>
                    <a:pt x="9" y="126"/>
                  </a:cubicBezTo>
                  <a:cubicBezTo>
                    <a:pt x="8" y="126"/>
                    <a:pt x="7" y="126"/>
                    <a:pt x="5" y="125"/>
                  </a:cubicBezTo>
                  <a:moveTo>
                    <a:pt x="70" y="123"/>
                  </a:moveTo>
                  <a:cubicBezTo>
                    <a:pt x="69" y="125"/>
                    <a:pt x="66" y="126"/>
                    <a:pt x="63" y="126"/>
                  </a:cubicBezTo>
                  <a:cubicBezTo>
                    <a:pt x="67" y="126"/>
                    <a:pt x="69" y="125"/>
                    <a:pt x="70" y="123"/>
                  </a:cubicBezTo>
                  <a:moveTo>
                    <a:pt x="0" y="117"/>
                  </a:moveTo>
                  <a:cubicBezTo>
                    <a:pt x="0" y="117"/>
                    <a:pt x="0" y="117"/>
                    <a:pt x="0" y="117"/>
                  </a:cubicBezTo>
                  <a:cubicBezTo>
                    <a:pt x="0" y="117"/>
                    <a:pt x="0" y="117"/>
                    <a:pt x="0" y="117"/>
                  </a:cubicBezTo>
                  <a:moveTo>
                    <a:pt x="36" y="105"/>
                  </a:moveTo>
                  <a:cubicBezTo>
                    <a:pt x="33" y="105"/>
                    <a:pt x="30" y="108"/>
                    <a:pt x="30" y="111"/>
                  </a:cubicBezTo>
                  <a:cubicBezTo>
                    <a:pt x="30" y="115"/>
                    <a:pt x="33" y="117"/>
                    <a:pt x="36" y="117"/>
                  </a:cubicBezTo>
                  <a:cubicBezTo>
                    <a:pt x="40" y="117"/>
                    <a:pt x="42" y="115"/>
                    <a:pt x="42" y="111"/>
                  </a:cubicBezTo>
                  <a:cubicBezTo>
                    <a:pt x="42" y="108"/>
                    <a:pt x="40" y="105"/>
                    <a:pt x="36" y="105"/>
                  </a:cubicBezTo>
                  <a:moveTo>
                    <a:pt x="73" y="7"/>
                  </a:moveTo>
                  <a:cubicBezTo>
                    <a:pt x="73" y="7"/>
                    <a:pt x="73" y="7"/>
                    <a:pt x="73" y="7"/>
                  </a:cubicBezTo>
                  <a:cubicBezTo>
                    <a:pt x="73" y="7"/>
                    <a:pt x="73" y="7"/>
                    <a:pt x="73" y="7"/>
                  </a:cubicBezTo>
                  <a:moveTo>
                    <a:pt x="69" y="0"/>
                  </a:moveTo>
                  <a:cubicBezTo>
                    <a:pt x="71" y="2"/>
                    <a:pt x="73" y="4"/>
                    <a:pt x="73" y="7"/>
                  </a:cubicBezTo>
                  <a:cubicBezTo>
                    <a:pt x="73" y="3"/>
                    <a:pt x="70" y="1"/>
                    <a:pt x="69" y="0"/>
                  </a:cubicBezTo>
                </a:path>
              </a:pathLst>
            </a:custGeom>
            <a:solidFill>
              <a:srgbClr val="323232"/>
            </a:solidFill>
            <a:ln w="9525">
              <a:noFill/>
            </a:ln>
          </p:spPr>
          <p:txBody>
            <a:bodyPr/>
            <a:p>
              <a:endParaRPr lang="zh-CN" altLang="en-US"/>
            </a:p>
          </p:txBody>
        </p:sp>
        <p:sp>
          <p:nvSpPr>
            <p:cNvPr id="24830" name="Freeform 253"/>
            <p:cNvSpPr>
              <a:spLocks noEditPoints="1"/>
            </p:cNvSpPr>
            <p:nvPr/>
          </p:nvSpPr>
          <p:spPr>
            <a:xfrm>
              <a:off x="2504114" y="1915946"/>
              <a:ext cx="149953" cy="258930"/>
            </a:xfrm>
            <a:custGeom>
              <a:avLst/>
              <a:gdLst/>
              <a:ahLst/>
              <a:cxnLst>
                <a:cxn ang="0">
                  <a:pos x="73949" y="240435"/>
                </a:cxn>
                <a:cxn ang="0">
                  <a:pos x="61624" y="228105"/>
                </a:cxn>
                <a:cxn ang="0">
                  <a:pos x="73949" y="215775"/>
                </a:cxn>
                <a:cxn ang="0">
                  <a:pos x="86274" y="228105"/>
                </a:cxn>
                <a:cxn ang="0">
                  <a:pos x="73949" y="240435"/>
                </a:cxn>
                <a:cxn ang="0">
                  <a:pos x="141736" y="0"/>
                </a:cxn>
                <a:cxn ang="0">
                  <a:pos x="121194" y="28770"/>
                </a:cxn>
                <a:cxn ang="0">
                  <a:pos x="135573" y="28770"/>
                </a:cxn>
                <a:cxn ang="0">
                  <a:pos x="135573" y="199335"/>
                </a:cxn>
                <a:cxn ang="0">
                  <a:pos x="24649" y="199335"/>
                </a:cxn>
                <a:cxn ang="0">
                  <a:pos x="0" y="240435"/>
                </a:cxn>
                <a:cxn ang="0">
                  <a:pos x="0" y="240435"/>
                </a:cxn>
                <a:cxn ang="0">
                  <a:pos x="0" y="240435"/>
                </a:cxn>
                <a:cxn ang="0">
                  <a:pos x="10270" y="256875"/>
                </a:cxn>
                <a:cxn ang="0">
                  <a:pos x="18487" y="258930"/>
                </a:cxn>
                <a:cxn ang="0">
                  <a:pos x="129411" y="258930"/>
                </a:cxn>
                <a:cxn ang="0">
                  <a:pos x="129411" y="258930"/>
                </a:cxn>
                <a:cxn ang="0">
                  <a:pos x="143790" y="252765"/>
                </a:cxn>
                <a:cxn ang="0">
                  <a:pos x="149953" y="240435"/>
                </a:cxn>
                <a:cxn ang="0">
                  <a:pos x="149953" y="16440"/>
                </a:cxn>
                <a:cxn ang="0">
                  <a:pos x="149953" y="16440"/>
                </a:cxn>
                <a:cxn ang="0">
                  <a:pos x="149953" y="14385"/>
                </a:cxn>
                <a:cxn ang="0">
                  <a:pos x="149953" y="14385"/>
                </a:cxn>
                <a:cxn ang="0">
                  <a:pos x="149953" y="14385"/>
                </a:cxn>
                <a:cxn ang="0">
                  <a:pos x="141736" y="0"/>
                </a:cxn>
                <a:cxn ang="0">
                  <a:pos x="141736" y="0"/>
                </a:cxn>
              </a:cxnLst>
              <a:pathLst>
                <a:path w="73" h="126">
                  <a:moveTo>
                    <a:pt x="36" y="117"/>
                  </a:moveTo>
                  <a:cubicBezTo>
                    <a:pt x="33" y="117"/>
                    <a:pt x="30" y="115"/>
                    <a:pt x="30" y="111"/>
                  </a:cubicBezTo>
                  <a:cubicBezTo>
                    <a:pt x="30" y="108"/>
                    <a:pt x="33" y="105"/>
                    <a:pt x="36" y="105"/>
                  </a:cubicBezTo>
                  <a:cubicBezTo>
                    <a:pt x="40" y="105"/>
                    <a:pt x="42" y="108"/>
                    <a:pt x="42" y="111"/>
                  </a:cubicBezTo>
                  <a:cubicBezTo>
                    <a:pt x="42" y="115"/>
                    <a:pt x="40" y="117"/>
                    <a:pt x="36" y="117"/>
                  </a:cubicBezTo>
                  <a:moveTo>
                    <a:pt x="69" y="0"/>
                  </a:moveTo>
                  <a:cubicBezTo>
                    <a:pt x="59" y="14"/>
                    <a:pt x="59" y="14"/>
                    <a:pt x="59" y="14"/>
                  </a:cubicBezTo>
                  <a:cubicBezTo>
                    <a:pt x="66" y="14"/>
                    <a:pt x="66" y="14"/>
                    <a:pt x="66" y="14"/>
                  </a:cubicBezTo>
                  <a:cubicBezTo>
                    <a:pt x="66" y="97"/>
                    <a:pt x="66" y="97"/>
                    <a:pt x="66" y="97"/>
                  </a:cubicBezTo>
                  <a:cubicBezTo>
                    <a:pt x="12" y="97"/>
                    <a:pt x="12" y="97"/>
                    <a:pt x="12" y="97"/>
                  </a:cubicBezTo>
                  <a:cubicBezTo>
                    <a:pt x="0" y="117"/>
                    <a:pt x="0" y="117"/>
                    <a:pt x="0" y="117"/>
                  </a:cubicBezTo>
                  <a:cubicBezTo>
                    <a:pt x="0" y="117"/>
                    <a:pt x="0" y="117"/>
                    <a:pt x="0" y="117"/>
                  </a:cubicBezTo>
                  <a:cubicBezTo>
                    <a:pt x="0" y="117"/>
                    <a:pt x="0" y="117"/>
                    <a:pt x="0" y="117"/>
                  </a:cubicBezTo>
                  <a:cubicBezTo>
                    <a:pt x="0" y="122"/>
                    <a:pt x="3" y="124"/>
                    <a:pt x="5" y="125"/>
                  </a:cubicBezTo>
                  <a:cubicBezTo>
                    <a:pt x="7" y="126"/>
                    <a:pt x="8" y="126"/>
                    <a:pt x="9" y="126"/>
                  </a:cubicBezTo>
                  <a:cubicBezTo>
                    <a:pt x="19" y="126"/>
                    <a:pt x="56" y="126"/>
                    <a:pt x="63" y="126"/>
                  </a:cubicBezTo>
                  <a:cubicBezTo>
                    <a:pt x="63" y="126"/>
                    <a:pt x="63" y="126"/>
                    <a:pt x="63" y="126"/>
                  </a:cubicBezTo>
                  <a:cubicBezTo>
                    <a:pt x="66" y="126"/>
                    <a:pt x="69" y="125"/>
                    <a:pt x="70" y="123"/>
                  </a:cubicBezTo>
                  <a:cubicBezTo>
                    <a:pt x="73" y="121"/>
                    <a:pt x="73" y="117"/>
                    <a:pt x="73" y="117"/>
                  </a:cubicBezTo>
                  <a:cubicBezTo>
                    <a:pt x="73" y="8"/>
                    <a:pt x="73" y="8"/>
                    <a:pt x="73" y="8"/>
                  </a:cubicBezTo>
                  <a:cubicBezTo>
                    <a:pt x="73" y="8"/>
                    <a:pt x="73" y="8"/>
                    <a:pt x="73" y="8"/>
                  </a:cubicBezTo>
                  <a:cubicBezTo>
                    <a:pt x="73" y="7"/>
                    <a:pt x="73" y="7"/>
                    <a:pt x="73" y="7"/>
                  </a:cubicBezTo>
                  <a:cubicBezTo>
                    <a:pt x="73" y="7"/>
                    <a:pt x="73" y="7"/>
                    <a:pt x="73" y="7"/>
                  </a:cubicBezTo>
                  <a:cubicBezTo>
                    <a:pt x="73" y="7"/>
                    <a:pt x="73" y="7"/>
                    <a:pt x="73" y="7"/>
                  </a:cubicBezTo>
                  <a:cubicBezTo>
                    <a:pt x="73" y="4"/>
                    <a:pt x="71" y="2"/>
                    <a:pt x="69" y="0"/>
                  </a:cubicBezTo>
                  <a:cubicBezTo>
                    <a:pt x="69" y="0"/>
                    <a:pt x="69" y="0"/>
                    <a:pt x="69" y="0"/>
                  </a:cubicBezTo>
                </a:path>
              </a:pathLst>
            </a:custGeom>
            <a:solidFill>
              <a:srgbClr val="D3D1C6"/>
            </a:solidFill>
            <a:ln w="9525">
              <a:noFill/>
            </a:ln>
          </p:spPr>
          <p:txBody>
            <a:bodyPr/>
            <a:p>
              <a:endParaRPr lang="zh-CN" altLang="en-US"/>
            </a:p>
          </p:txBody>
        </p:sp>
        <p:sp>
          <p:nvSpPr>
            <p:cNvPr id="24831" name="Oval 254"/>
            <p:cNvSpPr/>
            <p:nvPr/>
          </p:nvSpPr>
          <p:spPr>
            <a:xfrm>
              <a:off x="2566013" y="2132157"/>
              <a:ext cx="24411" cy="24411"/>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32" name="Rectangle 255"/>
            <p:cNvSpPr/>
            <p:nvPr/>
          </p:nvSpPr>
          <p:spPr>
            <a:xfrm>
              <a:off x="2552936" y="1925536"/>
              <a:ext cx="52309" cy="6103"/>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33" name="Oval 256"/>
            <p:cNvSpPr/>
            <p:nvPr/>
          </p:nvSpPr>
          <p:spPr>
            <a:xfrm>
              <a:off x="2617451" y="1923792"/>
              <a:ext cx="10462" cy="10462"/>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834" name="组合 283"/>
          <p:cNvGrpSpPr/>
          <p:nvPr/>
        </p:nvGrpSpPr>
        <p:grpSpPr>
          <a:xfrm>
            <a:off x="403225" y="4438650"/>
            <a:ext cx="533400" cy="588963"/>
            <a:chOff x="969713" y="2364933"/>
            <a:chExt cx="249340" cy="275495"/>
          </a:xfrm>
        </p:grpSpPr>
        <p:sp>
          <p:nvSpPr>
            <p:cNvPr id="24835" name="Freeform 257"/>
            <p:cNvSpPr>
              <a:spLocks noEditPoints="1"/>
            </p:cNvSpPr>
            <p:nvPr/>
          </p:nvSpPr>
          <p:spPr>
            <a:xfrm>
              <a:off x="969713" y="2364933"/>
              <a:ext cx="249340" cy="275495"/>
            </a:xfrm>
            <a:custGeom>
              <a:avLst/>
              <a:gdLst/>
              <a:ahLst/>
              <a:cxnLst>
                <a:cxn ang="0">
                  <a:pos x="212248" y="0"/>
                </a:cxn>
                <a:cxn ang="0">
                  <a:pos x="249340" y="39062"/>
                </a:cxn>
                <a:cxn ang="0">
                  <a:pos x="249340" y="234376"/>
                </a:cxn>
                <a:cxn ang="0">
                  <a:pos x="212248" y="275495"/>
                </a:cxn>
                <a:cxn ang="0">
                  <a:pos x="39152" y="275495"/>
                </a:cxn>
                <a:cxn ang="0">
                  <a:pos x="0" y="234376"/>
                </a:cxn>
                <a:cxn ang="0">
                  <a:pos x="0" y="39062"/>
                </a:cxn>
                <a:cxn ang="0">
                  <a:pos x="39152" y="0"/>
                </a:cxn>
                <a:cxn ang="0">
                  <a:pos x="212248" y="0"/>
                </a:cxn>
                <a:cxn ang="0">
                  <a:pos x="212248" y="20559"/>
                </a:cxn>
                <a:cxn ang="0">
                  <a:pos x="39152" y="20559"/>
                </a:cxn>
                <a:cxn ang="0">
                  <a:pos x="20606" y="39062"/>
                </a:cxn>
                <a:cxn ang="0">
                  <a:pos x="20606" y="234376"/>
                </a:cxn>
                <a:cxn ang="0">
                  <a:pos x="39152" y="254935"/>
                </a:cxn>
                <a:cxn ang="0">
                  <a:pos x="212248" y="254935"/>
                </a:cxn>
                <a:cxn ang="0">
                  <a:pos x="230794" y="234376"/>
                </a:cxn>
                <a:cxn ang="0">
                  <a:pos x="230794" y="39062"/>
                </a:cxn>
                <a:cxn ang="0">
                  <a:pos x="212248" y="20559"/>
                </a:cxn>
              </a:cxnLst>
              <a:pathLst>
                <a:path w="121" h="134">
                  <a:moveTo>
                    <a:pt x="103" y="0"/>
                  </a:moveTo>
                  <a:cubicBezTo>
                    <a:pt x="113" y="0"/>
                    <a:pt x="121" y="9"/>
                    <a:pt x="121" y="19"/>
                  </a:cubicBezTo>
                  <a:cubicBezTo>
                    <a:pt x="121" y="114"/>
                    <a:pt x="121" y="114"/>
                    <a:pt x="121" y="114"/>
                  </a:cubicBezTo>
                  <a:cubicBezTo>
                    <a:pt x="121" y="125"/>
                    <a:pt x="113" y="134"/>
                    <a:pt x="103" y="134"/>
                  </a:cubicBezTo>
                  <a:cubicBezTo>
                    <a:pt x="19" y="134"/>
                    <a:pt x="19" y="134"/>
                    <a:pt x="19" y="134"/>
                  </a:cubicBezTo>
                  <a:cubicBezTo>
                    <a:pt x="9" y="134"/>
                    <a:pt x="0" y="125"/>
                    <a:pt x="0" y="114"/>
                  </a:cubicBezTo>
                  <a:cubicBezTo>
                    <a:pt x="0" y="19"/>
                    <a:pt x="0" y="19"/>
                    <a:pt x="0" y="19"/>
                  </a:cubicBezTo>
                  <a:cubicBezTo>
                    <a:pt x="0" y="9"/>
                    <a:pt x="9" y="0"/>
                    <a:pt x="19" y="0"/>
                  </a:cubicBezTo>
                  <a:cubicBezTo>
                    <a:pt x="103" y="0"/>
                    <a:pt x="103" y="0"/>
                    <a:pt x="103" y="0"/>
                  </a:cubicBezTo>
                  <a:moveTo>
                    <a:pt x="103" y="10"/>
                  </a:moveTo>
                  <a:cubicBezTo>
                    <a:pt x="19" y="10"/>
                    <a:pt x="19" y="10"/>
                    <a:pt x="19" y="10"/>
                  </a:cubicBezTo>
                  <a:cubicBezTo>
                    <a:pt x="14" y="10"/>
                    <a:pt x="10" y="14"/>
                    <a:pt x="10" y="19"/>
                  </a:cubicBezTo>
                  <a:cubicBezTo>
                    <a:pt x="10" y="114"/>
                    <a:pt x="10" y="114"/>
                    <a:pt x="10" y="114"/>
                  </a:cubicBezTo>
                  <a:cubicBezTo>
                    <a:pt x="10" y="120"/>
                    <a:pt x="14" y="124"/>
                    <a:pt x="19" y="124"/>
                  </a:cubicBezTo>
                  <a:cubicBezTo>
                    <a:pt x="103" y="124"/>
                    <a:pt x="103" y="124"/>
                    <a:pt x="103" y="124"/>
                  </a:cubicBezTo>
                  <a:cubicBezTo>
                    <a:pt x="108" y="124"/>
                    <a:pt x="112" y="120"/>
                    <a:pt x="112" y="114"/>
                  </a:cubicBezTo>
                  <a:cubicBezTo>
                    <a:pt x="112" y="19"/>
                    <a:pt x="112" y="19"/>
                    <a:pt x="112" y="19"/>
                  </a:cubicBezTo>
                  <a:cubicBezTo>
                    <a:pt x="112" y="14"/>
                    <a:pt x="108" y="10"/>
                    <a:pt x="103" y="10"/>
                  </a:cubicBezTo>
                </a:path>
              </a:pathLst>
            </a:custGeom>
            <a:solidFill>
              <a:srgbClr val="CCC9BA"/>
            </a:solidFill>
            <a:ln w="9525">
              <a:noFill/>
            </a:ln>
          </p:spPr>
          <p:txBody>
            <a:bodyPr/>
            <a:p>
              <a:endParaRPr lang="zh-CN" altLang="en-US"/>
            </a:p>
          </p:txBody>
        </p:sp>
        <p:sp>
          <p:nvSpPr>
            <p:cNvPr id="24836" name="Freeform 258"/>
            <p:cNvSpPr/>
            <p:nvPr/>
          </p:nvSpPr>
          <p:spPr>
            <a:xfrm>
              <a:off x="990636" y="2384984"/>
              <a:ext cx="210108" cy="88926"/>
            </a:xfrm>
            <a:custGeom>
              <a:avLst/>
              <a:gdLst/>
              <a:ahLst/>
              <a:cxnLst>
                <a:cxn ang="0">
                  <a:pos x="191569" y="0"/>
                </a:cxn>
                <a:cxn ang="0">
                  <a:pos x="18538" y="0"/>
                </a:cxn>
                <a:cxn ang="0">
                  <a:pos x="0" y="18612"/>
                </a:cxn>
                <a:cxn ang="0">
                  <a:pos x="0" y="88926"/>
                </a:cxn>
                <a:cxn ang="0">
                  <a:pos x="210108" y="88926"/>
                </a:cxn>
                <a:cxn ang="0">
                  <a:pos x="210108" y="18612"/>
                </a:cxn>
                <a:cxn ang="0">
                  <a:pos x="191569" y="0"/>
                </a:cxn>
              </a:cxnLst>
              <a:pathLst>
                <a:path w="102" h="43">
                  <a:moveTo>
                    <a:pt x="93" y="0"/>
                  </a:moveTo>
                  <a:cubicBezTo>
                    <a:pt x="9" y="0"/>
                    <a:pt x="9" y="0"/>
                    <a:pt x="9" y="0"/>
                  </a:cubicBezTo>
                  <a:cubicBezTo>
                    <a:pt x="4" y="0"/>
                    <a:pt x="0" y="4"/>
                    <a:pt x="0" y="9"/>
                  </a:cubicBezTo>
                  <a:cubicBezTo>
                    <a:pt x="0" y="43"/>
                    <a:pt x="0" y="43"/>
                    <a:pt x="0" y="43"/>
                  </a:cubicBezTo>
                  <a:cubicBezTo>
                    <a:pt x="102" y="43"/>
                    <a:pt x="102" y="43"/>
                    <a:pt x="102" y="43"/>
                  </a:cubicBezTo>
                  <a:cubicBezTo>
                    <a:pt x="102" y="9"/>
                    <a:pt x="102" y="9"/>
                    <a:pt x="102" y="9"/>
                  </a:cubicBezTo>
                  <a:cubicBezTo>
                    <a:pt x="102" y="4"/>
                    <a:pt x="98" y="0"/>
                    <a:pt x="93" y="0"/>
                  </a:cubicBezTo>
                </a:path>
              </a:pathLst>
            </a:custGeom>
            <a:solidFill>
              <a:srgbClr val="313131"/>
            </a:solidFill>
            <a:ln w="9525">
              <a:noFill/>
            </a:ln>
          </p:spPr>
          <p:txBody>
            <a:bodyPr/>
            <a:p>
              <a:endParaRPr lang="zh-CN" altLang="en-US"/>
            </a:p>
          </p:txBody>
        </p:sp>
        <p:sp>
          <p:nvSpPr>
            <p:cNvPr id="24837" name="Freeform 259"/>
            <p:cNvSpPr/>
            <p:nvPr/>
          </p:nvSpPr>
          <p:spPr>
            <a:xfrm>
              <a:off x="969713" y="2364933"/>
              <a:ext cx="249340" cy="108977"/>
            </a:xfrm>
            <a:custGeom>
              <a:avLst/>
              <a:gdLst/>
              <a:ahLst/>
              <a:cxnLst>
                <a:cxn ang="0">
                  <a:pos x="212248" y="0"/>
                </a:cxn>
                <a:cxn ang="0">
                  <a:pos x="39152" y="0"/>
                </a:cxn>
                <a:cxn ang="0">
                  <a:pos x="0" y="39067"/>
                </a:cxn>
                <a:cxn ang="0">
                  <a:pos x="0" y="108977"/>
                </a:cxn>
                <a:cxn ang="0">
                  <a:pos x="20606" y="108977"/>
                </a:cxn>
                <a:cxn ang="0">
                  <a:pos x="20606" y="39067"/>
                </a:cxn>
                <a:cxn ang="0">
                  <a:pos x="39152" y="20561"/>
                </a:cxn>
                <a:cxn ang="0">
                  <a:pos x="212248" y="20561"/>
                </a:cxn>
                <a:cxn ang="0">
                  <a:pos x="230794" y="39067"/>
                </a:cxn>
                <a:cxn ang="0">
                  <a:pos x="230794" y="108977"/>
                </a:cxn>
                <a:cxn ang="0">
                  <a:pos x="249340" y="108977"/>
                </a:cxn>
                <a:cxn ang="0">
                  <a:pos x="249340" y="39067"/>
                </a:cxn>
                <a:cxn ang="0">
                  <a:pos x="212248" y="0"/>
                </a:cxn>
              </a:cxnLst>
              <a:pathLst>
                <a:path w="121" h="53">
                  <a:moveTo>
                    <a:pt x="103" y="0"/>
                  </a:moveTo>
                  <a:cubicBezTo>
                    <a:pt x="19" y="0"/>
                    <a:pt x="19" y="0"/>
                    <a:pt x="19" y="0"/>
                  </a:cubicBezTo>
                  <a:cubicBezTo>
                    <a:pt x="9" y="0"/>
                    <a:pt x="0" y="9"/>
                    <a:pt x="0" y="19"/>
                  </a:cubicBezTo>
                  <a:cubicBezTo>
                    <a:pt x="0" y="53"/>
                    <a:pt x="0" y="53"/>
                    <a:pt x="0" y="53"/>
                  </a:cubicBezTo>
                  <a:cubicBezTo>
                    <a:pt x="10" y="53"/>
                    <a:pt x="10" y="53"/>
                    <a:pt x="10" y="53"/>
                  </a:cubicBezTo>
                  <a:cubicBezTo>
                    <a:pt x="10" y="19"/>
                    <a:pt x="10" y="19"/>
                    <a:pt x="10" y="19"/>
                  </a:cubicBezTo>
                  <a:cubicBezTo>
                    <a:pt x="10" y="14"/>
                    <a:pt x="14" y="10"/>
                    <a:pt x="19" y="10"/>
                  </a:cubicBezTo>
                  <a:cubicBezTo>
                    <a:pt x="103" y="10"/>
                    <a:pt x="103" y="10"/>
                    <a:pt x="103" y="10"/>
                  </a:cubicBezTo>
                  <a:cubicBezTo>
                    <a:pt x="108" y="10"/>
                    <a:pt x="112" y="14"/>
                    <a:pt x="112" y="19"/>
                  </a:cubicBezTo>
                  <a:cubicBezTo>
                    <a:pt x="112" y="53"/>
                    <a:pt x="112" y="53"/>
                    <a:pt x="112" y="53"/>
                  </a:cubicBezTo>
                  <a:cubicBezTo>
                    <a:pt x="121" y="53"/>
                    <a:pt x="121" y="53"/>
                    <a:pt x="121" y="53"/>
                  </a:cubicBezTo>
                  <a:cubicBezTo>
                    <a:pt x="121" y="19"/>
                    <a:pt x="121" y="19"/>
                    <a:pt x="121" y="19"/>
                  </a:cubicBezTo>
                  <a:cubicBezTo>
                    <a:pt x="121" y="9"/>
                    <a:pt x="113" y="0"/>
                    <a:pt x="103" y="0"/>
                  </a:cubicBezTo>
                </a:path>
              </a:pathLst>
            </a:custGeom>
            <a:solidFill>
              <a:srgbClr val="A3A195"/>
            </a:solidFill>
            <a:ln w="9525">
              <a:noFill/>
            </a:ln>
          </p:spPr>
          <p:txBody>
            <a:bodyPr/>
            <a:p>
              <a:endParaRPr lang="zh-CN" altLang="en-US"/>
            </a:p>
          </p:txBody>
        </p:sp>
        <p:sp>
          <p:nvSpPr>
            <p:cNvPr id="24838" name="Freeform 260"/>
            <p:cNvSpPr>
              <a:spLocks noEditPoints="1"/>
            </p:cNvSpPr>
            <p:nvPr/>
          </p:nvSpPr>
          <p:spPr>
            <a:xfrm>
              <a:off x="1004586" y="2398062"/>
              <a:ext cx="183954" cy="69746"/>
            </a:xfrm>
            <a:custGeom>
              <a:avLst/>
              <a:gdLst/>
              <a:ahLst/>
              <a:cxnLst>
                <a:cxn ang="0">
                  <a:pos x="171552" y="0"/>
                </a:cxn>
                <a:cxn ang="0">
                  <a:pos x="14468" y="0"/>
                </a:cxn>
                <a:cxn ang="0">
                  <a:pos x="0" y="12308"/>
                </a:cxn>
                <a:cxn ang="0">
                  <a:pos x="0" y="61540"/>
                </a:cxn>
                <a:cxn ang="0">
                  <a:pos x="12401" y="69746"/>
                </a:cxn>
                <a:cxn ang="0">
                  <a:pos x="173619" y="69746"/>
                </a:cxn>
                <a:cxn ang="0">
                  <a:pos x="183954" y="61540"/>
                </a:cxn>
                <a:cxn ang="0">
                  <a:pos x="183954" y="14359"/>
                </a:cxn>
                <a:cxn ang="0">
                  <a:pos x="171552" y="0"/>
                </a:cxn>
                <a:cxn ang="0">
                  <a:pos x="124013" y="41027"/>
                </a:cxn>
                <a:cxn ang="0">
                  <a:pos x="124013" y="49232"/>
                </a:cxn>
                <a:cxn ang="0">
                  <a:pos x="121947" y="53335"/>
                </a:cxn>
                <a:cxn ang="0">
                  <a:pos x="115746" y="57437"/>
                </a:cxn>
                <a:cxn ang="0">
                  <a:pos x="109545" y="59489"/>
                </a:cxn>
                <a:cxn ang="0">
                  <a:pos x="101278" y="57437"/>
                </a:cxn>
                <a:cxn ang="0">
                  <a:pos x="97144" y="53335"/>
                </a:cxn>
                <a:cxn ang="0">
                  <a:pos x="95077" y="49232"/>
                </a:cxn>
                <a:cxn ang="0">
                  <a:pos x="93010" y="41027"/>
                </a:cxn>
                <a:cxn ang="0">
                  <a:pos x="93010" y="22564"/>
                </a:cxn>
                <a:cxn ang="0">
                  <a:pos x="95077" y="12308"/>
                </a:cxn>
                <a:cxn ang="0">
                  <a:pos x="99211" y="6154"/>
                </a:cxn>
                <a:cxn ang="0">
                  <a:pos x="109545" y="4102"/>
                </a:cxn>
                <a:cxn ang="0">
                  <a:pos x="115746" y="6154"/>
                </a:cxn>
                <a:cxn ang="0">
                  <a:pos x="121947" y="10256"/>
                </a:cxn>
                <a:cxn ang="0">
                  <a:pos x="124013" y="14359"/>
                </a:cxn>
                <a:cxn ang="0">
                  <a:pos x="124013" y="22564"/>
                </a:cxn>
                <a:cxn ang="0">
                  <a:pos x="124013" y="41027"/>
                </a:cxn>
                <a:cxn ang="0">
                  <a:pos x="169485" y="41027"/>
                </a:cxn>
                <a:cxn ang="0">
                  <a:pos x="169485" y="49232"/>
                </a:cxn>
                <a:cxn ang="0">
                  <a:pos x="165351" y="53335"/>
                </a:cxn>
                <a:cxn ang="0">
                  <a:pos x="161218" y="57437"/>
                </a:cxn>
                <a:cxn ang="0">
                  <a:pos x="155017" y="59489"/>
                </a:cxn>
                <a:cxn ang="0">
                  <a:pos x="146749" y="57437"/>
                </a:cxn>
                <a:cxn ang="0">
                  <a:pos x="142616" y="53335"/>
                </a:cxn>
                <a:cxn ang="0">
                  <a:pos x="140549" y="49232"/>
                </a:cxn>
                <a:cxn ang="0">
                  <a:pos x="138482" y="41027"/>
                </a:cxn>
                <a:cxn ang="0">
                  <a:pos x="138482" y="22564"/>
                </a:cxn>
                <a:cxn ang="0">
                  <a:pos x="140549" y="12308"/>
                </a:cxn>
                <a:cxn ang="0">
                  <a:pos x="144682" y="6154"/>
                </a:cxn>
                <a:cxn ang="0">
                  <a:pos x="152950" y="4102"/>
                </a:cxn>
                <a:cxn ang="0">
                  <a:pos x="161218" y="6154"/>
                </a:cxn>
                <a:cxn ang="0">
                  <a:pos x="167418" y="10256"/>
                </a:cxn>
                <a:cxn ang="0">
                  <a:pos x="169485" y="14359"/>
                </a:cxn>
                <a:cxn ang="0">
                  <a:pos x="169485" y="22564"/>
                </a:cxn>
                <a:cxn ang="0">
                  <a:pos x="169485" y="41027"/>
                </a:cxn>
              </a:cxnLst>
              <a:pathLst>
                <a:path w="89" h="34">
                  <a:moveTo>
                    <a:pt x="83" y="0"/>
                  </a:moveTo>
                  <a:cubicBezTo>
                    <a:pt x="7" y="0"/>
                    <a:pt x="7" y="0"/>
                    <a:pt x="7" y="0"/>
                  </a:cubicBezTo>
                  <a:cubicBezTo>
                    <a:pt x="3" y="0"/>
                    <a:pt x="0" y="3"/>
                    <a:pt x="0" y="6"/>
                  </a:cubicBezTo>
                  <a:cubicBezTo>
                    <a:pt x="0" y="30"/>
                    <a:pt x="0" y="30"/>
                    <a:pt x="0" y="30"/>
                  </a:cubicBezTo>
                  <a:cubicBezTo>
                    <a:pt x="0" y="32"/>
                    <a:pt x="1" y="34"/>
                    <a:pt x="6" y="34"/>
                  </a:cubicBezTo>
                  <a:cubicBezTo>
                    <a:pt x="84" y="34"/>
                    <a:pt x="84" y="34"/>
                    <a:pt x="84" y="34"/>
                  </a:cubicBezTo>
                  <a:cubicBezTo>
                    <a:pt x="88" y="34"/>
                    <a:pt x="89" y="32"/>
                    <a:pt x="89" y="30"/>
                  </a:cubicBezTo>
                  <a:cubicBezTo>
                    <a:pt x="89" y="7"/>
                    <a:pt x="89" y="7"/>
                    <a:pt x="89" y="7"/>
                  </a:cubicBezTo>
                  <a:cubicBezTo>
                    <a:pt x="89" y="4"/>
                    <a:pt x="87" y="0"/>
                    <a:pt x="83" y="0"/>
                  </a:cubicBezTo>
                  <a:close/>
                  <a:moveTo>
                    <a:pt x="60" y="20"/>
                  </a:moveTo>
                  <a:cubicBezTo>
                    <a:pt x="60" y="22"/>
                    <a:pt x="60" y="23"/>
                    <a:pt x="60" y="24"/>
                  </a:cubicBezTo>
                  <a:cubicBezTo>
                    <a:pt x="60" y="25"/>
                    <a:pt x="59" y="26"/>
                    <a:pt x="59" y="26"/>
                  </a:cubicBezTo>
                  <a:cubicBezTo>
                    <a:pt x="58" y="27"/>
                    <a:pt x="57" y="28"/>
                    <a:pt x="56" y="28"/>
                  </a:cubicBezTo>
                  <a:cubicBezTo>
                    <a:pt x="55" y="28"/>
                    <a:pt x="54" y="29"/>
                    <a:pt x="53" y="29"/>
                  </a:cubicBezTo>
                  <a:cubicBezTo>
                    <a:pt x="52" y="29"/>
                    <a:pt x="50" y="28"/>
                    <a:pt x="49" y="28"/>
                  </a:cubicBezTo>
                  <a:cubicBezTo>
                    <a:pt x="48" y="28"/>
                    <a:pt x="48" y="27"/>
                    <a:pt x="47" y="26"/>
                  </a:cubicBezTo>
                  <a:cubicBezTo>
                    <a:pt x="46" y="26"/>
                    <a:pt x="46" y="25"/>
                    <a:pt x="46" y="24"/>
                  </a:cubicBezTo>
                  <a:cubicBezTo>
                    <a:pt x="45" y="23"/>
                    <a:pt x="45" y="22"/>
                    <a:pt x="45" y="20"/>
                  </a:cubicBezTo>
                  <a:cubicBezTo>
                    <a:pt x="45" y="11"/>
                    <a:pt x="45" y="11"/>
                    <a:pt x="45" y="11"/>
                  </a:cubicBezTo>
                  <a:cubicBezTo>
                    <a:pt x="45" y="9"/>
                    <a:pt x="46" y="7"/>
                    <a:pt x="46" y="6"/>
                  </a:cubicBezTo>
                  <a:cubicBezTo>
                    <a:pt x="46" y="5"/>
                    <a:pt x="47" y="4"/>
                    <a:pt x="48" y="3"/>
                  </a:cubicBezTo>
                  <a:cubicBezTo>
                    <a:pt x="50" y="3"/>
                    <a:pt x="51" y="2"/>
                    <a:pt x="53" y="2"/>
                  </a:cubicBezTo>
                  <a:cubicBezTo>
                    <a:pt x="54" y="2"/>
                    <a:pt x="55" y="3"/>
                    <a:pt x="56" y="3"/>
                  </a:cubicBezTo>
                  <a:cubicBezTo>
                    <a:pt x="57" y="4"/>
                    <a:pt x="58" y="4"/>
                    <a:pt x="59" y="5"/>
                  </a:cubicBezTo>
                  <a:cubicBezTo>
                    <a:pt x="59" y="6"/>
                    <a:pt x="60" y="6"/>
                    <a:pt x="60" y="7"/>
                  </a:cubicBezTo>
                  <a:cubicBezTo>
                    <a:pt x="60" y="8"/>
                    <a:pt x="60" y="9"/>
                    <a:pt x="60" y="11"/>
                  </a:cubicBezTo>
                  <a:lnTo>
                    <a:pt x="60" y="20"/>
                  </a:lnTo>
                  <a:close/>
                  <a:moveTo>
                    <a:pt x="82" y="20"/>
                  </a:moveTo>
                  <a:cubicBezTo>
                    <a:pt x="82" y="22"/>
                    <a:pt x="82" y="23"/>
                    <a:pt x="82" y="24"/>
                  </a:cubicBezTo>
                  <a:cubicBezTo>
                    <a:pt x="82" y="25"/>
                    <a:pt x="81" y="26"/>
                    <a:pt x="80" y="26"/>
                  </a:cubicBezTo>
                  <a:cubicBezTo>
                    <a:pt x="80" y="27"/>
                    <a:pt x="79" y="28"/>
                    <a:pt x="78" y="28"/>
                  </a:cubicBezTo>
                  <a:cubicBezTo>
                    <a:pt x="77" y="28"/>
                    <a:pt x="76" y="29"/>
                    <a:pt x="75" y="29"/>
                  </a:cubicBezTo>
                  <a:cubicBezTo>
                    <a:pt x="73" y="29"/>
                    <a:pt x="72" y="28"/>
                    <a:pt x="71" y="28"/>
                  </a:cubicBezTo>
                  <a:cubicBezTo>
                    <a:pt x="70" y="28"/>
                    <a:pt x="69" y="27"/>
                    <a:pt x="69" y="26"/>
                  </a:cubicBezTo>
                  <a:cubicBezTo>
                    <a:pt x="68" y="26"/>
                    <a:pt x="68" y="25"/>
                    <a:pt x="68" y="24"/>
                  </a:cubicBezTo>
                  <a:cubicBezTo>
                    <a:pt x="67" y="23"/>
                    <a:pt x="67" y="22"/>
                    <a:pt x="67" y="20"/>
                  </a:cubicBezTo>
                  <a:cubicBezTo>
                    <a:pt x="67" y="11"/>
                    <a:pt x="67" y="11"/>
                    <a:pt x="67" y="11"/>
                  </a:cubicBezTo>
                  <a:cubicBezTo>
                    <a:pt x="67" y="9"/>
                    <a:pt x="67" y="7"/>
                    <a:pt x="68" y="6"/>
                  </a:cubicBezTo>
                  <a:cubicBezTo>
                    <a:pt x="68" y="5"/>
                    <a:pt x="69" y="4"/>
                    <a:pt x="70" y="3"/>
                  </a:cubicBezTo>
                  <a:cubicBezTo>
                    <a:pt x="71" y="3"/>
                    <a:pt x="73" y="2"/>
                    <a:pt x="74" y="2"/>
                  </a:cubicBezTo>
                  <a:cubicBezTo>
                    <a:pt x="76" y="2"/>
                    <a:pt x="77" y="3"/>
                    <a:pt x="78" y="3"/>
                  </a:cubicBezTo>
                  <a:cubicBezTo>
                    <a:pt x="79" y="4"/>
                    <a:pt x="80" y="4"/>
                    <a:pt x="81" y="5"/>
                  </a:cubicBezTo>
                  <a:cubicBezTo>
                    <a:pt x="81" y="6"/>
                    <a:pt x="82" y="6"/>
                    <a:pt x="82" y="7"/>
                  </a:cubicBezTo>
                  <a:cubicBezTo>
                    <a:pt x="82" y="8"/>
                    <a:pt x="82" y="9"/>
                    <a:pt x="82" y="11"/>
                  </a:cubicBezTo>
                  <a:lnTo>
                    <a:pt x="82" y="20"/>
                  </a:lnTo>
                  <a:close/>
                </a:path>
              </a:pathLst>
            </a:custGeom>
            <a:solidFill>
              <a:srgbClr val="98BBF6"/>
            </a:solidFill>
            <a:ln w="9525">
              <a:noFill/>
            </a:ln>
          </p:spPr>
          <p:txBody>
            <a:bodyPr/>
            <a:p>
              <a:endParaRPr lang="zh-CN" altLang="en-US"/>
            </a:p>
          </p:txBody>
        </p:sp>
        <p:sp>
          <p:nvSpPr>
            <p:cNvPr id="24839" name="Freeform 261"/>
            <p:cNvSpPr/>
            <p:nvPr/>
          </p:nvSpPr>
          <p:spPr>
            <a:xfrm>
              <a:off x="1103973" y="2410267"/>
              <a:ext cx="18308" cy="40975"/>
            </a:xfrm>
            <a:custGeom>
              <a:avLst/>
              <a:gdLst/>
              <a:ahLst/>
              <a:cxnLst>
                <a:cxn ang="0">
                  <a:pos x="10171" y="0"/>
                </a:cxn>
                <a:cxn ang="0">
                  <a:pos x="2034" y="0"/>
                </a:cxn>
                <a:cxn ang="0">
                  <a:pos x="0" y="6146"/>
                </a:cxn>
                <a:cxn ang="0">
                  <a:pos x="0" y="32780"/>
                </a:cxn>
                <a:cxn ang="0">
                  <a:pos x="2034" y="38926"/>
                </a:cxn>
                <a:cxn ang="0">
                  <a:pos x="10171" y="40975"/>
                </a:cxn>
                <a:cxn ang="0">
                  <a:pos x="16273" y="38926"/>
                </a:cxn>
                <a:cxn ang="0">
                  <a:pos x="18308" y="34828"/>
                </a:cxn>
                <a:cxn ang="0">
                  <a:pos x="18308" y="6146"/>
                </a:cxn>
                <a:cxn ang="0">
                  <a:pos x="16273" y="0"/>
                </a:cxn>
                <a:cxn ang="0">
                  <a:pos x="10171" y="0"/>
                </a:cxn>
              </a:cxnLst>
              <a:pathLst>
                <a:path w="9" h="20">
                  <a:moveTo>
                    <a:pt x="5" y="0"/>
                  </a:moveTo>
                  <a:cubicBezTo>
                    <a:pt x="3" y="0"/>
                    <a:pt x="2" y="0"/>
                    <a:pt x="1" y="0"/>
                  </a:cubicBezTo>
                  <a:cubicBezTo>
                    <a:pt x="1" y="1"/>
                    <a:pt x="0" y="2"/>
                    <a:pt x="0" y="3"/>
                  </a:cubicBezTo>
                  <a:cubicBezTo>
                    <a:pt x="0" y="16"/>
                    <a:pt x="0" y="16"/>
                    <a:pt x="0" y="16"/>
                  </a:cubicBezTo>
                  <a:cubicBezTo>
                    <a:pt x="0" y="18"/>
                    <a:pt x="1" y="19"/>
                    <a:pt x="1" y="19"/>
                  </a:cubicBezTo>
                  <a:cubicBezTo>
                    <a:pt x="2" y="20"/>
                    <a:pt x="3" y="20"/>
                    <a:pt x="5" y="20"/>
                  </a:cubicBezTo>
                  <a:cubicBezTo>
                    <a:pt x="6" y="20"/>
                    <a:pt x="7" y="20"/>
                    <a:pt x="8" y="19"/>
                  </a:cubicBezTo>
                  <a:cubicBezTo>
                    <a:pt x="9" y="19"/>
                    <a:pt x="9" y="18"/>
                    <a:pt x="9" y="17"/>
                  </a:cubicBezTo>
                  <a:cubicBezTo>
                    <a:pt x="9" y="3"/>
                    <a:pt x="9" y="3"/>
                    <a:pt x="9" y="3"/>
                  </a:cubicBezTo>
                  <a:cubicBezTo>
                    <a:pt x="9" y="1"/>
                    <a:pt x="9" y="1"/>
                    <a:pt x="8" y="0"/>
                  </a:cubicBezTo>
                  <a:cubicBezTo>
                    <a:pt x="8" y="0"/>
                    <a:pt x="6" y="0"/>
                    <a:pt x="5" y="0"/>
                  </a:cubicBezTo>
                  <a:close/>
                </a:path>
              </a:pathLst>
            </a:custGeom>
            <a:solidFill>
              <a:srgbClr val="98BBF6"/>
            </a:solidFill>
            <a:ln w="9525">
              <a:noFill/>
            </a:ln>
          </p:spPr>
          <p:txBody>
            <a:bodyPr/>
            <a:p>
              <a:endParaRPr lang="zh-CN" altLang="en-US"/>
            </a:p>
          </p:txBody>
        </p:sp>
        <p:sp>
          <p:nvSpPr>
            <p:cNvPr id="24840" name="Freeform 262"/>
            <p:cNvSpPr/>
            <p:nvPr/>
          </p:nvSpPr>
          <p:spPr>
            <a:xfrm>
              <a:off x="1149308" y="2410267"/>
              <a:ext cx="18308" cy="40975"/>
            </a:xfrm>
            <a:custGeom>
              <a:avLst/>
              <a:gdLst/>
              <a:ahLst/>
              <a:cxnLst>
                <a:cxn ang="0">
                  <a:pos x="8136" y="0"/>
                </a:cxn>
                <a:cxn ang="0">
                  <a:pos x="2034" y="0"/>
                </a:cxn>
                <a:cxn ang="0">
                  <a:pos x="0" y="6146"/>
                </a:cxn>
                <a:cxn ang="0">
                  <a:pos x="0" y="32780"/>
                </a:cxn>
                <a:cxn ang="0">
                  <a:pos x="2034" y="38926"/>
                </a:cxn>
                <a:cxn ang="0">
                  <a:pos x="8136" y="40975"/>
                </a:cxn>
                <a:cxn ang="0">
                  <a:pos x="16273" y="38926"/>
                </a:cxn>
                <a:cxn ang="0">
                  <a:pos x="18308" y="34828"/>
                </a:cxn>
                <a:cxn ang="0">
                  <a:pos x="18308" y="6146"/>
                </a:cxn>
                <a:cxn ang="0">
                  <a:pos x="16273" y="0"/>
                </a:cxn>
                <a:cxn ang="0">
                  <a:pos x="8136" y="0"/>
                </a:cxn>
              </a:cxnLst>
              <a:pathLst>
                <a:path w="9" h="20">
                  <a:moveTo>
                    <a:pt x="4" y="0"/>
                  </a:moveTo>
                  <a:cubicBezTo>
                    <a:pt x="3" y="0"/>
                    <a:pt x="2" y="0"/>
                    <a:pt x="1" y="0"/>
                  </a:cubicBezTo>
                  <a:cubicBezTo>
                    <a:pt x="1" y="1"/>
                    <a:pt x="0" y="2"/>
                    <a:pt x="0" y="3"/>
                  </a:cubicBezTo>
                  <a:cubicBezTo>
                    <a:pt x="0" y="16"/>
                    <a:pt x="0" y="16"/>
                    <a:pt x="0" y="16"/>
                  </a:cubicBezTo>
                  <a:cubicBezTo>
                    <a:pt x="0" y="18"/>
                    <a:pt x="0" y="19"/>
                    <a:pt x="1" y="19"/>
                  </a:cubicBezTo>
                  <a:cubicBezTo>
                    <a:pt x="2" y="20"/>
                    <a:pt x="3" y="20"/>
                    <a:pt x="4" y="20"/>
                  </a:cubicBezTo>
                  <a:cubicBezTo>
                    <a:pt x="6" y="20"/>
                    <a:pt x="7" y="20"/>
                    <a:pt x="8" y="19"/>
                  </a:cubicBezTo>
                  <a:cubicBezTo>
                    <a:pt x="8" y="19"/>
                    <a:pt x="9" y="18"/>
                    <a:pt x="9" y="17"/>
                  </a:cubicBezTo>
                  <a:cubicBezTo>
                    <a:pt x="9" y="3"/>
                    <a:pt x="9" y="3"/>
                    <a:pt x="9" y="3"/>
                  </a:cubicBezTo>
                  <a:cubicBezTo>
                    <a:pt x="9" y="1"/>
                    <a:pt x="8" y="1"/>
                    <a:pt x="8" y="0"/>
                  </a:cubicBezTo>
                  <a:cubicBezTo>
                    <a:pt x="7" y="0"/>
                    <a:pt x="6" y="0"/>
                    <a:pt x="4" y="0"/>
                  </a:cubicBezTo>
                  <a:close/>
                </a:path>
              </a:pathLst>
            </a:custGeom>
            <a:solidFill>
              <a:srgbClr val="98BBF6"/>
            </a:solidFill>
            <a:ln w="9525">
              <a:noFill/>
            </a:ln>
          </p:spPr>
          <p:txBody>
            <a:bodyPr/>
            <a:p>
              <a:endParaRPr lang="zh-CN" altLang="en-US"/>
            </a:p>
          </p:txBody>
        </p:sp>
        <p:sp>
          <p:nvSpPr>
            <p:cNvPr id="24841" name="Freeform 263"/>
            <p:cNvSpPr>
              <a:spLocks noEditPoints="1"/>
            </p:cNvSpPr>
            <p:nvPr/>
          </p:nvSpPr>
          <p:spPr>
            <a:xfrm>
              <a:off x="1103973" y="2481756"/>
              <a:ext cx="78464" cy="126414"/>
            </a:xfrm>
            <a:custGeom>
              <a:avLst/>
              <a:gdLst/>
              <a:ahLst/>
              <a:cxnLst>
                <a:cxn ang="0">
                  <a:pos x="70204" y="0"/>
                </a:cxn>
                <a:cxn ang="0">
                  <a:pos x="12389" y="0"/>
                </a:cxn>
                <a:cxn ang="0">
                  <a:pos x="0" y="10361"/>
                </a:cxn>
                <a:cxn ang="0">
                  <a:pos x="0" y="111907"/>
                </a:cxn>
                <a:cxn ang="0">
                  <a:pos x="10324" y="124341"/>
                </a:cxn>
                <a:cxn ang="0">
                  <a:pos x="72269" y="124341"/>
                </a:cxn>
                <a:cxn ang="0">
                  <a:pos x="78464" y="116052"/>
                </a:cxn>
                <a:cxn ang="0">
                  <a:pos x="78464" y="14506"/>
                </a:cxn>
                <a:cxn ang="0">
                  <a:pos x="70204" y="0"/>
                </a:cxn>
                <a:cxn ang="0">
                  <a:pos x="18583" y="37302"/>
                </a:cxn>
                <a:cxn ang="0">
                  <a:pos x="66074" y="37302"/>
                </a:cxn>
                <a:cxn ang="0">
                  <a:pos x="66074" y="53881"/>
                </a:cxn>
                <a:cxn ang="0">
                  <a:pos x="18583" y="53881"/>
                </a:cxn>
                <a:cxn ang="0">
                  <a:pos x="18583" y="37302"/>
                </a:cxn>
                <a:cxn ang="0">
                  <a:pos x="66074" y="84966"/>
                </a:cxn>
                <a:cxn ang="0">
                  <a:pos x="18583" y="84966"/>
                </a:cxn>
                <a:cxn ang="0">
                  <a:pos x="18583" y="66315"/>
                </a:cxn>
                <a:cxn ang="0">
                  <a:pos x="66074" y="66315"/>
                </a:cxn>
                <a:cxn ang="0">
                  <a:pos x="66074" y="84966"/>
                </a:cxn>
              </a:cxnLst>
              <a:pathLst>
                <a:path w="38" h="61">
                  <a:moveTo>
                    <a:pt x="34" y="0"/>
                  </a:moveTo>
                  <a:cubicBezTo>
                    <a:pt x="6" y="0"/>
                    <a:pt x="6" y="0"/>
                    <a:pt x="6" y="0"/>
                  </a:cubicBezTo>
                  <a:cubicBezTo>
                    <a:pt x="3" y="0"/>
                    <a:pt x="0" y="1"/>
                    <a:pt x="0" y="5"/>
                  </a:cubicBezTo>
                  <a:cubicBezTo>
                    <a:pt x="0" y="54"/>
                    <a:pt x="0" y="54"/>
                    <a:pt x="0" y="54"/>
                  </a:cubicBezTo>
                  <a:cubicBezTo>
                    <a:pt x="0" y="60"/>
                    <a:pt x="1" y="60"/>
                    <a:pt x="5" y="60"/>
                  </a:cubicBezTo>
                  <a:cubicBezTo>
                    <a:pt x="35" y="60"/>
                    <a:pt x="35" y="60"/>
                    <a:pt x="35" y="60"/>
                  </a:cubicBezTo>
                  <a:cubicBezTo>
                    <a:pt x="38" y="60"/>
                    <a:pt x="38" y="61"/>
                    <a:pt x="38" y="56"/>
                  </a:cubicBezTo>
                  <a:cubicBezTo>
                    <a:pt x="38" y="7"/>
                    <a:pt x="38" y="7"/>
                    <a:pt x="38" y="7"/>
                  </a:cubicBezTo>
                  <a:cubicBezTo>
                    <a:pt x="38" y="1"/>
                    <a:pt x="37" y="0"/>
                    <a:pt x="34" y="0"/>
                  </a:cubicBezTo>
                  <a:close/>
                  <a:moveTo>
                    <a:pt x="9" y="18"/>
                  </a:moveTo>
                  <a:cubicBezTo>
                    <a:pt x="32" y="18"/>
                    <a:pt x="32" y="18"/>
                    <a:pt x="32" y="18"/>
                  </a:cubicBezTo>
                  <a:cubicBezTo>
                    <a:pt x="32" y="26"/>
                    <a:pt x="32" y="26"/>
                    <a:pt x="32" y="26"/>
                  </a:cubicBezTo>
                  <a:cubicBezTo>
                    <a:pt x="9" y="26"/>
                    <a:pt x="9" y="26"/>
                    <a:pt x="9" y="26"/>
                  </a:cubicBezTo>
                  <a:lnTo>
                    <a:pt x="9" y="18"/>
                  </a:lnTo>
                  <a:close/>
                  <a:moveTo>
                    <a:pt x="32" y="41"/>
                  </a:moveTo>
                  <a:cubicBezTo>
                    <a:pt x="9" y="41"/>
                    <a:pt x="9" y="41"/>
                    <a:pt x="9" y="41"/>
                  </a:cubicBezTo>
                  <a:cubicBezTo>
                    <a:pt x="9" y="32"/>
                    <a:pt x="9" y="32"/>
                    <a:pt x="9" y="32"/>
                  </a:cubicBezTo>
                  <a:cubicBezTo>
                    <a:pt x="32" y="32"/>
                    <a:pt x="32" y="32"/>
                    <a:pt x="32" y="32"/>
                  </a:cubicBezTo>
                  <a:lnTo>
                    <a:pt x="32" y="41"/>
                  </a:lnTo>
                  <a:close/>
                </a:path>
              </a:pathLst>
            </a:custGeom>
            <a:solidFill>
              <a:srgbClr val="E26E2D"/>
            </a:solidFill>
            <a:ln w="9525">
              <a:noFill/>
            </a:ln>
          </p:spPr>
          <p:txBody>
            <a:bodyPr/>
            <a:p>
              <a:endParaRPr lang="zh-CN" altLang="en-US"/>
            </a:p>
          </p:txBody>
        </p:sp>
        <p:sp>
          <p:nvSpPr>
            <p:cNvPr id="24842" name="Freeform 264"/>
            <p:cNvSpPr>
              <a:spLocks noEditPoints="1"/>
            </p:cNvSpPr>
            <p:nvPr/>
          </p:nvSpPr>
          <p:spPr>
            <a:xfrm>
              <a:off x="1007201" y="2478269"/>
              <a:ext cx="80207" cy="59284"/>
            </a:xfrm>
            <a:custGeom>
              <a:avLst/>
              <a:gdLst/>
              <a:ahLst/>
              <a:cxnLst>
                <a:cxn ang="0">
                  <a:pos x="10282" y="59284"/>
                </a:cxn>
                <a:cxn ang="0">
                  <a:pos x="67867" y="59284"/>
                </a:cxn>
                <a:cxn ang="0">
                  <a:pos x="78150" y="47018"/>
                </a:cxn>
                <a:cxn ang="0">
                  <a:pos x="78150" y="10221"/>
                </a:cxn>
                <a:cxn ang="0">
                  <a:pos x="69924" y="0"/>
                </a:cxn>
                <a:cxn ang="0">
                  <a:pos x="12339" y="0"/>
                </a:cxn>
                <a:cxn ang="0">
                  <a:pos x="0" y="10221"/>
                </a:cxn>
                <a:cxn ang="0">
                  <a:pos x="0" y="47018"/>
                </a:cxn>
                <a:cxn ang="0">
                  <a:pos x="10282" y="59284"/>
                </a:cxn>
                <a:cxn ang="0">
                  <a:pos x="18509" y="20442"/>
                </a:cxn>
                <a:cxn ang="0">
                  <a:pos x="32905" y="20442"/>
                </a:cxn>
                <a:cxn ang="0">
                  <a:pos x="32905" y="6132"/>
                </a:cxn>
                <a:cxn ang="0">
                  <a:pos x="47301" y="6132"/>
                </a:cxn>
                <a:cxn ang="0">
                  <a:pos x="47301" y="20442"/>
                </a:cxn>
                <a:cxn ang="0">
                  <a:pos x="63754" y="20442"/>
                </a:cxn>
                <a:cxn ang="0">
                  <a:pos x="63754" y="34752"/>
                </a:cxn>
                <a:cxn ang="0">
                  <a:pos x="47301" y="34752"/>
                </a:cxn>
                <a:cxn ang="0">
                  <a:pos x="47301" y="51106"/>
                </a:cxn>
                <a:cxn ang="0">
                  <a:pos x="32905" y="51106"/>
                </a:cxn>
                <a:cxn ang="0">
                  <a:pos x="32905" y="34752"/>
                </a:cxn>
                <a:cxn ang="0">
                  <a:pos x="18509" y="34752"/>
                </a:cxn>
                <a:cxn ang="0">
                  <a:pos x="18509" y="20442"/>
                </a:cxn>
              </a:cxnLst>
              <a:pathLst>
                <a:path w="39" h="29">
                  <a:moveTo>
                    <a:pt x="5" y="29"/>
                  </a:moveTo>
                  <a:cubicBezTo>
                    <a:pt x="33" y="29"/>
                    <a:pt x="33" y="29"/>
                    <a:pt x="33" y="29"/>
                  </a:cubicBezTo>
                  <a:cubicBezTo>
                    <a:pt x="39" y="29"/>
                    <a:pt x="38" y="25"/>
                    <a:pt x="38" y="23"/>
                  </a:cubicBezTo>
                  <a:cubicBezTo>
                    <a:pt x="38" y="5"/>
                    <a:pt x="38" y="5"/>
                    <a:pt x="38" y="5"/>
                  </a:cubicBezTo>
                  <a:cubicBezTo>
                    <a:pt x="38" y="1"/>
                    <a:pt x="37" y="0"/>
                    <a:pt x="34" y="0"/>
                  </a:cubicBezTo>
                  <a:cubicBezTo>
                    <a:pt x="6" y="0"/>
                    <a:pt x="6" y="0"/>
                    <a:pt x="6" y="0"/>
                  </a:cubicBezTo>
                  <a:cubicBezTo>
                    <a:pt x="3" y="0"/>
                    <a:pt x="0" y="0"/>
                    <a:pt x="0" y="5"/>
                  </a:cubicBezTo>
                  <a:cubicBezTo>
                    <a:pt x="0" y="23"/>
                    <a:pt x="0" y="23"/>
                    <a:pt x="0" y="23"/>
                  </a:cubicBezTo>
                  <a:cubicBezTo>
                    <a:pt x="0" y="27"/>
                    <a:pt x="1" y="29"/>
                    <a:pt x="5" y="29"/>
                  </a:cubicBezTo>
                  <a:close/>
                  <a:moveTo>
                    <a:pt x="9" y="10"/>
                  </a:moveTo>
                  <a:cubicBezTo>
                    <a:pt x="16" y="10"/>
                    <a:pt x="16" y="10"/>
                    <a:pt x="16" y="10"/>
                  </a:cubicBezTo>
                  <a:cubicBezTo>
                    <a:pt x="16" y="3"/>
                    <a:pt x="16" y="3"/>
                    <a:pt x="16" y="3"/>
                  </a:cubicBezTo>
                  <a:cubicBezTo>
                    <a:pt x="23" y="3"/>
                    <a:pt x="23" y="3"/>
                    <a:pt x="23" y="3"/>
                  </a:cubicBezTo>
                  <a:cubicBezTo>
                    <a:pt x="23" y="10"/>
                    <a:pt x="23" y="10"/>
                    <a:pt x="23" y="10"/>
                  </a:cubicBezTo>
                  <a:cubicBezTo>
                    <a:pt x="31" y="10"/>
                    <a:pt x="31" y="10"/>
                    <a:pt x="31" y="10"/>
                  </a:cubicBezTo>
                  <a:cubicBezTo>
                    <a:pt x="31" y="17"/>
                    <a:pt x="31" y="17"/>
                    <a:pt x="31" y="17"/>
                  </a:cubicBezTo>
                  <a:cubicBezTo>
                    <a:pt x="23" y="17"/>
                    <a:pt x="23" y="17"/>
                    <a:pt x="23" y="17"/>
                  </a:cubicBezTo>
                  <a:cubicBezTo>
                    <a:pt x="23" y="25"/>
                    <a:pt x="23" y="25"/>
                    <a:pt x="23" y="25"/>
                  </a:cubicBezTo>
                  <a:cubicBezTo>
                    <a:pt x="16" y="25"/>
                    <a:pt x="16" y="25"/>
                    <a:pt x="16" y="25"/>
                  </a:cubicBezTo>
                  <a:cubicBezTo>
                    <a:pt x="16" y="17"/>
                    <a:pt x="16" y="17"/>
                    <a:pt x="16" y="17"/>
                  </a:cubicBezTo>
                  <a:cubicBezTo>
                    <a:pt x="9" y="17"/>
                    <a:pt x="9" y="17"/>
                    <a:pt x="9" y="17"/>
                  </a:cubicBezTo>
                  <a:lnTo>
                    <a:pt x="9" y="10"/>
                  </a:lnTo>
                  <a:close/>
                </a:path>
              </a:pathLst>
            </a:custGeom>
            <a:solidFill>
              <a:srgbClr val="7DBF68"/>
            </a:solidFill>
            <a:ln w="9525">
              <a:noFill/>
            </a:ln>
          </p:spPr>
          <p:txBody>
            <a:bodyPr/>
            <a:p>
              <a:endParaRPr lang="zh-CN" altLang="en-US"/>
            </a:p>
          </p:txBody>
        </p:sp>
        <p:sp>
          <p:nvSpPr>
            <p:cNvPr id="24843" name="Freeform 265"/>
            <p:cNvSpPr>
              <a:spLocks noEditPoints="1"/>
            </p:cNvSpPr>
            <p:nvPr/>
          </p:nvSpPr>
          <p:spPr>
            <a:xfrm>
              <a:off x="1007201" y="2546271"/>
              <a:ext cx="78464" cy="59284"/>
            </a:xfrm>
            <a:custGeom>
              <a:avLst/>
              <a:gdLst/>
              <a:ahLst/>
              <a:cxnLst>
                <a:cxn ang="0">
                  <a:pos x="78464" y="10221"/>
                </a:cxn>
                <a:cxn ang="0">
                  <a:pos x="68139" y="0"/>
                </a:cxn>
                <a:cxn ang="0">
                  <a:pos x="10324" y="0"/>
                </a:cxn>
                <a:cxn ang="0">
                  <a:pos x="0" y="10221"/>
                </a:cxn>
                <a:cxn ang="0">
                  <a:pos x="0" y="47018"/>
                </a:cxn>
                <a:cxn ang="0">
                  <a:pos x="10324" y="59284"/>
                </a:cxn>
                <a:cxn ang="0">
                  <a:pos x="68139" y="59284"/>
                </a:cxn>
                <a:cxn ang="0">
                  <a:pos x="78464" y="49062"/>
                </a:cxn>
                <a:cxn ang="0">
                  <a:pos x="78464" y="10221"/>
                </a:cxn>
                <a:cxn ang="0">
                  <a:pos x="64010" y="38841"/>
                </a:cxn>
                <a:cxn ang="0">
                  <a:pos x="16518" y="38841"/>
                </a:cxn>
                <a:cxn ang="0">
                  <a:pos x="16518" y="20442"/>
                </a:cxn>
                <a:cxn ang="0">
                  <a:pos x="64010" y="20442"/>
                </a:cxn>
                <a:cxn ang="0">
                  <a:pos x="64010" y="38841"/>
                </a:cxn>
              </a:cxnLst>
              <a:pathLst>
                <a:path w="38" h="29">
                  <a:moveTo>
                    <a:pt x="38" y="5"/>
                  </a:moveTo>
                  <a:cubicBezTo>
                    <a:pt x="38" y="1"/>
                    <a:pt x="37" y="0"/>
                    <a:pt x="33" y="0"/>
                  </a:cubicBezTo>
                  <a:cubicBezTo>
                    <a:pt x="5" y="0"/>
                    <a:pt x="5" y="0"/>
                    <a:pt x="5" y="0"/>
                  </a:cubicBezTo>
                  <a:cubicBezTo>
                    <a:pt x="3" y="0"/>
                    <a:pt x="0" y="0"/>
                    <a:pt x="0" y="5"/>
                  </a:cubicBezTo>
                  <a:cubicBezTo>
                    <a:pt x="0" y="23"/>
                    <a:pt x="0" y="23"/>
                    <a:pt x="0" y="23"/>
                  </a:cubicBezTo>
                  <a:cubicBezTo>
                    <a:pt x="0" y="27"/>
                    <a:pt x="1" y="29"/>
                    <a:pt x="5" y="29"/>
                  </a:cubicBezTo>
                  <a:cubicBezTo>
                    <a:pt x="33" y="29"/>
                    <a:pt x="33" y="29"/>
                    <a:pt x="33" y="29"/>
                  </a:cubicBezTo>
                  <a:cubicBezTo>
                    <a:pt x="38" y="29"/>
                    <a:pt x="38" y="26"/>
                    <a:pt x="38" y="24"/>
                  </a:cubicBezTo>
                  <a:lnTo>
                    <a:pt x="38" y="5"/>
                  </a:lnTo>
                  <a:close/>
                  <a:moveTo>
                    <a:pt x="31" y="19"/>
                  </a:moveTo>
                  <a:cubicBezTo>
                    <a:pt x="8" y="19"/>
                    <a:pt x="8" y="19"/>
                    <a:pt x="8" y="19"/>
                  </a:cubicBezTo>
                  <a:cubicBezTo>
                    <a:pt x="8" y="10"/>
                    <a:pt x="8" y="10"/>
                    <a:pt x="8" y="10"/>
                  </a:cubicBezTo>
                  <a:cubicBezTo>
                    <a:pt x="31" y="10"/>
                    <a:pt x="31" y="10"/>
                    <a:pt x="31" y="10"/>
                  </a:cubicBezTo>
                  <a:lnTo>
                    <a:pt x="31" y="19"/>
                  </a:lnTo>
                  <a:close/>
                </a:path>
              </a:pathLst>
            </a:custGeom>
            <a:solidFill>
              <a:srgbClr val="7DBF68"/>
            </a:solidFill>
            <a:ln w="9525">
              <a:noFill/>
            </a:ln>
          </p:spPr>
          <p:txBody>
            <a:bodyPr/>
            <a:p>
              <a:endParaRPr lang="zh-CN" altLang="en-US"/>
            </a:p>
          </p:txBody>
        </p:sp>
      </p:grpSp>
      <p:grpSp>
        <p:nvGrpSpPr>
          <p:cNvPr id="24844" name="组合 293"/>
          <p:cNvGrpSpPr/>
          <p:nvPr/>
        </p:nvGrpSpPr>
        <p:grpSpPr>
          <a:xfrm>
            <a:off x="1489075" y="4449763"/>
            <a:ext cx="355600" cy="565150"/>
            <a:chOff x="3984462" y="38920"/>
            <a:chExt cx="166517" cy="265033"/>
          </a:xfrm>
        </p:grpSpPr>
        <p:sp>
          <p:nvSpPr>
            <p:cNvPr id="24845" name="Freeform 901"/>
            <p:cNvSpPr/>
            <p:nvPr/>
          </p:nvSpPr>
          <p:spPr>
            <a:xfrm>
              <a:off x="3984462" y="38920"/>
              <a:ext cx="166517" cy="265033"/>
            </a:xfrm>
            <a:custGeom>
              <a:avLst/>
              <a:gdLst/>
              <a:ahLst/>
              <a:cxnLst>
                <a:cxn ang="0">
                  <a:pos x="145959" y="0"/>
                </a:cxn>
                <a:cxn ang="0">
                  <a:pos x="18501" y="0"/>
                </a:cxn>
                <a:cxn ang="0">
                  <a:pos x="0" y="20545"/>
                </a:cxn>
                <a:cxn ang="0">
                  <a:pos x="0" y="244487"/>
                </a:cxn>
                <a:cxn ang="0">
                  <a:pos x="18501" y="265033"/>
                </a:cxn>
                <a:cxn ang="0">
                  <a:pos x="145959" y="265033"/>
                </a:cxn>
                <a:cxn ang="0">
                  <a:pos x="166517" y="244487"/>
                </a:cxn>
                <a:cxn ang="0">
                  <a:pos x="166517" y="20545"/>
                </a:cxn>
                <a:cxn ang="0">
                  <a:pos x="145959" y="0"/>
                </a:cxn>
              </a:cxnLst>
              <a:pathLst>
                <a:path w="81" h="129">
                  <a:moveTo>
                    <a:pt x="71" y="0"/>
                  </a:moveTo>
                  <a:cubicBezTo>
                    <a:pt x="9" y="0"/>
                    <a:pt x="9" y="0"/>
                    <a:pt x="9" y="0"/>
                  </a:cubicBezTo>
                  <a:cubicBezTo>
                    <a:pt x="4" y="0"/>
                    <a:pt x="0" y="5"/>
                    <a:pt x="0" y="10"/>
                  </a:cubicBezTo>
                  <a:cubicBezTo>
                    <a:pt x="0" y="119"/>
                    <a:pt x="0" y="119"/>
                    <a:pt x="0" y="119"/>
                  </a:cubicBezTo>
                  <a:cubicBezTo>
                    <a:pt x="0" y="125"/>
                    <a:pt x="4" y="129"/>
                    <a:pt x="9" y="129"/>
                  </a:cubicBezTo>
                  <a:cubicBezTo>
                    <a:pt x="71" y="129"/>
                    <a:pt x="71" y="129"/>
                    <a:pt x="71" y="129"/>
                  </a:cubicBezTo>
                  <a:cubicBezTo>
                    <a:pt x="76" y="129"/>
                    <a:pt x="81" y="125"/>
                    <a:pt x="81" y="119"/>
                  </a:cubicBezTo>
                  <a:cubicBezTo>
                    <a:pt x="81" y="10"/>
                    <a:pt x="81" y="10"/>
                    <a:pt x="81" y="10"/>
                  </a:cubicBezTo>
                  <a:cubicBezTo>
                    <a:pt x="81" y="5"/>
                    <a:pt x="76" y="0"/>
                    <a:pt x="71" y="0"/>
                  </a:cubicBezTo>
                </a:path>
              </a:pathLst>
            </a:custGeom>
            <a:solidFill>
              <a:srgbClr val="EAE8DB"/>
            </a:solidFill>
            <a:ln w="9525">
              <a:noFill/>
            </a:ln>
          </p:spPr>
          <p:txBody>
            <a:bodyPr/>
            <a:p>
              <a:endParaRPr lang="zh-CN" altLang="en-US"/>
            </a:p>
          </p:txBody>
        </p:sp>
        <p:sp>
          <p:nvSpPr>
            <p:cNvPr id="24846" name="Rectangle 902"/>
            <p:cNvSpPr/>
            <p:nvPr/>
          </p:nvSpPr>
          <p:spPr>
            <a:xfrm>
              <a:off x="3998411" y="58972"/>
              <a:ext cx="136004" cy="102875"/>
            </a:xfrm>
            <a:prstGeom prst="rect">
              <a:avLst/>
            </a:prstGeom>
            <a:solidFill>
              <a:srgbClr val="B4CC6C"/>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47" name="Rectangle 903"/>
            <p:cNvSpPr/>
            <p:nvPr/>
          </p:nvSpPr>
          <p:spPr>
            <a:xfrm>
              <a:off x="3998411" y="58972"/>
              <a:ext cx="136004" cy="102875"/>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48" name="Freeform 904"/>
            <p:cNvSpPr/>
            <p:nvPr/>
          </p:nvSpPr>
          <p:spPr>
            <a:xfrm>
              <a:off x="3998411" y="58972"/>
              <a:ext cx="136004" cy="102875"/>
            </a:xfrm>
            <a:custGeom>
              <a:avLst/>
              <a:gdLst/>
              <a:ahLst/>
              <a:cxnLst>
                <a:cxn ang="0">
                  <a:pos x="136004" y="0"/>
                </a:cxn>
                <a:cxn ang="0">
                  <a:pos x="0" y="0"/>
                </a:cxn>
                <a:cxn ang="0">
                  <a:pos x="0" y="102875"/>
                </a:cxn>
                <a:cxn ang="0">
                  <a:pos x="136004" y="0"/>
                </a:cxn>
              </a:cxnLst>
              <a:pathLst>
                <a:path w="156" h="118">
                  <a:moveTo>
                    <a:pt x="156" y="0"/>
                  </a:moveTo>
                  <a:lnTo>
                    <a:pt x="0" y="0"/>
                  </a:lnTo>
                  <a:lnTo>
                    <a:pt x="0" y="118"/>
                  </a:lnTo>
                  <a:lnTo>
                    <a:pt x="156" y="0"/>
                  </a:lnTo>
                  <a:close/>
                </a:path>
              </a:pathLst>
            </a:custGeom>
            <a:solidFill>
              <a:srgbClr val="A1B565"/>
            </a:solidFill>
            <a:ln w="9525">
              <a:noFill/>
            </a:ln>
          </p:spPr>
          <p:txBody>
            <a:bodyPr/>
            <a:p>
              <a:endParaRPr lang="zh-CN" altLang="en-US"/>
            </a:p>
          </p:txBody>
        </p:sp>
        <p:sp>
          <p:nvSpPr>
            <p:cNvPr id="24849" name="Freeform 905"/>
            <p:cNvSpPr/>
            <p:nvPr/>
          </p:nvSpPr>
          <p:spPr>
            <a:xfrm>
              <a:off x="3998411" y="58972"/>
              <a:ext cx="136004" cy="102875"/>
            </a:xfrm>
            <a:custGeom>
              <a:avLst/>
              <a:gdLst/>
              <a:ahLst/>
              <a:cxnLst>
                <a:cxn ang="0">
                  <a:pos x="136004" y="0"/>
                </a:cxn>
                <a:cxn ang="0">
                  <a:pos x="0" y="0"/>
                </a:cxn>
                <a:cxn ang="0">
                  <a:pos x="0" y="102875"/>
                </a:cxn>
                <a:cxn ang="0">
                  <a:pos x="136004" y="0"/>
                </a:cxn>
              </a:cxnLst>
              <a:pathLst>
                <a:path w="156" h="118">
                  <a:moveTo>
                    <a:pt x="156" y="0"/>
                  </a:moveTo>
                  <a:lnTo>
                    <a:pt x="0" y="0"/>
                  </a:lnTo>
                  <a:lnTo>
                    <a:pt x="0" y="118"/>
                  </a:lnTo>
                  <a:lnTo>
                    <a:pt x="156" y="0"/>
                  </a:lnTo>
                </a:path>
              </a:pathLst>
            </a:custGeom>
            <a:noFill/>
            <a:ln w="9525">
              <a:noFill/>
            </a:ln>
          </p:spPr>
          <p:txBody>
            <a:bodyPr/>
            <a:p>
              <a:endParaRPr lang="zh-CN" altLang="en-US"/>
            </a:p>
          </p:txBody>
        </p:sp>
        <p:sp>
          <p:nvSpPr>
            <p:cNvPr id="24850" name="Oval 906"/>
            <p:cNvSpPr/>
            <p:nvPr/>
          </p:nvSpPr>
          <p:spPr>
            <a:xfrm>
              <a:off x="4021079" y="188873"/>
              <a:ext cx="90669" cy="88926"/>
            </a:xfrm>
            <a:prstGeom prst="ellipse">
              <a:avLst/>
            </a:prstGeom>
            <a:solidFill>
              <a:srgbClr val="B7B5A9"/>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51" name="Oval 907"/>
            <p:cNvSpPr/>
            <p:nvPr/>
          </p:nvSpPr>
          <p:spPr>
            <a:xfrm>
              <a:off x="4043746" y="209797"/>
              <a:ext cx="45335" cy="47078"/>
            </a:xfrm>
            <a:prstGeom prst="ellipse">
              <a:avLst/>
            </a:prstGeom>
            <a:solidFill>
              <a:srgbClr val="7A7A7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852" name="组合 301"/>
          <p:cNvGrpSpPr>
            <a:grpSpLocks noChangeAspect="1"/>
          </p:cNvGrpSpPr>
          <p:nvPr/>
        </p:nvGrpSpPr>
        <p:grpSpPr>
          <a:xfrm>
            <a:off x="2349500" y="4452938"/>
            <a:ext cx="647700" cy="560387"/>
            <a:chOff x="2906023" y="953458"/>
            <a:chExt cx="276367" cy="238878"/>
          </a:xfrm>
        </p:grpSpPr>
        <p:sp>
          <p:nvSpPr>
            <p:cNvPr id="24853" name="Freeform 940"/>
            <p:cNvSpPr/>
            <p:nvPr/>
          </p:nvSpPr>
          <p:spPr>
            <a:xfrm>
              <a:off x="2906023" y="953458"/>
              <a:ext cx="276367" cy="238878"/>
            </a:xfrm>
            <a:custGeom>
              <a:avLst/>
              <a:gdLst/>
              <a:ahLst/>
              <a:cxnLst>
                <a:cxn ang="0">
                  <a:pos x="276367" y="197692"/>
                </a:cxn>
                <a:cxn ang="0">
                  <a:pos x="276367" y="0"/>
                </a:cxn>
                <a:cxn ang="0">
                  <a:pos x="0" y="0"/>
                </a:cxn>
                <a:cxn ang="0">
                  <a:pos x="0" y="197692"/>
                </a:cxn>
                <a:cxn ang="0">
                  <a:pos x="204181" y="197692"/>
                </a:cxn>
                <a:cxn ang="0">
                  <a:pos x="222743" y="212107"/>
                </a:cxn>
                <a:cxn ang="0">
                  <a:pos x="249555" y="238878"/>
                </a:cxn>
                <a:cxn ang="0">
                  <a:pos x="257805" y="238878"/>
                </a:cxn>
                <a:cxn ang="0">
                  <a:pos x="222743" y="201810"/>
                </a:cxn>
                <a:cxn ang="0">
                  <a:pos x="214493" y="197692"/>
                </a:cxn>
                <a:cxn ang="0">
                  <a:pos x="276367" y="197692"/>
                </a:cxn>
              </a:cxnLst>
              <a:pathLst>
                <a:path w="134" h="116">
                  <a:moveTo>
                    <a:pt x="134" y="96"/>
                  </a:moveTo>
                  <a:cubicBezTo>
                    <a:pt x="134" y="0"/>
                    <a:pt x="134" y="0"/>
                    <a:pt x="134" y="0"/>
                  </a:cubicBezTo>
                  <a:cubicBezTo>
                    <a:pt x="0" y="0"/>
                    <a:pt x="0" y="0"/>
                    <a:pt x="0" y="0"/>
                  </a:cubicBezTo>
                  <a:cubicBezTo>
                    <a:pt x="0" y="96"/>
                    <a:pt x="0" y="96"/>
                    <a:pt x="0" y="96"/>
                  </a:cubicBezTo>
                  <a:cubicBezTo>
                    <a:pt x="99" y="96"/>
                    <a:pt x="99" y="96"/>
                    <a:pt x="99" y="96"/>
                  </a:cubicBezTo>
                  <a:cubicBezTo>
                    <a:pt x="99" y="98"/>
                    <a:pt x="100" y="103"/>
                    <a:pt x="108" y="103"/>
                  </a:cubicBezTo>
                  <a:cubicBezTo>
                    <a:pt x="108" y="103"/>
                    <a:pt x="121" y="103"/>
                    <a:pt x="121" y="116"/>
                  </a:cubicBezTo>
                  <a:cubicBezTo>
                    <a:pt x="125" y="116"/>
                    <a:pt x="125" y="116"/>
                    <a:pt x="125" y="116"/>
                  </a:cubicBezTo>
                  <a:cubicBezTo>
                    <a:pt x="125" y="116"/>
                    <a:pt x="127" y="98"/>
                    <a:pt x="108" y="98"/>
                  </a:cubicBezTo>
                  <a:cubicBezTo>
                    <a:pt x="108" y="98"/>
                    <a:pt x="104" y="98"/>
                    <a:pt x="104" y="96"/>
                  </a:cubicBezTo>
                  <a:cubicBezTo>
                    <a:pt x="134" y="96"/>
                    <a:pt x="134" y="96"/>
                    <a:pt x="134" y="96"/>
                  </a:cubicBezTo>
                </a:path>
              </a:pathLst>
            </a:custGeom>
            <a:solidFill>
              <a:srgbClr val="EAE8DB"/>
            </a:solidFill>
            <a:ln w="9525">
              <a:noFill/>
            </a:ln>
          </p:spPr>
          <p:txBody>
            <a:bodyPr/>
            <a:p>
              <a:endParaRPr lang="zh-CN" altLang="en-US"/>
            </a:p>
          </p:txBody>
        </p:sp>
        <p:sp>
          <p:nvSpPr>
            <p:cNvPr id="24854" name="Rectangle 941"/>
            <p:cNvSpPr/>
            <p:nvPr/>
          </p:nvSpPr>
          <p:spPr>
            <a:xfrm>
              <a:off x="3007154" y="1157464"/>
              <a:ext cx="78464" cy="12205"/>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55" name="Rectangle 942"/>
            <p:cNvSpPr/>
            <p:nvPr/>
          </p:nvSpPr>
          <p:spPr>
            <a:xfrm>
              <a:off x="2965306" y="1175772"/>
              <a:ext cx="161286" cy="12205"/>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56" name="Rectangle 943"/>
            <p:cNvSpPr/>
            <p:nvPr/>
          </p:nvSpPr>
          <p:spPr>
            <a:xfrm>
              <a:off x="2922587" y="973510"/>
              <a:ext cx="244981" cy="158671"/>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57" name="Rectangle 944"/>
            <p:cNvSpPr/>
            <p:nvPr/>
          </p:nvSpPr>
          <p:spPr>
            <a:xfrm>
              <a:off x="2922587" y="973510"/>
              <a:ext cx="244981" cy="158671"/>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58" name="Freeform 945"/>
            <p:cNvSpPr/>
            <p:nvPr/>
          </p:nvSpPr>
          <p:spPr>
            <a:xfrm>
              <a:off x="2922587" y="973510"/>
              <a:ext cx="244981" cy="158671"/>
            </a:xfrm>
            <a:custGeom>
              <a:avLst/>
              <a:gdLst/>
              <a:ahLst/>
              <a:cxnLst>
                <a:cxn ang="0">
                  <a:pos x="244981" y="0"/>
                </a:cxn>
                <a:cxn ang="0">
                  <a:pos x="0" y="0"/>
                </a:cxn>
                <a:cxn ang="0">
                  <a:pos x="0" y="158671"/>
                </a:cxn>
                <a:cxn ang="0">
                  <a:pos x="244981" y="0"/>
                </a:cxn>
              </a:cxnLst>
              <a:pathLst>
                <a:path w="281" h="182">
                  <a:moveTo>
                    <a:pt x="281" y="0"/>
                  </a:moveTo>
                  <a:lnTo>
                    <a:pt x="0" y="0"/>
                  </a:lnTo>
                  <a:lnTo>
                    <a:pt x="0" y="182"/>
                  </a:lnTo>
                  <a:lnTo>
                    <a:pt x="281" y="0"/>
                  </a:lnTo>
                  <a:close/>
                </a:path>
              </a:pathLst>
            </a:custGeom>
            <a:solidFill>
              <a:srgbClr val="575557"/>
            </a:solidFill>
            <a:ln w="9525">
              <a:noFill/>
            </a:ln>
          </p:spPr>
          <p:txBody>
            <a:bodyPr/>
            <a:p>
              <a:endParaRPr lang="zh-CN" altLang="en-US"/>
            </a:p>
          </p:txBody>
        </p:sp>
        <p:sp>
          <p:nvSpPr>
            <p:cNvPr id="24859" name="Freeform 946"/>
            <p:cNvSpPr/>
            <p:nvPr/>
          </p:nvSpPr>
          <p:spPr>
            <a:xfrm>
              <a:off x="2922587" y="973510"/>
              <a:ext cx="244981" cy="158671"/>
            </a:xfrm>
            <a:custGeom>
              <a:avLst/>
              <a:gdLst/>
              <a:ahLst/>
              <a:cxnLst>
                <a:cxn ang="0">
                  <a:pos x="244981" y="0"/>
                </a:cxn>
                <a:cxn ang="0">
                  <a:pos x="0" y="0"/>
                </a:cxn>
                <a:cxn ang="0">
                  <a:pos x="0" y="158671"/>
                </a:cxn>
                <a:cxn ang="0">
                  <a:pos x="244981" y="0"/>
                </a:cxn>
              </a:cxnLst>
              <a:pathLst>
                <a:path w="281" h="182">
                  <a:moveTo>
                    <a:pt x="281" y="0"/>
                  </a:moveTo>
                  <a:lnTo>
                    <a:pt x="0" y="0"/>
                  </a:lnTo>
                  <a:lnTo>
                    <a:pt x="0" y="182"/>
                  </a:lnTo>
                  <a:lnTo>
                    <a:pt x="281" y="0"/>
                  </a:lnTo>
                </a:path>
              </a:pathLst>
            </a:custGeom>
            <a:noFill/>
            <a:ln w="9525">
              <a:noFill/>
            </a:ln>
          </p:spPr>
          <p:txBody>
            <a:bodyPr/>
            <a:p>
              <a:endParaRPr lang="zh-CN" altLang="en-US"/>
            </a:p>
          </p:txBody>
        </p:sp>
      </p:grpSp>
      <p:grpSp>
        <p:nvGrpSpPr>
          <p:cNvPr id="24860" name="组合 309"/>
          <p:cNvGrpSpPr>
            <a:grpSpLocks noChangeAspect="1"/>
          </p:cNvGrpSpPr>
          <p:nvPr/>
        </p:nvGrpSpPr>
        <p:grpSpPr>
          <a:xfrm>
            <a:off x="5421313" y="4452938"/>
            <a:ext cx="319087" cy="560387"/>
            <a:chOff x="2948742" y="1375419"/>
            <a:chExt cx="179595" cy="315598"/>
          </a:xfrm>
        </p:grpSpPr>
        <p:sp>
          <p:nvSpPr>
            <p:cNvPr id="24861" name="Freeform 1042"/>
            <p:cNvSpPr/>
            <p:nvPr/>
          </p:nvSpPr>
          <p:spPr>
            <a:xfrm>
              <a:off x="2948742" y="1375419"/>
              <a:ext cx="179595" cy="315598"/>
            </a:xfrm>
            <a:custGeom>
              <a:avLst/>
              <a:gdLst/>
              <a:ahLst/>
              <a:cxnLst>
                <a:cxn ang="0">
                  <a:pos x="156887" y="0"/>
                </a:cxn>
                <a:cxn ang="0">
                  <a:pos x="24771" y="0"/>
                </a:cxn>
                <a:cxn ang="0">
                  <a:pos x="0" y="22690"/>
                </a:cxn>
                <a:cxn ang="0">
                  <a:pos x="0" y="290845"/>
                </a:cxn>
                <a:cxn ang="0">
                  <a:pos x="24771" y="315598"/>
                </a:cxn>
                <a:cxn ang="0">
                  <a:pos x="156887" y="315598"/>
                </a:cxn>
                <a:cxn ang="0">
                  <a:pos x="179595" y="290845"/>
                </a:cxn>
                <a:cxn ang="0">
                  <a:pos x="179595" y="22690"/>
                </a:cxn>
                <a:cxn ang="0">
                  <a:pos x="156887" y="0"/>
                </a:cxn>
              </a:cxnLst>
              <a:pathLst>
                <a:path w="87" h="153">
                  <a:moveTo>
                    <a:pt x="76" y="0"/>
                  </a:moveTo>
                  <a:cubicBezTo>
                    <a:pt x="12" y="0"/>
                    <a:pt x="12" y="0"/>
                    <a:pt x="12" y="0"/>
                  </a:cubicBezTo>
                  <a:cubicBezTo>
                    <a:pt x="5" y="0"/>
                    <a:pt x="0" y="5"/>
                    <a:pt x="0" y="11"/>
                  </a:cubicBezTo>
                  <a:cubicBezTo>
                    <a:pt x="0" y="141"/>
                    <a:pt x="0" y="141"/>
                    <a:pt x="0" y="141"/>
                  </a:cubicBezTo>
                  <a:cubicBezTo>
                    <a:pt x="0" y="148"/>
                    <a:pt x="5" y="153"/>
                    <a:pt x="12" y="153"/>
                  </a:cubicBezTo>
                  <a:cubicBezTo>
                    <a:pt x="76" y="153"/>
                    <a:pt x="76" y="153"/>
                    <a:pt x="76" y="153"/>
                  </a:cubicBezTo>
                  <a:cubicBezTo>
                    <a:pt x="82" y="153"/>
                    <a:pt x="87" y="148"/>
                    <a:pt x="87" y="141"/>
                  </a:cubicBezTo>
                  <a:cubicBezTo>
                    <a:pt x="87" y="11"/>
                    <a:pt x="87" y="11"/>
                    <a:pt x="87" y="11"/>
                  </a:cubicBezTo>
                  <a:cubicBezTo>
                    <a:pt x="87" y="5"/>
                    <a:pt x="82" y="0"/>
                    <a:pt x="76" y="0"/>
                  </a:cubicBezTo>
                </a:path>
              </a:pathLst>
            </a:custGeom>
            <a:solidFill>
              <a:srgbClr val="EAE8DB"/>
            </a:solidFill>
            <a:ln w="9525">
              <a:noFill/>
            </a:ln>
          </p:spPr>
          <p:txBody>
            <a:bodyPr/>
            <a:p>
              <a:endParaRPr lang="zh-CN" altLang="en-US"/>
            </a:p>
          </p:txBody>
        </p:sp>
        <p:sp>
          <p:nvSpPr>
            <p:cNvPr id="24862" name="Rectangle 1043"/>
            <p:cNvSpPr/>
            <p:nvPr/>
          </p:nvSpPr>
          <p:spPr>
            <a:xfrm>
              <a:off x="2967922" y="1414650"/>
              <a:ext cx="142106" cy="204006"/>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63" name="Rectangle 1044"/>
            <p:cNvSpPr/>
            <p:nvPr/>
          </p:nvSpPr>
          <p:spPr>
            <a:xfrm>
              <a:off x="2967922" y="1414650"/>
              <a:ext cx="142106" cy="204006"/>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64" name="Freeform 1045"/>
            <p:cNvSpPr/>
            <p:nvPr/>
          </p:nvSpPr>
          <p:spPr>
            <a:xfrm>
              <a:off x="2967922" y="1414650"/>
              <a:ext cx="142106" cy="204006"/>
            </a:xfrm>
            <a:custGeom>
              <a:avLst/>
              <a:gdLst/>
              <a:ahLst/>
              <a:cxnLst>
                <a:cxn ang="0">
                  <a:pos x="142106" y="0"/>
                </a:cxn>
                <a:cxn ang="0">
                  <a:pos x="0" y="0"/>
                </a:cxn>
                <a:cxn ang="0">
                  <a:pos x="0" y="204006"/>
                </a:cxn>
                <a:cxn ang="0">
                  <a:pos x="142106" y="0"/>
                </a:cxn>
              </a:cxnLst>
              <a:pathLst>
                <a:path w="163" h="234">
                  <a:moveTo>
                    <a:pt x="163" y="0"/>
                  </a:moveTo>
                  <a:lnTo>
                    <a:pt x="0" y="0"/>
                  </a:lnTo>
                  <a:lnTo>
                    <a:pt x="0" y="234"/>
                  </a:lnTo>
                  <a:lnTo>
                    <a:pt x="163" y="0"/>
                  </a:lnTo>
                  <a:close/>
                </a:path>
              </a:pathLst>
            </a:custGeom>
            <a:solidFill>
              <a:srgbClr val="4E4C4F"/>
            </a:solidFill>
            <a:ln w="9525">
              <a:noFill/>
            </a:ln>
          </p:spPr>
          <p:txBody>
            <a:bodyPr/>
            <a:p>
              <a:endParaRPr lang="zh-CN" altLang="en-US"/>
            </a:p>
          </p:txBody>
        </p:sp>
        <p:sp>
          <p:nvSpPr>
            <p:cNvPr id="24865" name="Freeform 1046"/>
            <p:cNvSpPr/>
            <p:nvPr/>
          </p:nvSpPr>
          <p:spPr>
            <a:xfrm>
              <a:off x="2967922" y="1414650"/>
              <a:ext cx="142106" cy="204006"/>
            </a:xfrm>
            <a:custGeom>
              <a:avLst/>
              <a:gdLst/>
              <a:ahLst/>
              <a:cxnLst>
                <a:cxn ang="0">
                  <a:pos x="142106" y="0"/>
                </a:cxn>
                <a:cxn ang="0">
                  <a:pos x="0" y="0"/>
                </a:cxn>
                <a:cxn ang="0">
                  <a:pos x="0" y="204006"/>
                </a:cxn>
                <a:cxn ang="0">
                  <a:pos x="142106" y="0"/>
                </a:cxn>
              </a:cxnLst>
              <a:pathLst>
                <a:path w="163" h="234">
                  <a:moveTo>
                    <a:pt x="163" y="0"/>
                  </a:moveTo>
                  <a:lnTo>
                    <a:pt x="0" y="0"/>
                  </a:lnTo>
                  <a:lnTo>
                    <a:pt x="0" y="234"/>
                  </a:lnTo>
                  <a:lnTo>
                    <a:pt x="163" y="0"/>
                  </a:lnTo>
                </a:path>
              </a:pathLst>
            </a:custGeom>
            <a:noFill/>
            <a:ln w="9525">
              <a:noFill/>
            </a:ln>
          </p:spPr>
          <p:txBody>
            <a:bodyPr/>
            <a:p>
              <a:endParaRPr lang="zh-CN" altLang="en-US"/>
            </a:p>
          </p:txBody>
        </p:sp>
        <p:sp>
          <p:nvSpPr>
            <p:cNvPr id="24866" name="Rectangle 1047"/>
            <p:cNvSpPr/>
            <p:nvPr/>
          </p:nvSpPr>
          <p:spPr>
            <a:xfrm>
              <a:off x="3008897" y="1391983"/>
              <a:ext cx="60155" cy="6103"/>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67" name="Oval 1048"/>
            <p:cNvSpPr/>
            <p:nvPr/>
          </p:nvSpPr>
          <p:spPr>
            <a:xfrm>
              <a:off x="3087361" y="1390240"/>
              <a:ext cx="10462" cy="12205"/>
            </a:xfrm>
            <a:prstGeom prst="ellipse">
              <a:avLst/>
            </a:prstGeom>
            <a:solidFill>
              <a:srgbClr val="F75A92"/>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68" name="Oval 1049"/>
            <p:cNvSpPr/>
            <p:nvPr/>
          </p:nvSpPr>
          <p:spPr>
            <a:xfrm>
              <a:off x="3025462" y="1641323"/>
              <a:ext cx="28770" cy="31385"/>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869" name="组合 318"/>
          <p:cNvGrpSpPr>
            <a:grpSpLocks noChangeAspect="1"/>
          </p:cNvGrpSpPr>
          <p:nvPr/>
        </p:nvGrpSpPr>
        <p:grpSpPr>
          <a:xfrm>
            <a:off x="4429125" y="4452938"/>
            <a:ext cx="409575" cy="560387"/>
            <a:chOff x="3413421" y="1355367"/>
            <a:chExt cx="246725" cy="337394"/>
          </a:xfrm>
        </p:grpSpPr>
        <p:sp>
          <p:nvSpPr>
            <p:cNvPr id="24870" name="Freeform 1050"/>
            <p:cNvSpPr/>
            <p:nvPr/>
          </p:nvSpPr>
          <p:spPr>
            <a:xfrm>
              <a:off x="3413421" y="1355367"/>
              <a:ext cx="246725" cy="337394"/>
            </a:xfrm>
            <a:custGeom>
              <a:avLst/>
              <a:gdLst/>
              <a:ahLst/>
              <a:cxnLst>
                <a:cxn ang="0">
                  <a:pos x="224108" y="0"/>
                </a:cxn>
                <a:cxn ang="0">
                  <a:pos x="22616" y="0"/>
                </a:cxn>
                <a:cxn ang="0">
                  <a:pos x="0" y="22630"/>
                </a:cxn>
                <a:cxn ang="0">
                  <a:pos x="0" y="314763"/>
                </a:cxn>
                <a:cxn ang="0">
                  <a:pos x="22616" y="337394"/>
                </a:cxn>
                <a:cxn ang="0">
                  <a:pos x="224108" y="337394"/>
                </a:cxn>
                <a:cxn ang="0">
                  <a:pos x="246725" y="314763"/>
                </a:cxn>
                <a:cxn ang="0">
                  <a:pos x="246725" y="22630"/>
                </a:cxn>
                <a:cxn ang="0">
                  <a:pos x="224108" y="0"/>
                </a:cxn>
              </a:cxnLst>
              <a:pathLst>
                <a:path w="120" h="164">
                  <a:moveTo>
                    <a:pt x="109" y="0"/>
                  </a:moveTo>
                  <a:cubicBezTo>
                    <a:pt x="11" y="0"/>
                    <a:pt x="11" y="0"/>
                    <a:pt x="11" y="0"/>
                  </a:cubicBezTo>
                  <a:cubicBezTo>
                    <a:pt x="5" y="0"/>
                    <a:pt x="0" y="5"/>
                    <a:pt x="0" y="11"/>
                  </a:cubicBezTo>
                  <a:cubicBezTo>
                    <a:pt x="0" y="153"/>
                    <a:pt x="0" y="153"/>
                    <a:pt x="0" y="153"/>
                  </a:cubicBezTo>
                  <a:cubicBezTo>
                    <a:pt x="0" y="159"/>
                    <a:pt x="5" y="164"/>
                    <a:pt x="11" y="164"/>
                  </a:cubicBezTo>
                  <a:cubicBezTo>
                    <a:pt x="109" y="164"/>
                    <a:pt x="109" y="164"/>
                    <a:pt x="109" y="164"/>
                  </a:cubicBezTo>
                  <a:cubicBezTo>
                    <a:pt x="115" y="164"/>
                    <a:pt x="120" y="159"/>
                    <a:pt x="120" y="153"/>
                  </a:cubicBezTo>
                  <a:cubicBezTo>
                    <a:pt x="120" y="11"/>
                    <a:pt x="120" y="11"/>
                    <a:pt x="120" y="11"/>
                  </a:cubicBezTo>
                  <a:cubicBezTo>
                    <a:pt x="120" y="5"/>
                    <a:pt x="115" y="0"/>
                    <a:pt x="109" y="0"/>
                  </a:cubicBezTo>
                </a:path>
              </a:pathLst>
            </a:custGeom>
            <a:solidFill>
              <a:srgbClr val="F75A92"/>
            </a:solidFill>
            <a:ln w="9525">
              <a:noFill/>
            </a:ln>
          </p:spPr>
          <p:txBody>
            <a:bodyPr/>
            <a:p>
              <a:endParaRPr lang="zh-CN" altLang="en-US"/>
            </a:p>
          </p:txBody>
        </p:sp>
        <p:sp>
          <p:nvSpPr>
            <p:cNvPr id="24871" name="Rectangle 1051"/>
            <p:cNvSpPr/>
            <p:nvPr/>
          </p:nvSpPr>
          <p:spPr>
            <a:xfrm>
              <a:off x="3436089" y="1381521"/>
              <a:ext cx="201390" cy="264161"/>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72" name="Rectangle 1052"/>
            <p:cNvSpPr/>
            <p:nvPr/>
          </p:nvSpPr>
          <p:spPr>
            <a:xfrm>
              <a:off x="3436089" y="1381521"/>
              <a:ext cx="201390" cy="264161"/>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73" name="Freeform 1053"/>
            <p:cNvSpPr/>
            <p:nvPr/>
          </p:nvSpPr>
          <p:spPr>
            <a:xfrm>
              <a:off x="3436089" y="1381521"/>
              <a:ext cx="201390" cy="264161"/>
            </a:xfrm>
            <a:custGeom>
              <a:avLst/>
              <a:gdLst/>
              <a:ahLst/>
              <a:cxnLst>
                <a:cxn ang="0">
                  <a:pos x="201390" y="0"/>
                </a:cxn>
                <a:cxn ang="0">
                  <a:pos x="0" y="0"/>
                </a:cxn>
                <a:cxn ang="0">
                  <a:pos x="0" y="264161"/>
                </a:cxn>
                <a:cxn ang="0">
                  <a:pos x="0" y="264161"/>
                </a:cxn>
                <a:cxn ang="0">
                  <a:pos x="0" y="0"/>
                </a:cxn>
                <a:cxn ang="0">
                  <a:pos x="201390" y="0"/>
                </a:cxn>
              </a:cxnLst>
              <a:pathLst>
                <a:path w="231" h="303">
                  <a:moveTo>
                    <a:pt x="231" y="0"/>
                  </a:moveTo>
                  <a:lnTo>
                    <a:pt x="0" y="0"/>
                  </a:lnTo>
                  <a:lnTo>
                    <a:pt x="0" y="303"/>
                  </a:lnTo>
                  <a:lnTo>
                    <a:pt x="0" y="303"/>
                  </a:lnTo>
                  <a:lnTo>
                    <a:pt x="0" y="0"/>
                  </a:lnTo>
                  <a:lnTo>
                    <a:pt x="231" y="0"/>
                  </a:lnTo>
                  <a:close/>
                </a:path>
              </a:pathLst>
            </a:custGeom>
            <a:solidFill>
              <a:srgbClr val="F56C9B"/>
            </a:solidFill>
            <a:ln w="9525">
              <a:noFill/>
            </a:ln>
          </p:spPr>
          <p:txBody>
            <a:bodyPr/>
            <a:p>
              <a:endParaRPr lang="zh-CN" altLang="en-US"/>
            </a:p>
          </p:txBody>
        </p:sp>
        <p:sp>
          <p:nvSpPr>
            <p:cNvPr id="24874" name="Freeform 1054"/>
            <p:cNvSpPr/>
            <p:nvPr/>
          </p:nvSpPr>
          <p:spPr>
            <a:xfrm>
              <a:off x="3436089" y="1381521"/>
              <a:ext cx="201390" cy="264161"/>
            </a:xfrm>
            <a:custGeom>
              <a:avLst/>
              <a:gdLst/>
              <a:ahLst/>
              <a:cxnLst>
                <a:cxn ang="0">
                  <a:pos x="201390" y="0"/>
                </a:cxn>
                <a:cxn ang="0">
                  <a:pos x="0" y="0"/>
                </a:cxn>
                <a:cxn ang="0">
                  <a:pos x="0" y="264161"/>
                </a:cxn>
                <a:cxn ang="0">
                  <a:pos x="0" y="264161"/>
                </a:cxn>
                <a:cxn ang="0">
                  <a:pos x="0" y="0"/>
                </a:cxn>
                <a:cxn ang="0">
                  <a:pos x="201390" y="0"/>
                </a:cxn>
              </a:cxnLst>
              <a:pathLst>
                <a:path w="231" h="303">
                  <a:moveTo>
                    <a:pt x="231" y="0"/>
                  </a:moveTo>
                  <a:lnTo>
                    <a:pt x="0" y="0"/>
                  </a:lnTo>
                  <a:lnTo>
                    <a:pt x="0" y="303"/>
                  </a:lnTo>
                  <a:lnTo>
                    <a:pt x="0" y="303"/>
                  </a:lnTo>
                  <a:lnTo>
                    <a:pt x="0" y="0"/>
                  </a:lnTo>
                  <a:lnTo>
                    <a:pt x="231" y="0"/>
                  </a:lnTo>
                </a:path>
              </a:pathLst>
            </a:custGeom>
            <a:noFill/>
            <a:ln w="9525">
              <a:noFill/>
            </a:ln>
          </p:spPr>
          <p:txBody>
            <a:bodyPr/>
            <a:p>
              <a:endParaRPr lang="zh-CN" altLang="en-US"/>
            </a:p>
          </p:txBody>
        </p:sp>
        <p:sp>
          <p:nvSpPr>
            <p:cNvPr id="24875" name="Freeform 1055"/>
            <p:cNvSpPr/>
            <p:nvPr/>
          </p:nvSpPr>
          <p:spPr>
            <a:xfrm>
              <a:off x="3436089" y="1381521"/>
              <a:ext cx="201390" cy="264161"/>
            </a:xfrm>
            <a:custGeom>
              <a:avLst/>
              <a:gdLst/>
              <a:ahLst/>
              <a:cxnLst>
                <a:cxn ang="0">
                  <a:pos x="201390" y="0"/>
                </a:cxn>
                <a:cxn ang="0">
                  <a:pos x="0" y="0"/>
                </a:cxn>
                <a:cxn ang="0">
                  <a:pos x="0" y="264161"/>
                </a:cxn>
                <a:cxn ang="0">
                  <a:pos x="201390" y="0"/>
                </a:cxn>
              </a:cxnLst>
              <a:pathLst>
                <a:path w="231" h="303">
                  <a:moveTo>
                    <a:pt x="231" y="0"/>
                  </a:moveTo>
                  <a:lnTo>
                    <a:pt x="0" y="0"/>
                  </a:lnTo>
                  <a:lnTo>
                    <a:pt x="0" y="303"/>
                  </a:lnTo>
                  <a:lnTo>
                    <a:pt x="231" y="0"/>
                  </a:lnTo>
                  <a:close/>
                </a:path>
              </a:pathLst>
            </a:custGeom>
            <a:solidFill>
              <a:srgbClr val="4E4C4F"/>
            </a:solidFill>
            <a:ln w="9525">
              <a:noFill/>
            </a:ln>
          </p:spPr>
          <p:txBody>
            <a:bodyPr/>
            <a:p>
              <a:endParaRPr lang="zh-CN" altLang="en-US"/>
            </a:p>
          </p:txBody>
        </p:sp>
        <p:sp>
          <p:nvSpPr>
            <p:cNvPr id="24876" name="Freeform 1056"/>
            <p:cNvSpPr/>
            <p:nvPr/>
          </p:nvSpPr>
          <p:spPr>
            <a:xfrm>
              <a:off x="3436089" y="1381521"/>
              <a:ext cx="201390" cy="264161"/>
            </a:xfrm>
            <a:custGeom>
              <a:avLst/>
              <a:gdLst/>
              <a:ahLst/>
              <a:cxnLst>
                <a:cxn ang="0">
                  <a:pos x="201390" y="0"/>
                </a:cxn>
                <a:cxn ang="0">
                  <a:pos x="0" y="0"/>
                </a:cxn>
                <a:cxn ang="0">
                  <a:pos x="0" y="264161"/>
                </a:cxn>
                <a:cxn ang="0">
                  <a:pos x="201390" y="0"/>
                </a:cxn>
              </a:cxnLst>
              <a:pathLst>
                <a:path w="231" h="303">
                  <a:moveTo>
                    <a:pt x="231" y="0"/>
                  </a:moveTo>
                  <a:lnTo>
                    <a:pt x="0" y="0"/>
                  </a:lnTo>
                  <a:lnTo>
                    <a:pt x="0" y="303"/>
                  </a:lnTo>
                  <a:lnTo>
                    <a:pt x="231" y="0"/>
                  </a:lnTo>
                </a:path>
              </a:pathLst>
            </a:custGeom>
            <a:noFill/>
            <a:ln w="9525">
              <a:noFill/>
            </a:ln>
          </p:spPr>
          <p:txBody>
            <a:bodyPr/>
            <a:p>
              <a:endParaRPr lang="zh-CN" altLang="en-US"/>
            </a:p>
          </p:txBody>
        </p:sp>
        <p:sp>
          <p:nvSpPr>
            <p:cNvPr id="24877" name="Oval 1057"/>
            <p:cNvSpPr/>
            <p:nvPr/>
          </p:nvSpPr>
          <p:spPr>
            <a:xfrm>
              <a:off x="3448294" y="1363213"/>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78" name="Oval 1058"/>
            <p:cNvSpPr/>
            <p:nvPr/>
          </p:nvSpPr>
          <p:spPr>
            <a:xfrm>
              <a:off x="3522399" y="1653529"/>
              <a:ext cx="28770" cy="27026"/>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879" name="组合 328"/>
          <p:cNvGrpSpPr>
            <a:grpSpLocks noChangeAspect="1"/>
          </p:cNvGrpSpPr>
          <p:nvPr/>
        </p:nvGrpSpPr>
        <p:grpSpPr>
          <a:xfrm>
            <a:off x="3451225" y="4452938"/>
            <a:ext cx="650875" cy="560387"/>
            <a:chOff x="3889435" y="1431215"/>
            <a:chExt cx="306880" cy="264162"/>
          </a:xfrm>
        </p:grpSpPr>
        <p:sp>
          <p:nvSpPr>
            <p:cNvPr id="24880" name="Freeform 1059"/>
            <p:cNvSpPr/>
            <p:nvPr/>
          </p:nvSpPr>
          <p:spPr>
            <a:xfrm>
              <a:off x="3889435" y="1431215"/>
              <a:ext cx="306880" cy="208365"/>
            </a:xfrm>
            <a:custGeom>
              <a:avLst/>
              <a:gdLst/>
              <a:ahLst/>
              <a:cxnLst>
                <a:cxn ang="0">
                  <a:pos x="306880" y="195986"/>
                </a:cxn>
                <a:cxn ang="0">
                  <a:pos x="294522" y="208365"/>
                </a:cxn>
                <a:cxn ang="0">
                  <a:pos x="12357" y="208365"/>
                </a:cxn>
                <a:cxn ang="0">
                  <a:pos x="0" y="195986"/>
                </a:cxn>
                <a:cxn ang="0">
                  <a:pos x="0" y="12378"/>
                </a:cxn>
                <a:cxn ang="0">
                  <a:pos x="12357" y="0"/>
                </a:cxn>
                <a:cxn ang="0">
                  <a:pos x="294522" y="0"/>
                </a:cxn>
                <a:cxn ang="0">
                  <a:pos x="306880" y="12378"/>
                </a:cxn>
                <a:cxn ang="0">
                  <a:pos x="306880" y="195986"/>
                </a:cxn>
              </a:cxnLst>
              <a:pathLst>
                <a:path w="149" h="101">
                  <a:moveTo>
                    <a:pt x="149" y="95"/>
                  </a:moveTo>
                  <a:cubicBezTo>
                    <a:pt x="149" y="98"/>
                    <a:pt x="146" y="101"/>
                    <a:pt x="143" y="101"/>
                  </a:cubicBezTo>
                  <a:cubicBezTo>
                    <a:pt x="6" y="101"/>
                    <a:pt x="6" y="101"/>
                    <a:pt x="6" y="101"/>
                  </a:cubicBezTo>
                  <a:cubicBezTo>
                    <a:pt x="3" y="101"/>
                    <a:pt x="0" y="98"/>
                    <a:pt x="0" y="95"/>
                  </a:cubicBezTo>
                  <a:cubicBezTo>
                    <a:pt x="0" y="6"/>
                    <a:pt x="0" y="6"/>
                    <a:pt x="0" y="6"/>
                  </a:cubicBezTo>
                  <a:cubicBezTo>
                    <a:pt x="0" y="2"/>
                    <a:pt x="3" y="0"/>
                    <a:pt x="6" y="0"/>
                  </a:cubicBezTo>
                  <a:cubicBezTo>
                    <a:pt x="143" y="0"/>
                    <a:pt x="143" y="0"/>
                    <a:pt x="143" y="0"/>
                  </a:cubicBezTo>
                  <a:cubicBezTo>
                    <a:pt x="146" y="0"/>
                    <a:pt x="149" y="2"/>
                    <a:pt x="149" y="6"/>
                  </a:cubicBezTo>
                  <a:cubicBezTo>
                    <a:pt x="149" y="95"/>
                    <a:pt x="149" y="95"/>
                    <a:pt x="149" y="95"/>
                  </a:cubicBezTo>
                </a:path>
              </a:pathLst>
            </a:custGeom>
            <a:solidFill>
              <a:srgbClr val="EAE8DB"/>
            </a:solidFill>
            <a:ln w="9525">
              <a:noFill/>
            </a:ln>
          </p:spPr>
          <p:txBody>
            <a:bodyPr/>
            <a:p>
              <a:endParaRPr lang="zh-CN" altLang="en-US"/>
            </a:p>
          </p:txBody>
        </p:sp>
        <p:sp>
          <p:nvSpPr>
            <p:cNvPr id="24881" name="Rectangle 1060"/>
            <p:cNvSpPr/>
            <p:nvPr/>
          </p:nvSpPr>
          <p:spPr>
            <a:xfrm>
              <a:off x="4007130" y="1639580"/>
              <a:ext cx="77592" cy="39232"/>
            </a:xfrm>
            <a:prstGeom prst="rect">
              <a:avLst/>
            </a:prstGeom>
            <a:solidFill>
              <a:srgbClr val="C3C3C4"/>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82" name="Rectangle 1061"/>
            <p:cNvSpPr/>
            <p:nvPr/>
          </p:nvSpPr>
          <p:spPr>
            <a:xfrm>
              <a:off x="3905999" y="1446036"/>
              <a:ext cx="273751" cy="178723"/>
            </a:xfrm>
            <a:prstGeom prst="rect">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83" name="Rectangle 1062"/>
            <p:cNvSpPr/>
            <p:nvPr/>
          </p:nvSpPr>
          <p:spPr>
            <a:xfrm>
              <a:off x="3905999" y="1446036"/>
              <a:ext cx="273751" cy="178723"/>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84" name="Freeform 1063"/>
            <p:cNvSpPr/>
            <p:nvPr/>
          </p:nvSpPr>
          <p:spPr>
            <a:xfrm>
              <a:off x="3905999" y="1446036"/>
              <a:ext cx="273751" cy="178723"/>
            </a:xfrm>
            <a:custGeom>
              <a:avLst/>
              <a:gdLst/>
              <a:ahLst/>
              <a:cxnLst>
                <a:cxn ang="0">
                  <a:pos x="273751" y="0"/>
                </a:cxn>
                <a:cxn ang="0">
                  <a:pos x="0" y="0"/>
                </a:cxn>
                <a:cxn ang="0">
                  <a:pos x="0" y="178723"/>
                </a:cxn>
                <a:cxn ang="0">
                  <a:pos x="0" y="178723"/>
                </a:cxn>
                <a:cxn ang="0">
                  <a:pos x="0" y="0"/>
                </a:cxn>
                <a:cxn ang="0">
                  <a:pos x="273751" y="0"/>
                </a:cxn>
              </a:cxnLst>
              <a:pathLst>
                <a:path w="314" h="205">
                  <a:moveTo>
                    <a:pt x="314" y="0"/>
                  </a:moveTo>
                  <a:lnTo>
                    <a:pt x="0" y="0"/>
                  </a:lnTo>
                  <a:lnTo>
                    <a:pt x="0" y="205"/>
                  </a:lnTo>
                  <a:lnTo>
                    <a:pt x="0" y="205"/>
                  </a:lnTo>
                  <a:lnTo>
                    <a:pt x="0" y="0"/>
                  </a:lnTo>
                  <a:lnTo>
                    <a:pt x="314" y="0"/>
                  </a:lnTo>
                  <a:close/>
                </a:path>
              </a:pathLst>
            </a:custGeom>
            <a:solidFill>
              <a:srgbClr val="EAE8DB"/>
            </a:solidFill>
            <a:ln w="9525">
              <a:noFill/>
            </a:ln>
          </p:spPr>
          <p:txBody>
            <a:bodyPr/>
            <a:p>
              <a:endParaRPr lang="zh-CN" altLang="en-US"/>
            </a:p>
          </p:txBody>
        </p:sp>
        <p:sp>
          <p:nvSpPr>
            <p:cNvPr id="24885" name="Freeform 1064"/>
            <p:cNvSpPr/>
            <p:nvPr/>
          </p:nvSpPr>
          <p:spPr>
            <a:xfrm>
              <a:off x="3905999" y="1446036"/>
              <a:ext cx="273751" cy="178723"/>
            </a:xfrm>
            <a:custGeom>
              <a:avLst/>
              <a:gdLst/>
              <a:ahLst/>
              <a:cxnLst>
                <a:cxn ang="0">
                  <a:pos x="273751" y="0"/>
                </a:cxn>
                <a:cxn ang="0">
                  <a:pos x="0" y="0"/>
                </a:cxn>
                <a:cxn ang="0">
                  <a:pos x="0" y="178723"/>
                </a:cxn>
                <a:cxn ang="0">
                  <a:pos x="0" y="178723"/>
                </a:cxn>
                <a:cxn ang="0">
                  <a:pos x="0" y="0"/>
                </a:cxn>
                <a:cxn ang="0">
                  <a:pos x="273751" y="0"/>
                </a:cxn>
              </a:cxnLst>
              <a:pathLst>
                <a:path w="314" h="205">
                  <a:moveTo>
                    <a:pt x="314" y="0"/>
                  </a:moveTo>
                  <a:lnTo>
                    <a:pt x="0" y="0"/>
                  </a:lnTo>
                  <a:lnTo>
                    <a:pt x="0" y="205"/>
                  </a:lnTo>
                  <a:lnTo>
                    <a:pt x="0" y="205"/>
                  </a:lnTo>
                  <a:lnTo>
                    <a:pt x="0" y="0"/>
                  </a:lnTo>
                  <a:lnTo>
                    <a:pt x="314" y="0"/>
                  </a:lnTo>
                </a:path>
              </a:pathLst>
            </a:custGeom>
            <a:noFill/>
            <a:ln w="9525">
              <a:noFill/>
            </a:ln>
          </p:spPr>
          <p:txBody>
            <a:bodyPr/>
            <a:p>
              <a:endParaRPr lang="zh-CN" altLang="en-US"/>
            </a:p>
          </p:txBody>
        </p:sp>
        <p:sp>
          <p:nvSpPr>
            <p:cNvPr id="24886" name="Freeform 1065"/>
            <p:cNvSpPr/>
            <p:nvPr/>
          </p:nvSpPr>
          <p:spPr>
            <a:xfrm>
              <a:off x="3905999" y="1446036"/>
              <a:ext cx="273751" cy="178723"/>
            </a:xfrm>
            <a:custGeom>
              <a:avLst/>
              <a:gdLst/>
              <a:ahLst/>
              <a:cxnLst>
                <a:cxn ang="0">
                  <a:pos x="273751" y="0"/>
                </a:cxn>
                <a:cxn ang="0">
                  <a:pos x="0" y="0"/>
                </a:cxn>
                <a:cxn ang="0">
                  <a:pos x="0" y="178723"/>
                </a:cxn>
                <a:cxn ang="0">
                  <a:pos x="273751" y="0"/>
                </a:cxn>
              </a:cxnLst>
              <a:pathLst>
                <a:path w="314" h="205">
                  <a:moveTo>
                    <a:pt x="314" y="0"/>
                  </a:moveTo>
                  <a:lnTo>
                    <a:pt x="0" y="0"/>
                  </a:lnTo>
                  <a:lnTo>
                    <a:pt x="0" y="205"/>
                  </a:lnTo>
                  <a:lnTo>
                    <a:pt x="314" y="0"/>
                  </a:lnTo>
                  <a:close/>
                </a:path>
              </a:pathLst>
            </a:custGeom>
            <a:solidFill>
              <a:srgbClr val="575557"/>
            </a:solidFill>
            <a:ln w="9525">
              <a:noFill/>
            </a:ln>
          </p:spPr>
          <p:txBody>
            <a:bodyPr/>
            <a:p>
              <a:endParaRPr lang="zh-CN" altLang="en-US"/>
            </a:p>
          </p:txBody>
        </p:sp>
        <p:sp>
          <p:nvSpPr>
            <p:cNvPr id="24887" name="Freeform 1066"/>
            <p:cNvSpPr/>
            <p:nvPr/>
          </p:nvSpPr>
          <p:spPr>
            <a:xfrm>
              <a:off x="3905999" y="1446036"/>
              <a:ext cx="273751" cy="178723"/>
            </a:xfrm>
            <a:custGeom>
              <a:avLst/>
              <a:gdLst/>
              <a:ahLst/>
              <a:cxnLst>
                <a:cxn ang="0">
                  <a:pos x="273751" y="0"/>
                </a:cxn>
                <a:cxn ang="0">
                  <a:pos x="0" y="0"/>
                </a:cxn>
                <a:cxn ang="0">
                  <a:pos x="0" y="178723"/>
                </a:cxn>
                <a:cxn ang="0">
                  <a:pos x="273751" y="0"/>
                </a:cxn>
              </a:cxnLst>
              <a:pathLst>
                <a:path w="314" h="205">
                  <a:moveTo>
                    <a:pt x="314" y="0"/>
                  </a:moveTo>
                  <a:lnTo>
                    <a:pt x="0" y="0"/>
                  </a:lnTo>
                  <a:lnTo>
                    <a:pt x="0" y="205"/>
                  </a:lnTo>
                  <a:lnTo>
                    <a:pt x="314" y="0"/>
                  </a:lnTo>
                </a:path>
              </a:pathLst>
            </a:custGeom>
            <a:noFill/>
            <a:ln w="9525">
              <a:noFill/>
            </a:ln>
          </p:spPr>
          <p:txBody>
            <a:bodyPr/>
            <a:p>
              <a:endParaRPr lang="zh-CN" altLang="en-US"/>
            </a:p>
          </p:txBody>
        </p:sp>
        <p:sp>
          <p:nvSpPr>
            <p:cNvPr id="24888" name="Freeform 1067"/>
            <p:cNvSpPr/>
            <p:nvPr/>
          </p:nvSpPr>
          <p:spPr>
            <a:xfrm>
              <a:off x="3992309" y="1678812"/>
              <a:ext cx="107234" cy="16565"/>
            </a:xfrm>
            <a:custGeom>
              <a:avLst/>
              <a:gdLst/>
              <a:ahLst/>
              <a:cxnLst>
                <a:cxn ang="0">
                  <a:pos x="107234" y="16565"/>
                </a:cxn>
                <a:cxn ang="0">
                  <a:pos x="2062" y="16565"/>
                </a:cxn>
                <a:cxn ang="0">
                  <a:pos x="14435" y="0"/>
                </a:cxn>
                <a:cxn ang="0">
                  <a:pos x="92798" y="0"/>
                </a:cxn>
                <a:cxn ang="0">
                  <a:pos x="107234" y="16565"/>
                </a:cxn>
              </a:cxnLst>
              <a:pathLst>
                <a:path w="52" h="8">
                  <a:moveTo>
                    <a:pt x="52" y="8"/>
                  </a:moveTo>
                  <a:cubicBezTo>
                    <a:pt x="1" y="8"/>
                    <a:pt x="1" y="8"/>
                    <a:pt x="1" y="8"/>
                  </a:cubicBezTo>
                  <a:cubicBezTo>
                    <a:pt x="1" y="8"/>
                    <a:pt x="0" y="0"/>
                    <a:pt x="7" y="0"/>
                  </a:cubicBezTo>
                  <a:cubicBezTo>
                    <a:pt x="15" y="0"/>
                    <a:pt x="40" y="0"/>
                    <a:pt x="45" y="0"/>
                  </a:cubicBezTo>
                  <a:cubicBezTo>
                    <a:pt x="51" y="0"/>
                    <a:pt x="52" y="8"/>
                    <a:pt x="52" y="8"/>
                  </a:cubicBezTo>
                  <a:close/>
                </a:path>
              </a:pathLst>
            </a:custGeom>
            <a:solidFill>
              <a:srgbClr val="EAE8DB"/>
            </a:solidFill>
            <a:ln w="9525">
              <a:noFill/>
            </a:ln>
          </p:spPr>
          <p:txBody>
            <a:bodyPr/>
            <a:p>
              <a:endParaRPr lang="zh-CN" altLang="en-US"/>
            </a:p>
          </p:txBody>
        </p:sp>
      </p:grpSp>
      <p:grpSp>
        <p:nvGrpSpPr>
          <p:cNvPr id="24889" name="组合 338"/>
          <p:cNvGrpSpPr/>
          <p:nvPr/>
        </p:nvGrpSpPr>
        <p:grpSpPr>
          <a:xfrm>
            <a:off x="7299325" y="4440238"/>
            <a:ext cx="590550" cy="584200"/>
            <a:chOff x="4913822" y="1420753"/>
            <a:chExt cx="278110" cy="274623"/>
          </a:xfrm>
        </p:grpSpPr>
        <p:sp>
          <p:nvSpPr>
            <p:cNvPr id="24890" name="Freeform 1073"/>
            <p:cNvSpPr/>
            <p:nvPr/>
          </p:nvSpPr>
          <p:spPr>
            <a:xfrm>
              <a:off x="4977464" y="1420753"/>
              <a:ext cx="182210" cy="88926"/>
            </a:xfrm>
            <a:custGeom>
              <a:avLst/>
              <a:gdLst/>
              <a:ahLst/>
              <a:cxnLst>
                <a:cxn ang="0">
                  <a:pos x="175998" y="82721"/>
                </a:cxn>
                <a:cxn ang="0">
                  <a:pos x="171857" y="82721"/>
                </a:cxn>
                <a:cxn ang="0">
                  <a:pos x="8282" y="2068"/>
                </a:cxn>
                <a:cxn ang="0">
                  <a:pos x="2070" y="4136"/>
                </a:cxn>
                <a:cxn ang="0">
                  <a:pos x="4141" y="10340"/>
                </a:cxn>
                <a:cxn ang="0">
                  <a:pos x="155292" y="82721"/>
                </a:cxn>
                <a:cxn ang="0">
                  <a:pos x="151151" y="86857"/>
                </a:cxn>
                <a:cxn ang="0">
                  <a:pos x="151151" y="88926"/>
                </a:cxn>
                <a:cxn ang="0">
                  <a:pos x="182210" y="88926"/>
                </a:cxn>
                <a:cxn ang="0">
                  <a:pos x="182210" y="86857"/>
                </a:cxn>
                <a:cxn ang="0">
                  <a:pos x="175998" y="82721"/>
                </a:cxn>
              </a:cxnLst>
              <a:pathLst>
                <a:path w="88" h="43">
                  <a:moveTo>
                    <a:pt x="85" y="40"/>
                  </a:moveTo>
                  <a:cubicBezTo>
                    <a:pt x="83" y="40"/>
                    <a:pt x="83" y="40"/>
                    <a:pt x="83" y="40"/>
                  </a:cubicBezTo>
                  <a:cubicBezTo>
                    <a:pt x="4" y="1"/>
                    <a:pt x="4" y="1"/>
                    <a:pt x="4" y="1"/>
                  </a:cubicBezTo>
                  <a:cubicBezTo>
                    <a:pt x="3" y="0"/>
                    <a:pt x="1" y="1"/>
                    <a:pt x="1" y="2"/>
                  </a:cubicBezTo>
                  <a:cubicBezTo>
                    <a:pt x="0" y="3"/>
                    <a:pt x="1" y="4"/>
                    <a:pt x="2" y="5"/>
                  </a:cubicBezTo>
                  <a:cubicBezTo>
                    <a:pt x="75" y="40"/>
                    <a:pt x="75" y="40"/>
                    <a:pt x="75" y="40"/>
                  </a:cubicBezTo>
                  <a:cubicBezTo>
                    <a:pt x="74" y="41"/>
                    <a:pt x="73" y="42"/>
                    <a:pt x="73" y="42"/>
                  </a:cubicBezTo>
                  <a:cubicBezTo>
                    <a:pt x="73" y="43"/>
                    <a:pt x="73" y="43"/>
                    <a:pt x="73" y="43"/>
                  </a:cubicBezTo>
                  <a:cubicBezTo>
                    <a:pt x="88" y="43"/>
                    <a:pt x="88" y="43"/>
                    <a:pt x="88" y="43"/>
                  </a:cubicBezTo>
                  <a:cubicBezTo>
                    <a:pt x="88" y="42"/>
                    <a:pt x="88" y="42"/>
                    <a:pt x="88" y="42"/>
                  </a:cubicBezTo>
                  <a:cubicBezTo>
                    <a:pt x="88" y="41"/>
                    <a:pt x="87" y="40"/>
                    <a:pt x="85" y="40"/>
                  </a:cubicBezTo>
                  <a:close/>
                </a:path>
              </a:pathLst>
            </a:custGeom>
            <a:solidFill>
              <a:srgbClr val="EAE8DB"/>
            </a:solidFill>
            <a:ln w="9525">
              <a:noFill/>
            </a:ln>
          </p:spPr>
          <p:txBody>
            <a:bodyPr/>
            <a:p>
              <a:endParaRPr lang="zh-CN" altLang="en-US"/>
            </a:p>
          </p:txBody>
        </p:sp>
        <p:sp>
          <p:nvSpPr>
            <p:cNvPr id="24891" name="Freeform 1074"/>
            <p:cNvSpPr/>
            <p:nvPr/>
          </p:nvSpPr>
          <p:spPr>
            <a:xfrm>
              <a:off x="4913822" y="1507935"/>
              <a:ext cx="278110" cy="187441"/>
            </a:xfrm>
            <a:custGeom>
              <a:avLst/>
              <a:gdLst/>
              <a:ahLst/>
              <a:cxnLst>
                <a:cxn ang="0">
                  <a:pos x="263689" y="0"/>
                </a:cxn>
                <a:cxn ang="0">
                  <a:pos x="14420" y="0"/>
                </a:cxn>
                <a:cxn ang="0">
                  <a:pos x="0" y="14418"/>
                </a:cxn>
                <a:cxn ang="0">
                  <a:pos x="0" y="173022"/>
                </a:cxn>
                <a:cxn ang="0">
                  <a:pos x="14420" y="187441"/>
                </a:cxn>
                <a:cxn ang="0">
                  <a:pos x="263689" y="187441"/>
                </a:cxn>
                <a:cxn ang="0">
                  <a:pos x="278110" y="173022"/>
                </a:cxn>
                <a:cxn ang="0">
                  <a:pos x="278110" y="14418"/>
                </a:cxn>
                <a:cxn ang="0">
                  <a:pos x="263689" y="0"/>
                </a:cxn>
              </a:cxnLst>
              <a:pathLst>
                <a:path w="135" h="91">
                  <a:moveTo>
                    <a:pt x="128" y="0"/>
                  </a:moveTo>
                  <a:cubicBezTo>
                    <a:pt x="7" y="0"/>
                    <a:pt x="7" y="0"/>
                    <a:pt x="7" y="0"/>
                  </a:cubicBezTo>
                  <a:cubicBezTo>
                    <a:pt x="3" y="0"/>
                    <a:pt x="0" y="3"/>
                    <a:pt x="0" y="7"/>
                  </a:cubicBezTo>
                  <a:cubicBezTo>
                    <a:pt x="0" y="84"/>
                    <a:pt x="0" y="84"/>
                    <a:pt x="0" y="84"/>
                  </a:cubicBezTo>
                  <a:cubicBezTo>
                    <a:pt x="0" y="88"/>
                    <a:pt x="3" y="91"/>
                    <a:pt x="7" y="91"/>
                  </a:cubicBezTo>
                  <a:cubicBezTo>
                    <a:pt x="128" y="91"/>
                    <a:pt x="128" y="91"/>
                    <a:pt x="128" y="91"/>
                  </a:cubicBezTo>
                  <a:cubicBezTo>
                    <a:pt x="131" y="91"/>
                    <a:pt x="135" y="88"/>
                    <a:pt x="135" y="84"/>
                  </a:cubicBezTo>
                  <a:cubicBezTo>
                    <a:pt x="135" y="7"/>
                    <a:pt x="135" y="7"/>
                    <a:pt x="135" y="7"/>
                  </a:cubicBezTo>
                  <a:cubicBezTo>
                    <a:pt x="135" y="3"/>
                    <a:pt x="131" y="0"/>
                    <a:pt x="128" y="0"/>
                  </a:cubicBezTo>
                </a:path>
              </a:pathLst>
            </a:custGeom>
            <a:solidFill>
              <a:srgbClr val="31AB98"/>
            </a:solidFill>
            <a:ln w="9525">
              <a:noFill/>
            </a:ln>
          </p:spPr>
          <p:txBody>
            <a:bodyPr/>
            <a:p>
              <a:endParaRPr lang="zh-CN" altLang="en-US"/>
            </a:p>
          </p:txBody>
        </p:sp>
        <p:sp>
          <p:nvSpPr>
            <p:cNvPr id="24892" name="Oval 1075"/>
            <p:cNvSpPr/>
            <p:nvPr/>
          </p:nvSpPr>
          <p:spPr>
            <a:xfrm>
              <a:off x="4967874" y="1610810"/>
              <a:ext cx="9590"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3" name="Oval 1076"/>
            <p:cNvSpPr/>
            <p:nvPr/>
          </p:nvSpPr>
          <p:spPr>
            <a:xfrm>
              <a:off x="4957413" y="1624759"/>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4" name="Oval 1077"/>
            <p:cNvSpPr/>
            <p:nvPr/>
          </p:nvSpPr>
          <p:spPr>
            <a:xfrm>
              <a:off x="4977464" y="1624759"/>
              <a:ext cx="13077"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5" name="Oval 1078"/>
            <p:cNvSpPr/>
            <p:nvPr/>
          </p:nvSpPr>
          <p:spPr>
            <a:xfrm>
              <a:off x="4986183" y="1610810"/>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6" name="Oval 1079"/>
            <p:cNvSpPr/>
            <p:nvPr/>
          </p:nvSpPr>
          <p:spPr>
            <a:xfrm>
              <a:off x="4996644" y="1624759"/>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7" name="Oval 1080"/>
            <p:cNvSpPr/>
            <p:nvPr/>
          </p:nvSpPr>
          <p:spPr>
            <a:xfrm>
              <a:off x="5004491" y="1610810"/>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8" name="Oval 1081"/>
            <p:cNvSpPr/>
            <p:nvPr/>
          </p:nvSpPr>
          <p:spPr>
            <a:xfrm>
              <a:off x="5016696" y="1624759"/>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899" name="Oval 1082"/>
            <p:cNvSpPr/>
            <p:nvPr/>
          </p:nvSpPr>
          <p:spPr>
            <a:xfrm>
              <a:off x="5025414" y="1610810"/>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0" name="Oval 1083"/>
            <p:cNvSpPr/>
            <p:nvPr/>
          </p:nvSpPr>
          <p:spPr>
            <a:xfrm>
              <a:off x="5035876" y="1624759"/>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1" name="Oval 1084"/>
            <p:cNvSpPr/>
            <p:nvPr/>
          </p:nvSpPr>
          <p:spPr>
            <a:xfrm>
              <a:off x="5043723" y="1610810"/>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2" name="Oval 1085"/>
            <p:cNvSpPr/>
            <p:nvPr/>
          </p:nvSpPr>
          <p:spPr>
            <a:xfrm>
              <a:off x="5043723" y="1575937"/>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3" name="Oval 1086"/>
            <p:cNvSpPr/>
            <p:nvPr/>
          </p:nvSpPr>
          <p:spPr>
            <a:xfrm>
              <a:off x="5035876" y="1594245"/>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4" name="Oval 1087"/>
            <p:cNvSpPr/>
            <p:nvPr/>
          </p:nvSpPr>
          <p:spPr>
            <a:xfrm>
              <a:off x="5025414" y="1575937"/>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5" name="Oval 1088"/>
            <p:cNvSpPr/>
            <p:nvPr/>
          </p:nvSpPr>
          <p:spPr>
            <a:xfrm>
              <a:off x="5016696" y="1594245"/>
              <a:ext cx="10462"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6" name="Oval 1089"/>
            <p:cNvSpPr/>
            <p:nvPr/>
          </p:nvSpPr>
          <p:spPr>
            <a:xfrm>
              <a:off x="5004491" y="1575937"/>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7" name="Oval 1090"/>
            <p:cNvSpPr/>
            <p:nvPr/>
          </p:nvSpPr>
          <p:spPr>
            <a:xfrm>
              <a:off x="4996644" y="1594245"/>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8" name="Oval 1091"/>
            <p:cNvSpPr/>
            <p:nvPr/>
          </p:nvSpPr>
          <p:spPr>
            <a:xfrm>
              <a:off x="4986183" y="1575937"/>
              <a:ext cx="10462"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09" name="Oval 1092"/>
            <p:cNvSpPr/>
            <p:nvPr/>
          </p:nvSpPr>
          <p:spPr>
            <a:xfrm>
              <a:off x="4977464" y="1594245"/>
              <a:ext cx="13077"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0" name="Oval 1093"/>
            <p:cNvSpPr/>
            <p:nvPr/>
          </p:nvSpPr>
          <p:spPr>
            <a:xfrm>
              <a:off x="4967874" y="1575937"/>
              <a:ext cx="9590"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1" name="Oval 1094"/>
            <p:cNvSpPr/>
            <p:nvPr/>
          </p:nvSpPr>
          <p:spPr>
            <a:xfrm>
              <a:off x="4959156" y="1594245"/>
              <a:ext cx="10462"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2" name="Oval 1095"/>
            <p:cNvSpPr/>
            <p:nvPr/>
          </p:nvSpPr>
          <p:spPr>
            <a:xfrm>
              <a:off x="4946951" y="1575937"/>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3" name="Oval 1096"/>
            <p:cNvSpPr/>
            <p:nvPr/>
          </p:nvSpPr>
          <p:spPr>
            <a:xfrm>
              <a:off x="4946951" y="1610810"/>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4" name="Oval 1097"/>
            <p:cNvSpPr/>
            <p:nvPr/>
          </p:nvSpPr>
          <p:spPr>
            <a:xfrm>
              <a:off x="4946951" y="1639580"/>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5" name="Oval 1098"/>
            <p:cNvSpPr/>
            <p:nvPr/>
          </p:nvSpPr>
          <p:spPr>
            <a:xfrm>
              <a:off x="4957413" y="1656144"/>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6" name="Oval 1099"/>
            <p:cNvSpPr/>
            <p:nvPr/>
          </p:nvSpPr>
          <p:spPr>
            <a:xfrm>
              <a:off x="4967874" y="1639580"/>
              <a:ext cx="9590"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7" name="Oval 1100"/>
            <p:cNvSpPr/>
            <p:nvPr/>
          </p:nvSpPr>
          <p:spPr>
            <a:xfrm>
              <a:off x="4977464" y="1656144"/>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8" name="Oval 1101"/>
            <p:cNvSpPr/>
            <p:nvPr/>
          </p:nvSpPr>
          <p:spPr>
            <a:xfrm>
              <a:off x="4986183" y="1639580"/>
              <a:ext cx="10462"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19" name="Oval 1102"/>
            <p:cNvSpPr/>
            <p:nvPr/>
          </p:nvSpPr>
          <p:spPr>
            <a:xfrm>
              <a:off x="4996644" y="1656144"/>
              <a:ext cx="10462"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0" name="Oval 1103"/>
            <p:cNvSpPr/>
            <p:nvPr/>
          </p:nvSpPr>
          <p:spPr>
            <a:xfrm>
              <a:off x="5004491" y="1639580"/>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1" name="Oval 1104"/>
            <p:cNvSpPr/>
            <p:nvPr/>
          </p:nvSpPr>
          <p:spPr>
            <a:xfrm>
              <a:off x="5014953" y="1656144"/>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2" name="Oval 1105"/>
            <p:cNvSpPr/>
            <p:nvPr/>
          </p:nvSpPr>
          <p:spPr>
            <a:xfrm>
              <a:off x="5025414" y="1639580"/>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3" name="Oval 1106"/>
            <p:cNvSpPr/>
            <p:nvPr/>
          </p:nvSpPr>
          <p:spPr>
            <a:xfrm>
              <a:off x="5035876" y="1656144"/>
              <a:ext cx="9590"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4" name="Oval 1107"/>
            <p:cNvSpPr/>
            <p:nvPr/>
          </p:nvSpPr>
          <p:spPr>
            <a:xfrm>
              <a:off x="5043723" y="1639580"/>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5" name="Oval 1108"/>
            <p:cNvSpPr/>
            <p:nvPr/>
          </p:nvSpPr>
          <p:spPr>
            <a:xfrm>
              <a:off x="5054184" y="1656144"/>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6" name="Oval 1109"/>
            <p:cNvSpPr/>
            <p:nvPr/>
          </p:nvSpPr>
          <p:spPr>
            <a:xfrm>
              <a:off x="5054184" y="1624759"/>
              <a:ext cx="12205" cy="1046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7" name="Oval 1110"/>
            <p:cNvSpPr/>
            <p:nvPr/>
          </p:nvSpPr>
          <p:spPr>
            <a:xfrm>
              <a:off x="5054184" y="1594245"/>
              <a:ext cx="12205" cy="12205"/>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8" name="Oval 1111"/>
            <p:cNvSpPr/>
            <p:nvPr/>
          </p:nvSpPr>
          <p:spPr>
            <a:xfrm>
              <a:off x="5097775" y="1588142"/>
              <a:ext cx="69746" cy="6800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29" name="Freeform 1112"/>
            <p:cNvSpPr/>
            <p:nvPr/>
          </p:nvSpPr>
          <p:spPr>
            <a:xfrm>
              <a:off x="5109981" y="1591630"/>
              <a:ext cx="45335" cy="54053"/>
            </a:xfrm>
            <a:custGeom>
              <a:avLst/>
              <a:gdLst/>
              <a:ahLst/>
              <a:cxnLst>
                <a:cxn ang="0">
                  <a:pos x="22667" y="6236"/>
                </a:cxn>
                <a:cxn ang="0">
                  <a:pos x="18546" y="6236"/>
                </a:cxn>
                <a:cxn ang="0">
                  <a:pos x="12364" y="0"/>
                </a:cxn>
                <a:cxn ang="0">
                  <a:pos x="12364" y="8315"/>
                </a:cxn>
                <a:cxn ang="0">
                  <a:pos x="12364" y="8315"/>
                </a:cxn>
                <a:cxn ang="0">
                  <a:pos x="0" y="29105"/>
                </a:cxn>
                <a:cxn ang="0">
                  <a:pos x="22667" y="54053"/>
                </a:cxn>
                <a:cxn ang="0">
                  <a:pos x="45335" y="29105"/>
                </a:cxn>
                <a:cxn ang="0">
                  <a:pos x="22667" y="6236"/>
                </a:cxn>
              </a:cxnLst>
              <a:pathLst>
                <a:path w="22" h="26">
                  <a:moveTo>
                    <a:pt x="11" y="3"/>
                  </a:moveTo>
                  <a:cubicBezTo>
                    <a:pt x="10" y="3"/>
                    <a:pt x="9" y="3"/>
                    <a:pt x="9" y="3"/>
                  </a:cubicBezTo>
                  <a:cubicBezTo>
                    <a:pt x="6" y="0"/>
                    <a:pt x="6" y="0"/>
                    <a:pt x="6" y="0"/>
                  </a:cubicBezTo>
                  <a:cubicBezTo>
                    <a:pt x="6" y="4"/>
                    <a:pt x="6" y="4"/>
                    <a:pt x="6" y="4"/>
                  </a:cubicBezTo>
                  <a:cubicBezTo>
                    <a:pt x="6" y="4"/>
                    <a:pt x="6" y="4"/>
                    <a:pt x="6" y="4"/>
                  </a:cubicBezTo>
                  <a:cubicBezTo>
                    <a:pt x="2" y="6"/>
                    <a:pt x="0" y="10"/>
                    <a:pt x="0" y="14"/>
                  </a:cubicBezTo>
                  <a:cubicBezTo>
                    <a:pt x="0" y="21"/>
                    <a:pt x="5" y="26"/>
                    <a:pt x="11" y="26"/>
                  </a:cubicBezTo>
                  <a:cubicBezTo>
                    <a:pt x="17" y="26"/>
                    <a:pt x="22" y="21"/>
                    <a:pt x="22" y="14"/>
                  </a:cubicBezTo>
                  <a:cubicBezTo>
                    <a:pt x="22" y="8"/>
                    <a:pt x="17" y="3"/>
                    <a:pt x="11" y="3"/>
                  </a:cubicBezTo>
                  <a:close/>
                </a:path>
              </a:pathLst>
            </a:custGeom>
            <a:solidFill>
              <a:srgbClr val="E75441"/>
            </a:solidFill>
            <a:ln w="9525">
              <a:noFill/>
            </a:ln>
          </p:spPr>
          <p:txBody>
            <a:bodyPr/>
            <a:p>
              <a:endParaRPr lang="zh-CN" altLang="en-US"/>
            </a:p>
          </p:txBody>
        </p:sp>
        <p:sp>
          <p:nvSpPr>
            <p:cNvPr id="24930" name="Freeform 1113"/>
            <p:cNvSpPr/>
            <p:nvPr/>
          </p:nvSpPr>
          <p:spPr>
            <a:xfrm>
              <a:off x="4942592" y="1530602"/>
              <a:ext cx="134260" cy="26155"/>
            </a:xfrm>
            <a:custGeom>
              <a:avLst/>
              <a:gdLst/>
              <a:ahLst/>
              <a:cxnLst>
                <a:cxn ang="0">
                  <a:pos x="134260" y="0"/>
                </a:cxn>
                <a:cxn ang="0">
                  <a:pos x="119439" y="0"/>
                </a:cxn>
                <a:cxn ang="0">
                  <a:pos x="119439" y="6102"/>
                </a:cxn>
                <a:cxn ang="0">
                  <a:pos x="113336" y="6102"/>
                </a:cxn>
                <a:cxn ang="0">
                  <a:pos x="113336" y="0"/>
                </a:cxn>
                <a:cxn ang="0">
                  <a:pos x="95028" y="0"/>
                </a:cxn>
                <a:cxn ang="0">
                  <a:pos x="95028" y="6102"/>
                </a:cxn>
                <a:cxn ang="0">
                  <a:pos x="88925" y="6102"/>
                </a:cxn>
                <a:cxn ang="0">
                  <a:pos x="88925" y="0"/>
                </a:cxn>
                <a:cxn ang="0">
                  <a:pos x="70617" y="0"/>
                </a:cxn>
                <a:cxn ang="0">
                  <a:pos x="70617" y="6102"/>
                </a:cxn>
                <a:cxn ang="0">
                  <a:pos x="61899" y="6102"/>
                </a:cxn>
                <a:cxn ang="0">
                  <a:pos x="61899" y="0"/>
                </a:cxn>
                <a:cxn ang="0">
                  <a:pos x="43590" y="0"/>
                </a:cxn>
                <a:cxn ang="0">
                  <a:pos x="43590" y="6102"/>
                </a:cxn>
                <a:cxn ang="0">
                  <a:pos x="37488" y="6102"/>
                </a:cxn>
                <a:cxn ang="0">
                  <a:pos x="37488" y="0"/>
                </a:cxn>
                <a:cxn ang="0">
                  <a:pos x="19180" y="0"/>
                </a:cxn>
                <a:cxn ang="0">
                  <a:pos x="19180" y="6102"/>
                </a:cxn>
                <a:cxn ang="0">
                  <a:pos x="10461" y="6102"/>
                </a:cxn>
                <a:cxn ang="0">
                  <a:pos x="10461" y="0"/>
                </a:cxn>
                <a:cxn ang="0">
                  <a:pos x="0" y="0"/>
                </a:cxn>
                <a:cxn ang="0">
                  <a:pos x="0" y="26155"/>
                </a:cxn>
                <a:cxn ang="0">
                  <a:pos x="25282" y="26155"/>
                </a:cxn>
                <a:cxn ang="0">
                  <a:pos x="27026" y="13949"/>
                </a:cxn>
                <a:cxn ang="0">
                  <a:pos x="31385" y="26155"/>
                </a:cxn>
                <a:cxn ang="0">
                  <a:pos x="134260" y="26155"/>
                </a:cxn>
                <a:cxn ang="0">
                  <a:pos x="134260" y="0"/>
                </a:cxn>
              </a:cxnLst>
              <a:pathLst>
                <a:path w="154" h="30">
                  <a:moveTo>
                    <a:pt x="154" y="0"/>
                  </a:moveTo>
                  <a:lnTo>
                    <a:pt x="137" y="0"/>
                  </a:lnTo>
                  <a:lnTo>
                    <a:pt x="137" y="7"/>
                  </a:lnTo>
                  <a:lnTo>
                    <a:pt x="130" y="7"/>
                  </a:lnTo>
                  <a:lnTo>
                    <a:pt x="130" y="0"/>
                  </a:lnTo>
                  <a:lnTo>
                    <a:pt x="109" y="0"/>
                  </a:lnTo>
                  <a:lnTo>
                    <a:pt x="109" y="7"/>
                  </a:lnTo>
                  <a:lnTo>
                    <a:pt x="102" y="7"/>
                  </a:lnTo>
                  <a:lnTo>
                    <a:pt x="102" y="0"/>
                  </a:lnTo>
                  <a:lnTo>
                    <a:pt x="81" y="0"/>
                  </a:lnTo>
                  <a:lnTo>
                    <a:pt x="81" y="7"/>
                  </a:lnTo>
                  <a:lnTo>
                    <a:pt x="71" y="7"/>
                  </a:lnTo>
                  <a:lnTo>
                    <a:pt x="71" y="0"/>
                  </a:lnTo>
                  <a:lnTo>
                    <a:pt x="50" y="0"/>
                  </a:lnTo>
                  <a:lnTo>
                    <a:pt x="50" y="7"/>
                  </a:lnTo>
                  <a:lnTo>
                    <a:pt x="43" y="7"/>
                  </a:lnTo>
                  <a:lnTo>
                    <a:pt x="43" y="0"/>
                  </a:lnTo>
                  <a:lnTo>
                    <a:pt x="22" y="0"/>
                  </a:lnTo>
                  <a:lnTo>
                    <a:pt x="22" y="7"/>
                  </a:lnTo>
                  <a:lnTo>
                    <a:pt x="12" y="7"/>
                  </a:lnTo>
                  <a:lnTo>
                    <a:pt x="12" y="0"/>
                  </a:lnTo>
                  <a:lnTo>
                    <a:pt x="0" y="0"/>
                  </a:lnTo>
                  <a:lnTo>
                    <a:pt x="0" y="30"/>
                  </a:lnTo>
                  <a:lnTo>
                    <a:pt x="29" y="30"/>
                  </a:lnTo>
                  <a:lnTo>
                    <a:pt x="31" y="16"/>
                  </a:lnTo>
                  <a:lnTo>
                    <a:pt x="36" y="30"/>
                  </a:lnTo>
                  <a:lnTo>
                    <a:pt x="154" y="30"/>
                  </a:lnTo>
                  <a:lnTo>
                    <a:pt x="154" y="0"/>
                  </a:lnTo>
                  <a:close/>
                </a:path>
              </a:pathLst>
            </a:custGeom>
            <a:solidFill>
              <a:srgbClr val="338D80"/>
            </a:solidFill>
            <a:ln w="9525">
              <a:noFill/>
            </a:ln>
          </p:spPr>
          <p:txBody>
            <a:bodyPr/>
            <a:p>
              <a:endParaRPr lang="zh-CN" altLang="en-US"/>
            </a:p>
          </p:txBody>
        </p:sp>
        <p:sp>
          <p:nvSpPr>
            <p:cNvPr id="24931" name="Freeform 1114"/>
            <p:cNvSpPr/>
            <p:nvPr/>
          </p:nvSpPr>
          <p:spPr>
            <a:xfrm>
              <a:off x="4942592" y="1530602"/>
              <a:ext cx="134260" cy="26155"/>
            </a:xfrm>
            <a:custGeom>
              <a:avLst/>
              <a:gdLst/>
              <a:ahLst/>
              <a:cxnLst>
                <a:cxn ang="0">
                  <a:pos x="134260" y="0"/>
                </a:cxn>
                <a:cxn ang="0">
                  <a:pos x="119439" y="0"/>
                </a:cxn>
                <a:cxn ang="0">
                  <a:pos x="119439" y="6102"/>
                </a:cxn>
                <a:cxn ang="0">
                  <a:pos x="113336" y="6102"/>
                </a:cxn>
                <a:cxn ang="0">
                  <a:pos x="113336" y="0"/>
                </a:cxn>
                <a:cxn ang="0">
                  <a:pos x="95028" y="0"/>
                </a:cxn>
                <a:cxn ang="0">
                  <a:pos x="95028" y="6102"/>
                </a:cxn>
                <a:cxn ang="0">
                  <a:pos x="88925" y="6102"/>
                </a:cxn>
                <a:cxn ang="0">
                  <a:pos x="88925" y="0"/>
                </a:cxn>
                <a:cxn ang="0">
                  <a:pos x="70617" y="0"/>
                </a:cxn>
                <a:cxn ang="0">
                  <a:pos x="70617" y="6102"/>
                </a:cxn>
                <a:cxn ang="0">
                  <a:pos x="61899" y="6102"/>
                </a:cxn>
                <a:cxn ang="0">
                  <a:pos x="61899" y="0"/>
                </a:cxn>
                <a:cxn ang="0">
                  <a:pos x="43590" y="0"/>
                </a:cxn>
                <a:cxn ang="0">
                  <a:pos x="43590" y="6102"/>
                </a:cxn>
                <a:cxn ang="0">
                  <a:pos x="37488" y="6102"/>
                </a:cxn>
                <a:cxn ang="0">
                  <a:pos x="37488" y="0"/>
                </a:cxn>
                <a:cxn ang="0">
                  <a:pos x="19180" y="0"/>
                </a:cxn>
                <a:cxn ang="0">
                  <a:pos x="19180" y="6102"/>
                </a:cxn>
                <a:cxn ang="0">
                  <a:pos x="10461" y="6102"/>
                </a:cxn>
                <a:cxn ang="0">
                  <a:pos x="10461" y="0"/>
                </a:cxn>
                <a:cxn ang="0">
                  <a:pos x="0" y="0"/>
                </a:cxn>
                <a:cxn ang="0">
                  <a:pos x="0" y="26155"/>
                </a:cxn>
                <a:cxn ang="0">
                  <a:pos x="25282" y="26155"/>
                </a:cxn>
                <a:cxn ang="0">
                  <a:pos x="27026" y="13949"/>
                </a:cxn>
                <a:cxn ang="0">
                  <a:pos x="31385" y="26155"/>
                </a:cxn>
                <a:cxn ang="0">
                  <a:pos x="134260" y="26155"/>
                </a:cxn>
                <a:cxn ang="0">
                  <a:pos x="134260" y="0"/>
                </a:cxn>
              </a:cxnLst>
              <a:pathLst>
                <a:path w="154" h="30">
                  <a:moveTo>
                    <a:pt x="154" y="0"/>
                  </a:moveTo>
                  <a:lnTo>
                    <a:pt x="137" y="0"/>
                  </a:lnTo>
                  <a:lnTo>
                    <a:pt x="137" y="7"/>
                  </a:lnTo>
                  <a:lnTo>
                    <a:pt x="130" y="7"/>
                  </a:lnTo>
                  <a:lnTo>
                    <a:pt x="130" y="0"/>
                  </a:lnTo>
                  <a:lnTo>
                    <a:pt x="109" y="0"/>
                  </a:lnTo>
                  <a:lnTo>
                    <a:pt x="109" y="7"/>
                  </a:lnTo>
                  <a:lnTo>
                    <a:pt x="102" y="7"/>
                  </a:lnTo>
                  <a:lnTo>
                    <a:pt x="102" y="0"/>
                  </a:lnTo>
                  <a:lnTo>
                    <a:pt x="81" y="0"/>
                  </a:lnTo>
                  <a:lnTo>
                    <a:pt x="81" y="7"/>
                  </a:lnTo>
                  <a:lnTo>
                    <a:pt x="71" y="7"/>
                  </a:lnTo>
                  <a:lnTo>
                    <a:pt x="71" y="0"/>
                  </a:lnTo>
                  <a:lnTo>
                    <a:pt x="50" y="0"/>
                  </a:lnTo>
                  <a:lnTo>
                    <a:pt x="50" y="7"/>
                  </a:lnTo>
                  <a:lnTo>
                    <a:pt x="43" y="7"/>
                  </a:lnTo>
                  <a:lnTo>
                    <a:pt x="43" y="0"/>
                  </a:lnTo>
                  <a:lnTo>
                    <a:pt x="22" y="0"/>
                  </a:lnTo>
                  <a:lnTo>
                    <a:pt x="22" y="7"/>
                  </a:lnTo>
                  <a:lnTo>
                    <a:pt x="12" y="7"/>
                  </a:lnTo>
                  <a:lnTo>
                    <a:pt x="12" y="0"/>
                  </a:lnTo>
                  <a:lnTo>
                    <a:pt x="0" y="0"/>
                  </a:lnTo>
                  <a:lnTo>
                    <a:pt x="0" y="30"/>
                  </a:lnTo>
                  <a:lnTo>
                    <a:pt x="29" y="30"/>
                  </a:lnTo>
                  <a:lnTo>
                    <a:pt x="31" y="16"/>
                  </a:lnTo>
                  <a:lnTo>
                    <a:pt x="36" y="30"/>
                  </a:lnTo>
                  <a:lnTo>
                    <a:pt x="154" y="30"/>
                  </a:lnTo>
                  <a:lnTo>
                    <a:pt x="154" y="0"/>
                  </a:lnTo>
                </a:path>
              </a:pathLst>
            </a:custGeom>
            <a:noFill/>
            <a:ln w="9525">
              <a:noFill/>
            </a:ln>
          </p:spPr>
          <p:txBody>
            <a:bodyPr/>
            <a:p>
              <a:endParaRPr lang="zh-CN" altLang="en-US"/>
            </a:p>
          </p:txBody>
        </p:sp>
        <p:sp>
          <p:nvSpPr>
            <p:cNvPr id="24932" name="Rectangle 1115"/>
            <p:cNvSpPr/>
            <p:nvPr/>
          </p:nvSpPr>
          <p:spPr>
            <a:xfrm>
              <a:off x="5103878" y="1530602"/>
              <a:ext cx="61899" cy="26155"/>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33" name="Freeform 1116"/>
            <p:cNvSpPr/>
            <p:nvPr/>
          </p:nvSpPr>
          <p:spPr>
            <a:xfrm>
              <a:off x="4913822" y="1507935"/>
              <a:ext cx="20924" cy="187441"/>
            </a:xfrm>
            <a:custGeom>
              <a:avLst/>
              <a:gdLst/>
              <a:ahLst/>
              <a:cxnLst>
                <a:cxn ang="0">
                  <a:pos x="20924" y="0"/>
                </a:cxn>
                <a:cxn ang="0">
                  <a:pos x="14646" y="0"/>
                </a:cxn>
                <a:cxn ang="0">
                  <a:pos x="0" y="14418"/>
                </a:cxn>
                <a:cxn ang="0">
                  <a:pos x="0" y="173022"/>
                </a:cxn>
                <a:cxn ang="0">
                  <a:pos x="14646" y="187441"/>
                </a:cxn>
                <a:cxn ang="0">
                  <a:pos x="20924" y="187441"/>
                </a:cxn>
                <a:cxn ang="0">
                  <a:pos x="20924" y="0"/>
                </a:cxn>
              </a:cxnLst>
              <a:pathLst>
                <a:path w="10" h="91">
                  <a:moveTo>
                    <a:pt x="10" y="0"/>
                  </a:moveTo>
                  <a:cubicBezTo>
                    <a:pt x="7" y="0"/>
                    <a:pt x="7" y="0"/>
                    <a:pt x="7" y="0"/>
                  </a:cubicBezTo>
                  <a:cubicBezTo>
                    <a:pt x="3" y="0"/>
                    <a:pt x="0" y="3"/>
                    <a:pt x="0" y="7"/>
                  </a:cubicBezTo>
                  <a:cubicBezTo>
                    <a:pt x="0" y="84"/>
                    <a:pt x="0" y="84"/>
                    <a:pt x="0" y="84"/>
                  </a:cubicBezTo>
                  <a:cubicBezTo>
                    <a:pt x="0" y="88"/>
                    <a:pt x="3" y="91"/>
                    <a:pt x="7" y="91"/>
                  </a:cubicBezTo>
                  <a:cubicBezTo>
                    <a:pt x="10" y="91"/>
                    <a:pt x="10" y="91"/>
                    <a:pt x="10" y="91"/>
                  </a:cubicBezTo>
                  <a:cubicBezTo>
                    <a:pt x="10" y="0"/>
                    <a:pt x="10" y="0"/>
                    <a:pt x="10" y="0"/>
                  </a:cubicBezTo>
                </a:path>
              </a:pathLst>
            </a:custGeom>
            <a:solidFill>
              <a:srgbClr val="338A7E"/>
            </a:solidFill>
            <a:ln w="9525">
              <a:noFill/>
            </a:ln>
          </p:spPr>
          <p:txBody>
            <a:bodyPr/>
            <a:p>
              <a:endParaRPr lang="zh-CN" altLang="en-US"/>
            </a:p>
          </p:txBody>
        </p:sp>
      </p:grpSp>
      <p:grpSp>
        <p:nvGrpSpPr>
          <p:cNvPr id="24934" name="组合 12"/>
          <p:cNvGrpSpPr/>
          <p:nvPr/>
        </p:nvGrpSpPr>
        <p:grpSpPr>
          <a:xfrm>
            <a:off x="1384300" y="5343525"/>
            <a:ext cx="565150" cy="390525"/>
            <a:chOff x="1326977" y="5415557"/>
            <a:chExt cx="564369" cy="390251"/>
          </a:xfrm>
        </p:grpSpPr>
        <p:sp>
          <p:nvSpPr>
            <p:cNvPr id="12" name="圆角矩形 11"/>
            <p:cNvSpPr/>
            <p:nvPr/>
          </p:nvSpPr>
          <p:spPr>
            <a:xfrm rot="2632656">
              <a:off x="1496187" y="5732874"/>
              <a:ext cx="395159" cy="72934"/>
            </a:xfrm>
            <a:prstGeom prst="roundRect">
              <a:avLst/>
            </a:prstGeom>
            <a:solidFill>
              <a:srgbClr val="FC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936" name="Freeform 76"/>
            <p:cNvSpPr/>
            <p:nvPr/>
          </p:nvSpPr>
          <p:spPr>
            <a:xfrm>
              <a:off x="1382976" y="5458910"/>
              <a:ext cx="247481" cy="191483"/>
            </a:xfrm>
            <a:custGeom>
              <a:avLst/>
              <a:gdLst/>
              <a:ahLst/>
              <a:cxnLst>
                <a:cxn ang="0">
                  <a:pos x="115206" y="0"/>
                </a:cxn>
                <a:cxn ang="0">
                  <a:pos x="51202" y="17020"/>
                </a:cxn>
                <a:cxn ang="0">
                  <a:pos x="0" y="80848"/>
                </a:cxn>
                <a:cxn ang="0">
                  <a:pos x="42669" y="34041"/>
                </a:cxn>
                <a:cxn ang="0">
                  <a:pos x="106672" y="17020"/>
                </a:cxn>
                <a:cxn ang="0">
                  <a:pos x="213345" y="76593"/>
                </a:cxn>
                <a:cxn ang="0">
                  <a:pos x="221879" y="191483"/>
                </a:cxn>
                <a:cxn ang="0">
                  <a:pos x="221879" y="59572"/>
                </a:cxn>
                <a:cxn ang="0">
                  <a:pos x="115206" y="0"/>
                </a:cxn>
              </a:cxnLst>
              <a:pathLst>
                <a:path w="58" h="45">
                  <a:moveTo>
                    <a:pt x="27" y="0"/>
                  </a:moveTo>
                  <a:cubicBezTo>
                    <a:pt x="22" y="0"/>
                    <a:pt x="16" y="2"/>
                    <a:pt x="12" y="4"/>
                  </a:cubicBezTo>
                  <a:cubicBezTo>
                    <a:pt x="6" y="8"/>
                    <a:pt x="2" y="13"/>
                    <a:pt x="0" y="19"/>
                  </a:cubicBezTo>
                  <a:cubicBezTo>
                    <a:pt x="2" y="14"/>
                    <a:pt x="5" y="11"/>
                    <a:pt x="10" y="8"/>
                  </a:cubicBezTo>
                  <a:cubicBezTo>
                    <a:pt x="15" y="5"/>
                    <a:pt x="20" y="4"/>
                    <a:pt x="25" y="4"/>
                  </a:cubicBezTo>
                  <a:cubicBezTo>
                    <a:pt x="35" y="4"/>
                    <a:pt x="45" y="9"/>
                    <a:pt x="50" y="18"/>
                  </a:cubicBezTo>
                  <a:cubicBezTo>
                    <a:pt x="55" y="27"/>
                    <a:pt x="56" y="36"/>
                    <a:pt x="52" y="45"/>
                  </a:cubicBezTo>
                  <a:cubicBezTo>
                    <a:pt x="58" y="36"/>
                    <a:pt x="58" y="24"/>
                    <a:pt x="52" y="14"/>
                  </a:cubicBezTo>
                  <a:cubicBezTo>
                    <a:pt x="47" y="5"/>
                    <a:pt x="37" y="0"/>
                    <a:pt x="27" y="0"/>
                  </a:cubicBezTo>
                </a:path>
              </a:pathLst>
            </a:custGeom>
            <a:solidFill>
              <a:srgbClr val="807F7A"/>
            </a:solidFill>
            <a:ln w="9525">
              <a:noFill/>
            </a:ln>
          </p:spPr>
          <p:txBody>
            <a:bodyPr/>
            <a:p>
              <a:endParaRPr lang="zh-CN" altLang="en-US"/>
            </a:p>
          </p:txBody>
        </p:sp>
        <p:sp>
          <p:nvSpPr>
            <p:cNvPr id="24937" name="Freeform 78"/>
            <p:cNvSpPr>
              <a:spLocks noEditPoints="1"/>
            </p:cNvSpPr>
            <p:nvPr/>
          </p:nvSpPr>
          <p:spPr>
            <a:xfrm>
              <a:off x="1326977" y="5415557"/>
              <a:ext cx="341415" cy="341417"/>
            </a:xfrm>
            <a:custGeom>
              <a:avLst/>
              <a:gdLst/>
              <a:ahLst/>
              <a:cxnLst>
                <a:cxn ang="0">
                  <a:pos x="170707" y="0"/>
                </a:cxn>
                <a:cxn ang="0">
                  <a:pos x="0" y="170708"/>
                </a:cxn>
                <a:cxn ang="0">
                  <a:pos x="170707" y="341417"/>
                </a:cxn>
                <a:cxn ang="0">
                  <a:pos x="256061" y="315810"/>
                </a:cxn>
                <a:cxn ang="0">
                  <a:pos x="298738" y="281669"/>
                </a:cxn>
                <a:cxn ang="0">
                  <a:pos x="341415" y="170708"/>
                </a:cxn>
                <a:cxn ang="0">
                  <a:pos x="170707" y="0"/>
                </a:cxn>
                <a:cxn ang="0">
                  <a:pos x="42676" y="170708"/>
                </a:cxn>
                <a:cxn ang="0">
                  <a:pos x="170707" y="46944"/>
                </a:cxn>
                <a:cxn ang="0">
                  <a:pos x="294470" y="170708"/>
                </a:cxn>
                <a:cxn ang="0">
                  <a:pos x="170707" y="298739"/>
                </a:cxn>
                <a:cxn ang="0">
                  <a:pos x="42676" y="170708"/>
                </a:cxn>
              </a:cxnLst>
              <a:pathLst>
                <a:path w="80" h="80">
                  <a:moveTo>
                    <a:pt x="40" y="0"/>
                  </a:moveTo>
                  <a:cubicBezTo>
                    <a:pt x="18" y="0"/>
                    <a:pt x="0" y="18"/>
                    <a:pt x="0" y="40"/>
                  </a:cubicBezTo>
                  <a:cubicBezTo>
                    <a:pt x="0" y="62"/>
                    <a:pt x="18" y="80"/>
                    <a:pt x="40" y="80"/>
                  </a:cubicBezTo>
                  <a:cubicBezTo>
                    <a:pt x="47" y="80"/>
                    <a:pt x="54" y="78"/>
                    <a:pt x="60" y="74"/>
                  </a:cubicBezTo>
                  <a:cubicBezTo>
                    <a:pt x="64" y="72"/>
                    <a:pt x="68" y="69"/>
                    <a:pt x="70" y="66"/>
                  </a:cubicBezTo>
                  <a:cubicBezTo>
                    <a:pt x="76" y="59"/>
                    <a:pt x="80" y="50"/>
                    <a:pt x="80" y="40"/>
                  </a:cubicBezTo>
                  <a:cubicBezTo>
                    <a:pt x="80" y="18"/>
                    <a:pt x="62" y="0"/>
                    <a:pt x="40" y="0"/>
                  </a:cubicBezTo>
                  <a:close/>
                  <a:moveTo>
                    <a:pt x="10" y="40"/>
                  </a:moveTo>
                  <a:cubicBezTo>
                    <a:pt x="10" y="24"/>
                    <a:pt x="23" y="11"/>
                    <a:pt x="40" y="11"/>
                  </a:cubicBezTo>
                  <a:cubicBezTo>
                    <a:pt x="56" y="11"/>
                    <a:pt x="69" y="24"/>
                    <a:pt x="69" y="40"/>
                  </a:cubicBezTo>
                  <a:cubicBezTo>
                    <a:pt x="69" y="56"/>
                    <a:pt x="56" y="70"/>
                    <a:pt x="40" y="70"/>
                  </a:cubicBezTo>
                  <a:cubicBezTo>
                    <a:pt x="23" y="70"/>
                    <a:pt x="10" y="56"/>
                    <a:pt x="10" y="40"/>
                  </a:cubicBezTo>
                  <a:close/>
                </a:path>
              </a:pathLst>
            </a:custGeom>
            <a:solidFill>
              <a:srgbClr val="FC9252"/>
            </a:solidFill>
            <a:ln w="9525">
              <a:noFill/>
            </a:ln>
          </p:spPr>
          <p:txBody>
            <a:bodyPr/>
            <a:p>
              <a:endParaRPr lang="zh-CN" altLang="en-US"/>
            </a:p>
          </p:txBody>
        </p:sp>
        <p:sp>
          <p:nvSpPr>
            <p:cNvPr id="24938" name="Oval 79"/>
            <p:cNvSpPr/>
            <p:nvPr/>
          </p:nvSpPr>
          <p:spPr>
            <a:xfrm>
              <a:off x="1370330" y="5462524"/>
              <a:ext cx="251095" cy="252902"/>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4939" name="组合 388"/>
          <p:cNvGrpSpPr/>
          <p:nvPr/>
        </p:nvGrpSpPr>
        <p:grpSpPr>
          <a:xfrm>
            <a:off x="401638" y="5273675"/>
            <a:ext cx="534987" cy="528638"/>
            <a:chOff x="2456164" y="908123"/>
            <a:chExt cx="258059" cy="255444"/>
          </a:xfrm>
        </p:grpSpPr>
        <p:sp>
          <p:nvSpPr>
            <p:cNvPr id="24940" name="Freeform 121"/>
            <p:cNvSpPr/>
            <p:nvPr/>
          </p:nvSpPr>
          <p:spPr>
            <a:xfrm>
              <a:off x="2456164" y="915970"/>
              <a:ext cx="247597" cy="247597"/>
            </a:xfrm>
            <a:custGeom>
              <a:avLst/>
              <a:gdLst/>
              <a:ahLst/>
              <a:cxnLst>
                <a:cxn ang="0">
                  <a:pos x="187761" y="150621"/>
                </a:cxn>
                <a:cxn ang="0">
                  <a:pos x="175381" y="165064"/>
                </a:cxn>
                <a:cxn ang="0">
                  <a:pos x="138241" y="148558"/>
                </a:cxn>
                <a:cxn ang="0">
                  <a:pos x="94912" y="105228"/>
                </a:cxn>
                <a:cxn ang="0">
                  <a:pos x="86658" y="74279"/>
                </a:cxn>
                <a:cxn ang="0">
                  <a:pos x="99038" y="61899"/>
                </a:cxn>
                <a:cxn ang="0">
                  <a:pos x="37139" y="0"/>
                </a:cxn>
                <a:cxn ang="0">
                  <a:pos x="24759" y="14443"/>
                </a:cxn>
                <a:cxn ang="0">
                  <a:pos x="82532" y="160938"/>
                </a:cxn>
                <a:cxn ang="0">
                  <a:pos x="235217" y="222837"/>
                </a:cxn>
                <a:cxn ang="0">
                  <a:pos x="247597" y="212520"/>
                </a:cxn>
                <a:cxn ang="0">
                  <a:pos x="187761" y="150621"/>
                </a:cxn>
              </a:cxnLst>
              <a:pathLst>
                <a:path w="120" h="120">
                  <a:moveTo>
                    <a:pt x="91" y="73"/>
                  </a:moveTo>
                  <a:cubicBezTo>
                    <a:pt x="85" y="80"/>
                    <a:pt x="85" y="80"/>
                    <a:pt x="85" y="80"/>
                  </a:cubicBezTo>
                  <a:cubicBezTo>
                    <a:pt x="82" y="83"/>
                    <a:pt x="76" y="79"/>
                    <a:pt x="67" y="72"/>
                  </a:cubicBezTo>
                  <a:cubicBezTo>
                    <a:pt x="46" y="51"/>
                    <a:pt x="46" y="51"/>
                    <a:pt x="46" y="51"/>
                  </a:cubicBezTo>
                  <a:cubicBezTo>
                    <a:pt x="42" y="46"/>
                    <a:pt x="38" y="40"/>
                    <a:pt x="42" y="36"/>
                  </a:cubicBezTo>
                  <a:cubicBezTo>
                    <a:pt x="48" y="30"/>
                    <a:pt x="48" y="30"/>
                    <a:pt x="48" y="30"/>
                  </a:cubicBezTo>
                  <a:cubicBezTo>
                    <a:pt x="18" y="0"/>
                    <a:pt x="18" y="0"/>
                    <a:pt x="18" y="0"/>
                  </a:cubicBezTo>
                  <a:cubicBezTo>
                    <a:pt x="12" y="7"/>
                    <a:pt x="12" y="7"/>
                    <a:pt x="12" y="7"/>
                  </a:cubicBezTo>
                  <a:cubicBezTo>
                    <a:pt x="8" y="13"/>
                    <a:pt x="0" y="38"/>
                    <a:pt x="40" y="78"/>
                  </a:cubicBezTo>
                  <a:cubicBezTo>
                    <a:pt x="81" y="120"/>
                    <a:pt x="108" y="113"/>
                    <a:pt x="114" y="108"/>
                  </a:cubicBezTo>
                  <a:cubicBezTo>
                    <a:pt x="120" y="103"/>
                    <a:pt x="120" y="103"/>
                    <a:pt x="120" y="103"/>
                  </a:cubicBezTo>
                  <a:lnTo>
                    <a:pt x="91" y="73"/>
                  </a:lnTo>
                  <a:close/>
                </a:path>
              </a:pathLst>
            </a:custGeom>
            <a:solidFill>
              <a:srgbClr val="FC9252"/>
            </a:solidFill>
            <a:ln w="9525">
              <a:noFill/>
            </a:ln>
          </p:spPr>
          <p:txBody>
            <a:bodyPr/>
            <a:p>
              <a:endParaRPr lang="zh-CN" altLang="en-US"/>
            </a:p>
          </p:txBody>
        </p:sp>
        <p:sp>
          <p:nvSpPr>
            <p:cNvPr id="24941" name="Freeform 122"/>
            <p:cNvSpPr/>
            <p:nvPr/>
          </p:nvSpPr>
          <p:spPr>
            <a:xfrm>
              <a:off x="2493652" y="908123"/>
              <a:ext cx="72361" cy="69746"/>
            </a:xfrm>
            <a:custGeom>
              <a:avLst/>
              <a:gdLst/>
              <a:ahLst/>
              <a:cxnLst>
                <a:cxn ang="0">
                  <a:pos x="68226" y="65643"/>
                </a:cxn>
                <a:cxn ang="0">
                  <a:pos x="68226" y="65643"/>
                </a:cxn>
                <a:cxn ang="0">
                  <a:pos x="68226" y="53335"/>
                </a:cxn>
                <a:cxn ang="0">
                  <a:pos x="68226" y="53335"/>
                </a:cxn>
                <a:cxn ang="0">
                  <a:pos x="18607" y="4102"/>
                </a:cxn>
                <a:cxn ang="0">
                  <a:pos x="4134" y="4102"/>
                </a:cxn>
                <a:cxn ang="0">
                  <a:pos x="0" y="8205"/>
                </a:cxn>
                <a:cxn ang="0">
                  <a:pos x="62023" y="69746"/>
                </a:cxn>
                <a:cxn ang="0">
                  <a:pos x="68226" y="65643"/>
                </a:cxn>
              </a:cxnLst>
              <a:pathLst>
                <a:path w="35" h="34">
                  <a:moveTo>
                    <a:pt x="33" y="32"/>
                  </a:moveTo>
                  <a:cubicBezTo>
                    <a:pt x="33" y="32"/>
                    <a:pt x="33" y="32"/>
                    <a:pt x="33" y="32"/>
                  </a:cubicBezTo>
                  <a:cubicBezTo>
                    <a:pt x="35" y="30"/>
                    <a:pt x="34" y="27"/>
                    <a:pt x="33" y="26"/>
                  </a:cubicBezTo>
                  <a:cubicBezTo>
                    <a:pt x="33" y="26"/>
                    <a:pt x="33" y="26"/>
                    <a:pt x="33" y="26"/>
                  </a:cubicBezTo>
                  <a:cubicBezTo>
                    <a:pt x="9" y="2"/>
                    <a:pt x="9" y="2"/>
                    <a:pt x="9" y="2"/>
                  </a:cubicBezTo>
                  <a:cubicBezTo>
                    <a:pt x="7" y="0"/>
                    <a:pt x="4" y="0"/>
                    <a:pt x="2" y="2"/>
                  </a:cubicBezTo>
                  <a:cubicBezTo>
                    <a:pt x="0" y="4"/>
                    <a:pt x="0" y="4"/>
                    <a:pt x="0" y="4"/>
                  </a:cubicBezTo>
                  <a:cubicBezTo>
                    <a:pt x="30" y="34"/>
                    <a:pt x="30" y="34"/>
                    <a:pt x="30" y="34"/>
                  </a:cubicBezTo>
                  <a:lnTo>
                    <a:pt x="33" y="32"/>
                  </a:lnTo>
                  <a:close/>
                </a:path>
              </a:pathLst>
            </a:custGeom>
            <a:solidFill>
              <a:srgbClr val="E26E2D"/>
            </a:solidFill>
            <a:ln w="9525">
              <a:noFill/>
            </a:ln>
          </p:spPr>
          <p:txBody>
            <a:bodyPr/>
            <a:p>
              <a:endParaRPr lang="zh-CN" altLang="en-US"/>
            </a:p>
          </p:txBody>
        </p:sp>
        <p:sp>
          <p:nvSpPr>
            <p:cNvPr id="24942" name="Freeform 123"/>
            <p:cNvSpPr/>
            <p:nvPr/>
          </p:nvSpPr>
          <p:spPr>
            <a:xfrm>
              <a:off x="2644477" y="1056332"/>
              <a:ext cx="69746" cy="72361"/>
            </a:xfrm>
            <a:custGeom>
              <a:avLst/>
              <a:gdLst/>
              <a:ahLst/>
              <a:cxnLst>
                <a:cxn ang="0">
                  <a:pos x="65643" y="66158"/>
                </a:cxn>
                <a:cxn ang="0">
                  <a:pos x="65643" y="53753"/>
                </a:cxn>
                <a:cxn ang="0">
                  <a:pos x="65643" y="53753"/>
                </a:cxn>
                <a:cxn ang="0">
                  <a:pos x="16410" y="4134"/>
                </a:cxn>
                <a:cxn ang="0">
                  <a:pos x="4102" y="4134"/>
                </a:cxn>
                <a:cxn ang="0">
                  <a:pos x="0" y="10337"/>
                </a:cxn>
                <a:cxn ang="0">
                  <a:pos x="59489" y="72361"/>
                </a:cxn>
                <a:cxn ang="0">
                  <a:pos x="65643" y="66158"/>
                </a:cxn>
              </a:cxnLst>
              <a:pathLst>
                <a:path w="34" h="35">
                  <a:moveTo>
                    <a:pt x="32" y="32"/>
                  </a:moveTo>
                  <a:cubicBezTo>
                    <a:pt x="34" y="30"/>
                    <a:pt x="34" y="27"/>
                    <a:pt x="32" y="26"/>
                  </a:cubicBezTo>
                  <a:cubicBezTo>
                    <a:pt x="32" y="26"/>
                    <a:pt x="32" y="26"/>
                    <a:pt x="32" y="26"/>
                  </a:cubicBezTo>
                  <a:cubicBezTo>
                    <a:pt x="8" y="2"/>
                    <a:pt x="8" y="2"/>
                    <a:pt x="8" y="2"/>
                  </a:cubicBezTo>
                  <a:cubicBezTo>
                    <a:pt x="6" y="0"/>
                    <a:pt x="3" y="0"/>
                    <a:pt x="2" y="2"/>
                  </a:cubicBezTo>
                  <a:cubicBezTo>
                    <a:pt x="0" y="5"/>
                    <a:pt x="0" y="5"/>
                    <a:pt x="0" y="5"/>
                  </a:cubicBezTo>
                  <a:cubicBezTo>
                    <a:pt x="29" y="35"/>
                    <a:pt x="29" y="35"/>
                    <a:pt x="29" y="35"/>
                  </a:cubicBezTo>
                  <a:cubicBezTo>
                    <a:pt x="32" y="32"/>
                    <a:pt x="32" y="32"/>
                    <a:pt x="32" y="32"/>
                  </a:cubicBezTo>
                  <a:close/>
                </a:path>
              </a:pathLst>
            </a:custGeom>
            <a:solidFill>
              <a:srgbClr val="E26E2D"/>
            </a:solidFill>
            <a:ln w="9525">
              <a:noFill/>
            </a:ln>
          </p:spPr>
          <p:txBody>
            <a:bodyPr/>
            <a:p>
              <a:endParaRPr lang="zh-CN" altLang="en-US"/>
            </a:p>
          </p:txBody>
        </p:sp>
      </p:grpSp>
      <p:grpSp>
        <p:nvGrpSpPr>
          <p:cNvPr id="24943" name="组合 392"/>
          <p:cNvGrpSpPr/>
          <p:nvPr/>
        </p:nvGrpSpPr>
        <p:grpSpPr>
          <a:xfrm>
            <a:off x="3454400" y="5229225"/>
            <a:ext cx="338138" cy="619125"/>
            <a:chOff x="4460475" y="19740"/>
            <a:chExt cx="163030" cy="299034"/>
          </a:xfrm>
        </p:grpSpPr>
        <p:sp>
          <p:nvSpPr>
            <p:cNvPr id="24944" name="Freeform 896"/>
            <p:cNvSpPr/>
            <p:nvPr/>
          </p:nvSpPr>
          <p:spPr>
            <a:xfrm>
              <a:off x="4460475" y="19740"/>
              <a:ext cx="163030" cy="222314"/>
            </a:xfrm>
            <a:custGeom>
              <a:avLst/>
              <a:gdLst/>
              <a:ahLst/>
              <a:cxnLst>
                <a:cxn ang="0">
                  <a:pos x="82546" y="0"/>
                </a:cxn>
                <a:cxn ang="0">
                  <a:pos x="0" y="80280"/>
                </a:cxn>
                <a:cxn ang="0">
                  <a:pos x="55719" y="222314"/>
                </a:cxn>
                <a:cxn ang="0">
                  <a:pos x="113501" y="222314"/>
                </a:cxn>
                <a:cxn ang="0">
                  <a:pos x="163030" y="80280"/>
                </a:cxn>
                <a:cxn ang="0">
                  <a:pos x="82546" y="0"/>
                </a:cxn>
              </a:cxnLst>
              <a:pathLst>
                <a:path w="79" h="108">
                  <a:moveTo>
                    <a:pt x="40" y="0"/>
                  </a:moveTo>
                  <a:cubicBezTo>
                    <a:pt x="18" y="0"/>
                    <a:pt x="0" y="18"/>
                    <a:pt x="0" y="39"/>
                  </a:cubicBezTo>
                  <a:cubicBezTo>
                    <a:pt x="0" y="59"/>
                    <a:pt x="27" y="108"/>
                    <a:pt x="27" y="108"/>
                  </a:cubicBezTo>
                  <a:cubicBezTo>
                    <a:pt x="55" y="108"/>
                    <a:pt x="55" y="108"/>
                    <a:pt x="55" y="108"/>
                  </a:cubicBezTo>
                  <a:cubicBezTo>
                    <a:pt x="55" y="108"/>
                    <a:pt x="79" y="59"/>
                    <a:pt x="79" y="39"/>
                  </a:cubicBezTo>
                  <a:cubicBezTo>
                    <a:pt x="79" y="18"/>
                    <a:pt x="61" y="0"/>
                    <a:pt x="40" y="0"/>
                  </a:cubicBezTo>
                  <a:close/>
                </a:path>
              </a:pathLst>
            </a:custGeom>
            <a:solidFill>
              <a:srgbClr val="F1D06C"/>
            </a:solidFill>
            <a:ln w="9525">
              <a:noFill/>
            </a:ln>
          </p:spPr>
          <p:txBody>
            <a:bodyPr/>
            <a:p>
              <a:endParaRPr lang="zh-CN" altLang="en-US"/>
            </a:p>
          </p:txBody>
        </p:sp>
        <p:sp>
          <p:nvSpPr>
            <p:cNvPr id="24945" name="Freeform 897"/>
            <p:cNvSpPr/>
            <p:nvPr/>
          </p:nvSpPr>
          <p:spPr>
            <a:xfrm>
              <a:off x="4516272" y="297850"/>
              <a:ext cx="55796" cy="6103"/>
            </a:xfrm>
            <a:custGeom>
              <a:avLst/>
              <a:gdLst/>
              <a:ahLst/>
              <a:cxnLst>
                <a:cxn ang="0">
                  <a:pos x="4133" y="6103"/>
                </a:cxn>
                <a:cxn ang="0">
                  <a:pos x="53729" y="6103"/>
                </a:cxn>
                <a:cxn ang="0">
                  <a:pos x="55796" y="0"/>
                </a:cxn>
                <a:cxn ang="0">
                  <a:pos x="0" y="0"/>
                </a:cxn>
                <a:cxn ang="0">
                  <a:pos x="4133" y="6103"/>
                </a:cxn>
              </a:cxnLst>
              <a:pathLst>
                <a:path w="27" h="3">
                  <a:moveTo>
                    <a:pt x="2" y="3"/>
                  </a:moveTo>
                  <a:cubicBezTo>
                    <a:pt x="26" y="3"/>
                    <a:pt x="26" y="3"/>
                    <a:pt x="26" y="3"/>
                  </a:cubicBezTo>
                  <a:cubicBezTo>
                    <a:pt x="27" y="2"/>
                    <a:pt x="27" y="1"/>
                    <a:pt x="27" y="0"/>
                  </a:cubicBezTo>
                  <a:cubicBezTo>
                    <a:pt x="0" y="0"/>
                    <a:pt x="0" y="0"/>
                    <a:pt x="0" y="0"/>
                  </a:cubicBezTo>
                  <a:cubicBezTo>
                    <a:pt x="1" y="1"/>
                    <a:pt x="1" y="2"/>
                    <a:pt x="2" y="3"/>
                  </a:cubicBezTo>
                  <a:close/>
                </a:path>
              </a:pathLst>
            </a:custGeom>
            <a:solidFill>
              <a:srgbClr val="CECCCA"/>
            </a:solidFill>
            <a:ln w="9525">
              <a:noFill/>
            </a:ln>
          </p:spPr>
          <p:txBody>
            <a:bodyPr/>
            <a:p>
              <a:endParaRPr lang="zh-CN" altLang="en-US"/>
            </a:p>
          </p:txBody>
        </p:sp>
        <p:sp>
          <p:nvSpPr>
            <p:cNvPr id="24946" name="Freeform 898"/>
            <p:cNvSpPr/>
            <p:nvPr/>
          </p:nvSpPr>
          <p:spPr>
            <a:xfrm>
              <a:off x="4524118" y="310056"/>
              <a:ext cx="40975" cy="8718"/>
            </a:xfrm>
            <a:custGeom>
              <a:avLst/>
              <a:gdLst/>
              <a:ahLst/>
              <a:cxnLst>
                <a:cxn ang="0">
                  <a:pos x="20487" y="8718"/>
                </a:cxn>
                <a:cxn ang="0">
                  <a:pos x="40975" y="0"/>
                </a:cxn>
                <a:cxn ang="0">
                  <a:pos x="0" y="0"/>
                </a:cxn>
                <a:cxn ang="0">
                  <a:pos x="20487" y="8718"/>
                </a:cxn>
              </a:cxnLst>
              <a:pathLst>
                <a:path w="20" h="4">
                  <a:moveTo>
                    <a:pt x="10" y="4"/>
                  </a:moveTo>
                  <a:cubicBezTo>
                    <a:pt x="14" y="4"/>
                    <a:pt x="17" y="2"/>
                    <a:pt x="20" y="0"/>
                  </a:cubicBezTo>
                  <a:cubicBezTo>
                    <a:pt x="0" y="0"/>
                    <a:pt x="0" y="0"/>
                    <a:pt x="0" y="0"/>
                  </a:cubicBezTo>
                  <a:cubicBezTo>
                    <a:pt x="3" y="2"/>
                    <a:pt x="6" y="4"/>
                    <a:pt x="10" y="4"/>
                  </a:cubicBezTo>
                  <a:close/>
                </a:path>
              </a:pathLst>
            </a:custGeom>
            <a:solidFill>
              <a:srgbClr val="DEDCD9"/>
            </a:solidFill>
            <a:ln w="9525">
              <a:noFill/>
            </a:ln>
          </p:spPr>
          <p:txBody>
            <a:bodyPr/>
            <a:p>
              <a:endParaRPr lang="zh-CN" altLang="en-US"/>
            </a:p>
          </p:txBody>
        </p:sp>
        <p:sp>
          <p:nvSpPr>
            <p:cNvPr id="24947" name="Freeform 899"/>
            <p:cNvSpPr/>
            <p:nvPr/>
          </p:nvSpPr>
          <p:spPr>
            <a:xfrm>
              <a:off x="4516272" y="252516"/>
              <a:ext cx="57540" cy="41847"/>
            </a:xfrm>
            <a:custGeom>
              <a:avLst/>
              <a:gdLst/>
              <a:ahLst/>
              <a:cxnLst>
                <a:cxn ang="0">
                  <a:pos x="57540" y="0"/>
                </a:cxn>
                <a:cxn ang="0">
                  <a:pos x="0" y="0"/>
                </a:cxn>
                <a:cxn ang="0">
                  <a:pos x="0" y="35569"/>
                </a:cxn>
                <a:cxn ang="0">
                  <a:pos x="0" y="41847"/>
                </a:cxn>
                <a:cxn ang="0">
                  <a:pos x="57540" y="41847"/>
                </a:cxn>
                <a:cxn ang="0">
                  <a:pos x="57540" y="35569"/>
                </a:cxn>
                <a:cxn ang="0">
                  <a:pos x="57540" y="0"/>
                </a:cxn>
              </a:cxnLst>
              <a:pathLst>
                <a:path w="28" h="20">
                  <a:moveTo>
                    <a:pt x="28" y="0"/>
                  </a:moveTo>
                  <a:cubicBezTo>
                    <a:pt x="0" y="0"/>
                    <a:pt x="0" y="0"/>
                    <a:pt x="0" y="0"/>
                  </a:cubicBezTo>
                  <a:cubicBezTo>
                    <a:pt x="0" y="17"/>
                    <a:pt x="0" y="17"/>
                    <a:pt x="0" y="17"/>
                  </a:cubicBezTo>
                  <a:cubicBezTo>
                    <a:pt x="0" y="18"/>
                    <a:pt x="0" y="19"/>
                    <a:pt x="0" y="20"/>
                  </a:cubicBezTo>
                  <a:cubicBezTo>
                    <a:pt x="28" y="20"/>
                    <a:pt x="28" y="20"/>
                    <a:pt x="28" y="20"/>
                  </a:cubicBezTo>
                  <a:cubicBezTo>
                    <a:pt x="28" y="19"/>
                    <a:pt x="28" y="18"/>
                    <a:pt x="28" y="17"/>
                  </a:cubicBezTo>
                  <a:lnTo>
                    <a:pt x="28" y="0"/>
                  </a:lnTo>
                  <a:close/>
                </a:path>
              </a:pathLst>
            </a:custGeom>
            <a:solidFill>
              <a:srgbClr val="CEA746"/>
            </a:solidFill>
            <a:ln w="9525">
              <a:noFill/>
            </a:ln>
          </p:spPr>
          <p:txBody>
            <a:bodyPr/>
            <a:p>
              <a:endParaRPr lang="zh-CN" altLang="en-US"/>
            </a:p>
          </p:txBody>
        </p:sp>
        <p:sp>
          <p:nvSpPr>
            <p:cNvPr id="24948" name="Freeform 900"/>
            <p:cNvSpPr>
              <a:spLocks noEditPoints="1"/>
            </p:cNvSpPr>
            <p:nvPr/>
          </p:nvSpPr>
          <p:spPr>
            <a:xfrm>
              <a:off x="4511913" y="119127"/>
              <a:ext cx="61899" cy="122926"/>
            </a:xfrm>
            <a:custGeom>
              <a:avLst/>
              <a:gdLst/>
              <a:ahLst/>
              <a:cxnLst>
                <a:cxn ang="0">
                  <a:pos x="61899" y="3487"/>
                </a:cxn>
                <a:cxn ang="0">
                  <a:pos x="61899" y="3487"/>
                </a:cxn>
                <a:cxn ang="0">
                  <a:pos x="60155" y="3487"/>
                </a:cxn>
                <a:cxn ang="0">
                  <a:pos x="53180" y="0"/>
                </a:cxn>
                <a:cxn ang="0">
                  <a:pos x="28769" y="10461"/>
                </a:cxn>
                <a:cxn ang="0">
                  <a:pos x="7846" y="0"/>
                </a:cxn>
                <a:cxn ang="0">
                  <a:pos x="0" y="3487"/>
                </a:cxn>
                <a:cxn ang="0">
                  <a:pos x="0" y="3487"/>
                </a:cxn>
                <a:cxn ang="0">
                  <a:pos x="0" y="3487"/>
                </a:cxn>
                <a:cxn ang="0">
                  <a:pos x="27026" y="122926"/>
                </a:cxn>
                <a:cxn ang="0">
                  <a:pos x="33129" y="122926"/>
                </a:cxn>
                <a:cxn ang="0">
                  <a:pos x="61899" y="3487"/>
                </a:cxn>
                <a:cxn ang="0">
                  <a:pos x="61899" y="3487"/>
                </a:cxn>
                <a:cxn ang="0">
                  <a:pos x="61899" y="3487"/>
                </a:cxn>
                <a:cxn ang="0">
                  <a:pos x="30513" y="107233"/>
                </a:cxn>
                <a:cxn ang="0">
                  <a:pos x="7846" y="6102"/>
                </a:cxn>
                <a:cxn ang="0">
                  <a:pos x="28769" y="13949"/>
                </a:cxn>
                <a:cxn ang="0">
                  <a:pos x="53180" y="6102"/>
                </a:cxn>
                <a:cxn ang="0">
                  <a:pos x="30513" y="107233"/>
                </a:cxn>
              </a:cxnLst>
              <a:pathLst>
                <a:path w="71" h="141">
                  <a:moveTo>
                    <a:pt x="71" y="4"/>
                  </a:moveTo>
                  <a:lnTo>
                    <a:pt x="71" y="4"/>
                  </a:lnTo>
                  <a:lnTo>
                    <a:pt x="69" y="4"/>
                  </a:lnTo>
                  <a:lnTo>
                    <a:pt x="61" y="0"/>
                  </a:lnTo>
                  <a:lnTo>
                    <a:pt x="33" y="12"/>
                  </a:lnTo>
                  <a:lnTo>
                    <a:pt x="9" y="0"/>
                  </a:lnTo>
                  <a:lnTo>
                    <a:pt x="0" y="4"/>
                  </a:lnTo>
                  <a:lnTo>
                    <a:pt x="0" y="4"/>
                  </a:lnTo>
                  <a:lnTo>
                    <a:pt x="0" y="4"/>
                  </a:lnTo>
                  <a:lnTo>
                    <a:pt x="31" y="141"/>
                  </a:lnTo>
                  <a:lnTo>
                    <a:pt x="38" y="141"/>
                  </a:lnTo>
                  <a:lnTo>
                    <a:pt x="71" y="4"/>
                  </a:lnTo>
                  <a:lnTo>
                    <a:pt x="71" y="4"/>
                  </a:lnTo>
                  <a:lnTo>
                    <a:pt x="71" y="4"/>
                  </a:lnTo>
                  <a:close/>
                  <a:moveTo>
                    <a:pt x="35" y="123"/>
                  </a:moveTo>
                  <a:lnTo>
                    <a:pt x="9" y="7"/>
                  </a:lnTo>
                  <a:lnTo>
                    <a:pt x="33" y="16"/>
                  </a:lnTo>
                  <a:lnTo>
                    <a:pt x="61" y="7"/>
                  </a:lnTo>
                  <a:lnTo>
                    <a:pt x="35" y="123"/>
                  </a:lnTo>
                  <a:close/>
                </a:path>
              </a:pathLst>
            </a:custGeom>
            <a:solidFill>
              <a:srgbClr val="CEA746"/>
            </a:solidFill>
            <a:ln w="9525">
              <a:noFill/>
            </a:ln>
          </p:spPr>
          <p:txBody>
            <a:bodyPr/>
            <a:p>
              <a:endParaRPr lang="zh-CN" altLang="en-US"/>
            </a:p>
          </p:txBody>
        </p:sp>
      </p:grpSp>
      <p:grpSp>
        <p:nvGrpSpPr>
          <p:cNvPr id="24949" name="组合 398"/>
          <p:cNvGrpSpPr/>
          <p:nvPr/>
        </p:nvGrpSpPr>
        <p:grpSpPr>
          <a:xfrm>
            <a:off x="11226800" y="4546600"/>
            <a:ext cx="530225" cy="371475"/>
            <a:chOff x="3922563" y="986587"/>
            <a:chExt cx="255443" cy="178723"/>
          </a:xfrm>
        </p:grpSpPr>
        <p:sp>
          <p:nvSpPr>
            <p:cNvPr id="24950" name="Freeform 958"/>
            <p:cNvSpPr>
              <a:spLocks noEditPoints="1"/>
            </p:cNvSpPr>
            <p:nvPr/>
          </p:nvSpPr>
          <p:spPr>
            <a:xfrm>
              <a:off x="3922563" y="1017101"/>
              <a:ext cx="255443" cy="47078"/>
            </a:xfrm>
            <a:custGeom>
              <a:avLst/>
              <a:gdLst/>
              <a:ahLst/>
              <a:cxnLst>
                <a:cxn ang="0">
                  <a:pos x="113336" y="0"/>
                </a:cxn>
                <a:cxn ang="0">
                  <a:pos x="0" y="0"/>
                </a:cxn>
                <a:cxn ang="0">
                  <a:pos x="0" y="47078"/>
                </a:cxn>
                <a:cxn ang="0">
                  <a:pos x="169132" y="47078"/>
                </a:cxn>
                <a:cxn ang="0">
                  <a:pos x="113336" y="0"/>
                </a:cxn>
                <a:cxn ang="0">
                  <a:pos x="220570" y="0"/>
                </a:cxn>
                <a:cxn ang="0">
                  <a:pos x="197902" y="0"/>
                </a:cxn>
                <a:cxn ang="0">
                  <a:pos x="253699" y="47078"/>
                </a:cxn>
                <a:cxn ang="0">
                  <a:pos x="255443" y="47078"/>
                </a:cxn>
                <a:cxn ang="0">
                  <a:pos x="255443" y="28769"/>
                </a:cxn>
                <a:cxn ang="0">
                  <a:pos x="220570" y="0"/>
                </a:cxn>
                <a:cxn ang="0">
                  <a:pos x="255443" y="0"/>
                </a:cxn>
                <a:cxn ang="0">
                  <a:pos x="237134" y="0"/>
                </a:cxn>
                <a:cxn ang="0">
                  <a:pos x="255443" y="16564"/>
                </a:cxn>
                <a:cxn ang="0">
                  <a:pos x="255443" y="0"/>
                </a:cxn>
              </a:cxnLst>
              <a:pathLst>
                <a:path w="293" h="54">
                  <a:moveTo>
                    <a:pt x="130" y="0"/>
                  </a:moveTo>
                  <a:lnTo>
                    <a:pt x="0" y="0"/>
                  </a:lnTo>
                  <a:lnTo>
                    <a:pt x="0" y="54"/>
                  </a:lnTo>
                  <a:lnTo>
                    <a:pt x="194" y="54"/>
                  </a:lnTo>
                  <a:lnTo>
                    <a:pt x="130" y="0"/>
                  </a:lnTo>
                  <a:close/>
                  <a:moveTo>
                    <a:pt x="253" y="0"/>
                  </a:moveTo>
                  <a:lnTo>
                    <a:pt x="227" y="0"/>
                  </a:lnTo>
                  <a:lnTo>
                    <a:pt x="291" y="54"/>
                  </a:lnTo>
                  <a:lnTo>
                    <a:pt x="293" y="54"/>
                  </a:lnTo>
                  <a:lnTo>
                    <a:pt x="293" y="33"/>
                  </a:lnTo>
                  <a:lnTo>
                    <a:pt x="253" y="0"/>
                  </a:lnTo>
                  <a:close/>
                  <a:moveTo>
                    <a:pt x="293" y="0"/>
                  </a:moveTo>
                  <a:lnTo>
                    <a:pt x="272" y="0"/>
                  </a:lnTo>
                  <a:lnTo>
                    <a:pt x="293" y="19"/>
                  </a:lnTo>
                  <a:lnTo>
                    <a:pt x="293" y="0"/>
                  </a:lnTo>
                  <a:close/>
                </a:path>
              </a:pathLst>
            </a:custGeom>
            <a:solidFill>
              <a:srgbClr val="633E3A"/>
            </a:solidFill>
            <a:ln w="9525">
              <a:noFill/>
            </a:ln>
          </p:spPr>
          <p:txBody>
            <a:bodyPr/>
            <a:p>
              <a:endParaRPr lang="zh-CN" altLang="en-US"/>
            </a:p>
          </p:txBody>
        </p:sp>
        <p:sp>
          <p:nvSpPr>
            <p:cNvPr id="24951" name="Freeform 959"/>
            <p:cNvSpPr>
              <a:spLocks noEditPoints="1"/>
            </p:cNvSpPr>
            <p:nvPr/>
          </p:nvSpPr>
          <p:spPr>
            <a:xfrm>
              <a:off x="3922563" y="1017101"/>
              <a:ext cx="255443" cy="47078"/>
            </a:xfrm>
            <a:custGeom>
              <a:avLst/>
              <a:gdLst/>
              <a:ahLst/>
              <a:cxnLst>
                <a:cxn ang="0">
                  <a:pos x="113336" y="0"/>
                </a:cxn>
                <a:cxn ang="0">
                  <a:pos x="0" y="0"/>
                </a:cxn>
                <a:cxn ang="0">
                  <a:pos x="0" y="47078"/>
                </a:cxn>
                <a:cxn ang="0">
                  <a:pos x="169132" y="47078"/>
                </a:cxn>
                <a:cxn ang="0">
                  <a:pos x="113336" y="0"/>
                </a:cxn>
                <a:cxn ang="0">
                  <a:pos x="220570" y="0"/>
                </a:cxn>
                <a:cxn ang="0">
                  <a:pos x="197902" y="0"/>
                </a:cxn>
                <a:cxn ang="0">
                  <a:pos x="253699" y="47078"/>
                </a:cxn>
                <a:cxn ang="0">
                  <a:pos x="255443" y="47078"/>
                </a:cxn>
                <a:cxn ang="0">
                  <a:pos x="255443" y="28769"/>
                </a:cxn>
                <a:cxn ang="0">
                  <a:pos x="220570" y="0"/>
                </a:cxn>
                <a:cxn ang="0">
                  <a:pos x="255443" y="0"/>
                </a:cxn>
                <a:cxn ang="0">
                  <a:pos x="237134" y="0"/>
                </a:cxn>
                <a:cxn ang="0">
                  <a:pos x="255443" y="16564"/>
                </a:cxn>
                <a:cxn ang="0">
                  <a:pos x="255443" y="0"/>
                </a:cxn>
              </a:cxnLst>
              <a:pathLst>
                <a:path w="293" h="54">
                  <a:moveTo>
                    <a:pt x="130" y="0"/>
                  </a:moveTo>
                  <a:lnTo>
                    <a:pt x="0" y="0"/>
                  </a:lnTo>
                  <a:lnTo>
                    <a:pt x="0" y="54"/>
                  </a:lnTo>
                  <a:lnTo>
                    <a:pt x="194" y="54"/>
                  </a:lnTo>
                  <a:lnTo>
                    <a:pt x="130" y="0"/>
                  </a:lnTo>
                  <a:moveTo>
                    <a:pt x="253" y="0"/>
                  </a:moveTo>
                  <a:lnTo>
                    <a:pt x="227" y="0"/>
                  </a:lnTo>
                  <a:lnTo>
                    <a:pt x="291" y="54"/>
                  </a:lnTo>
                  <a:lnTo>
                    <a:pt x="293" y="54"/>
                  </a:lnTo>
                  <a:lnTo>
                    <a:pt x="293" y="33"/>
                  </a:lnTo>
                  <a:lnTo>
                    <a:pt x="253" y="0"/>
                  </a:lnTo>
                  <a:moveTo>
                    <a:pt x="293" y="0"/>
                  </a:moveTo>
                  <a:lnTo>
                    <a:pt x="272" y="0"/>
                  </a:lnTo>
                  <a:lnTo>
                    <a:pt x="293" y="19"/>
                  </a:lnTo>
                  <a:lnTo>
                    <a:pt x="293" y="0"/>
                  </a:lnTo>
                </a:path>
              </a:pathLst>
            </a:custGeom>
            <a:noFill/>
            <a:ln w="9525">
              <a:noFill/>
            </a:ln>
          </p:spPr>
          <p:txBody>
            <a:bodyPr/>
            <a:p>
              <a:endParaRPr lang="zh-CN" altLang="en-US"/>
            </a:p>
          </p:txBody>
        </p:sp>
        <p:sp>
          <p:nvSpPr>
            <p:cNvPr id="24952" name="Rectangle 960"/>
            <p:cNvSpPr/>
            <p:nvPr/>
          </p:nvSpPr>
          <p:spPr>
            <a:xfrm>
              <a:off x="3922563" y="1064179"/>
              <a:ext cx="255443" cy="101131"/>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3" name="Rectangle 961"/>
            <p:cNvSpPr/>
            <p:nvPr/>
          </p:nvSpPr>
          <p:spPr>
            <a:xfrm>
              <a:off x="3922563" y="1064179"/>
              <a:ext cx="255443" cy="101131"/>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4" name="Rectangle 962"/>
            <p:cNvSpPr/>
            <p:nvPr/>
          </p:nvSpPr>
          <p:spPr>
            <a:xfrm>
              <a:off x="3922563" y="986587"/>
              <a:ext cx="255443" cy="30514"/>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5" name="Rectangle 963"/>
            <p:cNvSpPr/>
            <p:nvPr/>
          </p:nvSpPr>
          <p:spPr>
            <a:xfrm>
              <a:off x="3922563" y="986587"/>
              <a:ext cx="255443" cy="30514"/>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6" name="Rectangle 964"/>
            <p:cNvSpPr/>
            <p:nvPr/>
          </p:nvSpPr>
          <p:spPr>
            <a:xfrm>
              <a:off x="4062054" y="1126078"/>
              <a:ext cx="91541" cy="25283"/>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7" name="Rectangle 965"/>
            <p:cNvSpPr/>
            <p:nvPr/>
          </p:nvSpPr>
          <p:spPr>
            <a:xfrm>
              <a:off x="3930410" y="1072897"/>
              <a:ext cx="10462" cy="20924"/>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8" name="Rectangle 966"/>
            <p:cNvSpPr/>
            <p:nvPr/>
          </p:nvSpPr>
          <p:spPr>
            <a:xfrm>
              <a:off x="3946974" y="1072897"/>
              <a:ext cx="12205" cy="20924"/>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59" name="Rectangle 967"/>
            <p:cNvSpPr/>
            <p:nvPr/>
          </p:nvSpPr>
          <p:spPr>
            <a:xfrm>
              <a:off x="3965282" y="1072897"/>
              <a:ext cx="10462" cy="20924"/>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60" name="Rectangle 968"/>
            <p:cNvSpPr/>
            <p:nvPr/>
          </p:nvSpPr>
          <p:spPr>
            <a:xfrm>
              <a:off x="3984462" y="1072897"/>
              <a:ext cx="9590" cy="20924"/>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61" name="Rectangle 969"/>
            <p:cNvSpPr/>
            <p:nvPr/>
          </p:nvSpPr>
          <p:spPr>
            <a:xfrm>
              <a:off x="4002771" y="1072897"/>
              <a:ext cx="10462" cy="20924"/>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62" name="Freeform 970"/>
            <p:cNvSpPr/>
            <p:nvPr/>
          </p:nvSpPr>
          <p:spPr>
            <a:xfrm>
              <a:off x="4035900" y="1017101"/>
              <a:ext cx="142106" cy="47078"/>
            </a:xfrm>
            <a:custGeom>
              <a:avLst/>
              <a:gdLst/>
              <a:ahLst/>
              <a:cxnLst>
                <a:cxn ang="0">
                  <a:pos x="84566" y="0"/>
                </a:cxn>
                <a:cxn ang="0">
                  <a:pos x="0" y="0"/>
                </a:cxn>
                <a:cxn ang="0">
                  <a:pos x="55796" y="47078"/>
                </a:cxn>
                <a:cxn ang="0">
                  <a:pos x="142106" y="47078"/>
                </a:cxn>
                <a:cxn ang="0">
                  <a:pos x="140362" y="47078"/>
                </a:cxn>
                <a:cxn ang="0">
                  <a:pos x="84566" y="0"/>
                </a:cxn>
              </a:cxnLst>
              <a:pathLst>
                <a:path w="163" h="54">
                  <a:moveTo>
                    <a:pt x="97" y="0"/>
                  </a:moveTo>
                  <a:lnTo>
                    <a:pt x="0" y="0"/>
                  </a:lnTo>
                  <a:lnTo>
                    <a:pt x="64" y="54"/>
                  </a:lnTo>
                  <a:lnTo>
                    <a:pt x="163" y="54"/>
                  </a:lnTo>
                  <a:lnTo>
                    <a:pt x="161" y="54"/>
                  </a:lnTo>
                  <a:lnTo>
                    <a:pt x="97" y="0"/>
                  </a:lnTo>
                  <a:close/>
                </a:path>
              </a:pathLst>
            </a:custGeom>
            <a:solidFill>
              <a:srgbClr val="5B3C3A"/>
            </a:solidFill>
            <a:ln w="9525">
              <a:noFill/>
            </a:ln>
          </p:spPr>
          <p:txBody>
            <a:bodyPr/>
            <a:p>
              <a:endParaRPr lang="zh-CN" altLang="en-US"/>
            </a:p>
          </p:txBody>
        </p:sp>
        <p:sp>
          <p:nvSpPr>
            <p:cNvPr id="24963" name="Freeform 971"/>
            <p:cNvSpPr/>
            <p:nvPr/>
          </p:nvSpPr>
          <p:spPr>
            <a:xfrm>
              <a:off x="4035900" y="1017101"/>
              <a:ext cx="142106" cy="47078"/>
            </a:xfrm>
            <a:custGeom>
              <a:avLst/>
              <a:gdLst/>
              <a:ahLst/>
              <a:cxnLst>
                <a:cxn ang="0">
                  <a:pos x="84566" y="0"/>
                </a:cxn>
                <a:cxn ang="0">
                  <a:pos x="0" y="0"/>
                </a:cxn>
                <a:cxn ang="0">
                  <a:pos x="55796" y="47078"/>
                </a:cxn>
                <a:cxn ang="0">
                  <a:pos x="142106" y="47078"/>
                </a:cxn>
                <a:cxn ang="0">
                  <a:pos x="140362" y="47078"/>
                </a:cxn>
                <a:cxn ang="0">
                  <a:pos x="84566" y="0"/>
                </a:cxn>
              </a:cxnLst>
              <a:pathLst>
                <a:path w="163" h="54">
                  <a:moveTo>
                    <a:pt x="97" y="0"/>
                  </a:moveTo>
                  <a:lnTo>
                    <a:pt x="0" y="0"/>
                  </a:lnTo>
                  <a:lnTo>
                    <a:pt x="64" y="54"/>
                  </a:lnTo>
                  <a:lnTo>
                    <a:pt x="163" y="54"/>
                  </a:lnTo>
                  <a:lnTo>
                    <a:pt x="161" y="54"/>
                  </a:lnTo>
                  <a:lnTo>
                    <a:pt x="97" y="0"/>
                  </a:lnTo>
                </a:path>
              </a:pathLst>
            </a:custGeom>
            <a:noFill/>
            <a:ln w="9525">
              <a:noFill/>
            </a:ln>
          </p:spPr>
          <p:txBody>
            <a:bodyPr/>
            <a:p>
              <a:endParaRPr lang="zh-CN" altLang="en-US"/>
            </a:p>
          </p:txBody>
        </p:sp>
        <p:sp>
          <p:nvSpPr>
            <p:cNvPr id="24964" name="Freeform 972"/>
            <p:cNvSpPr/>
            <p:nvPr/>
          </p:nvSpPr>
          <p:spPr>
            <a:xfrm>
              <a:off x="4091696" y="1064179"/>
              <a:ext cx="86310" cy="70617"/>
            </a:xfrm>
            <a:custGeom>
              <a:avLst/>
              <a:gdLst/>
              <a:ahLst/>
              <a:cxnLst>
                <a:cxn ang="0">
                  <a:pos x="86310" y="0"/>
                </a:cxn>
                <a:cxn ang="0">
                  <a:pos x="86310" y="0"/>
                </a:cxn>
                <a:cxn ang="0">
                  <a:pos x="0" y="0"/>
                </a:cxn>
                <a:cxn ang="0">
                  <a:pos x="86310" y="70617"/>
                </a:cxn>
                <a:cxn ang="0">
                  <a:pos x="86310" y="0"/>
                </a:cxn>
              </a:cxnLst>
              <a:pathLst>
                <a:path w="99" h="81">
                  <a:moveTo>
                    <a:pt x="99" y="0"/>
                  </a:moveTo>
                  <a:lnTo>
                    <a:pt x="99" y="0"/>
                  </a:lnTo>
                  <a:lnTo>
                    <a:pt x="0" y="0"/>
                  </a:lnTo>
                  <a:lnTo>
                    <a:pt x="99" y="81"/>
                  </a:lnTo>
                  <a:lnTo>
                    <a:pt x="99" y="0"/>
                  </a:lnTo>
                  <a:close/>
                </a:path>
              </a:pathLst>
            </a:custGeom>
            <a:solidFill>
              <a:srgbClr val="C64E40"/>
            </a:solidFill>
            <a:ln w="9525">
              <a:noFill/>
            </a:ln>
          </p:spPr>
          <p:txBody>
            <a:bodyPr/>
            <a:p>
              <a:endParaRPr lang="zh-CN" altLang="en-US"/>
            </a:p>
          </p:txBody>
        </p:sp>
        <p:sp>
          <p:nvSpPr>
            <p:cNvPr id="24965" name="Freeform 973"/>
            <p:cNvSpPr/>
            <p:nvPr/>
          </p:nvSpPr>
          <p:spPr>
            <a:xfrm>
              <a:off x="4091696" y="1064179"/>
              <a:ext cx="86310" cy="70617"/>
            </a:xfrm>
            <a:custGeom>
              <a:avLst/>
              <a:gdLst/>
              <a:ahLst/>
              <a:cxnLst>
                <a:cxn ang="0">
                  <a:pos x="86310" y="0"/>
                </a:cxn>
                <a:cxn ang="0">
                  <a:pos x="86310" y="0"/>
                </a:cxn>
                <a:cxn ang="0">
                  <a:pos x="0" y="0"/>
                </a:cxn>
                <a:cxn ang="0">
                  <a:pos x="86310" y="70617"/>
                </a:cxn>
                <a:cxn ang="0">
                  <a:pos x="86310" y="0"/>
                </a:cxn>
              </a:cxnLst>
              <a:pathLst>
                <a:path w="99" h="81">
                  <a:moveTo>
                    <a:pt x="99" y="0"/>
                  </a:moveTo>
                  <a:lnTo>
                    <a:pt x="99" y="0"/>
                  </a:lnTo>
                  <a:lnTo>
                    <a:pt x="0" y="0"/>
                  </a:lnTo>
                  <a:lnTo>
                    <a:pt x="99" y="81"/>
                  </a:lnTo>
                  <a:lnTo>
                    <a:pt x="99" y="0"/>
                  </a:lnTo>
                </a:path>
              </a:pathLst>
            </a:custGeom>
            <a:noFill/>
            <a:ln w="9525">
              <a:noFill/>
            </a:ln>
          </p:spPr>
          <p:txBody>
            <a:bodyPr/>
            <a:p>
              <a:endParaRPr lang="zh-CN" altLang="en-US"/>
            </a:p>
          </p:txBody>
        </p:sp>
        <p:sp>
          <p:nvSpPr>
            <p:cNvPr id="24966" name="Freeform 974"/>
            <p:cNvSpPr/>
            <p:nvPr/>
          </p:nvSpPr>
          <p:spPr>
            <a:xfrm>
              <a:off x="4001027" y="986587"/>
              <a:ext cx="119439" cy="30514"/>
            </a:xfrm>
            <a:custGeom>
              <a:avLst/>
              <a:gdLst/>
              <a:ahLst/>
              <a:cxnLst>
                <a:cxn ang="0">
                  <a:pos x="81950" y="0"/>
                </a:cxn>
                <a:cxn ang="0">
                  <a:pos x="0" y="0"/>
                </a:cxn>
                <a:cxn ang="0">
                  <a:pos x="34872" y="30514"/>
                </a:cxn>
                <a:cxn ang="0">
                  <a:pos x="119439" y="30514"/>
                </a:cxn>
                <a:cxn ang="0">
                  <a:pos x="81950" y="0"/>
                </a:cxn>
              </a:cxnLst>
              <a:pathLst>
                <a:path w="137" h="35">
                  <a:moveTo>
                    <a:pt x="94" y="0"/>
                  </a:moveTo>
                  <a:lnTo>
                    <a:pt x="0" y="0"/>
                  </a:lnTo>
                  <a:lnTo>
                    <a:pt x="40" y="35"/>
                  </a:lnTo>
                  <a:lnTo>
                    <a:pt x="137" y="35"/>
                  </a:lnTo>
                  <a:lnTo>
                    <a:pt x="94" y="0"/>
                  </a:lnTo>
                  <a:close/>
                </a:path>
              </a:pathLst>
            </a:custGeom>
            <a:solidFill>
              <a:srgbClr val="C64E40"/>
            </a:solidFill>
            <a:ln w="9525">
              <a:noFill/>
            </a:ln>
          </p:spPr>
          <p:txBody>
            <a:bodyPr/>
            <a:p>
              <a:endParaRPr lang="zh-CN" altLang="en-US"/>
            </a:p>
          </p:txBody>
        </p:sp>
        <p:sp>
          <p:nvSpPr>
            <p:cNvPr id="24967" name="Freeform 975"/>
            <p:cNvSpPr/>
            <p:nvPr/>
          </p:nvSpPr>
          <p:spPr>
            <a:xfrm>
              <a:off x="4001027" y="986587"/>
              <a:ext cx="119439" cy="30514"/>
            </a:xfrm>
            <a:custGeom>
              <a:avLst/>
              <a:gdLst/>
              <a:ahLst/>
              <a:cxnLst>
                <a:cxn ang="0">
                  <a:pos x="81950" y="0"/>
                </a:cxn>
                <a:cxn ang="0">
                  <a:pos x="0" y="0"/>
                </a:cxn>
                <a:cxn ang="0">
                  <a:pos x="34872" y="30514"/>
                </a:cxn>
                <a:cxn ang="0">
                  <a:pos x="119439" y="30514"/>
                </a:cxn>
                <a:cxn ang="0">
                  <a:pos x="81950" y="0"/>
                </a:cxn>
              </a:cxnLst>
              <a:pathLst>
                <a:path w="137" h="35">
                  <a:moveTo>
                    <a:pt x="94" y="0"/>
                  </a:moveTo>
                  <a:lnTo>
                    <a:pt x="0" y="0"/>
                  </a:lnTo>
                  <a:lnTo>
                    <a:pt x="40" y="35"/>
                  </a:lnTo>
                  <a:lnTo>
                    <a:pt x="137" y="35"/>
                  </a:lnTo>
                  <a:lnTo>
                    <a:pt x="94" y="0"/>
                  </a:lnTo>
                </a:path>
              </a:pathLst>
            </a:custGeom>
            <a:noFill/>
            <a:ln w="9525">
              <a:noFill/>
            </a:ln>
          </p:spPr>
          <p:txBody>
            <a:bodyPr/>
            <a:p>
              <a:endParaRPr lang="zh-CN" altLang="en-US"/>
            </a:p>
          </p:txBody>
        </p:sp>
        <p:sp>
          <p:nvSpPr>
            <p:cNvPr id="24968" name="Freeform 976"/>
            <p:cNvSpPr/>
            <p:nvPr/>
          </p:nvSpPr>
          <p:spPr>
            <a:xfrm>
              <a:off x="4143133" y="1017101"/>
              <a:ext cx="34873" cy="28770"/>
            </a:xfrm>
            <a:custGeom>
              <a:avLst/>
              <a:gdLst/>
              <a:ahLst/>
              <a:cxnLst>
                <a:cxn ang="0">
                  <a:pos x="16564" y="0"/>
                </a:cxn>
                <a:cxn ang="0">
                  <a:pos x="0" y="0"/>
                </a:cxn>
                <a:cxn ang="0">
                  <a:pos x="34873" y="28770"/>
                </a:cxn>
                <a:cxn ang="0">
                  <a:pos x="34873" y="16564"/>
                </a:cxn>
                <a:cxn ang="0">
                  <a:pos x="16564" y="0"/>
                </a:cxn>
              </a:cxnLst>
              <a:pathLst>
                <a:path w="40" h="33">
                  <a:moveTo>
                    <a:pt x="19" y="0"/>
                  </a:moveTo>
                  <a:lnTo>
                    <a:pt x="0" y="0"/>
                  </a:lnTo>
                  <a:lnTo>
                    <a:pt x="40" y="33"/>
                  </a:lnTo>
                  <a:lnTo>
                    <a:pt x="40" y="19"/>
                  </a:lnTo>
                  <a:lnTo>
                    <a:pt x="19" y="0"/>
                  </a:lnTo>
                  <a:close/>
                </a:path>
              </a:pathLst>
            </a:custGeom>
            <a:solidFill>
              <a:srgbClr val="5B3C3A"/>
            </a:solidFill>
            <a:ln w="9525">
              <a:noFill/>
            </a:ln>
          </p:spPr>
          <p:txBody>
            <a:bodyPr/>
            <a:p>
              <a:endParaRPr lang="zh-CN" altLang="en-US"/>
            </a:p>
          </p:txBody>
        </p:sp>
        <p:sp>
          <p:nvSpPr>
            <p:cNvPr id="24969" name="Freeform 977"/>
            <p:cNvSpPr/>
            <p:nvPr/>
          </p:nvSpPr>
          <p:spPr>
            <a:xfrm>
              <a:off x="4143133" y="1017101"/>
              <a:ext cx="34873" cy="28770"/>
            </a:xfrm>
            <a:custGeom>
              <a:avLst/>
              <a:gdLst/>
              <a:ahLst/>
              <a:cxnLst>
                <a:cxn ang="0">
                  <a:pos x="16564" y="0"/>
                </a:cxn>
                <a:cxn ang="0">
                  <a:pos x="0" y="0"/>
                </a:cxn>
                <a:cxn ang="0">
                  <a:pos x="34873" y="28770"/>
                </a:cxn>
                <a:cxn ang="0">
                  <a:pos x="34873" y="16564"/>
                </a:cxn>
                <a:cxn ang="0">
                  <a:pos x="16564" y="0"/>
                </a:cxn>
              </a:cxnLst>
              <a:pathLst>
                <a:path w="40" h="33">
                  <a:moveTo>
                    <a:pt x="19" y="0"/>
                  </a:moveTo>
                  <a:lnTo>
                    <a:pt x="0" y="0"/>
                  </a:lnTo>
                  <a:lnTo>
                    <a:pt x="40" y="33"/>
                  </a:lnTo>
                  <a:lnTo>
                    <a:pt x="40" y="19"/>
                  </a:lnTo>
                  <a:lnTo>
                    <a:pt x="19" y="0"/>
                  </a:lnTo>
                </a:path>
              </a:pathLst>
            </a:custGeom>
            <a:noFill/>
            <a:ln w="9525">
              <a:noFill/>
            </a:ln>
          </p:spPr>
          <p:txBody>
            <a:bodyPr/>
            <a:p>
              <a:endParaRPr lang="zh-CN" altLang="en-US"/>
            </a:p>
          </p:txBody>
        </p:sp>
        <p:sp>
          <p:nvSpPr>
            <p:cNvPr id="24970" name="Freeform 978"/>
            <p:cNvSpPr/>
            <p:nvPr/>
          </p:nvSpPr>
          <p:spPr>
            <a:xfrm>
              <a:off x="4108261" y="986587"/>
              <a:ext cx="51437" cy="30514"/>
            </a:xfrm>
            <a:custGeom>
              <a:avLst/>
              <a:gdLst/>
              <a:ahLst/>
              <a:cxnLst>
                <a:cxn ang="0">
                  <a:pos x="13949" y="0"/>
                </a:cxn>
                <a:cxn ang="0">
                  <a:pos x="0" y="0"/>
                </a:cxn>
                <a:cxn ang="0">
                  <a:pos x="34872" y="30514"/>
                </a:cxn>
                <a:cxn ang="0">
                  <a:pos x="51437" y="30514"/>
                </a:cxn>
                <a:cxn ang="0">
                  <a:pos x="13949" y="0"/>
                </a:cxn>
              </a:cxnLst>
              <a:pathLst>
                <a:path w="59" h="35">
                  <a:moveTo>
                    <a:pt x="16" y="0"/>
                  </a:moveTo>
                  <a:lnTo>
                    <a:pt x="0" y="0"/>
                  </a:lnTo>
                  <a:lnTo>
                    <a:pt x="40" y="35"/>
                  </a:lnTo>
                  <a:lnTo>
                    <a:pt x="59" y="35"/>
                  </a:lnTo>
                  <a:lnTo>
                    <a:pt x="16" y="0"/>
                  </a:lnTo>
                  <a:close/>
                </a:path>
              </a:pathLst>
            </a:custGeom>
            <a:solidFill>
              <a:srgbClr val="C64E40"/>
            </a:solidFill>
            <a:ln w="9525">
              <a:noFill/>
            </a:ln>
          </p:spPr>
          <p:txBody>
            <a:bodyPr/>
            <a:p>
              <a:endParaRPr lang="zh-CN" altLang="en-US"/>
            </a:p>
          </p:txBody>
        </p:sp>
        <p:sp>
          <p:nvSpPr>
            <p:cNvPr id="24971" name="Freeform 979"/>
            <p:cNvSpPr/>
            <p:nvPr/>
          </p:nvSpPr>
          <p:spPr>
            <a:xfrm>
              <a:off x="4108261" y="986587"/>
              <a:ext cx="51437" cy="30514"/>
            </a:xfrm>
            <a:custGeom>
              <a:avLst/>
              <a:gdLst/>
              <a:ahLst/>
              <a:cxnLst>
                <a:cxn ang="0">
                  <a:pos x="13949" y="0"/>
                </a:cxn>
                <a:cxn ang="0">
                  <a:pos x="0" y="0"/>
                </a:cxn>
                <a:cxn ang="0">
                  <a:pos x="34872" y="30514"/>
                </a:cxn>
                <a:cxn ang="0">
                  <a:pos x="51437" y="30514"/>
                </a:cxn>
                <a:cxn ang="0">
                  <a:pos x="13949" y="0"/>
                </a:cxn>
              </a:cxnLst>
              <a:pathLst>
                <a:path w="59" h="35">
                  <a:moveTo>
                    <a:pt x="16" y="0"/>
                  </a:moveTo>
                  <a:lnTo>
                    <a:pt x="0" y="0"/>
                  </a:lnTo>
                  <a:lnTo>
                    <a:pt x="40" y="35"/>
                  </a:lnTo>
                  <a:lnTo>
                    <a:pt x="59" y="35"/>
                  </a:lnTo>
                  <a:lnTo>
                    <a:pt x="16" y="0"/>
                  </a:lnTo>
                </a:path>
              </a:pathLst>
            </a:custGeom>
            <a:noFill/>
            <a:ln w="9525">
              <a:noFill/>
            </a:ln>
          </p:spPr>
          <p:txBody>
            <a:bodyPr/>
            <a:p>
              <a:endParaRPr lang="zh-CN" altLang="en-US"/>
            </a:p>
          </p:txBody>
        </p:sp>
      </p:grpSp>
      <p:grpSp>
        <p:nvGrpSpPr>
          <p:cNvPr id="24972" name="组合 421"/>
          <p:cNvGrpSpPr/>
          <p:nvPr/>
        </p:nvGrpSpPr>
        <p:grpSpPr>
          <a:xfrm>
            <a:off x="8186738" y="4406900"/>
            <a:ext cx="555625" cy="652463"/>
            <a:chOff x="4886795" y="902021"/>
            <a:chExt cx="268520" cy="314727"/>
          </a:xfrm>
        </p:grpSpPr>
        <p:sp>
          <p:nvSpPr>
            <p:cNvPr id="24973" name="Freeform 1033"/>
            <p:cNvSpPr/>
            <p:nvPr/>
          </p:nvSpPr>
          <p:spPr>
            <a:xfrm>
              <a:off x="4886795" y="1018845"/>
              <a:ext cx="138619" cy="197903"/>
            </a:xfrm>
            <a:custGeom>
              <a:avLst/>
              <a:gdLst/>
              <a:ahLst/>
              <a:cxnLst>
                <a:cxn ang="0">
                  <a:pos x="97240" y="115443"/>
                </a:cxn>
                <a:cxn ang="0">
                  <a:pos x="101378" y="92767"/>
                </a:cxn>
                <a:cxn ang="0">
                  <a:pos x="72412" y="10307"/>
                </a:cxn>
                <a:cxn ang="0">
                  <a:pos x="59999" y="4122"/>
                </a:cxn>
                <a:cxn ang="0">
                  <a:pos x="26896" y="14430"/>
                </a:cxn>
                <a:cxn ang="0">
                  <a:pos x="8275" y="51537"/>
                </a:cxn>
                <a:cxn ang="0">
                  <a:pos x="20689" y="86582"/>
                </a:cxn>
                <a:cxn ang="0">
                  <a:pos x="55861" y="109258"/>
                </a:cxn>
                <a:cxn ang="0">
                  <a:pos x="72412" y="121627"/>
                </a:cxn>
                <a:cxn ang="0">
                  <a:pos x="93102" y="187595"/>
                </a:cxn>
                <a:cxn ang="0">
                  <a:pos x="105515" y="193780"/>
                </a:cxn>
                <a:cxn ang="0">
                  <a:pos x="111722" y="162857"/>
                </a:cxn>
                <a:cxn ang="0">
                  <a:pos x="97240" y="115443"/>
                </a:cxn>
              </a:cxnLst>
              <a:pathLst>
                <a:path w="67" h="96">
                  <a:moveTo>
                    <a:pt x="47" y="56"/>
                  </a:moveTo>
                  <a:cubicBezTo>
                    <a:pt x="47" y="56"/>
                    <a:pt x="50" y="49"/>
                    <a:pt x="49" y="45"/>
                  </a:cubicBezTo>
                  <a:cubicBezTo>
                    <a:pt x="35" y="5"/>
                    <a:pt x="35" y="5"/>
                    <a:pt x="35" y="5"/>
                  </a:cubicBezTo>
                  <a:cubicBezTo>
                    <a:pt x="35" y="5"/>
                    <a:pt x="35" y="0"/>
                    <a:pt x="29" y="2"/>
                  </a:cubicBezTo>
                  <a:cubicBezTo>
                    <a:pt x="13" y="7"/>
                    <a:pt x="13" y="7"/>
                    <a:pt x="13" y="7"/>
                  </a:cubicBezTo>
                  <a:cubicBezTo>
                    <a:pt x="13" y="7"/>
                    <a:pt x="0" y="12"/>
                    <a:pt x="4" y="25"/>
                  </a:cubicBezTo>
                  <a:cubicBezTo>
                    <a:pt x="10" y="42"/>
                    <a:pt x="10" y="42"/>
                    <a:pt x="10" y="42"/>
                  </a:cubicBezTo>
                  <a:cubicBezTo>
                    <a:pt x="10" y="42"/>
                    <a:pt x="15" y="57"/>
                    <a:pt x="27" y="53"/>
                  </a:cubicBezTo>
                  <a:cubicBezTo>
                    <a:pt x="27" y="53"/>
                    <a:pt x="32" y="51"/>
                    <a:pt x="35" y="59"/>
                  </a:cubicBezTo>
                  <a:cubicBezTo>
                    <a:pt x="45" y="91"/>
                    <a:pt x="45" y="91"/>
                    <a:pt x="45" y="91"/>
                  </a:cubicBezTo>
                  <a:cubicBezTo>
                    <a:pt x="45" y="91"/>
                    <a:pt x="46" y="96"/>
                    <a:pt x="51" y="94"/>
                  </a:cubicBezTo>
                  <a:cubicBezTo>
                    <a:pt x="51" y="94"/>
                    <a:pt x="67" y="92"/>
                    <a:pt x="54" y="79"/>
                  </a:cubicBezTo>
                  <a:cubicBezTo>
                    <a:pt x="58" y="71"/>
                    <a:pt x="47" y="66"/>
                    <a:pt x="47" y="56"/>
                  </a:cubicBezTo>
                </a:path>
              </a:pathLst>
            </a:custGeom>
            <a:solidFill>
              <a:srgbClr val="D66459"/>
            </a:solidFill>
            <a:ln w="9525">
              <a:noFill/>
            </a:ln>
          </p:spPr>
          <p:txBody>
            <a:bodyPr/>
            <a:p>
              <a:endParaRPr lang="zh-CN" altLang="en-US"/>
            </a:p>
          </p:txBody>
        </p:sp>
        <p:sp>
          <p:nvSpPr>
            <p:cNvPr id="24974" name="Freeform 1034"/>
            <p:cNvSpPr/>
            <p:nvPr/>
          </p:nvSpPr>
          <p:spPr>
            <a:xfrm>
              <a:off x="4963515" y="902021"/>
              <a:ext cx="191800" cy="222314"/>
            </a:xfrm>
            <a:custGeom>
              <a:avLst/>
              <a:gdLst/>
              <a:ahLst/>
              <a:cxnLst>
                <a:cxn ang="0">
                  <a:pos x="187675" y="212021"/>
                </a:cxn>
                <a:cxn ang="0">
                  <a:pos x="119617" y="10292"/>
                </a:cxn>
                <a:cxn ang="0">
                  <a:pos x="111367" y="14409"/>
                </a:cxn>
                <a:cxn ang="0">
                  <a:pos x="10311" y="111157"/>
                </a:cxn>
                <a:cxn ang="0">
                  <a:pos x="4124" y="121449"/>
                </a:cxn>
                <a:cxn ang="0">
                  <a:pos x="28873" y="193495"/>
                </a:cxn>
                <a:cxn ang="0">
                  <a:pos x="39184" y="199670"/>
                </a:cxn>
                <a:cxn ang="0">
                  <a:pos x="181488" y="214080"/>
                </a:cxn>
                <a:cxn ang="0">
                  <a:pos x="187675" y="212021"/>
                </a:cxn>
              </a:cxnLst>
              <a:pathLst>
                <a:path w="93" h="108">
                  <a:moveTo>
                    <a:pt x="91" y="103"/>
                  </a:moveTo>
                  <a:cubicBezTo>
                    <a:pt x="58" y="5"/>
                    <a:pt x="58" y="5"/>
                    <a:pt x="58" y="5"/>
                  </a:cubicBezTo>
                  <a:cubicBezTo>
                    <a:pt x="57" y="0"/>
                    <a:pt x="54" y="7"/>
                    <a:pt x="54" y="7"/>
                  </a:cubicBezTo>
                  <a:cubicBezTo>
                    <a:pt x="45" y="43"/>
                    <a:pt x="5" y="54"/>
                    <a:pt x="5" y="54"/>
                  </a:cubicBezTo>
                  <a:cubicBezTo>
                    <a:pt x="0" y="56"/>
                    <a:pt x="2" y="59"/>
                    <a:pt x="2" y="59"/>
                  </a:cubicBezTo>
                  <a:cubicBezTo>
                    <a:pt x="14" y="94"/>
                    <a:pt x="14" y="94"/>
                    <a:pt x="14" y="94"/>
                  </a:cubicBezTo>
                  <a:cubicBezTo>
                    <a:pt x="15" y="98"/>
                    <a:pt x="19" y="97"/>
                    <a:pt x="19" y="97"/>
                  </a:cubicBezTo>
                  <a:cubicBezTo>
                    <a:pt x="64" y="82"/>
                    <a:pt x="88" y="104"/>
                    <a:pt x="88" y="104"/>
                  </a:cubicBezTo>
                  <a:cubicBezTo>
                    <a:pt x="88" y="104"/>
                    <a:pt x="93" y="108"/>
                    <a:pt x="91" y="103"/>
                  </a:cubicBezTo>
                </a:path>
              </a:pathLst>
            </a:custGeom>
            <a:solidFill>
              <a:srgbClr val="EAE8DB"/>
            </a:solidFill>
            <a:ln w="9525">
              <a:noFill/>
            </a:ln>
          </p:spPr>
          <p:txBody>
            <a:bodyPr/>
            <a:p>
              <a:endParaRPr lang="zh-CN" altLang="en-US"/>
            </a:p>
          </p:txBody>
        </p:sp>
        <p:sp>
          <p:nvSpPr>
            <p:cNvPr id="24975" name="Freeform 1035"/>
            <p:cNvSpPr/>
            <p:nvPr/>
          </p:nvSpPr>
          <p:spPr>
            <a:xfrm>
              <a:off x="5109981" y="988331"/>
              <a:ext cx="27026" cy="51437"/>
            </a:xfrm>
            <a:custGeom>
              <a:avLst/>
              <a:gdLst/>
              <a:ahLst/>
              <a:cxnLst>
                <a:cxn ang="0">
                  <a:pos x="22868" y="20574"/>
                </a:cxn>
                <a:cxn ang="0">
                  <a:pos x="0" y="0"/>
                </a:cxn>
                <a:cxn ang="0">
                  <a:pos x="16631" y="51437"/>
                </a:cxn>
                <a:cxn ang="0">
                  <a:pos x="22868" y="20574"/>
                </a:cxn>
              </a:cxnLst>
              <a:pathLst>
                <a:path w="13" h="25">
                  <a:moveTo>
                    <a:pt x="11" y="10"/>
                  </a:moveTo>
                  <a:cubicBezTo>
                    <a:pt x="9" y="4"/>
                    <a:pt x="5" y="1"/>
                    <a:pt x="0" y="0"/>
                  </a:cubicBezTo>
                  <a:cubicBezTo>
                    <a:pt x="8" y="25"/>
                    <a:pt x="8" y="25"/>
                    <a:pt x="8" y="25"/>
                  </a:cubicBezTo>
                  <a:cubicBezTo>
                    <a:pt x="12" y="21"/>
                    <a:pt x="13" y="15"/>
                    <a:pt x="11" y="10"/>
                  </a:cubicBezTo>
                  <a:close/>
                </a:path>
              </a:pathLst>
            </a:custGeom>
            <a:solidFill>
              <a:srgbClr val="D66459"/>
            </a:solidFill>
            <a:ln w="9525">
              <a:noFill/>
            </a:ln>
          </p:spPr>
          <p:txBody>
            <a:bodyPr/>
            <a:p>
              <a:endParaRPr lang="zh-CN" altLang="en-US"/>
            </a:p>
          </p:txBody>
        </p:sp>
        <p:sp>
          <p:nvSpPr>
            <p:cNvPr id="24976" name="Freeform 1036"/>
            <p:cNvSpPr/>
            <p:nvPr/>
          </p:nvSpPr>
          <p:spPr>
            <a:xfrm>
              <a:off x="4892898" y="1051974"/>
              <a:ext cx="19180" cy="61899"/>
            </a:xfrm>
            <a:custGeom>
              <a:avLst/>
              <a:gdLst/>
              <a:ahLst/>
              <a:cxnLst>
                <a:cxn ang="0">
                  <a:pos x="2131" y="0"/>
                </a:cxn>
                <a:cxn ang="0">
                  <a:pos x="2131" y="18569"/>
                </a:cxn>
                <a:cxn ang="0">
                  <a:pos x="14917" y="53645"/>
                </a:cxn>
                <a:cxn ang="0">
                  <a:pos x="19180" y="61899"/>
                </a:cxn>
                <a:cxn ang="0">
                  <a:pos x="14917" y="53645"/>
                </a:cxn>
                <a:cxn ang="0">
                  <a:pos x="2131" y="18569"/>
                </a:cxn>
                <a:cxn ang="0">
                  <a:pos x="0" y="8253"/>
                </a:cxn>
                <a:cxn ang="0">
                  <a:pos x="2131" y="0"/>
                </a:cxn>
              </a:cxnLst>
              <a:pathLst>
                <a:path w="9" h="30">
                  <a:moveTo>
                    <a:pt x="1" y="0"/>
                  </a:moveTo>
                  <a:cubicBezTo>
                    <a:pt x="0" y="2"/>
                    <a:pt x="0" y="5"/>
                    <a:pt x="1" y="9"/>
                  </a:cubicBezTo>
                  <a:cubicBezTo>
                    <a:pt x="7" y="26"/>
                    <a:pt x="7" y="26"/>
                    <a:pt x="7" y="26"/>
                  </a:cubicBezTo>
                  <a:cubicBezTo>
                    <a:pt x="7" y="26"/>
                    <a:pt x="8" y="28"/>
                    <a:pt x="9" y="30"/>
                  </a:cubicBezTo>
                  <a:cubicBezTo>
                    <a:pt x="8" y="28"/>
                    <a:pt x="7" y="26"/>
                    <a:pt x="7" y="26"/>
                  </a:cubicBezTo>
                  <a:cubicBezTo>
                    <a:pt x="1" y="9"/>
                    <a:pt x="1" y="9"/>
                    <a:pt x="1" y="9"/>
                  </a:cubicBezTo>
                  <a:cubicBezTo>
                    <a:pt x="1" y="7"/>
                    <a:pt x="0" y="6"/>
                    <a:pt x="0" y="4"/>
                  </a:cubicBezTo>
                  <a:cubicBezTo>
                    <a:pt x="0" y="3"/>
                    <a:pt x="1" y="1"/>
                    <a:pt x="1" y="0"/>
                  </a:cubicBezTo>
                </a:path>
              </a:pathLst>
            </a:custGeom>
            <a:solidFill>
              <a:srgbClr val="373638"/>
            </a:solidFill>
            <a:ln w="9525">
              <a:noFill/>
            </a:ln>
          </p:spPr>
          <p:txBody>
            <a:bodyPr/>
            <a:p>
              <a:endParaRPr lang="zh-CN" altLang="en-US"/>
            </a:p>
          </p:txBody>
        </p:sp>
        <p:sp>
          <p:nvSpPr>
            <p:cNvPr id="24977" name="Freeform 1037"/>
            <p:cNvSpPr>
              <a:spLocks noEditPoints="1"/>
            </p:cNvSpPr>
            <p:nvPr/>
          </p:nvSpPr>
          <p:spPr>
            <a:xfrm>
              <a:off x="4895513" y="1021460"/>
              <a:ext cx="86310" cy="107234"/>
            </a:xfrm>
            <a:custGeom>
              <a:avLst/>
              <a:gdLst/>
              <a:ahLst/>
              <a:cxnLst>
                <a:cxn ang="0">
                  <a:pos x="49320" y="107234"/>
                </a:cxn>
                <a:cxn ang="0">
                  <a:pos x="47265" y="107234"/>
                </a:cxn>
                <a:cxn ang="0">
                  <a:pos x="49320" y="107234"/>
                </a:cxn>
                <a:cxn ang="0">
                  <a:pos x="51375" y="107234"/>
                </a:cxn>
                <a:cxn ang="0">
                  <a:pos x="51375" y="107234"/>
                </a:cxn>
                <a:cxn ang="0">
                  <a:pos x="49320" y="107234"/>
                </a:cxn>
                <a:cxn ang="0">
                  <a:pos x="55485" y="0"/>
                </a:cxn>
                <a:cxn ang="0">
                  <a:pos x="51375" y="2062"/>
                </a:cxn>
                <a:cxn ang="0">
                  <a:pos x="18495" y="12373"/>
                </a:cxn>
                <a:cxn ang="0">
                  <a:pos x="0" y="30932"/>
                </a:cxn>
                <a:cxn ang="0">
                  <a:pos x="0" y="30932"/>
                </a:cxn>
                <a:cxn ang="0">
                  <a:pos x="18495" y="12373"/>
                </a:cxn>
                <a:cxn ang="0">
                  <a:pos x="51375" y="2062"/>
                </a:cxn>
                <a:cxn ang="0">
                  <a:pos x="55485" y="0"/>
                </a:cxn>
                <a:cxn ang="0">
                  <a:pos x="63705" y="8248"/>
                </a:cxn>
                <a:cxn ang="0">
                  <a:pos x="86310" y="72176"/>
                </a:cxn>
                <a:cxn ang="0">
                  <a:pos x="86310" y="72176"/>
                </a:cxn>
                <a:cxn ang="0">
                  <a:pos x="63705" y="8248"/>
                </a:cxn>
                <a:cxn ang="0">
                  <a:pos x="55485" y="0"/>
                </a:cxn>
              </a:cxnLst>
              <a:pathLst>
                <a:path w="42" h="52">
                  <a:moveTo>
                    <a:pt x="24" y="52"/>
                  </a:moveTo>
                  <a:cubicBezTo>
                    <a:pt x="24" y="52"/>
                    <a:pt x="23" y="52"/>
                    <a:pt x="23" y="52"/>
                  </a:cubicBezTo>
                  <a:cubicBezTo>
                    <a:pt x="23" y="52"/>
                    <a:pt x="24" y="52"/>
                    <a:pt x="24" y="52"/>
                  </a:cubicBezTo>
                  <a:cubicBezTo>
                    <a:pt x="25" y="52"/>
                    <a:pt x="25" y="52"/>
                    <a:pt x="25" y="52"/>
                  </a:cubicBezTo>
                  <a:cubicBezTo>
                    <a:pt x="25" y="52"/>
                    <a:pt x="25" y="52"/>
                    <a:pt x="25" y="52"/>
                  </a:cubicBezTo>
                  <a:cubicBezTo>
                    <a:pt x="25" y="52"/>
                    <a:pt x="25" y="52"/>
                    <a:pt x="24" y="52"/>
                  </a:cubicBezTo>
                  <a:moveTo>
                    <a:pt x="27" y="0"/>
                  </a:moveTo>
                  <a:cubicBezTo>
                    <a:pt x="27" y="0"/>
                    <a:pt x="26" y="1"/>
                    <a:pt x="25" y="1"/>
                  </a:cubicBezTo>
                  <a:cubicBezTo>
                    <a:pt x="9" y="6"/>
                    <a:pt x="9" y="6"/>
                    <a:pt x="9" y="6"/>
                  </a:cubicBezTo>
                  <a:cubicBezTo>
                    <a:pt x="9" y="6"/>
                    <a:pt x="2" y="9"/>
                    <a:pt x="0" y="15"/>
                  </a:cubicBezTo>
                  <a:cubicBezTo>
                    <a:pt x="0" y="15"/>
                    <a:pt x="0" y="15"/>
                    <a:pt x="0" y="15"/>
                  </a:cubicBezTo>
                  <a:cubicBezTo>
                    <a:pt x="2" y="9"/>
                    <a:pt x="9" y="6"/>
                    <a:pt x="9" y="6"/>
                  </a:cubicBezTo>
                  <a:cubicBezTo>
                    <a:pt x="25" y="1"/>
                    <a:pt x="25" y="1"/>
                    <a:pt x="25" y="1"/>
                  </a:cubicBezTo>
                  <a:cubicBezTo>
                    <a:pt x="26" y="1"/>
                    <a:pt x="27" y="0"/>
                    <a:pt x="27" y="0"/>
                  </a:cubicBezTo>
                  <a:cubicBezTo>
                    <a:pt x="31" y="0"/>
                    <a:pt x="31" y="4"/>
                    <a:pt x="31" y="4"/>
                  </a:cubicBezTo>
                  <a:cubicBezTo>
                    <a:pt x="42" y="35"/>
                    <a:pt x="42" y="35"/>
                    <a:pt x="42" y="35"/>
                  </a:cubicBezTo>
                  <a:cubicBezTo>
                    <a:pt x="42" y="35"/>
                    <a:pt x="42" y="35"/>
                    <a:pt x="42" y="35"/>
                  </a:cubicBezTo>
                  <a:cubicBezTo>
                    <a:pt x="31" y="4"/>
                    <a:pt x="31" y="4"/>
                    <a:pt x="31" y="4"/>
                  </a:cubicBezTo>
                  <a:cubicBezTo>
                    <a:pt x="31" y="4"/>
                    <a:pt x="31" y="0"/>
                    <a:pt x="27" y="0"/>
                  </a:cubicBezTo>
                </a:path>
              </a:pathLst>
            </a:custGeom>
            <a:solidFill>
              <a:srgbClr val="373737"/>
            </a:solidFill>
            <a:ln w="9525">
              <a:noFill/>
            </a:ln>
          </p:spPr>
          <p:txBody>
            <a:bodyPr/>
            <a:p>
              <a:endParaRPr lang="zh-CN" altLang="en-US"/>
            </a:p>
          </p:txBody>
        </p:sp>
        <p:sp>
          <p:nvSpPr>
            <p:cNvPr id="24978" name="Freeform 1038"/>
            <p:cNvSpPr/>
            <p:nvPr/>
          </p:nvSpPr>
          <p:spPr>
            <a:xfrm>
              <a:off x="4895513" y="1021460"/>
              <a:ext cx="86310" cy="107234"/>
            </a:xfrm>
            <a:custGeom>
              <a:avLst/>
              <a:gdLst/>
              <a:ahLst/>
              <a:cxnLst>
                <a:cxn ang="0">
                  <a:pos x="55485" y="0"/>
                </a:cxn>
                <a:cxn ang="0">
                  <a:pos x="51375" y="2062"/>
                </a:cxn>
                <a:cxn ang="0">
                  <a:pos x="18495" y="12373"/>
                </a:cxn>
                <a:cxn ang="0">
                  <a:pos x="0" y="30932"/>
                </a:cxn>
                <a:cxn ang="0">
                  <a:pos x="12330" y="16497"/>
                </a:cxn>
                <a:cxn ang="0">
                  <a:pos x="41100" y="107234"/>
                </a:cxn>
                <a:cxn ang="0">
                  <a:pos x="39045" y="107234"/>
                </a:cxn>
                <a:cxn ang="0">
                  <a:pos x="16440" y="92798"/>
                </a:cxn>
                <a:cxn ang="0">
                  <a:pos x="39045" y="107234"/>
                </a:cxn>
                <a:cxn ang="0">
                  <a:pos x="47265" y="107234"/>
                </a:cxn>
                <a:cxn ang="0">
                  <a:pos x="47265" y="107234"/>
                </a:cxn>
                <a:cxn ang="0">
                  <a:pos x="49320" y="107234"/>
                </a:cxn>
                <a:cxn ang="0">
                  <a:pos x="51375" y="107234"/>
                </a:cxn>
                <a:cxn ang="0">
                  <a:pos x="86310" y="72176"/>
                </a:cxn>
                <a:cxn ang="0">
                  <a:pos x="63705" y="8248"/>
                </a:cxn>
                <a:cxn ang="0">
                  <a:pos x="55485" y="0"/>
                </a:cxn>
              </a:cxnLst>
              <a:pathLst>
                <a:path w="42" h="52">
                  <a:moveTo>
                    <a:pt x="27" y="0"/>
                  </a:moveTo>
                  <a:cubicBezTo>
                    <a:pt x="27" y="0"/>
                    <a:pt x="26" y="1"/>
                    <a:pt x="25" y="1"/>
                  </a:cubicBezTo>
                  <a:cubicBezTo>
                    <a:pt x="9" y="6"/>
                    <a:pt x="9" y="6"/>
                    <a:pt x="9" y="6"/>
                  </a:cubicBezTo>
                  <a:cubicBezTo>
                    <a:pt x="9" y="6"/>
                    <a:pt x="2" y="9"/>
                    <a:pt x="0" y="15"/>
                  </a:cubicBezTo>
                  <a:cubicBezTo>
                    <a:pt x="1" y="12"/>
                    <a:pt x="4" y="10"/>
                    <a:pt x="6" y="8"/>
                  </a:cubicBezTo>
                  <a:cubicBezTo>
                    <a:pt x="20" y="52"/>
                    <a:pt x="20" y="52"/>
                    <a:pt x="20" y="52"/>
                  </a:cubicBezTo>
                  <a:cubicBezTo>
                    <a:pt x="20" y="52"/>
                    <a:pt x="19" y="52"/>
                    <a:pt x="19" y="52"/>
                  </a:cubicBezTo>
                  <a:cubicBezTo>
                    <a:pt x="13" y="52"/>
                    <a:pt x="10" y="48"/>
                    <a:pt x="8" y="45"/>
                  </a:cubicBezTo>
                  <a:cubicBezTo>
                    <a:pt x="10" y="48"/>
                    <a:pt x="13" y="52"/>
                    <a:pt x="19" y="52"/>
                  </a:cubicBezTo>
                  <a:cubicBezTo>
                    <a:pt x="20" y="52"/>
                    <a:pt x="22" y="52"/>
                    <a:pt x="23" y="52"/>
                  </a:cubicBezTo>
                  <a:cubicBezTo>
                    <a:pt x="23" y="52"/>
                    <a:pt x="23" y="52"/>
                    <a:pt x="23" y="52"/>
                  </a:cubicBezTo>
                  <a:cubicBezTo>
                    <a:pt x="23" y="52"/>
                    <a:pt x="24" y="52"/>
                    <a:pt x="24" y="52"/>
                  </a:cubicBezTo>
                  <a:cubicBezTo>
                    <a:pt x="25" y="52"/>
                    <a:pt x="25" y="52"/>
                    <a:pt x="25" y="52"/>
                  </a:cubicBezTo>
                  <a:cubicBezTo>
                    <a:pt x="42" y="35"/>
                    <a:pt x="42" y="35"/>
                    <a:pt x="42" y="35"/>
                  </a:cubicBezTo>
                  <a:cubicBezTo>
                    <a:pt x="31" y="4"/>
                    <a:pt x="31" y="4"/>
                    <a:pt x="31" y="4"/>
                  </a:cubicBezTo>
                  <a:cubicBezTo>
                    <a:pt x="31" y="4"/>
                    <a:pt x="31" y="0"/>
                    <a:pt x="27" y="0"/>
                  </a:cubicBezTo>
                </a:path>
              </a:pathLst>
            </a:custGeom>
            <a:solidFill>
              <a:srgbClr val="CB6157"/>
            </a:solidFill>
            <a:ln w="9525">
              <a:noFill/>
            </a:ln>
          </p:spPr>
          <p:txBody>
            <a:bodyPr/>
            <a:p>
              <a:endParaRPr lang="zh-CN" altLang="en-US"/>
            </a:p>
          </p:txBody>
        </p:sp>
        <p:sp>
          <p:nvSpPr>
            <p:cNvPr id="24979" name="Freeform 1039"/>
            <p:cNvSpPr/>
            <p:nvPr/>
          </p:nvSpPr>
          <p:spPr>
            <a:xfrm>
              <a:off x="4892898" y="1038025"/>
              <a:ext cx="43591" cy="90669"/>
            </a:xfrm>
            <a:custGeom>
              <a:avLst/>
              <a:gdLst/>
              <a:ahLst/>
              <a:cxnLst>
                <a:cxn ang="0">
                  <a:pos x="14530" y="0"/>
                </a:cxn>
                <a:cxn ang="0">
                  <a:pos x="2075" y="14424"/>
                </a:cxn>
                <a:cxn ang="0">
                  <a:pos x="0" y="22667"/>
                </a:cxn>
                <a:cxn ang="0">
                  <a:pos x="2075" y="32970"/>
                </a:cxn>
                <a:cxn ang="0">
                  <a:pos x="14530" y="68001"/>
                </a:cxn>
                <a:cxn ang="0">
                  <a:pos x="18681" y="76244"/>
                </a:cxn>
                <a:cxn ang="0">
                  <a:pos x="41515" y="90669"/>
                </a:cxn>
                <a:cxn ang="0">
                  <a:pos x="43591" y="90669"/>
                </a:cxn>
                <a:cxn ang="0">
                  <a:pos x="14530" y="0"/>
                </a:cxn>
              </a:cxnLst>
              <a:pathLst>
                <a:path w="21" h="44">
                  <a:moveTo>
                    <a:pt x="7" y="0"/>
                  </a:moveTo>
                  <a:cubicBezTo>
                    <a:pt x="5" y="2"/>
                    <a:pt x="2" y="4"/>
                    <a:pt x="1" y="7"/>
                  </a:cubicBezTo>
                  <a:cubicBezTo>
                    <a:pt x="1" y="8"/>
                    <a:pt x="0" y="10"/>
                    <a:pt x="0" y="11"/>
                  </a:cubicBezTo>
                  <a:cubicBezTo>
                    <a:pt x="0" y="13"/>
                    <a:pt x="1" y="14"/>
                    <a:pt x="1" y="16"/>
                  </a:cubicBezTo>
                  <a:cubicBezTo>
                    <a:pt x="7" y="33"/>
                    <a:pt x="7" y="33"/>
                    <a:pt x="7" y="33"/>
                  </a:cubicBezTo>
                  <a:cubicBezTo>
                    <a:pt x="7" y="33"/>
                    <a:pt x="8" y="35"/>
                    <a:pt x="9" y="37"/>
                  </a:cubicBezTo>
                  <a:cubicBezTo>
                    <a:pt x="11" y="40"/>
                    <a:pt x="14" y="44"/>
                    <a:pt x="20" y="44"/>
                  </a:cubicBezTo>
                  <a:cubicBezTo>
                    <a:pt x="20" y="44"/>
                    <a:pt x="21" y="44"/>
                    <a:pt x="21" y="44"/>
                  </a:cubicBezTo>
                  <a:cubicBezTo>
                    <a:pt x="7" y="0"/>
                    <a:pt x="7" y="0"/>
                    <a:pt x="7" y="0"/>
                  </a:cubicBezTo>
                </a:path>
              </a:pathLst>
            </a:custGeom>
            <a:solidFill>
              <a:srgbClr val="9B534E"/>
            </a:solidFill>
            <a:ln w="9525">
              <a:noFill/>
            </a:ln>
          </p:spPr>
          <p:txBody>
            <a:bodyPr/>
            <a:p>
              <a:endParaRPr lang="zh-CN" altLang="en-US"/>
            </a:p>
          </p:txBody>
        </p:sp>
        <p:sp>
          <p:nvSpPr>
            <p:cNvPr id="24980" name="Freeform 1040"/>
            <p:cNvSpPr>
              <a:spLocks noEditPoints="1"/>
            </p:cNvSpPr>
            <p:nvPr/>
          </p:nvSpPr>
          <p:spPr>
            <a:xfrm>
              <a:off x="4967874" y="908124"/>
              <a:ext cx="136004" cy="178723"/>
            </a:xfrm>
            <a:custGeom>
              <a:avLst/>
              <a:gdLst/>
              <a:ahLst/>
              <a:cxnLst>
                <a:cxn ang="0">
                  <a:pos x="0" y="115040"/>
                </a:cxn>
                <a:cxn ang="0">
                  <a:pos x="20606" y="178723"/>
                </a:cxn>
                <a:cxn ang="0">
                  <a:pos x="20606" y="178723"/>
                </a:cxn>
                <a:cxn ang="0">
                  <a:pos x="0" y="115040"/>
                </a:cxn>
                <a:cxn ang="0">
                  <a:pos x="113336" y="0"/>
                </a:cxn>
                <a:cxn ang="0">
                  <a:pos x="107154" y="8217"/>
                </a:cxn>
                <a:cxn ang="0">
                  <a:pos x="6182" y="104768"/>
                </a:cxn>
                <a:cxn ang="0">
                  <a:pos x="0" y="112985"/>
                </a:cxn>
                <a:cxn ang="0">
                  <a:pos x="6182" y="104768"/>
                </a:cxn>
                <a:cxn ang="0">
                  <a:pos x="107154" y="8217"/>
                </a:cxn>
                <a:cxn ang="0">
                  <a:pos x="113336" y="0"/>
                </a:cxn>
                <a:cxn ang="0">
                  <a:pos x="115397" y="4108"/>
                </a:cxn>
                <a:cxn ang="0">
                  <a:pos x="136004" y="63682"/>
                </a:cxn>
                <a:cxn ang="0">
                  <a:pos x="136004" y="63682"/>
                </a:cxn>
                <a:cxn ang="0">
                  <a:pos x="115397" y="4108"/>
                </a:cxn>
                <a:cxn ang="0">
                  <a:pos x="113336" y="0"/>
                </a:cxn>
              </a:cxnLst>
              <a:pathLst>
                <a:path w="66" h="87">
                  <a:moveTo>
                    <a:pt x="0" y="56"/>
                  </a:moveTo>
                  <a:cubicBezTo>
                    <a:pt x="10" y="87"/>
                    <a:pt x="10" y="87"/>
                    <a:pt x="10" y="87"/>
                  </a:cubicBezTo>
                  <a:cubicBezTo>
                    <a:pt x="10" y="87"/>
                    <a:pt x="10" y="87"/>
                    <a:pt x="10" y="87"/>
                  </a:cubicBezTo>
                  <a:cubicBezTo>
                    <a:pt x="0" y="56"/>
                    <a:pt x="0" y="56"/>
                    <a:pt x="0" y="56"/>
                  </a:cubicBezTo>
                  <a:moveTo>
                    <a:pt x="55" y="0"/>
                  </a:moveTo>
                  <a:cubicBezTo>
                    <a:pt x="53" y="0"/>
                    <a:pt x="52" y="4"/>
                    <a:pt x="52" y="4"/>
                  </a:cubicBezTo>
                  <a:cubicBezTo>
                    <a:pt x="43" y="40"/>
                    <a:pt x="3" y="51"/>
                    <a:pt x="3" y="51"/>
                  </a:cubicBezTo>
                  <a:cubicBezTo>
                    <a:pt x="0" y="52"/>
                    <a:pt x="0" y="53"/>
                    <a:pt x="0" y="55"/>
                  </a:cubicBezTo>
                  <a:cubicBezTo>
                    <a:pt x="0" y="53"/>
                    <a:pt x="0" y="52"/>
                    <a:pt x="3" y="51"/>
                  </a:cubicBezTo>
                  <a:cubicBezTo>
                    <a:pt x="3" y="51"/>
                    <a:pt x="43" y="40"/>
                    <a:pt x="52" y="4"/>
                  </a:cubicBezTo>
                  <a:cubicBezTo>
                    <a:pt x="52" y="4"/>
                    <a:pt x="53" y="0"/>
                    <a:pt x="55" y="0"/>
                  </a:cubicBezTo>
                  <a:cubicBezTo>
                    <a:pt x="55" y="0"/>
                    <a:pt x="56" y="1"/>
                    <a:pt x="56" y="2"/>
                  </a:cubicBezTo>
                  <a:cubicBezTo>
                    <a:pt x="66" y="31"/>
                    <a:pt x="66" y="31"/>
                    <a:pt x="66" y="31"/>
                  </a:cubicBezTo>
                  <a:cubicBezTo>
                    <a:pt x="66" y="31"/>
                    <a:pt x="66" y="31"/>
                    <a:pt x="66" y="31"/>
                  </a:cubicBezTo>
                  <a:cubicBezTo>
                    <a:pt x="56" y="2"/>
                    <a:pt x="56" y="2"/>
                    <a:pt x="56" y="2"/>
                  </a:cubicBezTo>
                  <a:cubicBezTo>
                    <a:pt x="56" y="1"/>
                    <a:pt x="55" y="0"/>
                    <a:pt x="55" y="0"/>
                  </a:cubicBezTo>
                </a:path>
              </a:pathLst>
            </a:custGeom>
            <a:solidFill>
              <a:srgbClr val="373737"/>
            </a:solidFill>
            <a:ln w="9525">
              <a:noFill/>
            </a:ln>
          </p:spPr>
          <p:txBody>
            <a:bodyPr/>
            <a:p>
              <a:endParaRPr lang="zh-CN" altLang="en-US"/>
            </a:p>
          </p:txBody>
        </p:sp>
        <p:sp>
          <p:nvSpPr>
            <p:cNvPr id="24981" name="Freeform 1041"/>
            <p:cNvSpPr/>
            <p:nvPr/>
          </p:nvSpPr>
          <p:spPr>
            <a:xfrm>
              <a:off x="4967874" y="908124"/>
              <a:ext cx="136004" cy="178723"/>
            </a:xfrm>
            <a:custGeom>
              <a:avLst/>
              <a:gdLst/>
              <a:ahLst/>
              <a:cxnLst>
                <a:cxn ang="0">
                  <a:pos x="113336" y="0"/>
                </a:cxn>
                <a:cxn ang="0">
                  <a:pos x="107154" y="8217"/>
                </a:cxn>
                <a:cxn ang="0">
                  <a:pos x="6182" y="104768"/>
                </a:cxn>
                <a:cxn ang="0">
                  <a:pos x="0" y="112985"/>
                </a:cxn>
                <a:cxn ang="0">
                  <a:pos x="0" y="115040"/>
                </a:cxn>
                <a:cxn ang="0">
                  <a:pos x="0" y="115040"/>
                </a:cxn>
                <a:cxn ang="0">
                  <a:pos x="20606" y="178723"/>
                </a:cxn>
                <a:cxn ang="0">
                  <a:pos x="136004" y="63682"/>
                </a:cxn>
                <a:cxn ang="0">
                  <a:pos x="115397" y="4108"/>
                </a:cxn>
                <a:cxn ang="0">
                  <a:pos x="113336" y="0"/>
                </a:cxn>
              </a:cxnLst>
              <a:pathLst>
                <a:path w="66" h="87">
                  <a:moveTo>
                    <a:pt x="55" y="0"/>
                  </a:moveTo>
                  <a:cubicBezTo>
                    <a:pt x="53" y="0"/>
                    <a:pt x="52" y="4"/>
                    <a:pt x="52" y="4"/>
                  </a:cubicBezTo>
                  <a:cubicBezTo>
                    <a:pt x="43" y="40"/>
                    <a:pt x="3" y="51"/>
                    <a:pt x="3" y="51"/>
                  </a:cubicBezTo>
                  <a:cubicBezTo>
                    <a:pt x="0" y="52"/>
                    <a:pt x="0" y="53"/>
                    <a:pt x="0" y="55"/>
                  </a:cubicBezTo>
                  <a:cubicBezTo>
                    <a:pt x="0" y="56"/>
                    <a:pt x="0" y="56"/>
                    <a:pt x="0" y="56"/>
                  </a:cubicBezTo>
                  <a:cubicBezTo>
                    <a:pt x="0" y="56"/>
                    <a:pt x="0" y="56"/>
                    <a:pt x="0" y="56"/>
                  </a:cubicBezTo>
                  <a:cubicBezTo>
                    <a:pt x="10" y="87"/>
                    <a:pt x="10" y="87"/>
                    <a:pt x="10" y="87"/>
                  </a:cubicBezTo>
                  <a:cubicBezTo>
                    <a:pt x="11" y="86"/>
                    <a:pt x="37" y="38"/>
                    <a:pt x="66" y="31"/>
                  </a:cubicBezTo>
                  <a:cubicBezTo>
                    <a:pt x="56" y="2"/>
                    <a:pt x="56" y="2"/>
                    <a:pt x="56" y="2"/>
                  </a:cubicBezTo>
                  <a:cubicBezTo>
                    <a:pt x="56" y="1"/>
                    <a:pt x="55" y="0"/>
                    <a:pt x="55" y="0"/>
                  </a:cubicBezTo>
                </a:path>
              </a:pathLst>
            </a:custGeom>
            <a:solidFill>
              <a:srgbClr val="DDDBD0"/>
            </a:solidFill>
            <a:ln w="9525">
              <a:noFill/>
            </a:ln>
          </p:spPr>
          <p:txBody>
            <a:bodyPr/>
            <a:p>
              <a:endParaRPr lang="zh-CN" altLang="en-US"/>
            </a:p>
          </p:txBody>
        </p:sp>
      </p:grpSp>
      <p:grpSp>
        <p:nvGrpSpPr>
          <p:cNvPr id="24982" name="组合 431"/>
          <p:cNvGrpSpPr/>
          <p:nvPr/>
        </p:nvGrpSpPr>
        <p:grpSpPr>
          <a:xfrm>
            <a:off x="10233025" y="4510088"/>
            <a:ext cx="560388" cy="444500"/>
            <a:chOff x="4431705" y="3371883"/>
            <a:chExt cx="270265" cy="214467"/>
          </a:xfrm>
        </p:grpSpPr>
        <p:sp>
          <p:nvSpPr>
            <p:cNvPr id="24983" name="Freeform 1294"/>
            <p:cNvSpPr/>
            <p:nvPr/>
          </p:nvSpPr>
          <p:spPr>
            <a:xfrm>
              <a:off x="4431705" y="3371883"/>
              <a:ext cx="270264" cy="214467"/>
            </a:xfrm>
            <a:custGeom>
              <a:avLst/>
              <a:gdLst/>
              <a:ahLst/>
              <a:cxnLst>
                <a:cxn ang="0">
                  <a:pos x="264074" y="0"/>
                </a:cxn>
                <a:cxn ang="0">
                  <a:pos x="4126" y="0"/>
                </a:cxn>
                <a:cxn ang="0">
                  <a:pos x="0" y="6186"/>
                </a:cxn>
                <a:cxn ang="0">
                  <a:pos x="0" y="208280"/>
                </a:cxn>
                <a:cxn ang="0">
                  <a:pos x="4126" y="214467"/>
                </a:cxn>
                <a:cxn ang="0">
                  <a:pos x="264074" y="214467"/>
                </a:cxn>
                <a:cxn ang="0">
                  <a:pos x="270264" y="208280"/>
                </a:cxn>
                <a:cxn ang="0">
                  <a:pos x="270264" y="6186"/>
                </a:cxn>
                <a:cxn ang="0">
                  <a:pos x="264074" y="0"/>
                </a:cxn>
              </a:cxnLst>
              <a:pathLst>
                <a:path w="131" h="104">
                  <a:moveTo>
                    <a:pt x="128" y="0"/>
                  </a:moveTo>
                  <a:cubicBezTo>
                    <a:pt x="2" y="0"/>
                    <a:pt x="2" y="0"/>
                    <a:pt x="2" y="0"/>
                  </a:cubicBezTo>
                  <a:cubicBezTo>
                    <a:pt x="1" y="0"/>
                    <a:pt x="0" y="1"/>
                    <a:pt x="0" y="3"/>
                  </a:cubicBezTo>
                  <a:cubicBezTo>
                    <a:pt x="0" y="101"/>
                    <a:pt x="0" y="101"/>
                    <a:pt x="0" y="101"/>
                  </a:cubicBezTo>
                  <a:cubicBezTo>
                    <a:pt x="0" y="103"/>
                    <a:pt x="1" y="104"/>
                    <a:pt x="2" y="104"/>
                  </a:cubicBezTo>
                  <a:cubicBezTo>
                    <a:pt x="128" y="104"/>
                    <a:pt x="128" y="104"/>
                    <a:pt x="128" y="104"/>
                  </a:cubicBezTo>
                  <a:cubicBezTo>
                    <a:pt x="130" y="104"/>
                    <a:pt x="131" y="103"/>
                    <a:pt x="131" y="101"/>
                  </a:cubicBezTo>
                  <a:cubicBezTo>
                    <a:pt x="131" y="3"/>
                    <a:pt x="131" y="3"/>
                    <a:pt x="131" y="3"/>
                  </a:cubicBezTo>
                  <a:cubicBezTo>
                    <a:pt x="131" y="1"/>
                    <a:pt x="130" y="0"/>
                    <a:pt x="128" y="0"/>
                  </a:cubicBezTo>
                </a:path>
              </a:pathLst>
            </a:custGeom>
            <a:solidFill>
              <a:srgbClr val="E26E2D"/>
            </a:solidFill>
            <a:ln w="9525">
              <a:noFill/>
            </a:ln>
          </p:spPr>
          <p:txBody>
            <a:bodyPr/>
            <a:p>
              <a:endParaRPr lang="zh-CN" altLang="en-US"/>
            </a:p>
          </p:txBody>
        </p:sp>
        <p:sp>
          <p:nvSpPr>
            <p:cNvPr id="24984" name="Freeform 1295"/>
            <p:cNvSpPr/>
            <p:nvPr/>
          </p:nvSpPr>
          <p:spPr>
            <a:xfrm>
              <a:off x="4493604" y="3371883"/>
              <a:ext cx="208365" cy="214467"/>
            </a:xfrm>
            <a:custGeom>
              <a:avLst/>
              <a:gdLst/>
              <a:ahLst/>
              <a:cxnLst>
                <a:cxn ang="0">
                  <a:pos x="61890" y="0"/>
                </a:cxn>
                <a:cxn ang="0">
                  <a:pos x="0" y="0"/>
                </a:cxn>
                <a:cxn ang="0">
                  <a:pos x="0" y="0"/>
                </a:cxn>
                <a:cxn ang="0">
                  <a:pos x="200112" y="214467"/>
                </a:cxn>
                <a:cxn ang="0">
                  <a:pos x="202175" y="214467"/>
                </a:cxn>
                <a:cxn ang="0">
                  <a:pos x="208365" y="208280"/>
                </a:cxn>
                <a:cxn ang="0">
                  <a:pos x="208365" y="156725"/>
                </a:cxn>
                <a:cxn ang="0">
                  <a:pos x="61890" y="0"/>
                </a:cxn>
              </a:cxnLst>
              <a:pathLst>
                <a:path w="101" h="104">
                  <a:moveTo>
                    <a:pt x="30" y="0"/>
                  </a:moveTo>
                  <a:cubicBezTo>
                    <a:pt x="0" y="0"/>
                    <a:pt x="0" y="0"/>
                    <a:pt x="0" y="0"/>
                  </a:cubicBezTo>
                  <a:cubicBezTo>
                    <a:pt x="0" y="0"/>
                    <a:pt x="0" y="0"/>
                    <a:pt x="0" y="0"/>
                  </a:cubicBezTo>
                  <a:cubicBezTo>
                    <a:pt x="97" y="104"/>
                    <a:pt x="97" y="104"/>
                    <a:pt x="97" y="104"/>
                  </a:cubicBezTo>
                  <a:cubicBezTo>
                    <a:pt x="98" y="104"/>
                    <a:pt x="98" y="104"/>
                    <a:pt x="98" y="104"/>
                  </a:cubicBezTo>
                  <a:cubicBezTo>
                    <a:pt x="100" y="104"/>
                    <a:pt x="101" y="103"/>
                    <a:pt x="101" y="101"/>
                  </a:cubicBezTo>
                  <a:cubicBezTo>
                    <a:pt x="101" y="76"/>
                    <a:pt x="101" y="76"/>
                    <a:pt x="101" y="76"/>
                  </a:cubicBezTo>
                  <a:cubicBezTo>
                    <a:pt x="30" y="0"/>
                    <a:pt x="30" y="0"/>
                    <a:pt x="30" y="0"/>
                  </a:cubicBezTo>
                </a:path>
              </a:pathLst>
            </a:custGeom>
            <a:solidFill>
              <a:srgbClr val="C9662F"/>
            </a:solidFill>
            <a:ln w="9525">
              <a:noFill/>
            </a:ln>
          </p:spPr>
          <p:txBody>
            <a:bodyPr/>
            <a:p>
              <a:endParaRPr lang="zh-CN" altLang="en-US"/>
            </a:p>
          </p:txBody>
        </p:sp>
        <p:sp>
          <p:nvSpPr>
            <p:cNvPr id="24985" name="Freeform 1296"/>
            <p:cNvSpPr/>
            <p:nvPr/>
          </p:nvSpPr>
          <p:spPr>
            <a:xfrm>
              <a:off x="4584274" y="3371883"/>
              <a:ext cx="117696" cy="126414"/>
            </a:xfrm>
            <a:custGeom>
              <a:avLst/>
              <a:gdLst/>
              <a:ahLst/>
              <a:cxnLst>
                <a:cxn ang="0">
                  <a:pos x="111501" y="0"/>
                </a:cxn>
                <a:cxn ang="0">
                  <a:pos x="0" y="0"/>
                </a:cxn>
                <a:cxn ang="0">
                  <a:pos x="117696" y="126414"/>
                </a:cxn>
                <a:cxn ang="0">
                  <a:pos x="117696" y="6217"/>
                </a:cxn>
                <a:cxn ang="0">
                  <a:pos x="111501" y="0"/>
                </a:cxn>
              </a:cxnLst>
              <a:pathLst>
                <a:path w="57" h="61">
                  <a:moveTo>
                    <a:pt x="54" y="0"/>
                  </a:moveTo>
                  <a:cubicBezTo>
                    <a:pt x="0" y="0"/>
                    <a:pt x="0" y="0"/>
                    <a:pt x="0" y="0"/>
                  </a:cubicBezTo>
                  <a:cubicBezTo>
                    <a:pt x="57" y="61"/>
                    <a:pt x="57" y="61"/>
                    <a:pt x="57" y="61"/>
                  </a:cubicBezTo>
                  <a:cubicBezTo>
                    <a:pt x="57" y="3"/>
                    <a:pt x="57" y="3"/>
                    <a:pt x="57" y="3"/>
                  </a:cubicBezTo>
                  <a:cubicBezTo>
                    <a:pt x="57" y="1"/>
                    <a:pt x="56" y="0"/>
                    <a:pt x="54" y="0"/>
                  </a:cubicBezTo>
                </a:path>
              </a:pathLst>
            </a:custGeom>
            <a:solidFill>
              <a:srgbClr val="C9662F"/>
            </a:solidFill>
            <a:ln w="9525">
              <a:noFill/>
            </a:ln>
          </p:spPr>
          <p:txBody>
            <a:bodyPr/>
            <a:p>
              <a:endParaRPr lang="zh-CN" altLang="en-US"/>
            </a:p>
          </p:txBody>
        </p:sp>
        <p:sp>
          <p:nvSpPr>
            <p:cNvPr id="24986" name="Rectangle 1297"/>
            <p:cNvSpPr/>
            <p:nvPr/>
          </p:nvSpPr>
          <p:spPr>
            <a:xfrm>
              <a:off x="4666225" y="3388448"/>
              <a:ext cx="20924"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87" name="Rectangle 1298"/>
            <p:cNvSpPr/>
            <p:nvPr/>
          </p:nvSpPr>
          <p:spPr>
            <a:xfrm>
              <a:off x="4623505" y="3388448"/>
              <a:ext cx="20052"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88" name="Rectangle 1299"/>
            <p:cNvSpPr/>
            <p:nvPr/>
          </p:nvSpPr>
          <p:spPr>
            <a:xfrm>
              <a:off x="4579914" y="3388448"/>
              <a:ext cx="18308"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89" name="Rectangle 1300"/>
            <p:cNvSpPr/>
            <p:nvPr/>
          </p:nvSpPr>
          <p:spPr>
            <a:xfrm>
              <a:off x="4534580" y="3388448"/>
              <a:ext cx="18308"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0" name="Rectangle 1301"/>
            <p:cNvSpPr/>
            <p:nvPr/>
          </p:nvSpPr>
          <p:spPr>
            <a:xfrm>
              <a:off x="4489245" y="3388448"/>
              <a:ext cx="18308"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1" name="Rectangle 1302"/>
            <p:cNvSpPr/>
            <p:nvPr/>
          </p:nvSpPr>
          <p:spPr>
            <a:xfrm>
              <a:off x="4445654" y="3388448"/>
              <a:ext cx="20924" cy="14821"/>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2" name="Rectangle 1303"/>
            <p:cNvSpPr/>
            <p:nvPr/>
          </p:nvSpPr>
          <p:spPr>
            <a:xfrm>
              <a:off x="4445654" y="3555837"/>
              <a:ext cx="20924"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3" name="Rectangle 1304"/>
            <p:cNvSpPr/>
            <p:nvPr/>
          </p:nvSpPr>
          <p:spPr>
            <a:xfrm>
              <a:off x="4489245" y="3555837"/>
              <a:ext cx="18308"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4" name="Rectangle 1305"/>
            <p:cNvSpPr/>
            <p:nvPr/>
          </p:nvSpPr>
          <p:spPr>
            <a:xfrm>
              <a:off x="4534580" y="3555837"/>
              <a:ext cx="18308"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5" name="Rectangle 1306"/>
            <p:cNvSpPr/>
            <p:nvPr/>
          </p:nvSpPr>
          <p:spPr>
            <a:xfrm>
              <a:off x="4579914" y="3555837"/>
              <a:ext cx="18308"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6" name="Rectangle 1307"/>
            <p:cNvSpPr/>
            <p:nvPr/>
          </p:nvSpPr>
          <p:spPr>
            <a:xfrm>
              <a:off x="4623505" y="3555837"/>
              <a:ext cx="20052"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7" name="Rectangle 1308"/>
            <p:cNvSpPr/>
            <p:nvPr/>
          </p:nvSpPr>
          <p:spPr>
            <a:xfrm>
              <a:off x="4666225" y="3555837"/>
              <a:ext cx="20924" cy="13949"/>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8" name="Rectangle 1309"/>
            <p:cNvSpPr/>
            <p:nvPr/>
          </p:nvSpPr>
          <p:spPr>
            <a:xfrm>
              <a:off x="4445654" y="3432039"/>
              <a:ext cx="109849" cy="9677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4999" name="Rectangle 1310"/>
            <p:cNvSpPr/>
            <p:nvPr/>
          </p:nvSpPr>
          <p:spPr>
            <a:xfrm>
              <a:off x="4578171" y="3432039"/>
              <a:ext cx="108977" cy="9677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000" name="组合 449"/>
          <p:cNvGrpSpPr/>
          <p:nvPr/>
        </p:nvGrpSpPr>
        <p:grpSpPr>
          <a:xfrm>
            <a:off x="9286875" y="4470400"/>
            <a:ext cx="434975" cy="523875"/>
            <a:chOff x="1499779" y="8727466"/>
            <a:chExt cx="210108" cy="252828"/>
          </a:xfrm>
        </p:grpSpPr>
        <p:sp>
          <p:nvSpPr>
            <p:cNvPr id="25001" name="Rectangle 2445"/>
            <p:cNvSpPr/>
            <p:nvPr/>
          </p:nvSpPr>
          <p:spPr>
            <a:xfrm>
              <a:off x="1510240" y="8850393"/>
              <a:ext cx="36616" cy="8718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2" name="Rectangle 2446"/>
            <p:cNvSpPr/>
            <p:nvPr/>
          </p:nvSpPr>
          <p:spPr>
            <a:xfrm>
              <a:off x="1561678" y="8850393"/>
              <a:ext cx="37488" cy="8718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3" name="Rectangle 2447"/>
            <p:cNvSpPr/>
            <p:nvPr/>
          </p:nvSpPr>
          <p:spPr>
            <a:xfrm>
              <a:off x="1611371" y="8850393"/>
              <a:ext cx="36616" cy="8718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4" name="Rectangle 2448"/>
            <p:cNvSpPr/>
            <p:nvPr/>
          </p:nvSpPr>
          <p:spPr>
            <a:xfrm>
              <a:off x="1662809" y="8850393"/>
              <a:ext cx="36616" cy="87182"/>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5" name="Freeform 2449"/>
            <p:cNvSpPr>
              <a:spLocks noEditPoints="1"/>
            </p:cNvSpPr>
            <p:nvPr/>
          </p:nvSpPr>
          <p:spPr>
            <a:xfrm>
              <a:off x="1499779" y="8727466"/>
              <a:ext cx="210108" cy="80207"/>
            </a:xfrm>
            <a:custGeom>
              <a:avLst/>
              <a:gdLst/>
              <a:ahLst/>
              <a:cxnLst>
                <a:cxn ang="0">
                  <a:pos x="195688" y="12339"/>
                </a:cxn>
                <a:cxn ang="0">
                  <a:pos x="164790" y="0"/>
                </a:cxn>
                <a:cxn ang="0">
                  <a:pos x="45317" y="0"/>
                </a:cxn>
                <a:cxn ang="0">
                  <a:pos x="12359" y="12339"/>
                </a:cxn>
                <a:cxn ang="0">
                  <a:pos x="0" y="43188"/>
                </a:cxn>
                <a:cxn ang="0">
                  <a:pos x="37077" y="80207"/>
                </a:cxn>
                <a:cxn ang="0">
                  <a:pos x="59736" y="71980"/>
                </a:cxn>
                <a:cxn ang="0">
                  <a:pos x="70036" y="49358"/>
                </a:cxn>
                <a:cxn ang="0">
                  <a:pos x="41197" y="20565"/>
                </a:cxn>
                <a:cxn ang="0">
                  <a:pos x="28838" y="24679"/>
                </a:cxn>
                <a:cxn ang="0">
                  <a:pos x="45317" y="20565"/>
                </a:cxn>
                <a:cxn ang="0">
                  <a:pos x="164790" y="20565"/>
                </a:cxn>
                <a:cxn ang="0">
                  <a:pos x="179209" y="24679"/>
                </a:cxn>
                <a:cxn ang="0">
                  <a:pos x="166850" y="20565"/>
                </a:cxn>
                <a:cxn ang="0">
                  <a:pos x="140072" y="49358"/>
                </a:cxn>
                <a:cxn ang="0">
                  <a:pos x="150371" y="71980"/>
                </a:cxn>
                <a:cxn ang="0">
                  <a:pos x="170970" y="80207"/>
                </a:cxn>
                <a:cxn ang="0">
                  <a:pos x="210108" y="43188"/>
                </a:cxn>
                <a:cxn ang="0">
                  <a:pos x="195688" y="12339"/>
                </a:cxn>
                <a:cxn ang="0">
                  <a:pos x="170970" y="74037"/>
                </a:cxn>
                <a:cxn ang="0">
                  <a:pos x="146251" y="49358"/>
                </a:cxn>
                <a:cxn ang="0">
                  <a:pos x="166850" y="28792"/>
                </a:cxn>
                <a:cxn ang="0">
                  <a:pos x="185389" y="45244"/>
                </a:cxn>
                <a:cxn ang="0">
                  <a:pos x="170970" y="59641"/>
                </a:cxn>
                <a:cxn ang="0">
                  <a:pos x="158610" y="47301"/>
                </a:cxn>
                <a:cxn ang="0">
                  <a:pos x="164790" y="47301"/>
                </a:cxn>
                <a:cxn ang="0">
                  <a:pos x="170970" y="53471"/>
                </a:cxn>
                <a:cxn ang="0">
                  <a:pos x="179209" y="45244"/>
                </a:cxn>
                <a:cxn ang="0">
                  <a:pos x="166850" y="34962"/>
                </a:cxn>
                <a:cxn ang="0">
                  <a:pos x="152431" y="49358"/>
                </a:cxn>
                <a:cxn ang="0">
                  <a:pos x="170970" y="67867"/>
                </a:cxn>
                <a:cxn ang="0">
                  <a:pos x="170970" y="67867"/>
                </a:cxn>
                <a:cxn ang="0">
                  <a:pos x="195688" y="43188"/>
                </a:cxn>
                <a:cxn ang="0">
                  <a:pos x="164790" y="12339"/>
                </a:cxn>
                <a:cxn ang="0">
                  <a:pos x="45317" y="12339"/>
                </a:cxn>
                <a:cxn ang="0">
                  <a:pos x="14419" y="43188"/>
                </a:cxn>
                <a:cxn ang="0">
                  <a:pos x="37077" y="67867"/>
                </a:cxn>
                <a:cxn ang="0">
                  <a:pos x="55616" y="49358"/>
                </a:cxn>
                <a:cxn ang="0">
                  <a:pos x="41197" y="34962"/>
                </a:cxn>
                <a:cxn ang="0">
                  <a:pos x="30898" y="45244"/>
                </a:cxn>
                <a:cxn ang="0">
                  <a:pos x="39137" y="53471"/>
                </a:cxn>
                <a:cxn ang="0">
                  <a:pos x="45317" y="47301"/>
                </a:cxn>
                <a:cxn ang="0">
                  <a:pos x="51497" y="47301"/>
                </a:cxn>
                <a:cxn ang="0">
                  <a:pos x="39137" y="59641"/>
                </a:cxn>
                <a:cxn ang="0">
                  <a:pos x="24718" y="45244"/>
                </a:cxn>
                <a:cxn ang="0">
                  <a:pos x="41197" y="28792"/>
                </a:cxn>
                <a:cxn ang="0">
                  <a:pos x="41197" y="28792"/>
                </a:cxn>
                <a:cxn ang="0">
                  <a:pos x="61796" y="49358"/>
                </a:cxn>
                <a:cxn ang="0">
                  <a:pos x="37077" y="74037"/>
                </a:cxn>
                <a:cxn ang="0">
                  <a:pos x="6179" y="43188"/>
                </a:cxn>
                <a:cxn ang="0">
                  <a:pos x="18538" y="16452"/>
                </a:cxn>
                <a:cxn ang="0">
                  <a:pos x="45317" y="6169"/>
                </a:cxn>
                <a:cxn ang="0">
                  <a:pos x="164790" y="6169"/>
                </a:cxn>
                <a:cxn ang="0">
                  <a:pos x="191569" y="16452"/>
                </a:cxn>
                <a:cxn ang="0">
                  <a:pos x="201868" y="43188"/>
                </a:cxn>
                <a:cxn ang="0">
                  <a:pos x="170970" y="74037"/>
                </a:cxn>
              </a:cxnLst>
              <a:pathLst>
                <a:path w="102" h="39">
                  <a:moveTo>
                    <a:pt x="95" y="6"/>
                  </a:moveTo>
                  <a:cubicBezTo>
                    <a:pt x="91" y="2"/>
                    <a:pt x="86" y="0"/>
                    <a:pt x="80" y="0"/>
                  </a:cubicBezTo>
                  <a:cubicBezTo>
                    <a:pt x="22" y="0"/>
                    <a:pt x="22" y="0"/>
                    <a:pt x="22" y="0"/>
                  </a:cubicBezTo>
                  <a:cubicBezTo>
                    <a:pt x="16" y="0"/>
                    <a:pt x="10" y="2"/>
                    <a:pt x="6" y="6"/>
                  </a:cubicBezTo>
                  <a:cubicBezTo>
                    <a:pt x="2" y="10"/>
                    <a:pt x="0" y="15"/>
                    <a:pt x="0" y="21"/>
                  </a:cubicBezTo>
                  <a:cubicBezTo>
                    <a:pt x="0" y="31"/>
                    <a:pt x="8" y="39"/>
                    <a:pt x="18" y="39"/>
                  </a:cubicBezTo>
                  <a:cubicBezTo>
                    <a:pt x="22" y="39"/>
                    <a:pt x="26" y="38"/>
                    <a:pt x="29" y="35"/>
                  </a:cubicBezTo>
                  <a:cubicBezTo>
                    <a:pt x="32" y="32"/>
                    <a:pt x="34" y="28"/>
                    <a:pt x="34" y="24"/>
                  </a:cubicBezTo>
                  <a:cubicBezTo>
                    <a:pt x="34" y="16"/>
                    <a:pt x="28" y="10"/>
                    <a:pt x="20" y="10"/>
                  </a:cubicBezTo>
                  <a:cubicBezTo>
                    <a:pt x="18" y="10"/>
                    <a:pt x="16" y="11"/>
                    <a:pt x="14" y="12"/>
                  </a:cubicBezTo>
                  <a:cubicBezTo>
                    <a:pt x="16" y="11"/>
                    <a:pt x="19" y="10"/>
                    <a:pt x="22" y="10"/>
                  </a:cubicBezTo>
                  <a:cubicBezTo>
                    <a:pt x="80" y="10"/>
                    <a:pt x="80" y="10"/>
                    <a:pt x="80" y="10"/>
                  </a:cubicBezTo>
                  <a:cubicBezTo>
                    <a:pt x="83" y="10"/>
                    <a:pt x="85" y="11"/>
                    <a:pt x="87" y="12"/>
                  </a:cubicBezTo>
                  <a:cubicBezTo>
                    <a:pt x="86" y="11"/>
                    <a:pt x="83" y="10"/>
                    <a:pt x="81" y="10"/>
                  </a:cubicBezTo>
                  <a:cubicBezTo>
                    <a:pt x="74" y="10"/>
                    <a:pt x="68" y="16"/>
                    <a:pt x="68" y="24"/>
                  </a:cubicBezTo>
                  <a:cubicBezTo>
                    <a:pt x="68" y="28"/>
                    <a:pt x="70" y="32"/>
                    <a:pt x="73" y="35"/>
                  </a:cubicBezTo>
                  <a:cubicBezTo>
                    <a:pt x="76" y="38"/>
                    <a:pt x="79" y="39"/>
                    <a:pt x="83" y="39"/>
                  </a:cubicBezTo>
                  <a:cubicBezTo>
                    <a:pt x="93" y="39"/>
                    <a:pt x="102" y="31"/>
                    <a:pt x="102" y="21"/>
                  </a:cubicBezTo>
                  <a:cubicBezTo>
                    <a:pt x="102" y="15"/>
                    <a:pt x="99" y="10"/>
                    <a:pt x="95" y="6"/>
                  </a:cubicBezTo>
                  <a:close/>
                  <a:moveTo>
                    <a:pt x="83" y="36"/>
                  </a:moveTo>
                  <a:cubicBezTo>
                    <a:pt x="77" y="36"/>
                    <a:pt x="71" y="30"/>
                    <a:pt x="71" y="24"/>
                  </a:cubicBezTo>
                  <a:cubicBezTo>
                    <a:pt x="71" y="18"/>
                    <a:pt x="76" y="14"/>
                    <a:pt x="81" y="14"/>
                  </a:cubicBezTo>
                  <a:cubicBezTo>
                    <a:pt x="86" y="14"/>
                    <a:pt x="90" y="18"/>
                    <a:pt x="90" y="22"/>
                  </a:cubicBezTo>
                  <a:cubicBezTo>
                    <a:pt x="90" y="26"/>
                    <a:pt x="87" y="29"/>
                    <a:pt x="83" y="29"/>
                  </a:cubicBezTo>
                  <a:cubicBezTo>
                    <a:pt x="79" y="29"/>
                    <a:pt x="77" y="26"/>
                    <a:pt x="77" y="23"/>
                  </a:cubicBezTo>
                  <a:cubicBezTo>
                    <a:pt x="80" y="23"/>
                    <a:pt x="80" y="23"/>
                    <a:pt x="80" y="23"/>
                  </a:cubicBezTo>
                  <a:cubicBezTo>
                    <a:pt x="80" y="25"/>
                    <a:pt x="81" y="26"/>
                    <a:pt x="83" y="26"/>
                  </a:cubicBezTo>
                  <a:cubicBezTo>
                    <a:pt x="85" y="26"/>
                    <a:pt x="87" y="24"/>
                    <a:pt x="87" y="22"/>
                  </a:cubicBezTo>
                  <a:cubicBezTo>
                    <a:pt x="87" y="19"/>
                    <a:pt x="84" y="17"/>
                    <a:pt x="81" y="17"/>
                  </a:cubicBezTo>
                  <a:cubicBezTo>
                    <a:pt x="78" y="17"/>
                    <a:pt x="74" y="20"/>
                    <a:pt x="74" y="24"/>
                  </a:cubicBezTo>
                  <a:cubicBezTo>
                    <a:pt x="74" y="29"/>
                    <a:pt x="79" y="33"/>
                    <a:pt x="83" y="33"/>
                  </a:cubicBezTo>
                  <a:cubicBezTo>
                    <a:pt x="83" y="33"/>
                    <a:pt x="83" y="33"/>
                    <a:pt x="83" y="33"/>
                  </a:cubicBezTo>
                  <a:cubicBezTo>
                    <a:pt x="90" y="33"/>
                    <a:pt x="95" y="28"/>
                    <a:pt x="95" y="21"/>
                  </a:cubicBezTo>
                  <a:cubicBezTo>
                    <a:pt x="95" y="13"/>
                    <a:pt x="88" y="6"/>
                    <a:pt x="80" y="6"/>
                  </a:cubicBezTo>
                  <a:cubicBezTo>
                    <a:pt x="22" y="6"/>
                    <a:pt x="22" y="6"/>
                    <a:pt x="22" y="6"/>
                  </a:cubicBezTo>
                  <a:cubicBezTo>
                    <a:pt x="13" y="6"/>
                    <a:pt x="7" y="13"/>
                    <a:pt x="7" y="21"/>
                  </a:cubicBezTo>
                  <a:cubicBezTo>
                    <a:pt x="7" y="28"/>
                    <a:pt x="12" y="33"/>
                    <a:pt x="18" y="33"/>
                  </a:cubicBezTo>
                  <a:cubicBezTo>
                    <a:pt x="23" y="33"/>
                    <a:pt x="27" y="29"/>
                    <a:pt x="27" y="24"/>
                  </a:cubicBezTo>
                  <a:cubicBezTo>
                    <a:pt x="27" y="20"/>
                    <a:pt x="24" y="17"/>
                    <a:pt x="20" y="17"/>
                  </a:cubicBezTo>
                  <a:cubicBezTo>
                    <a:pt x="17" y="17"/>
                    <a:pt x="15" y="19"/>
                    <a:pt x="15" y="22"/>
                  </a:cubicBezTo>
                  <a:cubicBezTo>
                    <a:pt x="15" y="24"/>
                    <a:pt x="17" y="26"/>
                    <a:pt x="19" y="26"/>
                  </a:cubicBezTo>
                  <a:cubicBezTo>
                    <a:pt x="21" y="26"/>
                    <a:pt x="22" y="25"/>
                    <a:pt x="22" y="23"/>
                  </a:cubicBezTo>
                  <a:cubicBezTo>
                    <a:pt x="25" y="23"/>
                    <a:pt x="25" y="23"/>
                    <a:pt x="25" y="23"/>
                  </a:cubicBezTo>
                  <a:cubicBezTo>
                    <a:pt x="25" y="26"/>
                    <a:pt x="22" y="29"/>
                    <a:pt x="19" y="29"/>
                  </a:cubicBezTo>
                  <a:cubicBezTo>
                    <a:pt x="15" y="29"/>
                    <a:pt x="12" y="26"/>
                    <a:pt x="12" y="22"/>
                  </a:cubicBezTo>
                  <a:cubicBezTo>
                    <a:pt x="12" y="18"/>
                    <a:pt x="16" y="14"/>
                    <a:pt x="20" y="14"/>
                  </a:cubicBezTo>
                  <a:cubicBezTo>
                    <a:pt x="20" y="14"/>
                    <a:pt x="20" y="14"/>
                    <a:pt x="20" y="14"/>
                  </a:cubicBezTo>
                  <a:cubicBezTo>
                    <a:pt x="26" y="14"/>
                    <a:pt x="30" y="18"/>
                    <a:pt x="30" y="24"/>
                  </a:cubicBezTo>
                  <a:cubicBezTo>
                    <a:pt x="30" y="30"/>
                    <a:pt x="25" y="36"/>
                    <a:pt x="18" y="36"/>
                  </a:cubicBezTo>
                  <a:cubicBezTo>
                    <a:pt x="10" y="36"/>
                    <a:pt x="3" y="29"/>
                    <a:pt x="3" y="21"/>
                  </a:cubicBezTo>
                  <a:cubicBezTo>
                    <a:pt x="3" y="16"/>
                    <a:pt x="6" y="12"/>
                    <a:pt x="9" y="8"/>
                  </a:cubicBezTo>
                  <a:cubicBezTo>
                    <a:pt x="12" y="5"/>
                    <a:pt x="17" y="3"/>
                    <a:pt x="22" y="3"/>
                  </a:cubicBezTo>
                  <a:cubicBezTo>
                    <a:pt x="80" y="3"/>
                    <a:pt x="80" y="3"/>
                    <a:pt x="80" y="3"/>
                  </a:cubicBezTo>
                  <a:cubicBezTo>
                    <a:pt x="85" y="3"/>
                    <a:pt x="90" y="5"/>
                    <a:pt x="93" y="8"/>
                  </a:cubicBezTo>
                  <a:cubicBezTo>
                    <a:pt x="96" y="12"/>
                    <a:pt x="98" y="16"/>
                    <a:pt x="98" y="21"/>
                  </a:cubicBezTo>
                  <a:cubicBezTo>
                    <a:pt x="98" y="29"/>
                    <a:pt x="92" y="36"/>
                    <a:pt x="83" y="36"/>
                  </a:cubicBezTo>
                  <a:close/>
                </a:path>
              </a:pathLst>
            </a:custGeom>
            <a:solidFill>
              <a:srgbClr val="C93944"/>
            </a:solidFill>
            <a:ln w="9525">
              <a:noFill/>
            </a:ln>
          </p:spPr>
          <p:txBody>
            <a:bodyPr/>
            <a:p>
              <a:endParaRPr lang="zh-CN" altLang="en-US"/>
            </a:p>
          </p:txBody>
        </p:sp>
        <p:sp>
          <p:nvSpPr>
            <p:cNvPr id="25006" name="Rectangle 2450"/>
            <p:cNvSpPr/>
            <p:nvPr/>
          </p:nvSpPr>
          <p:spPr>
            <a:xfrm>
              <a:off x="1510240" y="8945421"/>
              <a:ext cx="189185" cy="31385"/>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7" name="Freeform 2451"/>
            <p:cNvSpPr/>
            <p:nvPr/>
          </p:nvSpPr>
          <p:spPr>
            <a:xfrm>
              <a:off x="1510240" y="8760596"/>
              <a:ext cx="189185" cy="83695"/>
            </a:xfrm>
            <a:custGeom>
              <a:avLst/>
              <a:gdLst/>
              <a:ahLst/>
              <a:cxnLst>
                <a:cxn ang="0">
                  <a:pos x="117695" y="53181"/>
                </a:cxn>
                <a:cxn ang="0">
                  <a:pos x="117695" y="45334"/>
                </a:cxn>
                <a:cxn ang="0">
                  <a:pos x="117695" y="34872"/>
                </a:cxn>
                <a:cxn ang="0">
                  <a:pos x="117695" y="0"/>
                </a:cxn>
                <a:cxn ang="0">
                  <a:pos x="102874" y="0"/>
                </a:cxn>
                <a:cxn ang="0">
                  <a:pos x="102874" y="34872"/>
                </a:cxn>
                <a:cxn ang="0">
                  <a:pos x="86310" y="34872"/>
                </a:cxn>
                <a:cxn ang="0">
                  <a:pos x="86310" y="0"/>
                </a:cxn>
                <a:cxn ang="0">
                  <a:pos x="72361" y="0"/>
                </a:cxn>
                <a:cxn ang="0">
                  <a:pos x="72361" y="34872"/>
                </a:cxn>
                <a:cxn ang="0">
                  <a:pos x="72361" y="45334"/>
                </a:cxn>
                <a:cxn ang="0">
                  <a:pos x="72361" y="53181"/>
                </a:cxn>
                <a:cxn ang="0">
                  <a:pos x="0" y="53181"/>
                </a:cxn>
                <a:cxn ang="0">
                  <a:pos x="0" y="83695"/>
                </a:cxn>
                <a:cxn ang="0">
                  <a:pos x="189185" y="83695"/>
                </a:cxn>
                <a:cxn ang="0">
                  <a:pos x="189185" y="53181"/>
                </a:cxn>
                <a:cxn ang="0">
                  <a:pos x="117695" y="53181"/>
                </a:cxn>
              </a:cxnLst>
              <a:pathLst>
                <a:path w="217" h="96">
                  <a:moveTo>
                    <a:pt x="135" y="61"/>
                  </a:moveTo>
                  <a:lnTo>
                    <a:pt x="135" y="52"/>
                  </a:lnTo>
                  <a:lnTo>
                    <a:pt x="135" y="40"/>
                  </a:lnTo>
                  <a:lnTo>
                    <a:pt x="135" y="0"/>
                  </a:lnTo>
                  <a:lnTo>
                    <a:pt x="118" y="0"/>
                  </a:lnTo>
                  <a:lnTo>
                    <a:pt x="118" y="40"/>
                  </a:lnTo>
                  <a:lnTo>
                    <a:pt x="99" y="40"/>
                  </a:lnTo>
                  <a:lnTo>
                    <a:pt x="99" y="0"/>
                  </a:lnTo>
                  <a:lnTo>
                    <a:pt x="83" y="0"/>
                  </a:lnTo>
                  <a:lnTo>
                    <a:pt x="83" y="40"/>
                  </a:lnTo>
                  <a:lnTo>
                    <a:pt x="83" y="52"/>
                  </a:lnTo>
                  <a:lnTo>
                    <a:pt x="83" y="61"/>
                  </a:lnTo>
                  <a:lnTo>
                    <a:pt x="0" y="61"/>
                  </a:lnTo>
                  <a:lnTo>
                    <a:pt x="0" y="96"/>
                  </a:lnTo>
                  <a:lnTo>
                    <a:pt x="217" y="96"/>
                  </a:lnTo>
                  <a:lnTo>
                    <a:pt x="217" y="61"/>
                  </a:lnTo>
                  <a:lnTo>
                    <a:pt x="135" y="61"/>
                  </a:lnTo>
                  <a:close/>
                </a:path>
              </a:pathLst>
            </a:custGeom>
            <a:solidFill>
              <a:srgbClr val="C93944"/>
            </a:solidFill>
            <a:ln w="9525">
              <a:noFill/>
            </a:ln>
          </p:spPr>
          <p:txBody>
            <a:bodyPr/>
            <a:p>
              <a:endParaRPr lang="zh-CN" altLang="en-US"/>
            </a:p>
          </p:txBody>
        </p:sp>
        <p:sp>
          <p:nvSpPr>
            <p:cNvPr id="25008" name="Rectangle 2452"/>
            <p:cNvSpPr/>
            <p:nvPr/>
          </p:nvSpPr>
          <p:spPr>
            <a:xfrm>
              <a:off x="1510240" y="8854752"/>
              <a:ext cx="36616" cy="88926"/>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09" name="Rectangle 2453"/>
            <p:cNvSpPr/>
            <p:nvPr/>
          </p:nvSpPr>
          <p:spPr>
            <a:xfrm>
              <a:off x="1561678" y="8854752"/>
              <a:ext cx="37488" cy="88926"/>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10" name="Rectangle 2454"/>
            <p:cNvSpPr/>
            <p:nvPr/>
          </p:nvSpPr>
          <p:spPr>
            <a:xfrm>
              <a:off x="1611371" y="8854752"/>
              <a:ext cx="36616" cy="88926"/>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11" name="Rectangle 2455"/>
            <p:cNvSpPr/>
            <p:nvPr/>
          </p:nvSpPr>
          <p:spPr>
            <a:xfrm>
              <a:off x="1662809" y="8854752"/>
              <a:ext cx="36616" cy="88926"/>
            </a:xfrm>
            <a:prstGeom prst="rect">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12" name="Freeform 2456"/>
            <p:cNvSpPr>
              <a:spLocks noEditPoints="1"/>
            </p:cNvSpPr>
            <p:nvPr/>
          </p:nvSpPr>
          <p:spPr>
            <a:xfrm>
              <a:off x="1499779" y="8729210"/>
              <a:ext cx="210108" cy="80207"/>
            </a:xfrm>
            <a:custGeom>
              <a:avLst/>
              <a:gdLst/>
              <a:ahLst/>
              <a:cxnLst>
                <a:cxn ang="0">
                  <a:pos x="195688" y="12339"/>
                </a:cxn>
                <a:cxn ang="0">
                  <a:pos x="164790" y="0"/>
                </a:cxn>
                <a:cxn ang="0">
                  <a:pos x="45317" y="0"/>
                </a:cxn>
                <a:cxn ang="0">
                  <a:pos x="12359" y="12339"/>
                </a:cxn>
                <a:cxn ang="0">
                  <a:pos x="0" y="43188"/>
                </a:cxn>
                <a:cxn ang="0">
                  <a:pos x="37077" y="80207"/>
                </a:cxn>
                <a:cxn ang="0">
                  <a:pos x="59736" y="71980"/>
                </a:cxn>
                <a:cxn ang="0">
                  <a:pos x="70036" y="49358"/>
                </a:cxn>
                <a:cxn ang="0">
                  <a:pos x="41197" y="22622"/>
                </a:cxn>
                <a:cxn ang="0">
                  <a:pos x="28838" y="24679"/>
                </a:cxn>
                <a:cxn ang="0">
                  <a:pos x="45317" y="20565"/>
                </a:cxn>
                <a:cxn ang="0">
                  <a:pos x="164790" y="20565"/>
                </a:cxn>
                <a:cxn ang="0">
                  <a:pos x="179209" y="24679"/>
                </a:cxn>
                <a:cxn ang="0">
                  <a:pos x="166850" y="22622"/>
                </a:cxn>
                <a:cxn ang="0">
                  <a:pos x="140072" y="49358"/>
                </a:cxn>
                <a:cxn ang="0">
                  <a:pos x="150371" y="71980"/>
                </a:cxn>
                <a:cxn ang="0">
                  <a:pos x="170970" y="80207"/>
                </a:cxn>
                <a:cxn ang="0">
                  <a:pos x="210108" y="43188"/>
                </a:cxn>
                <a:cxn ang="0">
                  <a:pos x="195688" y="12339"/>
                </a:cxn>
                <a:cxn ang="0">
                  <a:pos x="170970" y="74037"/>
                </a:cxn>
                <a:cxn ang="0">
                  <a:pos x="146251" y="49358"/>
                </a:cxn>
                <a:cxn ang="0">
                  <a:pos x="166850" y="28792"/>
                </a:cxn>
                <a:cxn ang="0">
                  <a:pos x="185389" y="45244"/>
                </a:cxn>
                <a:cxn ang="0">
                  <a:pos x="170970" y="59641"/>
                </a:cxn>
                <a:cxn ang="0">
                  <a:pos x="158610" y="47301"/>
                </a:cxn>
                <a:cxn ang="0">
                  <a:pos x="164790" y="47301"/>
                </a:cxn>
                <a:cxn ang="0">
                  <a:pos x="170970" y="53471"/>
                </a:cxn>
                <a:cxn ang="0">
                  <a:pos x="179209" y="45244"/>
                </a:cxn>
                <a:cxn ang="0">
                  <a:pos x="166850" y="34962"/>
                </a:cxn>
                <a:cxn ang="0">
                  <a:pos x="152431" y="49358"/>
                </a:cxn>
                <a:cxn ang="0">
                  <a:pos x="170970" y="67867"/>
                </a:cxn>
                <a:cxn ang="0">
                  <a:pos x="170970" y="67867"/>
                </a:cxn>
                <a:cxn ang="0">
                  <a:pos x="195688" y="43188"/>
                </a:cxn>
                <a:cxn ang="0">
                  <a:pos x="164790" y="12339"/>
                </a:cxn>
                <a:cxn ang="0">
                  <a:pos x="45317" y="12339"/>
                </a:cxn>
                <a:cxn ang="0">
                  <a:pos x="14419" y="43188"/>
                </a:cxn>
                <a:cxn ang="0">
                  <a:pos x="37077" y="67867"/>
                </a:cxn>
                <a:cxn ang="0">
                  <a:pos x="55616" y="49358"/>
                </a:cxn>
                <a:cxn ang="0">
                  <a:pos x="41197" y="34962"/>
                </a:cxn>
                <a:cxn ang="0">
                  <a:pos x="30898" y="45244"/>
                </a:cxn>
                <a:cxn ang="0">
                  <a:pos x="39137" y="53471"/>
                </a:cxn>
                <a:cxn ang="0">
                  <a:pos x="45317" y="47301"/>
                </a:cxn>
                <a:cxn ang="0">
                  <a:pos x="51497" y="47301"/>
                </a:cxn>
                <a:cxn ang="0">
                  <a:pos x="39137" y="59641"/>
                </a:cxn>
                <a:cxn ang="0">
                  <a:pos x="24718" y="45244"/>
                </a:cxn>
                <a:cxn ang="0">
                  <a:pos x="41197" y="28792"/>
                </a:cxn>
                <a:cxn ang="0">
                  <a:pos x="41197" y="28792"/>
                </a:cxn>
                <a:cxn ang="0">
                  <a:pos x="61796" y="49358"/>
                </a:cxn>
                <a:cxn ang="0">
                  <a:pos x="37077" y="74037"/>
                </a:cxn>
                <a:cxn ang="0">
                  <a:pos x="6179" y="43188"/>
                </a:cxn>
                <a:cxn ang="0">
                  <a:pos x="18538" y="18509"/>
                </a:cxn>
                <a:cxn ang="0">
                  <a:pos x="45317" y="6169"/>
                </a:cxn>
                <a:cxn ang="0">
                  <a:pos x="164790" y="6169"/>
                </a:cxn>
                <a:cxn ang="0">
                  <a:pos x="191569" y="18509"/>
                </a:cxn>
                <a:cxn ang="0">
                  <a:pos x="201868" y="43188"/>
                </a:cxn>
                <a:cxn ang="0">
                  <a:pos x="170970" y="74037"/>
                </a:cxn>
              </a:cxnLst>
              <a:pathLst>
                <a:path w="102" h="39">
                  <a:moveTo>
                    <a:pt x="95" y="6"/>
                  </a:moveTo>
                  <a:cubicBezTo>
                    <a:pt x="91" y="2"/>
                    <a:pt x="86" y="0"/>
                    <a:pt x="80" y="0"/>
                  </a:cubicBezTo>
                  <a:cubicBezTo>
                    <a:pt x="22" y="0"/>
                    <a:pt x="22" y="0"/>
                    <a:pt x="22" y="0"/>
                  </a:cubicBezTo>
                  <a:cubicBezTo>
                    <a:pt x="16" y="0"/>
                    <a:pt x="10" y="2"/>
                    <a:pt x="6" y="6"/>
                  </a:cubicBezTo>
                  <a:cubicBezTo>
                    <a:pt x="2" y="10"/>
                    <a:pt x="0" y="16"/>
                    <a:pt x="0" y="21"/>
                  </a:cubicBezTo>
                  <a:cubicBezTo>
                    <a:pt x="0" y="31"/>
                    <a:pt x="8" y="39"/>
                    <a:pt x="18" y="39"/>
                  </a:cubicBezTo>
                  <a:cubicBezTo>
                    <a:pt x="22" y="39"/>
                    <a:pt x="26" y="38"/>
                    <a:pt x="29" y="35"/>
                  </a:cubicBezTo>
                  <a:cubicBezTo>
                    <a:pt x="32" y="32"/>
                    <a:pt x="34" y="28"/>
                    <a:pt x="34" y="24"/>
                  </a:cubicBezTo>
                  <a:cubicBezTo>
                    <a:pt x="34" y="17"/>
                    <a:pt x="28" y="11"/>
                    <a:pt x="20" y="11"/>
                  </a:cubicBezTo>
                  <a:cubicBezTo>
                    <a:pt x="18" y="11"/>
                    <a:pt x="16" y="11"/>
                    <a:pt x="14" y="12"/>
                  </a:cubicBezTo>
                  <a:cubicBezTo>
                    <a:pt x="16" y="11"/>
                    <a:pt x="19" y="10"/>
                    <a:pt x="22" y="10"/>
                  </a:cubicBezTo>
                  <a:cubicBezTo>
                    <a:pt x="80" y="10"/>
                    <a:pt x="80" y="10"/>
                    <a:pt x="80" y="10"/>
                  </a:cubicBezTo>
                  <a:cubicBezTo>
                    <a:pt x="83" y="10"/>
                    <a:pt x="85" y="11"/>
                    <a:pt x="87" y="12"/>
                  </a:cubicBezTo>
                  <a:cubicBezTo>
                    <a:pt x="86" y="11"/>
                    <a:pt x="83" y="11"/>
                    <a:pt x="81" y="11"/>
                  </a:cubicBezTo>
                  <a:cubicBezTo>
                    <a:pt x="74" y="11"/>
                    <a:pt x="68" y="17"/>
                    <a:pt x="68" y="24"/>
                  </a:cubicBezTo>
                  <a:cubicBezTo>
                    <a:pt x="68" y="28"/>
                    <a:pt x="70" y="32"/>
                    <a:pt x="73" y="35"/>
                  </a:cubicBezTo>
                  <a:cubicBezTo>
                    <a:pt x="76" y="38"/>
                    <a:pt x="79" y="39"/>
                    <a:pt x="83" y="39"/>
                  </a:cubicBezTo>
                  <a:cubicBezTo>
                    <a:pt x="93" y="39"/>
                    <a:pt x="102" y="31"/>
                    <a:pt x="102" y="21"/>
                  </a:cubicBezTo>
                  <a:cubicBezTo>
                    <a:pt x="102" y="16"/>
                    <a:pt x="99" y="10"/>
                    <a:pt x="95" y="6"/>
                  </a:cubicBezTo>
                  <a:close/>
                  <a:moveTo>
                    <a:pt x="83" y="36"/>
                  </a:moveTo>
                  <a:cubicBezTo>
                    <a:pt x="77" y="36"/>
                    <a:pt x="71" y="30"/>
                    <a:pt x="71" y="24"/>
                  </a:cubicBezTo>
                  <a:cubicBezTo>
                    <a:pt x="71" y="18"/>
                    <a:pt x="76" y="14"/>
                    <a:pt x="81" y="14"/>
                  </a:cubicBezTo>
                  <a:cubicBezTo>
                    <a:pt x="86" y="14"/>
                    <a:pt x="90" y="18"/>
                    <a:pt x="90" y="22"/>
                  </a:cubicBezTo>
                  <a:cubicBezTo>
                    <a:pt x="90" y="26"/>
                    <a:pt x="87" y="29"/>
                    <a:pt x="83" y="29"/>
                  </a:cubicBezTo>
                  <a:cubicBezTo>
                    <a:pt x="79" y="29"/>
                    <a:pt x="77" y="27"/>
                    <a:pt x="77" y="23"/>
                  </a:cubicBezTo>
                  <a:cubicBezTo>
                    <a:pt x="80" y="23"/>
                    <a:pt x="80" y="23"/>
                    <a:pt x="80" y="23"/>
                  </a:cubicBezTo>
                  <a:cubicBezTo>
                    <a:pt x="80" y="25"/>
                    <a:pt x="81" y="26"/>
                    <a:pt x="83" y="26"/>
                  </a:cubicBezTo>
                  <a:cubicBezTo>
                    <a:pt x="85" y="26"/>
                    <a:pt x="87" y="24"/>
                    <a:pt x="87" y="22"/>
                  </a:cubicBezTo>
                  <a:cubicBezTo>
                    <a:pt x="87" y="19"/>
                    <a:pt x="84" y="17"/>
                    <a:pt x="81" y="17"/>
                  </a:cubicBezTo>
                  <a:cubicBezTo>
                    <a:pt x="78" y="17"/>
                    <a:pt x="74" y="20"/>
                    <a:pt x="74" y="24"/>
                  </a:cubicBezTo>
                  <a:cubicBezTo>
                    <a:pt x="74" y="29"/>
                    <a:pt x="79" y="33"/>
                    <a:pt x="83" y="33"/>
                  </a:cubicBezTo>
                  <a:cubicBezTo>
                    <a:pt x="83" y="33"/>
                    <a:pt x="83" y="33"/>
                    <a:pt x="83" y="33"/>
                  </a:cubicBezTo>
                  <a:cubicBezTo>
                    <a:pt x="90" y="33"/>
                    <a:pt x="95" y="28"/>
                    <a:pt x="95" y="21"/>
                  </a:cubicBezTo>
                  <a:cubicBezTo>
                    <a:pt x="95" y="13"/>
                    <a:pt x="88" y="6"/>
                    <a:pt x="80" y="6"/>
                  </a:cubicBezTo>
                  <a:cubicBezTo>
                    <a:pt x="22" y="6"/>
                    <a:pt x="22" y="6"/>
                    <a:pt x="22" y="6"/>
                  </a:cubicBezTo>
                  <a:cubicBezTo>
                    <a:pt x="13" y="6"/>
                    <a:pt x="7" y="13"/>
                    <a:pt x="7" y="21"/>
                  </a:cubicBezTo>
                  <a:cubicBezTo>
                    <a:pt x="7" y="28"/>
                    <a:pt x="12" y="33"/>
                    <a:pt x="18" y="33"/>
                  </a:cubicBezTo>
                  <a:cubicBezTo>
                    <a:pt x="23" y="33"/>
                    <a:pt x="27" y="29"/>
                    <a:pt x="27" y="24"/>
                  </a:cubicBezTo>
                  <a:cubicBezTo>
                    <a:pt x="27" y="20"/>
                    <a:pt x="24" y="17"/>
                    <a:pt x="20" y="17"/>
                  </a:cubicBezTo>
                  <a:cubicBezTo>
                    <a:pt x="17" y="17"/>
                    <a:pt x="15" y="19"/>
                    <a:pt x="15" y="22"/>
                  </a:cubicBezTo>
                  <a:cubicBezTo>
                    <a:pt x="15" y="24"/>
                    <a:pt x="17" y="26"/>
                    <a:pt x="19" y="26"/>
                  </a:cubicBezTo>
                  <a:cubicBezTo>
                    <a:pt x="21" y="26"/>
                    <a:pt x="22" y="25"/>
                    <a:pt x="22" y="23"/>
                  </a:cubicBezTo>
                  <a:cubicBezTo>
                    <a:pt x="25" y="23"/>
                    <a:pt x="25" y="23"/>
                    <a:pt x="25" y="23"/>
                  </a:cubicBezTo>
                  <a:cubicBezTo>
                    <a:pt x="25" y="27"/>
                    <a:pt x="22" y="29"/>
                    <a:pt x="19" y="29"/>
                  </a:cubicBezTo>
                  <a:cubicBezTo>
                    <a:pt x="15" y="29"/>
                    <a:pt x="12" y="26"/>
                    <a:pt x="12" y="22"/>
                  </a:cubicBezTo>
                  <a:cubicBezTo>
                    <a:pt x="12" y="18"/>
                    <a:pt x="16" y="14"/>
                    <a:pt x="20" y="14"/>
                  </a:cubicBezTo>
                  <a:cubicBezTo>
                    <a:pt x="20" y="14"/>
                    <a:pt x="20" y="14"/>
                    <a:pt x="20" y="14"/>
                  </a:cubicBezTo>
                  <a:cubicBezTo>
                    <a:pt x="26" y="14"/>
                    <a:pt x="30" y="18"/>
                    <a:pt x="30" y="24"/>
                  </a:cubicBezTo>
                  <a:cubicBezTo>
                    <a:pt x="30" y="30"/>
                    <a:pt x="25" y="36"/>
                    <a:pt x="18" y="36"/>
                  </a:cubicBezTo>
                  <a:cubicBezTo>
                    <a:pt x="10" y="36"/>
                    <a:pt x="3" y="29"/>
                    <a:pt x="3" y="21"/>
                  </a:cubicBezTo>
                  <a:cubicBezTo>
                    <a:pt x="3" y="16"/>
                    <a:pt x="6" y="12"/>
                    <a:pt x="9" y="9"/>
                  </a:cubicBezTo>
                  <a:cubicBezTo>
                    <a:pt x="12" y="5"/>
                    <a:pt x="17" y="3"/>
                    <a:pt x="22" y="3"/>
                  </a:cubicBezTo>
                  <a:cubicBezTo>
                    <a:pt x="80" y="3"/>
                    <a:pt x="80" y="3"/>
                    <a:pt x="80" y="3"/>
                  </a:cubicBezTo>
                  <a:cubicBezTo>
                    <a:pt x="85" y="3"/>
                    <a:pt x="90" y="5"/>
                    <a:pt x="93" y="9"/>
                  </a:cubicBezTo>
                  <a:cubicBezTo>
                    <a:pt x="96" y="12"/>
                    <a:pt x="98" y="16"/>
                    <a:pt x="98" y="21"/>
                  </a:cubicBezTo>
                  <a:cubicBezTo>
                    <a:pt x="98" y="29"/>
                    <a:pt x="92" y="36"/>
                    <a:pt x="83" y="36"/>
                  </a:cubicBezTo>
                  <a:close/>
                </a:path>
              </a:pathLst>
            </a:custGeom>
            <a:solidFill>
              <a:srgbClr val="E75441"/>
            </a:solidFill>
            <a:ln w="9525">
              <a:noFill/>
            </a:ln>
          </p:spPr>
          <p:txBody>
            <a:bodyPr/>
            <a:p>
              <a:endParaRPr lang="zh-CN" altLang="en-US"/>
            </a:p>
          </p:txBody>
        </p:sp>
        <p:sp>
          <p:nvSpPr>
            <p:cNvPr id="25013" name="Rectangle 2457"/>
            <p:cNvSpPr/>
            <p:nvPr/>
          </p:nvSpPr>
          <p:spPr>
            <a:xfrm>
              <a:off x="1510240" y="8951524"/>
              <a:ext cx="189185" cy="28770"/>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14" name="Freeform 2458"/>
            <p:cNvSpPr/>
            <p:nvPr/>
          </p:nvSpPr>
          <p:spPr>
            <a:xfrm>
              <a:off x="1510240" y="8766698"/>
              <a:ext cx="189185" cy="81951"/>
            </a:xfrm>
            <a:custGeom>
              <a:avLst/>
              <a:gdLst/>
              <a:ahLst/>
              <a:cxnLst>
                <a:cxn ang="0">
                  <a:pos x="117695" y="51437"/>
                </a:cxn>
                <a:cxn ang="0">
                  <a:pos x="117695" y="42719"/>
                </a:cxn>
                <a:cxn ang="0">
                  <a:pos x="117695" y="34872"/>
                </a:cxn>
                <a:cxn ang="0">
                  <a:pos x="117695" y="0"/>
                </a:cxn>
                <a:cxn ang="0">
                  <a:pos x="102874" y="0"/>
                </a:cxn>
                <a:cxn ang="0">
                  <a:pos x="102874" y="34872"/>
                </a:cxn>
                <a:cxn ang="0">
                  <a:pos x="86310" y="34872"/>
                </a:cxn>
                <a:cxn ang="0">
                  <a:pos x="86310" y="0"/>
                </a:cxn>
                <a:cxn ang="0">
                  <a:pos x="72361" y="0"/>
                </a:cxn>
                <a:cxn ang="0">
                  <a:pos x="72361" y="34872"/>
                </a:cxn>
                <a:cxn ang="0">
                  <a:pos x="72361" y="42719"/>
                </a:cxn>
                <a:cxn ang="0">
                  <a:pos x="72361" y="51437"/>
                </a:cxn>
                <a:cxn ang="0">
                  <a:pos x="0" y="51437"/>
                </a:cxn>
                <a:cxn ang="0">
                  <a:pos x="0" y="81951"/>
                </a:cxn>
                <a:cxn ang="0">
                  <a:pos x="189185" y="81951"/>
                </a:cxn>
                <a:cxn ang="0">
                  <a:pos x="189185" y="51437"/>
                </a:cxn>
                <a:cxn ang="0">
                  <a:pos x="117695" y="51437"/>
                </a:cxn>
              </a:cxnLst>
              <a:pathLst>
                <a:path w="217" h="94">
                  <a:moveTo>
                    <a:pt x="135" y="59"/>
                  </a:moveTo>
                  <a:lnTo>
                    <a:pt x="135" y="49"/>
                  </a:lnTo>
                  <a:lnTo>
                    <a:pt x="135" y="40"/>
                  </a:lnTo>
                  <a:lnTo>
                    <a:pt x="135" y="0"/>
                  </a:lnTo>
                  <a:lnTo>
                    <a:pt x="118" y="0"/>
                  </a:lnTo>
                  <a:lnTo>
                    <a:pt x="118" y="40"/>
                  </a:lnTo>
                  <a:lnTo>
                    <a:pt x="99" y="40"/>
                  </a:lnTo>
                  <a:lnTo>
                    <a:pt x="99" y="0"/>
                  </a:lnTo>
                  <a:lnTo>
                    <a:pt x="83" y="0"/>
                  </a:lnTo>
                  <a:lnTo>
                    <a:pt x="83" y="40"/>
                  </a:lnTo>
                  <a:lnTo>
                    <a:pt x="83" y="49"/>
                  </a:lnTo>
                  <a:lnTo>
                    <a:pt x="83" y="59"/>
                  </a:lnTo>
                  <a:lnTo>
                    <a:pt x="0" y="59"/>
                  </a:lnTo>
                  <a:lnTo>
                    <a:pt x="0" y="94"/>
                  </a:lnTo>
                  <a:lnTo>
                    <a:pt x="217" y="94"/>
                  </a:lnTo>
                  <a:lnTo>
                    <a:pt x="217" y="59"/>
                  </a:lnTo>
                  <a:lnTo>
                    <a:pt x="135" y="59"/>
                  </a:lnTo>
                  <a:close/>
                </a:path>
              </a:pathLst>
            </a:custGeom>
            <a:solidFill>
              <a:srgbClr val="E75441"/>
            </a:solidFill>
            <a:ln w="9525">
              <a:noFill/>
            </a:ln>
          </p:spPr>
          <p:txBody>
            <a:bodyPr/>
            <a:p>
              <a:endParaRPr lang="zh-CN" altLang="en-US"/>
            </a:p>
          </p:txBody>
        </p:sp>
      </p:grpSp>
      <p:grpSp>
        <p:nvGrpSpPr>
          <p:cNvPr id="25015" name="组合 467"/>
          <p:cNvGrpSpPr/>
          <p:nvPr/>
        </p:nvGrpSpPr>
        <p:grpSpPr>
          <a:xfrm>
            <a:off x="2474913" y="5237163"/>
            <a:ext cx="396875" cy="603250"/>
            <a:chOff x="1471009" y="446059"/>
            <a:chExt cx="193544" cy="294675"/>
          </a:xfrm>
        </p:grpSpPr>
        <p:sp>
          <p:nvSpPr>
            <p:cNvPr id="25016" name="Oval 80"/>
            <p:cNvSpPr/>
            <p:nvPr/>
          </p:nvSpPr>
          <p:spPr>
            <a:xfrm>
              <a:off x="1510241" y="479188"/>
              <a:ext cx="115080" cy="117696"/>
            </a:xfrm>
            <a:prstGeom prst="ellipse">
              <a:avLst/>
            </a:prstGeom>
            <a:solidFill>
              <a:srgbClr val="EAE8DB"/>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17" name="Freeform 81"/>
            <p:cNvSpPr/>
            <p:nvPr/>
          </p:nvSpPr>
          <p:spPr>
            <a:xfrm>
              <a:off x="1522446" y="479188"/>
              <a:ext cx="107233" cy="88926"/>
            </a:xfrm>
            <a:custGeom>
              <a:avLst/>
              <a:gdLst/>
              <a:ahLst/>
              <a:cxnLst>
                <a:cxn ang="0">
                  <a:pos x="45367" y="0"/>
                </a:cxn>
                <a:cxn ang="0">
                  <a:pos x="16497" y="8272"/>
                </a:cxn>
                <a:cxn ang="0">
                  <a:pos x="0" y="22748"/>
                </a:cxn>
                <a:cxn ang="0">
                  <a:pos x="45367" y="0"/>
                </a:cxn>
                <a:cxn ang="0">
                  <a:pos x="103108" y="57905"/>
                </a:cxn>
                <a:cxn ang="0">
                  <a:pos x="96922" y="86857"/>
                </a:cxn>
                <a:cxn ang="0">
                  <a:pos x="96922" y="88926"/>
                </a:cxn>
                <a:cxn ang="0">
                  <a:pos x="96922" y="26884"/>
                </a:cxn>
                <a:cxn ang="0">
                  <a:pos x="45367" y="0"/>
                </a:cxn>
              </a:cxnLst>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w="9525">
              <a:noFill/>
            </a:ln>
          </p:spPr>
          <p:txBody>
            <a:bodyPr/>
            <a:p>
              <a:endParaRPr lang="zh-CN" altLang="en-US"/>
            </a:p>
          </p:txBody>
        </p:sp>
        <p:sp>
          <p:nvSpPr>
            <p:cNvPr id="25018" name="Freeform 82"/>
            <p:cNvSpPr/>
            <p:nvPr/>
          </p:nvSpPr>
          <p:spPr>
            <a:xfrm>
              <a:off x="1514600" y="479188"/>
              <a:ext cx="110721" cy="87182"/>
            </a:xfrm>
            <a:custGeom>
              <a:avLst/>
              <a:gdLst/>
              <a:ahLst/>
              <a:cxnLst>
                <a:cxn ang="0">
                  <a:pos x="53310" y="0"/>
                </a:cxn>
                <a:cxn ang="0">
                  <a:pos x="8201" y="22833"/>
                </a:cxn>
                <a:cxn ang="0">
                  <a:pos x="0" y="35287"/>
                </a:cxn>
                <a:cxn ang="0">
                  <a:pos x="20503" y="16606"/>
                </a:cxn>
                <a:cxn ang="0">
                  <a:pos x="49209" y="6227"/>
                </a:cxn>
                <a:cxn ang="0">
                  <a:pos x="100469" y="35287"/>
                </a:cxn>
                <a:cxn ang="0">
                  <a:pos x="104569" y="87182"/>
                </a:cxn>
                <a:cxn ang="0">
                  <a:pos x="110721" y="58121"/>
                </a:cxn>
                <a:cxn ang="0">
                  <a:pos x="53310" y="0"/>
                </a:cxn>
              </a:cxnLst>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w="9525">
              <a:noFill/>
            </a:ln>
          </p:spPr>
          <p:txBody>
            <a:bodyPr/>
            <a:p>
              <a:endParaRPr lang="zh-CN" altLang="en-US"/>
            </a:p>
          </p:txBody>
        </p:sp>
        <p:sp>
          <p:nvSpPr>
            <p:cNvPr id="25019" name="Freeform 83"/>
            <p:cNvSpPr>
              <a:spLocks noEditPoints="1"/>
            </p:cNvSpPr>
            <p:nvPr/>
          </p:nvSpPr>
          <p:spPr>
            <a:xfrm>
              <a:off x="1471009" y="446059"/>
              <a:ext cx="193544" cy="294675"/>
            </a:xfrm>
            <a:custGeom>
              <a:avLst/>
              <a:gdLst/>
              <a:ahLst/>
              <a:cxnLst>
                <a:cxn ang="0">
                  <a:pos x="96772" y="0"/>
                </a:cxn>
                <a:cxn ang="0">
                  <a:pos x="0" y="88608"/>
                </a:cxn>
                <a:cxn ang="0">
                  <a:pos x="4117" y="117457"/>
                </a:cxn>
                <a:cxn ang="0">
                  <a:pos x="90595" y="294675"/>
                </a:cxn>
                <a:cxn ang="0">
                  <a:pos x="187367" y="121579"/>
                </a:cxn>
                <a:cxn ang="0">
                  <a:pos x="193544" y="88608"/>
                </a:cxn>
                <a:cxn ang="0">
                  <a:pos x="96772" y="0"/>
                </a:cxn>
                <a:cxn ang="0">
                  <a:pos x="96772" y="146307"/>
                </a:cxn>
                <a:cxn ang="0">
                  <a:pos x="39120" y="90669"/>
                </a:cxn>
                <a:cxn ang="0">
                  <a:pos x="96772" y="32970"/>
                </a:cxn>
                <a:cxn ang="0">
                  <a:pos x="154423" y="90669"/>
                </a:cxn>
                <a:cxn ang="0">
                  <a:pos x="96772" y="146307"/>
                </a:cxn>
              </a:cxnLst>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31AB98"/>
            </a:solidFill>
            <a:ln w="9525">
              <a:noFill/>
            </a:ln>
          </p:spPr>
          <p:txBody>
            <a:bodyPr/>
            <a:p>
              <a:endParaRPr lang="zh-CN" altLang="en-US"/>
            </a:p>
          </p:txBody>
        </p:sp>
      </p:grpSp>
      <p:grpSp>
        <p:nvGrpSpPr>
          <p:cNvPr id="25020" name="组合 481"/>
          <p:cNvGrpSpPr/>
          <p:nvPr/>
        </p:nvGrpSpPr>
        <p:grpSpPr>
          <a:xfrm>
            <a:off x="4467225" y="5281613"/>
            <a:ext cx="333375" cy="514350"/>
            <a:chOff x="3468346" y="3318702"/>
            <a:chExt cx="163030" cy="251084"/>
          </a:xfrm>
        </p:grpSpPr>
        <p:sp>
          <p:nvSpPr>
            <p:cNvPr id="25021" name="Freeform 1286"/>
            <p:cNvSpPr/>
            <p:nvPr/>
          </p:nvSpPr>
          <p:spPr>
            <a:xfrm>
              <a:off x="3505834" y="3318702"/>
              <a:ext cx="90669" cy="55796"/>
            </a:xfrm>
            <a:custGeom>
              <a:avLst/>
              <a:gdLst/>
              <a:ahLst/>
              <a:cxnLst>
                <a:cxn ang="0">
                  <a:pos x="90669" y="45463"/>
                </a:cxn>
                <a:cxn ang="0">
                  <a:pos x="45334" y="0"/>
                </a:cxn>
                <a:cxn ang="0">
                  <a:pos x="0" y="45463"/>
                </a:cxn>
                <a:cxn ang="0">
                  <a:pos x="0" y="55796"/>
                </a:cxn>
                <a:cxn ang="0">
                  <a:pos x="90669" y="55796"/>
                </a:cxn>
                <a:cxn ang="0">
                  <a:pos x="90669" y="45463"/>
                </a:cxn>
              </a:cxnLst>
              <a:pathLst>
                <a:path w="44" h="27">
                  <a:moveTo>
                    <a:pt x="44" y="22"/>
                  </a:moveTo>
                  <a:cubicBezTo>
                    <a:pt x="44" y="10"/>
                    <a:pt x="36" y="0"/>
                    <a:pt x="22" y="0"/>
                  </a:cubicBezTo>
                  <a:cubicBezTo>
                    <a:pt x="7" y="0"/>
                    <a:pt x="0" y="10"/>
                    <a:pt x="0" y="22"/>
                  </a:cubicBezTo>
                  <a:cubicBezTo>
                    <a:pt x="0" y="27"/>
                    <a:pt x="0" y="27"/>
                    <a:pt x="0" y="27"/>
                  </a:cubicBezTo>
                  <a:cubicBezTo>
                    <a:pt x="44" y="27"/>
                    <a:pt x="44" y="27"/>
                    <a:pt x="44" y="27"/>
                  </a:cubicBezTo>
                  <a:lnTo>
                    <a:pt x="44" y="22"/>
                  </a:lnTo>
                  <a:close/>
                </a:path>
              </a:pathLst>
            </a:custGeom>
            <a:solidFill>
              <a:srgbClr val="EAE8DB"/>
            </a:solidFill>
            <a:ln w="9525">
              <a:noFill/>
            </a:ln>
          </p:spPr>
          <p:txBody>
            <a:bodyPr/>
            <a:p>
              <a:endParaRPr lang="zh-CN" altLang="en-US"/>
            </a:p>
          </p:txBody>
        </p:sp>
        <p:sp>
          <p:nvSpPr>
            <p:cNvPr id="25022" name="Freeform 1287"/>
            <p:cNvSpPr/>
            <p:nvPr/>
          </p:nvSpPr>
          <p:spPr>
            <a:xfrm>
              <a:off x="3505834" y="3382345"/>
              <a:ext cx="90669" cy="99387"/>
            </a:xfrm>
            <a:custGeom>
              <a:avLst/>
              <a:gdLst/>
              <a:ahLst/>
              <a:cxnLst>
                <a:cxn ang="0">
                  <a:pos x="45334" y="99387"/>
                </a:cxn>
                <a:cxn ang="0">
                  <a:pos x="90669" y="53834"/>
                </a:cxn>
                <a:cxn ang="0">
                  <a:pos x="90669" y="0"/>
                </a:cxn>
                <a:cxn ang="0">
                  <a:pos x="0" y="0"/>
                </a:cxn>
                <a:cxn ang="0">
                  <a:pos x="0" y="53834"/>
                </a:cxn>
                <a:cxn ang="0">
                  <a:pos x="45334" y="99387"/>
                </a:cxn>
              </a:cxnLst>
              <a:pathLst>
                <a:path w="44" h="48">
                  <a:moveTo>
                    <a:pt x="22" y="48"/>
                  </a:moveTo>
                  <a:cubicBezTo>
                    <a:pt x="36" y="48"/>
                    <a:pt x="44" y="38"/>
                    <a:pt x="44" y="26"/>
                  </a:cubicBezTo>
                  <a:cubicBezTo>
                    <a:pt x="44" y="0"/>
                    <a:pt x="44" y="0"/>
                    <a:pt x="44" y="0"/>
                  </a:cubicBezTo>
                  <a:cubicBezTo>
                    <a:pt x="0" y="0"/>
                    <a:pt x="0" y="0"/>
                    <a:pt x="0" y="0"/>
                  </a:cubicBezTo>
                  <a:cubicBezTo>
                    <a:pt x="0" y="26"/>
                    <a:pt x="0" y="26"/>
                    <a:pt x="0" y="26"/>
                  </a:cubicBezTo>
                  <a:cubicBezTo>
                    <a:pt x="0" y="38"/>
                    <a:pt x="7" y="48"/>
                    <a:pt x="22" y="48"/>
                  </a:cubicBezTo>
                </a:path>
              </a:pathLst>
            </a:custGeom>
            <a:solidFill>
              <a:srgbClr val="E75441"/>
            </a:solidFill>
            <a:ln w="9525">
              <a:noFill/>
            </a:ln>
          </p:spPr>
          <p:txBody>
            <a:bodyPr/>
            <a:p>
              <a:endParaRPr lang="zh-CN" altLang="en-US"/>
            </a:p>
          </p:txBody>
        </p:sp>
        <p:sp>
          <p:nvSpPr>
            <p:cNvPr id="25023" name="Freeform 1288"/>
            <p:cNvSpPr/>
            <p:nvPr/>
          </p:nvSpPr>
          <p:spPr>
            <a:xfrm>
              <a:off x="3505834" y="3438141"/>
              <a:ext cx="90669" cy="45335"/>
            </a:xfrm>
            <a:custGeom>
              <a:avLst/>
              <a:gdLst/>
              <a:ahLst/>
              <a:cxnLst>
                <a:cxn ang="0">
                  <a:pos x="90669" y="0"/>
                </a:cxn>
                <a:cxn ang="0">
                  <a:pos x="90669" y="0"/>
                </a:cxn>
                <a:cxn ang="0">
                  <a:pos x="45334" y="43274"/>
                </a:cxn>
                <a:cxn ang="0">
                  <a:pos x="0" y="10303"/>
                </a:cxn>
                <a:cxn ang="0">
                  <a:pos x="45334" y="45335"/>
                </a:cxn>
                <a:cxn ang="0">
                  <a:pos x="90669" y="0"/>
                </a:cxn>
              </a:cxnLst>
              <a:pathLst>
                <a:path w="44" h="22">
                  <a:moveTo>
                    <a:pt x="44" y="0"/>
                  </a:moveTo>
                  <a:cubicBezTo>
                    <a:pt x="44" y="0"/>
                    <a:pt x="44" y="0"/>
                    <a:pt x="44" y="0"/>
                  </a:cubicBezTo>
                  <a:cubicBezTo>
                    <a:pt x="44" y="11"/>
                    <a:pt x="36" y="21"/>
                    <a:pt x="22" y="21"/>
                  </a:cubicBezTo>
                  <a:cubicBezTo>
                    <a:pt x="10" y="21"/>
                    <a:pt x="3" y="14"/>
                    <a:pt x="0" y="5"/>
                  </a:cubicBezTo>
                  <a:cubicBezTo>
                    <a:pt x="2" y="14"/>
                    <a:pt x="9" y="22"/>
                    <a:pt x="22" y="22"/>
                  </a:cubicBezTo>
                  <a:cubicBezTo>
                    <a:pt x="36" y="22"/>
                    <a:pt x="44" y="12"/>
                    <a:pt x="44" y="0"/>
                  </a:cubicBezTo>
                </a:path>
              </a:pathLst>
            </a:custGeom>
            <a:solidFill>
              <a:srgbClr val="373738"/>
            </a:solidFill>
            <a:ln w="9525">
              <a:noFill/>
            </a:ln>
          </p:spPr>
          <p:txBody>
            <a:bodyPr/>
            <a:p>
              <a:endParaRPr lang="zh-CN" altLang="en-US"/>
            </a:p>
          </p:txBody>
        </p:sp>
        <p:sp>
          <p:nvSpPr>
            <p:cNvPr id="25024" name="Freeform 1289"/>
            <p:cNvSpPr/>
            <p:nvPr/>
          </p:nvSpPr>
          <p:spPr>
            <a:xfrm>
              <a:off x="3505834" y="3391063"/>
              <a:ext cx="90669" cy="90669"/>
            </a:xfrm>
            <a:custGeom>
              <a:avLst/>
              <a:gdLst/>
              <a:ahLst/>
              <a:cxnLst>
                <a:cxn ang="0">
                  <a:pos x="26788" y="0"/>
                </a:cxn>
                <a:cxn ang="0">
                  <a:pos x="0" y="12363"/>
                </a:cxn>
                <a:cxn ang="0">
                  <a:pos x="0" y="47395"/>
                </a:cxn>
                <a:cxn ang="0">
                  <a:pos x="0" y="57698"/>
                </a:cxn>
                <a:cxn ang="0">
                  <a:pos x="45334" y="90669"/>
                </a:cxn>
                <a:cxn ang="0">
                  <a:pos x="90669" y="47395"/>
                </a:cxn>
                <a:cxn ang="0">
                  <a:pos x="84487" y="47395"/>
                </a:cxn>
                <a:cxn ang="0">
                  <a:pos x="39152" y="16485"/>
                </a:cxn>
                <a:cxn ang="0">
                  <a:pos x="26788" y="0"/>
                </a:cxn>
              </a:cxnLst>
              <a:pathLst>
                <a:path w="44" h="44">
                  <a:moveTo>
                    <a:pt x="13" y="0"/>
                  </a:moveTo>
                  <a:cubicBezTo>
                    <a:pt x="8" y="0"/>
                    <a:pt x="0" y="6"/>
                    <a:pt x="0" y="6"/>
                  </a:cubicBezTo>
                  <a:cubicBezTo>
                    <a:pt x="0" y="23"/>
                    <a:pt x="0" y="23"/>
                    <a:pt x="0" y="23"/>
                  </a:cubicBezTo>
                  <a:cubicBezTo>
                    <a:pt x="0" y="25"/>
                    <a:pt x="0" y="26"/>
                    <a:pt x="0" y="28"/>
                  </a:cubicBezTo>
                  <a:cubicBezTo>
                    <a:pt x="3" y="37"/>
                    <a:pt x="10" y="44"/>
                    <a:pt x="22" y="44"/>
                  </a:cubicBezTo>
                  <a:cubicBezTo>
                    <a:pt x="36" y="44"/>
                    <a:pt x="44" y="34"/>
                    <a:pt x="44" y="23"/>
                  </a:cubicBezTo>
                  <a:cubicBezTo>
                    <a:pt x="44" y="23"/>
                    <a:pt x="43" y="23"/>
                    <a:pt x="41" y="23"/>
                  </a:cubicBezTo>
                  <a:cubicBezTo>
                    <a:pt x="35" y="23"/>
                    <a:pt x="19" y="21"/>
                    <a:pt x="19" y="8"/>
                  </a:cubicBezTo>
                  <a:cubicBezTo>
                    <a:pt x="19" y="2"/>
                    <a:pt x="17" y="0"/>
                    <a:pt x="13" y="0"/>
                  </a:cubicBezTo>
                </a:path>
              </a:pathLst>
            </a:custGeom>
            <a:solidFill>
              <a:srgbClr val="C64E40"/>
            </a:solidFill>
            <a:ln w="9525">
              <a:noFill/>
            </a:ln>
          </p:spPr>
          <p:txBody>
            <a:bodyPr/>
            <a:p>
              <a:endParaRPr lang="zh-CN" altLang="en-US"/>
            </a:p>
          </p:txBody>
        </p:sp>
        <p:sp>
          <p:nvSpPr>
            <p:cNvPr id="25025" name="Freeform 1290"/>
            <p:cNvSpPr/>
            <p:nvPr/>
          </p:nvSpPr>
          <p:spPr>
            <a:xfrm>
              <a:off x="3468346" y="3362293"/>
              <a:ext cx="163030" cy="207493"/>
            </a:xfrm>
            <a:custGeom>
              <a:avLst/>
              <a:gdLst/>
              <a:ahLst/>
              <a:cxnLst>
                <a:cxn ang="0">
                  <a:pos x="144456" y="10271"/>
                </a:cxn>
                <a:cxn ang="0">
                  <a:pos x="144456" y="73957"/>
                </a:cxn>
                <a:cxn ang="0">
                  <a:pos x="82546" y="135589"/>
                </a:cxn>
                <a:cxn ang="0">
                  <a:pos x="18573" y="73957"/>
                </a:cxn>
                <a:cxn ang="0">
                  <a:pos x="18573" y="10271"/>
                </a:cxn>
                <a:cxn ang="0">
                  <a:pos x="0" y="10271"/>
                </a:cxn>
                <a:cxn ang="0">
                  <a:pos x="0" y="73957"/>
                </a:cxn>
                <a:cxn ang="0">
                  <a:pos x="0" y="73957"/>
                </a:cxn>
                <a:cxn ang="0">
                  <a:pos x="72228" y="154078"/>
                </a:cxn>
                <a:cxn ang="0">
                  <a:pos x="72228" y="180785"/>
                </a:cxn>
                <a:cxn ang="0">
                  <a:pos x="39209" y="180785"/>
                </a:cxn>
                <a:cxn ang="0">
                  <a:pos x="26827" y="207493"/>
                </a:cxn>
                <a:cxn ang="0">
                  <a:pos x="132074" y="207493"/>
                </a:cxn>
                <a:cxn ang="0">
                  <a:pos x="123820" y="180785"/>
                </a:cxn>
                <a:cxn ang="0">
                  <a:pos x="90801" y="180785"/>
                </a:cxn>
                <a:cxn ang="0">
                  <a:pos x="90801" y="154078"/>
                </a:cxn>
                <a:cxn ang="0">
                  <a:pos x="163030" y="73957"/>
                </a:cxn>
                <a:cxn ang="0">
                  <a:pos x="163030" y="73957"/>
                </a:cxn>
                <a:cxn ang="0">
                  <a:pos x="163030" y="10271"/>
                </a:cxn>
                <a:cxn ang="0">
                  <a:pos x="144456" y="10271"/>
                </a:cxn>
              </a:cxnLst>
              <a:pathLst>
                <a:path w="79" h="101">
                  <a:moveTo>
                    <a:pt x="70" y="5"/>
                  </a:moveTo>
                  <a:cubicBezTo>
                    <a:pt x="70" y="36"/>
                    <a:pt x="70" y="36"/>
                    <a:pt x="70" y="36"/>
                  </a:cubicBezTo>
                  <a:cubicBezTo>
                    <a:pt x="70" y="53"/>
                    <a:pt x="59" y="66"/>
                    <a:pt x="40" y="66"/>
                  </a:cubicBezTo>
                  <a:cubicBezTo>
                    <a:pt x="20" y="66"/>
                    <a:pt x="9" y="53"/>
                    <a:pt x="9" y="36"/>
                  </a:cubicBezTo>
                  <a:cubicBezTo>
                    <a:pt x="9" y="5"/>
                    <a:pt x="9" y="5"/>
                    <a:pt x="9" y="5"/>
                  </a:cubicBezTo>
                  <a:cubicBezTo>
                    <a:pt x="4" y="1"/>
                    <a:pt x="0" y="5"/>
                    <a:pt x="0" y="5"/>
                  </a:cubicBezTo>
                  <a:cubicBezTo>
                    <a:pt x="0" y="36"/>
                    <a:pt x="0" y="36"/>
                    <a:pt x="0" y="36"/>
                  </a:cubicBezTo>
                  <a:cubicBezTo>
                    <a:pt x="0" y="36"/>
                    <a:pt x="0" y="36"/>
                    <a:pt x="0" y="36"/>
                  </a:cubicBezTo>
                  <a:cubicBezTo>
                    <a:pt x="0" y="56"/>
                    <a:pt x="16" y="73"/>
                    <a:pt x="35" y="75"/>
                  </a:cubicBezTo>
                  <a:cubicBezTo>
                    <a:pt x="35" y="88"/>
                    <a:pt x="35" y="88"/>
                    <a:pt x="35" y="88"/>
                  </a:cubicBezTo>
                  <a:cubicBezTo>
                    <a:pt x="19" y="88"/>
                    <a:pt x="19" y="88"/>
                    <a:pt x="19" y="88"/>
                  </a:cubicBezTo>
                  <a:cubicBezTo>
                    <a:pt x="13" y="101"/>
                    <a:pt x="13" y="101"/>
                    <a:pt x="13" y="101"/>
                  </a:cubicBezTo>
                  <a:cubicBezTo>
                    <a:pt x="64" y="101"/>
                    <a:pt x="64" y="101"/>
                    <a:pt x="64" y="101"/>
                  </a:cubicBezTo>
                  <a:cubicBezTo>
                    <a:pt x="60" y="88"/>
                    <a:pt x="60" y="88"/>
                    <a:pt x="60" y="88"/>
                  </a:cubicBezTo>
                  <a:cubicBezTo>
                    <a:pt x="44" y="88"/>
                    <a:pt x="44" y="88"/>
                    <a:pt x="44" y="88"/>
                  </a:cubicBezTo>
                  <a:cubicBezTo>
                    <a:pt x="44" y="75"/>
                    <a:pt x="44" y="75"/>
                    <a:pt x="44" y="75"/>
                  </a:cubicBezTo>
                  <a:cubicBezTo>
                    <a:pt x="64" y="73"/>
                    <a:pt x="79" y="56"/>
                    <a:pt x="79" y="36"/>
                  </a:cubicBezTo>
                  <a:cubicBezTo>
                    <a:pt x="79" y="36"/>
                    <a:pt x="79" y="36"/>
                    <a:pt x="79" y="36"/>
                  </a:cubicBezTo>
                  <a:cubicBezTo>
                    <a:pt x="79" y="5"/>
                    <a:pt x="79" y="5"/>
                    <a:pt x="79" y="5"/>
                  </a:cubicBezTo>
                  <a:cubicBezTo>
                    <a:pt x="74" y="0"/>
                    <a:pt x="70" y="5"/>
                    <a:pt x="70" y="5"/>
                  </a:cubicBezTo>
                  <a:close/>
                </a:path>
              </a:pathLst>
            </a:custGeom>
            <a:solidFill>
              <a:srgbClr val="E75441"/>
            </a:solidFill>
            <a:ln w="9525">
              <a:noFill/>
            </a:ln>
          </p:spPr>
          <p:txBody>
            <a:bodyPr/>
            <a:p>
              <a:endParaRPr lang="zh-CN" altLang="en-US"/>
            </a:p>
          </p:txBody>
        </p:sp>
      </p:grpSp>
      <p:grpSp>
        <p:nvGrpSpPr>
          <p:cNvPr id="25026" name="组合 487"/>
          <p:cNvGrpSpPr/>
          <p:nvPr/>
        </p:nvGrpSpPr>
        <p:grpSpPr>
          <a:xfrm>
            <a:off x="5280025" y="5248275"/>
            <a:ext cx="600075" cy="579438"/>
            <a:chOff x="3891178" y="3761586"/>
            <a:chExt cx="292931" cy="282470"/>
          </a:xfrm>
        </p:grpSpPr>
        <p:sp>
          <p:nvSpPr>
            <p:cNvPr id="25027" name="Freeform 1339"/>
            <p:cNvSpPr/>
            <p:nvPr/>
          </p:nvSpPr>
          <p:spPr>
            <a:xfrm>
              <a:off x="3891178" y="3846153"/>
              <a:ext cx="292931" cy="197903"/>
            </a:xfrm>
            <a:custGeom>
              <a:avLst/>
              <a:gdLst/>
              <a:ahLst/>
              <a:cxnLst>
                <a:cxn ang="0">
                  <a:pos x="292931" y="197903"/>
                </a:cxn>
                <a:cxn ang="0">
                  <a:pos x="0" y="197903"/>
                </a:cxn>
                <a:cxn ang="0">
                  <a:pos x="10461" y="117695"/>
                </a:cxn>
                <a:cxn ang="0">
                  <a:pos x="10461" y="115080"/>
                </a:cxn>
                <a:cxn ang="0">
                  <a:pos x="27026" y="59283"/>
                </a:cxn>
                <a:cxn ang="0">
                  <a:pos x="27026" y="57540"/>
                </a:cxn>
                <a:cxn ang="0">
                  <a:pos x="33129" y="0"/>
                </a:cxn>
                <a:cxn ang="0">
                  <a:pos x="262417" y="0"/>
                </a:cxn>
                <a:cxn ang="0">
                  <a:pos x="268520" y="55796"/>
                </a:cxn>
                <a:cxn ang="0">
                  <a:pos x="270263" y="59283"/>
                </a:cxn>
                <a:cxn ang="0">
                  <a:pos x="286828" y="113336"/>
                </a:cxn>
                <a:cxn ang="0">
                  <a:pos x="286828" y="117695"/>
                </a:cxn>
                <a:cxn ang="0">
                  <a:pos x="292931" y="197903"/>
                </a:cxn>
              </a:cxnLst>
              <a:pathLst>
                <a:path w="336" h="227">
                  <a:moveTo>
                    <a:pt x="336" y="227"/>
                  </a:moveTo>
                  <a:lnTo>
                    <a:pt x="0" y="227"/>
                  </a:lnTo>
                  <a:lnTo>
                    <a:pt x="12" y="135"/>
                  </a:lnTo>
                  <a:lnTo>
                    <a:pt x="12" y="132"/>
                  </a:lnTo>
                  <a:lnTo>
                    <a:pt x="31" y="68"/>
                  </a:lnTo>
                  <a:lnTo>
                    <a:pt x="31" y="66"/>
                  </a:lnTo>
                  <a:lnTo>
                    <a:pt x="38" y="0"/>
                  </a:lnTo>
                  <a:lnTo>
                    <a:pt x="301" y="0"/>
                  </a:lnTo>
                  <a:lnTo>
                    <a:pt x="308" y="64"/>
                  </a:lnTo>
                  <a:lnTo>
                    <a:pt x="310" y="68"/>
                  </a:lnTo>
                  <a:lnTo>
                    <a:pt x="329" y="130"/>
                  </a:lnTo>
                  <a:lnTo>
                    <a:pt x="329" y="135"/>
                  </a:lnTo>
                  <a:lnTo>
                    <a:pt x="336" y="227"/>
                  </a:lnTo>
                  <a:close/>
                </a:path>
              </a:pathLst>
            </a:custGeom>
            <a:solidFill>
              <a:srgbClr val="EAE8DB"/>
            </a:solidFill>
            <a:ln w="9525">
              <a:noFill/>
            </a:ln>
          </p:spPr>
          <p:txBody>
            <a:bodyPr/>
            <a:p>
              <a:endParaRPr lang="zh-CN" altLang="en-US"/>
            </a:p>
          </p:txBody>
        </p:sp>
        <p:sp>
          <p:nvSpPr>
            <p:cNvPr id="25028" name="Freeform 1340"/>
            <p:cNvSpPr/>
            <p:nvPr/>
          </p:nvSpPr>
          <p:spPr>
            <a:xfrm>
              <a:off x="3891178" y="3846153"/>
              <a:ext cx="292931" cy="197903"/>
            </a:xfrm>
            <a:custGeom>
              <a:avLst/>
              <a:gdLst/>
              <a:ahLst/>
              <a:cxnLst>
                <a:cxn ang="0">
                  <a:pos x="292931" y="197903"/>
                </a:cxn>
                <a:cxn ang="0">
                  <a:pos x="0" y="197903"/>
                </a:cxn>
                <a:cxn ang="0">
                  <a:pos x="10461" y="117695"/>
                </a:cxn>
                <a:cxn ang="0">
                  <a:pos x="10461" y="115080"/>
                </a:cxn>
                <a:cxn ang="0">
                  <a:pos x="27026" y="59283"/>
                </a:cxn>
                <a:cxn ang="0">
                  <a:pos x="27026" y="57540"/>
                </a:cxn>
                <a:cxn ang="0">
                  <a:pos x="33129" y="0"/>
                </a:cxn>
                <a:cxn ang="0">
                  <a:pos x="262417" y="0"/>
                </a:cxn>
                <a:cxn ang="0">
                  <a:pos x="268520" y="55796"/>
                </a:cxn>
                <a:cxn ang="0">
                  <a:pos x="270263" y="59283"/>
                </a:cxn>
                <a:cxn ang="0">
                  <a:pos x="286828" y="113336"/>
                </a:cxn>
                <a:cxn ang="0">
                  <a:pos x="286828" y="117695"/>
                </a:cxn>
                <a:cxn ang="0">
                  <a:pos x="292931" y="197903"/>
                </a:cxn>
              </a:cxnLst>
              <a:pathLst>
                <a:path w="336" h="227">
                  <a:moveTo>
                    <a:pt x="336" y="227"/>
                  </a:moveTo>
                  <a:lnTo>
                    <a:pt x="0" y="227"/>
                  </a:lnTo>
                  <a:lnTo>
                    <a:pt x="12" y="135"/>
                  </a:lnTo>
                  <a:lnTo>
                    <a:pt x="12" y="132"/>
                  </a:lnTo>
                  <a:lnTo>
                    <a:pt x="31" y="68"/>
                  </a:lnTo>
                  <a:lnTo>
                    <a:pt x="31" y="66"/>
                  </a:lnTo>
                  <a:lnTo>
                    <a:pt x="38" y="0"/>
                  </a:lnTo>
                  <a:lnTo>
                    <a:pt x="301" y="0"/>
                  </a:lnTo>
                  <a:lnTo>
                    <a:pt x="308" y="64"/>
                  </a:lnTo>
                  <a:lnTo>
                    <a:pt x="310" y="68"/>
                  </a:lnTo>
                  <a:lnTo>
                    <a:pt x="329" y="130"/>
                  </a:lnTo>
                  <a:lnTo>
                    <a:pt x="329" y="135"/>
                  </a:lnTo>
                  <a:lnTo>
                    <a:pt x="336" y="227"/>
                  </a:lnTo>
                </a:path>
              </a:pathLst>
            </a:custGeom>
            <a:noFill/>
            <a:ln w="9525">
              <a:noFill/>
            </a:ln>
          </p:spPr>
          <p:txBody>
            <a:bodyPr/>
            <a:p>
              <a:endParaRPr lang="zh-CN" altLang="en-US"/>
            </a:p>
          </p:txBody>
        </p:sp>
        <p:sp>
          <p:nvSpPr>
            <p:cNvPr id="25029" name="Freeform 1341"/>
            <p:cNvSpPr/>
            <p:nvPr/>
          </p:nvSpPr>
          <p:spPr>
            <a:xfrm>
              <a:off x="4159698" y="3899334"/>
              <a:ext cx="1744" cy="6103"/>
            </a:xfrm>
            <a:custGeom>
              <a:avLst/>
              <a:gdLst/>
              <a:ahLst/>
              <a:cxnLst>
                <a:cxn ang="0">
                  <a:pos x="0" y="0"/>
                </a:cxn>
                <a:cxn ang="0">
                  <a:pos x="0" y="2615"/>
                </a:cxn>
                <a:cxn ang="0">
                  <a:pos x="1744" y="6103"/>
                </a:cxn>
                <a:cxn ang="0">
                  <a:pos x="1744" y="6103"/>
                </a:cxn>
                <a:cxn ang="0">
                  <a:pos x="1744" y="6103"/>
                </a:cxn>
                <a:cxn ang="0">
                  <a:pos x="0" y="0"/>
                </a:cxn>
              </a:cxnLst>
              <a:pathLst>
                <a:path w="2" h="7">
                  <a:moveTo>
                    <a:pt x="0" y="0"/>
                  </a:moveTo>
                  <a:lnTo>
                    <a:pt x="0" y="3"/>
                  </a:lnTo>
                  <a:lnTo>
                    <a:pt x="2" y="7"/>
                  </a:lnTo>
                  <a:lnTo>
                    <a:pt x="2" y="7"/>
                  </a:lnTo>
                  <a:lnTo>
                    <a:pt x="2" y="7"/>
                  </a:lnTo>
                  <a:lnTo>
                    <a:pt x="0" y="0"/>
                  </a:lnTo>
                  <a:close/>
                </a:path>
              </a:pathLst>
            </a:custGeom>
            <a:solidFill>
              <a:srgbClr val="373737"/>
            </a:solidFill>
            <a:ln w="9525">
              <a:noFill/>
            </a:ln>
          </p:spPr>
          <p:txBody>
            <a:bodyPr/>
            <a:p>
              <a:endParaRPr lang="zh-CN" altLang="en-US"/>
            </a:p>
          </p:txBody>
        </p:sp>
        <p:sp>
          <p:nvSpPr>
            <p:cNvPr id="25030" name="Freeform 1342"/>
            <p:cNvSpPr/>
            <p:nvPr/>
          </p:nvSpPr>
          <p:spPr>
            <a:xfrm>
              <a:off x="4159698" y="3899334"/>
              <a:ext cx="1744" cy="6103"/>
            </a:xfrm>
            <a:custGeom>
              <a:avLst/>
              <a:gdLst/>
              <a:ahLst/>
              <a:cxnLst>
                <a:cxn ang="0">
                  <a:pos x="0" y="0"/>
                </a:cxn>
                <a:cxn ang="0">
                  <a:pos x="0" y="2615"/>
                </a:cxn>
                <a:cxn ang="0">
                  <a:pos x="1744" y="6103"/>
                </a:cxn>
                <a:cxn ang="0">
                  <a:pos x="1744" y="6103"/>
                </a:cxn>
                <a:cxn ang="0">
                  <a:pos x="1744" y="6103"/>
                </a:cxn>
                <a:cxn ang="0">
                  <a:pos x="0" y="0"/>
                </a:cxn>
              </a:cxnLst>
              <a:pathLst>
                <a:path w="2" h="7">
                  <a:moveTo>
                    <a:pt x="0" y="0"/>
                  </a:moveTo>
                  <a:lnTo>
                    <a:pt x="0" y="3"/>
                  </a:lnTo>
                  <a:lnTo>
                    <a:pt x="2" y="7"/>
                  </a:lnTo>
                  <a:lnTo>
                    <a:pt x="2" y="7"/>
                  </a:lnTo>
                  <a:lnTo>
                    <a:pt x="2" y="7"/>
                  </a:lnTo>
                  <a:lnTo>
                    <a:pt x="0" y="0"/>
                  </a:lnTo>
                </a:path>
              </a:pathLst>
            </a:custGeom>
            <a:noFill/>
            <a:ln w="9525">
              <a:noFill/>
            </a:ln>
          </p:spPr>
          <p:txBody>
            <a:bodyPr/>
            <a:p>
              <a:endParaRPr lang="zh-CN" altLang="en-US"/>
            </a:p>
          </p:txBody>
        </p:sp>
        <p:sp>
          <p:nvSpPr>
            <p:cNvPr id="25031" name="Freeform 1343"/>
            <p:cNvSpPr/>
            <p:nvPr/>
          </p:nvSpPr>
          <p:spPr>
            <a:xfrm>
              <a:off x="3918204" y="3846153"/>
              <a:ext cx="243237" cy="61899"/>
            </a:xfrm>
            <a:custGeom>
              <a:avLst/>
              <a:gdLst/>
              <a:ahLst/>
              <a:cxnLst>
                <a:cxn ang="0">
                  <a:pos x="235390" y="0"/>
                </a:cxn>
                <a:cxn ang="0">
                  <a:pos x="6102" y="0"/>
                </a:cxn>
                <a:cxn ang="0">
                  <a:pos x="0" y="57539"/>
                </a:cxn>
                <a:cxn ang="0">
                  <a:pos x="0" y="61899"/>
                </a:cxn>
                <a:cxn ang="0">
                  <a:pos x="243237" y="59283"/>
                </a:cxn>
                <a:cxn ang="0">
                  <a:pos x="243237" y="59283"/>
                </a:cxn>
                <a:cxn ang="0">
                  <a:pos x="241493" y="55796"/>
                </a:cxn>
                <a:cxn ang="0">
                  <a:pos x="241493" y="53180"/>
                </a:cxn>
                <a:cxn ang="0">
                  <a:pos x="241493" y="53180"/>
                </a:cxn>
                <a:cxn ang="0">
                  <a:pos x="235390" y="0"/>
                </a:cxn>
              </a:cxnLst>
              <a:pathLst>
                <a:path w="279" h="71">
                  <a:moveTo>
                    <a:pt x="270" y="0"/>
                  </a:moveTo>
                  <a:lnTo>
                    <a:pt x="7" y="0"/>
                  </a:lnTo>
                  <a:lnTo>
                    <a:pt x="0" y="66"/>
                  </a:lnTo>
                  <a:lnTo>
                    <a:pt x="0" y="71"/>
                  </a:lnTo>
                  <a:lnTo>
                    <a:pt x="279" y="68"/>
                  </a:lnTo>
                  <a:lnTo>
                    <a:pt x="279" y="68"/>
                  </a:lnTo>
                  <a:lnTo>
                    <a:pt x="277" y="64"/>
                  </a:lnTo>
                  <a:lnTo>
                    <a:pt x="277" y="61"/>
                  </a:lnTo>
                  <a:lnTo>
                    <a:pt x="277" y="61"/>
                  </a:lnTo>
                  <a:lnTo>
                    <a:pt x="270" y="0"/>
                  </a:lnTo>
                  <a:close/>
                </a:path>
              </a:pathLst>
            </a:custGeom>
            <a:solidFill>
              <a:srgbClr val="CFCDC3"/>
            </a:solidFill>
            <a:ln w="9525">
              <a:noFill/>
            </a:ln>
          </p:spPr>
          <p:txBody>
            <a:bodyPr/>
            <a:p>
              <a:endParaRPr lang="zh-CN" altLang="en-US"/>
            </a:p>
          </p:txBody>
        </p:sp>
        <p:sp>
          <p:nvSpPr>
            <p:cNvPr id="25032" name="Freeform 1344"/>
            <p:cNvSpPr/>
            <p:nvPr/>
          </p:nvSpPr>
          <p:spPr>
            <a:xfrm>
              <a:off x="3918204" y="3846153"/>
              <a:ext cx="243237" cy="61899"/>
            </a:xfrm>
            <a:custGeom>
              <a:avLst/>
              <a:gdLst/>
              <a:ahLst/>
              <a:cxnLst>
                <a:cxn ang="0">
                  <a:pos x="235390" y="0"/>
                </a:cxn>
                <a:cxn ang="0">
                  <a:pos x="6102" y="0"/>
                </a:cxn>
                <a:cxn ang="0">
                  <a:pos x="0" y="57539"/>
                </a:cxn>
                <a:cxn ang="0">
                  <a:pos x="0" y="61899"/>
                </a:cxn>
                <a:cxn ang="0">
                  <a:pos x="243237" y="59283"/>
                </a:cxn>
                <a:cxn ang="0">
                  <a:pos x="243237" y="59283"/>
                </a:cxn>
                <a:cxn ang="0">
                  <a:pos x="241493" y="55796"/>
                </a:cxn>
                <a:cxn ang="0">
                  <a:pos x="241493" y="53180"/>
                </a:cxn>
                <a:cxn ang="0">
                  <a:pos x="241493" y="53180"/>
                </a:cxn>
                <a:cxn ang="0">
                  <a:pos x="235390" y="0"/>
                </a:cxn>
              </a:cxnLst>
              <a:pathLst>
                <a:path w="279" h="71">
                  <a:moveTo>
                    <a:pt x="270" y="0"/>
                  </a:moveTo>
                  <a:lnTo>
                    <a:pt x="7" y="0"/>
                  </a:lnTo>
                  <a:lnTo>
                    <a:pt x="0" y="66"/>
                  </a:lnTo>
                  <a:lnTo>
                    <a:pt x="0" y="71"/>
                  </a:lnTo>
                  <a:lnTo>
                    <a:pt x="279" y="68"/>
                  </a:lnTo>
                  <a:lnTo>
                    <a:pt x="279" y="68"/>
                  </a:lnTo>
                  <a:lnTo>
                    <a:pt x="277" y="64"/>
                  </a:lnTo>
                  <a:lnTo>
                    <a:pt x="277" y="61"/>
                  </a:lnTo>
                  <a:lnTo>
                    <a:pt x="277" y="61"/>
                  </a:lnTo>
                  <a:lnTo>
                    <a:pt x="270" y="0"/>
                  </a:lnTo>
                </a:path>
              </a:pathLst>
            </a:custGeom>
            <a:noFill/>
            <a:ln w="9525">
              <a:noFill/>
            </a:ln>
          </p:spPr>
          <p:txBody>
            <a:bodyPr/>
            <a:p>
              <a:endParaRPr lang="zh-CN" altLang="en-US"/>
            </a:p>
          </p:txBody>
        </p:sp>
        <p:sp>
          <p:nvSpPr>
            <p:cNvPr id="25033" name="Freeform 1345"/>
            <p:cNvSpPr/>
            <p:nvPr/>
          </p:nvSpPr>
          <p:spPr>
            <a:xfrm>
              <a:off x="3891178" y="3961233"/>
              <a:ext cx="292931" cy="82823"/>
            </a:xfrm>
            <a:custGeom>
              <a:avLst/>
              <a:gdLst/>
              <a:ahLst/>
              <a:cxnLst>
                <a:cxn ang="0">
                  <a:pos x="286828" y="0"/>
                </a:cxn>
                <a:cxn ang="0">
                  <a:pos x="10461" y="0"/>
                </a:cxn>
                <a:cxn ang="0">
                  <a:pos x="10461" y="0"/>
                </a:cxn>
                <a:cxn ang="0">
                  <a:pos x="10461" y="2615"/>
                </a:cxn>
                <a:cxn ang="0">
                  <a:pos x="0" y="82823"/>
                </a:cxn>
                <a:cxn ang="0">
                  <a:pos x="292931" y="82823"/>
                </a:cxn>
                <a:cxn ang="0">
                  <a:pos x="286828" y="2615"/>
                </a:cxn>
                <a:cxn ang="0">
                  <a:pos x="286828" y="0"/>
                </a:cxn>
              </a:cxnLst>
              <a:pathLst>
                <a:path w="336" h="95">
                  <a:moveTo>
                    <a:pt x="329" y="0"/>
                  </a:moveTo>
                  <a:lnTo>
                    <a:pt x="12" y="0"/>
                  </a:lnTo>
                  <a:lnTo>
                    <a:pt x="12" y="0"/>
                  </a:lnTo>
                  <a:lnTo>
                    <a:pt x="12" y="3"/>
                  </a:lnTo>
                  <a:lnTo>
                    <a:pt x="0" y="95"/>
                  </a:lnTo>
                  <a:lnTo>
                    <a:pt x="336" y="95"/>
                  </a:lnTo>
                  <a:lnTo>
                    <a:pt x="329" y="3"/>
                  </a:lnTo>
                  <a:lnTo>
                    <a:pt x="329" y="0"/>
                  </a:lnTo>
                  <a:close/>
                </a:path>
              </a:pathLst>
            </a:custGeom>
            <a:solidFill>
              <a:srgbClr val="CFCDC3"/>
            </a:solidFill>
            <a:ln w="9525">
              <a:noFill/>
            </a:ln>
          </p:spPr>
          <p:txBody>
            <a:bodyPr/>
            <a:p>
              <a:endParaRPr lang="zh-CN" altLang="en-US"/>
            </a:p>
          </p:txBody>
        </p:sp>
        <p:sp>
          <p:nvSpPr>
            <p:cNvPr id="25034" name="Freeform 1346"/>
            <p:cNvSpPr/>
            <p:nvPr/>
          </p:nvSpPr>
          <p:spPr>
            <a:xfrm>
              <a:off x="3891178" y="3961233"/>
              <a:ext cx="292931" cy="82823"/>
            </a:xfrm>
            <a:custGeom>
              <a:avLst/>
              <a:gdLst/>
              <a:ahLst/>
              <a:cxnLst>
                <a:cxn ang="0">
                  <a:pos x="286828" y="0"/>
                </a:cxn>
                <a:cxn ang="0">
                  <a:pos x="10461" y="0"/>
                </a:cxn>
                <a:cxn ang="0">
                  <a:pos x="10461" y="0"/>
                </a:cxn>
                <a:cxn ang="0">
                  <a:pos x="10461" y="2615"/>
                </a:cxn>
                <a:cxn ang="0">
                  <a:pos x="0" y="82823"/>
                </a:cxn>
                <a:cxn ang="0">
                  <a:pos x="292931" y="82823"/>
                </a:cxn>
                <a:cxn ang="0">
                  <a:pos x="286828" y="2615"/>
                </a:cxn>
                <a:cxn ang="0">
                  <a:pos x="286828" y="0"/>
                </a:cxn>
              </a:cxnLst>
              <a:pathLst>
                <a:path w="336" h="95">
                  <a:moveTo>
                    <a:pt x="329" y="0"/>
                  </a:moveTo>
                  <a:lnTo>
                    <a:pt x="12" y="0"/>
                  </a:lnTo>
                  <a:lnTo>
                    <a:pt x="12" y="0"/>
                  </a:lnTo>
                  <a:lnTo>
                    <a:pt x="12" y="3"/>
                  </a:lnTo>
                  <a:lnTo>
                    <a:pt x="0" y="95"/>
                  </a:lnTo>
                  <a:lnTo>
                    <a:pt x="336" y="95"/>
                  </a:lnTo>
                  <a:lnTo>
                    <a:pt x="329" y="3"/>
                  </a:lnTo>
                  <a:lnTo>
                    <a:pt x="329" y="0"/>
                  </a:lnTo>
                </a:path>
              </a:pathLst>
            </a:custGeom>
            <a:noFill/>
            <a:ln w="9525">
              <a:noFill/>
            </a:ln>
          </p:spPr>
          <p:txBody>
            <a:bodyPr/>
            <a:p>
              <a:endParaRPr lang="zh-CN" altLang="en-US"/>
            </a:p>
          </p:txBody>
        </p:sp>
        <p:sp>
          <p:nvSpPr>
            <p:cNvPr id="25035" name="Freeform 1347"/>
            <p:cNvSpPr/>
            <p:nvPr/>
          </p:nvSpPr>
          <p:spPr>
            <a:xfrm>
              <a:off x="4105645" y="3936822"/>
              <a:ext cx="57540" cy="20924"/>
            </a:xfrm>
            <a:custGeom>
              <a:avLst/>
              <a:gdLst/>
              <a:ahLst/>
              <a:cxnLst>
                <a:cxn ang="0">
                  <a:pos x="57540" y="20924"/>
                </a:cxn>
                <a:cxn ang="0">
                  <a:pos x="51375" y="0"/>
                </a:cxn>
                <a:cxn ang="0">
                  <a:pos x="0" y="20924"/>
                </a:cxn>
                <a:cxn ang="0">
                  <a:pos x="57540" y="20924"/>
                </a:cxn>
              </a:cxnLst>
              <a:pathLst>
                <a:path w="28" h="10">
                  <a:moveTo>
                    <a:pt x="28" y="10"/>
                  </a:moveTo>
                  <a:cubicBezTo>
                    <a:pt x="25" y="0"/>
                    <a:pt x="25" y="0"/>
                    <a:pt x="25" y="0"/>
                  </a:cubicBezTo>
                  <a:cubicBezTo>
                    <a:pt x="18" y="1"/>
                    <a:pt x="10" y="4"/>
                    <a:pt x="0" y="10"/>
                  </a:cubicBezTo>
                  <a:lnTo>
                    <a:pt x="28" y="10"/>
                  </a:lnTo>
                  <a:close/>
                </a:path>
              </a:pathLst>
            </a:custGeom>
            <a:solidFill>
              <a:srgbClr val="87C843"/>
            </a:solidFill>
            <a:ln w="9525">
              <a:noFill/>
            </a:ln>
          </p:spPr>
          <p:txBody>
            <a:bodyPr/>
            <a:p>
              <a:endParaRPr lang="zh-CN" altLang="en-US"/>
            </a:p>
          </p:txBody>
        </p:sp>
        <p:sp>
          <p:nvSpPr>
            <p:cNvPr id="25036" name="Freeform 1348"/>
            <p:cNvSpPr/>
            <p:nvPr/>
          </p:nvSpPr>
          <p:spPr>
            <a:xfrm>
              <a:off x="4021079" y="3965592"/>
              <a:ext cx="146466" cy="68002"/>
            </a:xfrm>
            <a:custGeom>
              <a:avLst/>
              <a:gdLst/>
              <a:ahLst/>
              <a:cxnLst>
                <a:cxn ang="0">
                  <a:pos x="142340" y="0"/>
                </a:cxn>
                <a:cxn ang="0">
                  <a:pos x="72201" y="0"/>
                </a:cxn>
                <a:cxn ang="0">
                  <a:pos x="0" y="68002"/>
                </a:cxn>
                <a:cxn ang="0">
                  <a:pos x="146466" y="68002"/>
                </a:cxn>
                <a:cxn ang="0">
                  <a:pos x="142340" y="0"/>
                </a:cxn>
              </a:cxnLst>
              <a:pathLst>
                <a:path w="71" h="33">
                  <a:moveTo>
                    <a:pt x="69" y="0"/>
                  </a:moveTo>
                  <a:cubicBezTo>
                    <a:pt x="35" y="0"/>
                    <a:pt x="35" y="0"/>
                    <a:pt x="35" y="0"/>
                  </a:cubicBezTo>
                  <a:cubicBezTo>
                    <a:pt x="23" y="7"/>
                    <a:pt x="11" y="18"/>
                    <a:pt x="0" y="33"/>
                  </a:cubicBezTo>
                  <a:cubicBezTo>
                    <a:pt x="71" y="33"/>
                    <a:pt x="71" y="33"/>
                    <a:pt x="71" y="33"/>
                  </a:cubicBezTo>
                  <a:lnTo>
                    <a:pt x="69" y="0"/>
                  </a:lnTo>
                  <a:close/>
                </a:path>
              </a:pathLst>
            </a:custGeom>
            <a:solidFill>
              <a:srgbClr val="87C843"/>
            </a:solidFill>
            <a:ln w="9525">
              <a:noFill/>
            </a:ln>
          </p:spPr>
          <p:txBody>
            <a:bodyPr/>
            <a:p>
              <a:endParaRPr lang="zh-CN" altLang="en-US"/>
            </a:p>
          </p:txBody>
        </p:sp>
        <p:sp>
          <p:nvSpPr>
            <p:cNvPr id="25037" name="Freeform 1349"/>
            <p:cNvSpPr/>
            <p:nvPr/>
          </p:nvSpPr>
          <p:spPr>
            <a:xfrm>
              <a:off x="3930409" y="3853999"/>
              <a:ext cx="113336" cy="43591"/>
            </a:xfrm>
            <a:custGeom>
              <a:avLst/>
              <a:gdLst/>
              <a:ahLst/>
              <a:cxnLst>
                <a:cxn ang="0">
                  <a:pos x="113336" y="24909"/>
                </a:cxn>
                <a:cxn ang="0">
                  <a:pos x="105093" y="0"/>
                </a:cxn>
                <a:cxn ang="0">
                  <a:pos x="4121" y="0"/>
                </a:cxn>
                <a:cxn ang="0">
                  <a:pos x="0" y="43591"/>
                </a:cxn>
                <a:cxn ang="0">
                  <a:pos x="90668" y="43591"/>
                </a:cxn>
                <a:cxn ang="0">
                  <a:pos x="113336" y="24909"/>
                </a:cxn>
              </a:cxnLst>
              <a:pathLst>
                <a:path w="55" h="21">
                  <a:moveTo>
                    <a:pt x="55" y="12"/>
                  </a:moveTo>
                  <a:cubicBezTo>
                    <a:pt x="54" y="8"/>
                    <a:pt x="53" y="4"/>
                    <a:pt x="51" y="0"/>
                  </a:cubicBezTo>
                  <a:cubicBezTo>
                    <a:pt x="2" y="0"/>
                    <a:pt x="2" y="0"/>
                    <a:pt x="2" y="0"/>
                  </a:cubicBezTo>
                  <a:cubicBezTo>
                    <a:pt x="0" y="21"/>
                    <a:pt x="0" y="21"/>
                    <a:pt x="0" y="21"/>
                  </a:cubicBezTo>
                  <a:cubicBezTo>
                    <a:pt x="44" y="21"/>
                    <a:pt x="44" y="21"/>
                    <a:pt x="44" y="21"/>
                  </a:cubicBezTo>
                  <a:cubicBezTo>
                    <a:pt x="46" y="17"/>
                    <a:pt x="50" y="14"/>
                    <a:pt x="55" y="12"/>
                  </a:cubicBezTo>
                  <a:close/>
                </a:path>
              </a:pathLst>
            </a:custGeom>
            <a:solidFill>
              <a:srgbClr val="87C843"/>
            </a:solidFill>
            <a:ln w="9525">
              <a:noFill/>
            </a:ln>
          </p:spPr>
          <p:txBody>
            <a:bodyPr/>
            <a:p>
              <a:endParaRPr lang="zh-CN" altLang="en-US"/>
            </a:p>
          </p:txBody>
        </p:sp>
        <p:sp>
          <p:nvSpPr>
            <p:cNvPr id="25038" name="Freeform 1350"/>
            <p:cNvSpPr/>
            <p:nvPr/>
          </p:nvSpPr>
          <p:spPr>
            <a:xfrm>
              <a:off x="3907742" y="3965592"/>
              <a:ext cx="161286" cy="68002"/>
            </a:xfrm>
            <a:custGeom>
              <a:avLst/>
              <a:gdLst/>
              <a:ahLst/>
              <a:cxnLst>
                <a:cxn ang="0">
                  <a:pos x="161286" y="0"/>
                </a:cxn>
                <a:cxn ang="0">
                  <a:pos x="6203" y="0"/>
                </a:cxn>
                <a:cxn ang="0">
                  <a:pos x="0" y="68002"/>
                </a:cxn>
                <a:cxn ang="0">
                  <a:pos x="95117" y="68002"/>
                </a:cxn>
                <a:cxn ang="0">
                  <a:pos x="161286" y="0"/>
                </a:cxn>
              </a:cxnLst>
              <a:pathLst>
                <a:path w="78" h="33">
                  <a:moveTo>
                    <a:pt x="78" y="0"/>
                  </a:moveTo>
                  <a:cubicBezTo>
                    <a:pt x="3" y="0"/>
                    <a:pt x="3" y="0"/>
                    <a:pt x="3" y="0"/>
                  </a:cubicBezTo>
                  <a:cubicBezTo>
                    <a:pt x="0" y="33"/>
                    <a:pt x="0" y="33"/>
                    <a:pt x="0" y="33"/>
                  </a:cubicBezTo>
                  <a:cubicBezTo>
                    <a:pt x="46" y="33"/>
                    <a:pt x="46" y="33"/>
                    <a:pt x="46" y="33"/>
                  </a:cubicBezTo>
                  <a:cubicBezTo>
                    <a:pt x="52" y="24"/>
                    <a:pt x="63" y="11"/>
                    <a:pt x="78" y="0"/>
                  </a:cubicBezTo>
                  <a:close/>
                </a:path>
              </a:pathLst>
            </a:custGeom>
            <a:solidFill>
              <a:srgbClr val="87C843"/>
            </a:solidFill>
            <a:ln w="9525">
              <a:noFill/>
            </a:ln>
          </p:spPr>
          <p:txBody>
            <a:bodyPr/>
            <a:p>
              <a:endParaRPr lang="zh-CN" altLang="en-US"/>
            </a:p>
          </p:txBody>
        </p:sp>
        <p:sp>
          <p:nvSpPr>
            <p:cNvPr id="25039" name="Freeform 1351"/>
            <p:cNvSpPr/>
            <p:nvPr/>
          </p:nvSpPr>
          <p:spPr>
            <a:xfrm>
              <a:off x="3913845" y="3853999"/>
              <a:ext cx="241494" cy="103746"/>
            </a:xfrm>
            <a:custGeom>
              <a:avLst/>
              <a:gdLst/>
              <a:ahLst/>
              <a:cxnLst>
                <a:cxn ang="0">
                  <a:pos x="241494" y="72622"/>
                </a:cxn>
                <a:cxn ang="0">
                  <a:pos x="233237" y="47723"/>
                </a:cxn>
                <a:cxn ang="0">
                  <a:pos x="227045" y="0"/>
                </a:cxn>
                <a:cxn ang="0">
                  <a:pos x="181636" y="0"/>
                </a:cxn>
                <a:cxn ang="0">
                  <a:pos x="173380" y="24899"/>
                </a:cxn>
                <a:cxn ang="0">
                  <a:pos x="196084" y="51873"/>
                </a:cxn>
                <a:cxn ang="0">
                  <a:pos x="150675" y="82996"/>
                </a:cxn>
                <a:cxn ang="0">
                  <a:pos x="107330" y="58097"/>
                </a:cxn>
                <a:cxn ang="0">
                  <a:pos x="12384" y="58097"/>
                </a:cxn>
                <a:cxn ang="0">
                  <a:pos x="0" y="103746"/>
                </a:cxn>
                <a:cxn ang="0">
                  <a:pos x="165124" y="103746"/>
                </a:cxn>
                <a:cxn ang="0">
                  <a:pos x="241494" y="72622"/>
                </a:cxn>
              </a:cxnLst>
              <a:pathLst>
                <a:path w="117" h="50">
                  <a:moveTo>
                    <a:pt x="117" y="35"/>
                  </a:moveTo>
                  <a:cubicBezTo>
                    <a:pt x="113" y="23"/>
                    <a:pt x="113" y="23"/>
                    <a:pt x="113" y="23"/>
                  </a:cubicBezTo>
                  <a:cubicBezTo>
                    <a:pt x="110" y="0"/>
                    <a:pt x="110" y="0"/>
                    <a:pt x="110" y="0"/>
                  </a:cubicBezTo>
                  <a:cubicBezTo>
                    <a:pt x="88" y="0"/>
                    <a:pt x="88" y="0"/>
                    <a:pt x="88" y="0"/>
                  </a:cubicBezTo>
                  <a:cubicBezTo>
                    <a:pt x="87" y="4"/>
                    <a:pt x="85" y="8"/>
                    <a:pt x="84" y="12"/>
                  </a:cubicBezTo>
                  <a:cubicBezTo>
                    <a:pt x="91" y="14"/>
                    <a:pt x="95" y="19"/>
                    <a:pt x="95" y="25"/>
                  </a:cubicBezTo>
                  <a:cubicBezTo>
                    <a:pt x="95" y="33"/>
                    <a:pt x="86" y="40"/>
                    <a:pt x="73" y="40"/>
                  </a:cubicBezTo>
                  <a:cubicBezTo>
                    <a:pt x="63" y="40"/>
                    <a:pt x="54" y="35"/>
                    <a:pt x="52" y="28"/>
                  </a:cubicBezTo>
                  <a:cubicBezTo>
                    <a:pt x="6" y="28"/>
                    <a:pt x="6" y="28"/>
                    <a:pt x="6" y="28"/>
                  </a:cubicBezTo>
                  <a:cubicBezTo>
                    <a:pt x="0" y="50"/>
                    <a:pt x="0" y="50"/>
                    <a:pt x="0" y="50"/>
                  </a:cubicBezTo>
                  <a:cubicBezTo>
                    <a:pt x="80" y="50"/>
                    <a:pt x="80" y="50"/>
                    <a:pt x="80" y="50"/>
                  </a:cubicBezTo>
                  <a:cubicBezTo>
                    <a:pt x="91" y="43"/>
                    <a:pt x="103" y="38"/>
                    <a:pt x="117" y="35"/>
                  </a:cubicBezTo>
                  <a:close/>
                </a:path>
              </a:pathLst>
            </a:custGeom>
            <a:solidFill>
              <a:srgbClr val="87C843"/>
            </a:solidFill>
            <a:ln w="9525">
              <a:noFill/>
            </a:ln>
          </p:spPr>
          <p:txBody>
            <a:bodyPr/>
            <a:p>
              <a:endParaRPr lang="zh-CN" altLang="en-US"/>
            </a:p>
          </p:txBody>
        </p:sp>
        <p:sp>
          <p:nvSpPr>
            <p:cNvPr id="25040" name="Freeform 1352"/>
            <p:cNvSpPr>
              <a:spLocks noEditPoints="1"/>
            </p:cNvSpPr>
            <p:nvPr/>
          </p:nvSpPr>
          <p:spPr>
            <a:xfrm>
              <a:off x="4029797" y="3761586"/>
              <a:ext cx="75848" cy="158671"/>
            </a:xfrm>
            <a:custGeom>
              <a:avLst/>
              <a:gdLst/>
              <a:ahLst/>
              <a:cxnLst>
                <a:cxn ang="0">
                  <a:pos x="28699" y="127761"/>
                </a:cxn>
                <a:cxn ang="0">
                  <a:pos x="10249" y="142185"/>
                </a:cxn>
                <a:cxn ang="0">
                  <a:pos x="34849" y="158671"/>
                </a:cxn>
                <a:cxn ang="0">
                  <a:pos x="61498" y="142185"/>
                </a:cxn>
                <a:cxn ang="0">
                  <a:pos x="43048" y="127761"/>
                </a:cxn>
                <a:cxn ang="0">
                  <a:pos x="73798" y="51516"/>
                </a:cxn>
                <a:cxn ang="0">
                  <a:pos x="75848" y="37091"/>
                </a:cxn>
                <a:cxn ang="0">
                  <a:pos x="36899" y="0"/>
                </a:cxn>
                <a:cxn ang="0">
                  <a:pos x="0" y="37091"/>
                </a:cxn>
                <a:cxn ang="0">
                  <a:pos x="2049" y="49455"/>
                </a:cxn>
                <a:cxn ang="0">
                  <a:pos x="28699" y="127761"/>
                </a:cxn>
                <a:cxn ang="0">
                  <a:pos x="51248" y="142185"/>
                </a:cxn>
                <a:cxn ang="0">
                  <a:pos x="34849" y="152489"/>
                </a:cxn>
                <a:cxn ang="0">
                  <a:pos x="20499" y="142185"/>
                </a:cxn>
                <a:cxn ang="0">
                  <a:pos x="30749" y="133943"/>
                </a:cxn>
                <a:cxn ang="0">
                  <a:pos x="34849" y="142185"/>
                </a:cxn>
                <a:cxn ang="0">
                  <a:pos x="38948" y="133943"/>
                </a:cxn>
                <a:cxn ang="0">
                  <a:pos x="51248" y="142185"/>
                </a:cxn>
              </a:cxnLst>
              <a:pathLst>
                <a:path w="37" h="77">
                  <a:moveTo>
                    <a:pt x="14" y="62"/>
                  </a:moveTo>
                  <a:cubicBezTo>
                    <a:pt x="9" y="63"/>
                    <a:pt x="5" y="66"/>
                    <a:pt x="5" y="69"/>
                  </a:cubicBezTo>
                  <a:cubicBezTo>
                    <a:pt x="5" y="74"/>
                    <a:pt x="11" y="77"/>
                    <a:pt x="17" y="77"/>
                  </a:cubicBezTo>
                  <a:cubicBezTo>
                    <a:pt x="24" y="77"/>
                    <a:pt x="30" y="74"/>
                    <a:pt x="30" y="69"/>
                  </a:cubicBezTo>
                  <a:cubicBezTo>
                    <a:pt x="30" y="66"/>
                    <a:pt x="26" y="63"/>
                    <a:pt x="21" y="62"/>
                  </a:cubicBezTo>
                  <a:cubicBezTo>
                    <a:pt x="25" y="50"/>
                    <a:pt x="34" y="30"/>
                    <a:pt x="36" y="25"/>
                  </a:cubicBezTo>
                  <a:cubicBezTo>
                    <a:pt x="37" y="23"/>
                    <a:pt x="37" y="21"/>
                    <a:pt x="37" y="18"/>
                  </a:cubicBezTo>
                  <a:cubicBezTo>
                    <a:pt x="37" y="8"/>
                    <a:pt x="29" y="0"/>
                    <a:pt x="18" y="0"/>
                  </a:cubicBezTo>
                  <a:cubicBezTo>
                    <a:pt x="8" y="0"/>
                    <a:pt x="0" y="8"/>
                    <a:pt x="0" y="18"/>
                  </a:cubicBezTo>
                  <a:cubicBezTo>
                    <a:pt x="0" y="20"/>
                    <a:pt x="0" y="22"/>
                    <a:pt x="1" y="24"/>
                  </a:cubicBezTo>
                  <a:cubicBezTo>
                    <a:pt x="2" y="28"/>
                    <a:pt x="10" y="50"/>
                    <a:pt x="14" y="62"/>
                  </a:cubicBezTo>
                  <a:close/>
                  <a:moveTo>
                    <a:pt x="25" y="69"/>
                  </a:moveTo>
                  <a:cubicBezTo>
                    <a:pt x="25" y="72"/>
                    <a:pt x="22" y="74"/>
                    <a:pt x="17" y="74"/>
                  </a:cubicBezTo>
                  <a:cubicBezTo>
                    <a:pt x="13" y="74"/>
                    <a:pt x="10" y="72"/>
                    <a:pt x="10" y="69"/>
                  </a:cubicBezTo>
                  <a:cubicBezTo>
                    <a:pt x="10" y="67"/>
                    <a:pt x="12" y="65"/>
                    <a:pt x="15" y="65"/>
                  </a:cubicBezTo>
                  <a:cubicBezTo>
                    <a:pt x="16" y="68"/>
                    <a:pt x="17" y="69"/>
                    <a:pt x="17" y="69"/>
                  </a:cubicBezTo>
                  <a:cubicBezTo>
                    <a:pt x="17" y="69"/>
                    <a:pt x="18" y="68"/>
                    <a:pt x="19" y="65"/>
                  </a:cubicBezTo>
                  <a:cubicBezTo>
                    <a:pt x="22" y="65"/>
                    <a:pt x="25" y="67"/>
                    <a:pt x="25" y="69"/>
                  </a:cubicBezTo>
                  <a:close/>
                </a:path>
              </a:pathLst>
            </a:custGeom>
            <a:solidFill>
              <a:srgbClr val="F75A92"/>
            </a:solidFill>
            <a:ln w="9525">
              <a:noFill/>
            </a:ln>
          </p:spPr>
          <p:txBody>
            <a:bodyPr/>
            <a:p>
              <a:endParaRPr lang="zh-CN" altLang="en-US"/>
            </a:p>
          </p:txBody>
        </p:sp>
        <p:sp>
          <p:nvSpPr>
            <p:cNvPr id="25041" name="Oval 1353"/>
            <p:cNvSpPr/>
            <p:nvPr/>
          </p:nvSpPr>
          <p:spPr>
            <a:xfrm>
              <a:off x="4042002" y="3776407"/>
              <a:ext cx="49694" cy="47078"/>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42" name="Oval 1354"/>
            <p:cNvSpPr/>
            <p:nvPr/>
          </p:nvSpPr>
          <p:spPr>
            <a:xfrm>
              <a:off x="4049849" y="3782510"/>
              <a:ext cx="34873" cy="34873"/>
            </a:xfrm>
            <a:prstGeom prst="ellipse">
              <a:avLst/>
            </a:prstGeom>
            <a:solidFill>
              <a:srgbClr val="F5F5F5"/>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043" name="组合 504"/>
          <p:cNvGrpSpPr/>
          <p:nvPr/>
        </p:nvGrpSpPr>
        <p:grpSpPr>
          <a:xfrm>
            <a:off x="6384925" y="5272088"/>
            <a:ext cx="482600" cy="533400"/>
            <a:chOff x="4451757" y="3802562"/>
            <a:chExt cx="235391" cy="259802"/>
          </a:xfrm>
        </p:grpSpPr>
        <p:sp>
          <p:nvSpPr>
            <p:cNvPr id="25044" name="Freeform 1355"/>
            <p:cNvSpPr/>
            <p:nvPr/>
          </p:nvSpPr>
          <p:spPr>
            <a:xfrm>
              <a:off x="4451757" y="3802562"/>
              <a:ext cx="235391" cy="259802"/>
            </a:xfrm>
            <a:custGeom>
              <a:avLst/>
              <a:gdLst/>
              <a:ahLst/>
              <a:cxnLst>
                <a:cxn ang="0">
                  <a:pos x="142473" y="28866"/>
                </a:cxn>
                <a:cxn ang="0">
                  <a:pos x="148668" y="18557"/>
                </a:cxn>
                <a:cxn ang="0">
                  <a:pos x="130084" y="0"/>
                </a:cxn>
                <a:cxn ang="0">
                  <a:pos x="105306" y="0"/>
                </a:cxn>
                <a:cxn ang="0">
                  <a:pos x="86723" y="18557"/>
                </a:cxn>
                <a:cxn ang="0">
                  <a:pos x="90852" y="28866"/>
                </a:cxn>
                <a:cxn ang="0">
                  <a:pos x="0" y="144334"/>
                </a:cxn>
                <a:cxn ang="0">
                  <a:pos x="117695" y="259802"/>
                </a:cxn>
                <a:cxn ang="0">
                  <a:pos x="235391" y="144334"/>
                </a:cxn>
                <a:cxn ang="0">
                  <a:pos x="142473" y="28866"/>
                </a:cxn>
              </a:cxnLst>
              <a:pathLst>
                <a:path w="114" h="126">
                  <a:moveTo>
                    <a:pt x="69" y="14"/>
                  </a:moveTo>
                  <a:cubicBezTo>
                    <a:pt x="71" y="13"/>
                    <a:pt x="72" y="11"/>
                    <a:pt x="72" y="9"/>
                  </a:cubicBezTo>
                  <a:cubicBezTo>
                    <a:pt x="72" y="4"/>
                    <a:pt x="68" y="0"/>
                    <a:pt x="63" y="0"/>
                  </a:cubicBezTo>
                  <a:cubicBezTo>
                    <a:pt x="51" y="0"/>
                    <a:pt x="51" y="0"/>
                    <a:pt x="51" y="0"/>
                  </a:cubicBezTo>
                  <a:cubicBezTo>
                    <a:pt x="46" y="0"/>
                    <a:pt x="42" y="4"/>
                    <a:pt x="42" y="9"/>
                  </a:cubicBezTo>
                  <a:cubicBezTo>
                    <a:pt x="42" y="11"/>
                    <a:pt x="43" y="13"/>
                    <a:pt x="44" y="14"/>
                  </a:cubicBezTo>
                  <a:cubicBezTo>
                    <a:pt x="19" y="20"/>
                    <a:pt x="0" y="43"/>
                    <a:pt x="0" y="70"/>
                  </a:cubicBezTo>
                  <a:cubicBezTo>
                    <a:pt x="0" y="101"/>
                    <a:pt x="26" y="126"/>
                    <a:pt x="57" y="126"/>
                  </a:cubicBezTo>
                  <a:cubicBezTo>
                    <a:pt x="88" y="126"/>
                    <a:pt x="114" y="101"/>
                    <a:pt x="114" y="70"/>
                  </a:cubicBezTo>
                  <a:cubicBezTo>
                    <a:pt x="114" y="43"/>
                    <a:pt x="95" y="20"/>
                    <a:pt x="69" y="14"/>
                  </a:cubicBezTo>
                </a:path>
              </a:pathLst>
            </a:custGeom>
            <a:solidFill>
              <a:srgbClr val="F5F5F5"/>
            </a:solidFill>
            <a:ln w="9525">
              <a:noFill/>
            </a:ln>
          </p:spPr>
          <p:txBody>
            <a:bodyPr/>
            <a:p>
              <a:endParaRPr lang="zh-CN" altLang="en-US"/>
            </a:p>
          </p:txBody>
        </p:sp>
        <p:sp>
          <p:nvSpPr>
            <p:cNvPr id="25045" name="Oval 1356"/>
            <p:cNvSpPr/>
            <p:nvPr/>
          </p:nvSpPr>
          <p:spPr>
            <a:xfrm>
              <a:off x="4470937" y="3846153"/>
              <a:ext cx="197903" cy="199647"/>
            </a:xfrm>
            <a:prstGeom prst="ellipse">
              <a:avLst/>
            </a:prstGeom>
            <a:solidFill>
              <a:srgbClr val="37353A"/>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46" name="Freeform 1357"/>
            <p:cNvSpPr>
              <a:spLocks noEditPoints="1"/>
            </p:cNvSpPr>
            <p:nvPr/>
          </p:nvSpPr>
          <p:spPr>
            <a:xfrm>
              <a:off x="4474424" y="3846153"/>
              <a:ext cx="194416" cy="104618"/>
            </a:xfrm>
            <a:custGeom>
              <a:avLst/>
              <a:gdLst/>
              <a:ahLst/>
              <a:cxnLst>
                <a:cxn ang="0">
                  <a:pos x="194416" y="104618"/>
                </a:cxn>
                <a:cxn ang="0">
                  <a:pos x="194416" y="104618"/>
                </a:cxn>
                <a:cxn ang="0">
                  <a:pos x="194416" y="104618"/>
                </a:cxn>
                <a:cxn ang="0">
                  <a:pos x="194416" y="104618"/>
                </a:cxn>
                <a:cxn ang="0">
                  <a:pos x="95139" y="0"/>
                </a:cxn>
                <a:cxn ang="0">
                  <a:pos x="24819" y="28718"/>
                </a:cxn>
                <a:cxn ang="0">
                  <a:pos x="0" y="69745"/>
                </a:cxn>
                <a:cxn ang="0">
                  <a:pos x="95139" y="0"/>
                </a:cxn>
                <a:cxn ang="0">
                  <a:pos x="175801" y="41026"/>
                </a:cxn>
                <a:cxn ang="0">
                  <a:pos x="165460" y="28718"/>
                </a:cxn>
                <a:cxn ang="0">
                  <a:pos x="95139" y="0"/>
                </a:cxn>
              </a:cxnLst>
              <a:pathLst>
                <a:path w="94" h="51">
                  <a:moveTo>
                    <a:pt x="94" y="51"/>
                  </a:moveTo>
                  <a:cubicBezTo>
                    <a:pt x="94" y="51"/>
                    <a:pt x="94" y="51"/>
                    <a:pt x="94" y="51"/>
                  </a:cubicBezTo>
                  <a:cubicBezTo>
                    <a:pt x="94" y="51"/>
                    <a:pt x="94" y="51"/>
                    <a:pt x="94" y="51"/>
                  </a:cubicBezTo>
                  <a:cubicBezTo>
                    <a:pt x="94" y="51"/>
                    <a:pt x="94" y="51"/>
                    <a:pt x="94" y="51"/>
                  </a:cubicBezTo>
                  <a:moveTo>
                    <a:pt x="46" y="0"/>
                  </a:moveTo>
                  <a:cubicBezTo>
                    <a:pt x="34" y="0"/>
                    <a:pt x="21" y="5"/>
                    <a:pt x="12" y="14"/>
                  </a:cubicBezTo>
                  <a:cubicBezTo>
                    <a:pt x="6" y="20"/>
                    <a:pt x="2" y="27"/>
                    <a:pt x="0" y="34"/>
                  </a:cubicBezTo>
                  <a:cubicBezTo>
                    <a:pt x="6" y="14"/>
                    <a:pt x="25" y="0"/>
                    <a:pt x="46" y="0"/>
                  </a:cubicBezTo>
                  <a:cubicBezTo>
                    <a:pt x="62" y="0"/>
                    <a:pt x="76" y="8"/>
                    <a:pt x="85" y="20"/>
                  </a:cubicBezTo>
                  <a:cubicBezTo>
                    <a:pt x="83" y="18"/>
                    <a:pt x="82" y="16"/>
                    <a:pt x="80" y="14"/>
                  </a:cubicBezTo>
                  <a:cubicBezTo>
                    <a:pt x="71" y="5"/>
                    <a:pt x="58" y="0"/>
                    <a:pt x="46" y="0"/>
                  </a:cubicBezTo>
                </a:path>
              </a:pathLst>
            </a:custGeom>
            <a:solidFill>
              <a:srgbClr val="F5F5F5"/>
            </a:solidFill>
            <a:ln w="9525">
              <a:noFill/>
            </a:ln>
          </p:spPr>
          <p:txBody>
            <a:bodyPr/>
            <a:p>
              <a:endParaRPr lang="zh-CN" altLang="en-US"/>
            </a:p>
          </p:txBody>
        </p:sp>
        <p:sp>
          <p:nvSpPr>
            <p:cNvPr id="25047" name="Freeform 1358"/>
            <p:cNvSpPr/>
            <p:nvPr/>
          </p:nvSpPr>
          <p:spPr>
            <a:xfrm>
              <a:off x="4470937" y="3846153"/>
              <a:ext cx="197903" cy="104618"/>
            </a:xfrm>
            <a:custGeom>
              <a:avLst/>
              <a:gdLst/>
              <a:ahLst/>
              <a:cxnLst>
                <a:cxn ang="0">
                  <a:pos x="98951" y="0"/>
                </a:cxn>
                <a:cxn ang="0">
                  <a:pos x="4122" y="69745"/>
                </a:cxn>
                <a:cxn ang="0">
                  <a:pos x="0" y="104618"/>
                </a:cxn>
                <a:cxn ang="0">
                  <a:pos x="197903" y="104618"/>
                </a:cxn>
                <a:cxn ang="0">
                  <a:pos x="197903" y="104618"/>
                </a:cxn>
                <a:cxn ang="0">
                  <a:pos x="179349" y="41026"/>
                </a:cxn>
                <a:cxn ang="0">
                  <a:pos x="98951" y="0"/>
                </a:cxn>
              </a:cxnLst>
              <a:pathLst>
                <a:path w="96" h="51">
                  <a:moveTo>
                    <a:pt x="48" y="0"/>
                  </a:moveTo>
                  <a:cubicBezTo>
                    <a:pt x="27" y="0"/>
                    <a:pt x="8" y="14"/>
                    <a:pt x="2" y="34"/>
                  </a:cubicBezTo>
                  <a:cubicBezTo>
                    <a:pt x="0" y="39"/>
                    <a:pt x="0" y="45"/>
                    <a:pt x="0" y="51"/>
                  </a:cubicBezTo>
                  <a:cubicBezTo>
                    <a:pt x="96" y="51"/>
                    <a:pt x="96" y="51"/>
                    <a:pt x="96" y="51"/>
                  </a:cubicBezTo>
                  <a:cubicBezTo>
                    <a:pt x="96" y="51"/>
                    <a:pt x="96" y="51"/>
                    <a:pt x="96" y="51"/>
                  </a:cubicBezTo>
                  <a:cubicBezTo>
                    <a:pt x="96" y="40"/>
                    <a:pt x="93" y="29"/>
                    <a:pt x="87" y="20"/>
                  </a:cubicBezTo>
                  <a:cubicBezTo>
                    <a:pt x="78" y="8"/>
                    <a:pt x="64" y="0"/>
                    <a:pt x="48" y="0"/>
                  </a:cubicBezTo>
                </a:path>
              </a:pathLst>
            </a:custGeom>
            <a:solidFill>
              <a:srgbClr val="535256"/>
            </a:solidFill>
            <a:ln w="9525">
              <a:noFill/>
            </a:ln>
          </p:spPr>
          <p:txBody>
            <a:bodyPr/>
            <a:p>
              <a:endParaRPr lang="zh-CN" altLang="en-US"/>
            </a:p>
          </p:txBody>
        </p:sp>
        <p:sp>
          <p:nvSpPr>
            <p:cNvPr id="25048" name="Freeform 1359"/>
            <p:cNvSpPr/>
            <p:nvPr/>
          </p:nvSpPr>
          <p:spPr>
            <a:xfrm>
              <a:off x="4561606" y="3885384"/>
              <a:ext cx="74105" cy="75848"/>
            </a:xfrm>
            <a:custGeom>
              <a:avLst/>
              <a:gdLst/>
              <a:ahLst/>
              <a:cxnLst>
                <a:cxn ang="0">
                  <a:pos x="74105" y="0"/>
                </a:cxn>
                <a:cxn ang="0">
                  <a:pos x="0" y="47078"/>
                </a:cxn>
                <a:cxn ang="0">
                  <a:pos x="28770" y="75848"/>
                </a:cxn>
                <a:cxn ang="0">
                  <a:pos x="74105" y="0"/>
                </a:cxn>
              </a:cxnLst>
              <a:pathLst>
                <a:path w="85" h="87">
                  <a:moveTo>
                    <a:pt x="85" y="0"/>
                  </a:moveTo>
                  <a:lnTo>
                    <a:pt x="0" y="54"/>
                  </a:lnTo>
                  <a:lnTo>
                    <a:pt x="33" y="87"/>
                  </a:lnTo>
                  <a:lnTo>
                    <a:pt x="85" y="0"/>
                  </a:lnTo>
                  <a:close/>
                </a:path>
              </a:pathLst>
            </a:custGeom>
            <a:solidFill>
              <a:srgbClr val="E75441"/>
            </a:solidFill>
            <a:ln w="9525">
              <a:noFill/>
            </a:ln>
          </p:spPr>
          <p:txBody>
            <a:bodyPr/>
            <a:p>
              <a:endParaRPr lang="zh-CN" altLang="en-US"/>
            </a:p>
          </p:txBody>
        </p:sp>
        <p:sp>
          <p:nvSpPr>
            <p:cNvPr id="25049" name="Freeform 1360"/>
            <p:cNvSpPr/>
            <p:nvPr/>
          </p:nvSpPr>
          <p:spPr>
            <a:xfrm>
              <a:off x="4513656" y="3932463"/>
              <a:ext cx="74976" cy="76720"/>
            </a:xfrm>
            <a:custGeom>
              <a:avLst/>
              <a:gdLst/>
              <a:ahLst/>
              <a:cxnLst>
                <a:cxn ang="0">
                  <a:pos x="0" y="76720"/>
                </a:cxn>
                <a:cxn ang="0">
                  <a:pos x="74976" y="28770"/>
                </a:cxn>
                <a:cxn ang="0">
                  <a:pos x="47949" y="0"/>
                </a:cxn>
                <a:cxn ang="0">
                  <a:pos x="0" y="76720"/>
                </a:cxn>
              </a:cxnLst>
              <a:pathLst>
                <a:path w="86" h="88">
                  <a:moveTo>
                    <a:pt x="0" y="88"/>
                  </a:moveTo>
                  <a:lnTo>
                    <a:pt x="86" y="33"/>
                  </a:lnTo>
                  <a:lnTo>
                    <a:pt x="55" y="0"/>
                  </a:lnTo>
                  <a:lnTo>
                    <a:pt x="0" y="88"/>
                  </a:lnTo>
                  <a:close/>
                </a:path>
              </a:pathLst>
            </a:custGeom>
            <a:solidFill>
              <a:srgbClr val="98BBF6"/>
            </a:solidFill>
            <a:ln w="9525">
              <a:noFill/>
            </a:ln>
          </p:spPr>
          <p:txBody>
            <a:bodyPr/>
            <a:p>
              <a:endParaRPr lang="zh-CN" altLang="en-US"/>
            </a:p>
          </p:txBody>
        </p:sp>
        <p:sp>
          <p:nvSpPr>
            <p:cNvPr id="25050" name="Oval 1361"/>
            <p:cNvSpPr/>
            <p:nvPr/>
          </p:nvSpPr>
          <p:spPr>
            <a:xfrm>
              <a:off x="4563350" y="3856614"/>
              <a:ext cx="12205" cy="12205"/>
            </a:xfrm>
            <a:prstGeom prst="ellipse">
              <a:avLst/>
            </a:prstGeom>
            <a:solidFill>
              <a:srgbClr val="F5F5F5"/>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51" name="Freeform 1362"/>
            <p:cNvSpPr/>
            <p:nvPr/>
          </p:nvSpPr>
          <p:spPr>
            <a:xfrm>
              <a:off x="4551144" y="3811280"/>
              <a:ext cx="37488" cy="13949"/>
            </a:xfrm>
            <a:custGeom>
              <a:avLst/>
              <a:gdLst/>
              <a:ahLst/>
              <a:cxnLst>
                <a:cxn ang="0">
                  <a:pos x="37488" y="7970"/>
                </a:cxn>
                <a:cxn ang="0">
                  <a:pos x="31240" y="13949"/>
                </a:cxn>
                <a:cxn ang="0">
                  <a:pos x="6248" y="13949"/>
                </a:cxn>
                <a:cxn ang="0">
                  <a:pos x="0" y="7970"/>
                </a:cxn>
                <a:cxn ang="0">
                  <a:pos x="6248" y="0"/>
                </a:cxn>
                <a:cxn ang="0">
                  <a:pos x="31240" y="0"/>
                </a:cxn>
                <a:cxn ang="0">
                  <a:pos x="37488" y="7970"/>
                </a:cxn>
              </a:cxnLst>
              <a:pathLst>
                <a:path w="18" h="7">
                  <a:moveTo>
                    <a:pt x="18" y="4"/>
                  </a:moveTo>
                  <a:cubicBezTo>
                    <a:pt x="18" y="6"/>
                    <a:pt x="17" y="7"/>
                    <a:pt x="15" y="7"/>
                  </a:cubicBezTo>
                  <a:cubicBezTo>
                    <a:pt x="3" y="7"/>
                    <a:pt x="3" y="7"/>
                    <a:pt x="3" y="7"/>
                  </a:cubicBezTo>
                  <a:cubicBezTo>
                    <a:pt x="1" y="7"/>
                    <a:pt x="0" y="6"/>
                    <a:pt x="0" y="4"/>
                  </a:cubicBezTo>
                  <a:cubicBezTo>
                    <a:pt x="0" y="2"/>
                    <a:pt x="1" y="0"/>
                    <a:pt x="3" y="0"/>
                  </a:cubicBezTo>
                  <a:cubicBezTo>
                    <a:pt x="15" y="0"/>
                    <a:pt x="15" y="0"/>
                    <a:pt x="15" y="0"/>
                  </a:cubicBezTo>
                  <a:cubicBezTo>
                    <a:pt x="17" y="0"/>
                    <a:pt x="18" y="2"/>
                    <a:pt x="18" y="4"/>
                  </a:cubicBezTo>
                  <a:close/>
                </a:path>
              </a:pathLst>
            </a:custGeom>
            <a:solidFill>
              <a:srgbClr val="37353A"/>
            </a:solidFill>
            <a:ln w="9525">
              <a:noFill/>
            </a:ln>
          </p:spPr>
          <p:txBody>
            <a:bodyPr/>
            <a:p>
              <a:endParaRPr lang="zh-CN" altLang="en-US"/>
            </a:p>
          </p:txBody>
        </p:sp>
      </p:grpSp>
      <p:grpSp>
        <p:nvGrpSpPr>
          <p:cNvPr id="25052" name="组合 518"/>
          <p:cNvGrpSpPr/>
          <p:nvPr/>
        </p:nvGrpSpPr>
        <p:grpSpPr>
          <a:xfrm>
            <a:off x="8183563" y="5364163"/>
            <a:ext cx="561975" cy="347662"/>
            <a:chOff x="3439576" y="8281968"/>
            <a:chExt cx="256315" cy="158671"/>
          </a:xfrm>
        </p:grpSpPr>
        <p:sp>
          <p:nvSpPr>
            <p:cNvPr id="25053" name="Freeform 1895"/>
            <p:cNvSpPr>
              <a:spLocks noEditPoints="1"/>
            </p:cNvSpPr>
            <p:nvPr/>
          </p:nvSpPr>
          <p:spPr>
            <a:xfrm>
              <a:off x="3439576" y="8281968"/>
              <a:ext cx="256315" cy="158671"/>
            </a:xfrm>
            <a:custGeom>
              <a:avLst/>
              <a:gdLst/>
              <a:ahLst/>
              <a:cxnLst>
                <a:cxn ang="0">
                  <a:pos x="231510" y="37091"/>
                </a:cxn>
                <a:cxn ang="0">
                  <a:pos x="231510" y="0"/>
                </a:cxn>
                <a:cxn ang="0">
                  <a:pos x="0" y="0"/>
                </a:cxn>
                <a:cxn ang="0">
                  <a:pos x="0" y="158671"/>
                </a:cxn>
                <a:cxn ang="0">
                  <a:pos x="231510" y="158671"/>
                </a:cxn>
                <a:cxn ang="0">
                  <a:pos x="231510" y="123639"/>
                </a:cxn>
                <a:cxn ang="0">
                  <a:pos x="256315" y="109215"/>
                </a:cxn>
                <a:cxn ang="0">
                  <a:pos x="256315" y="51516"/>
                </a:cxn>
                <a:cxn ang="0">
                  <a:pos x="231510" y="37091"/>
                </a:cxn>
                <a:cxn ang="0">
                  <a:pos x="212906" y="140125"/>
                </a:cxn>
                <a:cxn ang="0">
                  <a:pos x="18603" y="140125"/>
                </a:cxn>
                <a:cxn ang="0">
                  <a:pos x="18603" y="18545"/>
                </a:cxn>
                <a:cxn ang="0">
                  <a:pos x="212906" y="18545"/>
                </a:cxn>
                <a:cxn ang="0">
                  <a:pos x="212906" y="140125"/>
                </a:cxn>
              </a:cxnLst>
              <a:pathLst>
                <a:path w="124" h="77">
                  <a:moveTo>
                    <a:pt x="112" y="18"/>
                  </a:moveTo>
                  <a:cubicBezTo>
                    <a:pt x="112" y="0"/>
                    <a:pt x="112" y="0"/>
                    <a:pt x="112" y="0"/>
                  </a:cubicBezTo>
                  <a:cubicBezTo>
                    <a:pt x="0" y="0"/>
                    <a:pt x="0" y="0"/>
                    <a:pt x="0" y="0"/>
                  </a:cubicBezTo>
                  <a:cubicBezTo>
                    <a:pt x="0" y="77"/>
                    <a:pt x="0" y="77"/>
                    <a:pt x="0" y="77"/>
                  </a:cubicBezTo>
                  <a:cubicBezTo>
                    <a:pt x="112" y="77"/>
                    <a:pt x="112" y="77"/>
                    <a:pt x="112" y="77"/>
                  </a:cubicBezTo>
                  <a:cubicBezTo>
                    <a:pt x="112" y="60"/>
                    <a:pt x="112" y="60"/>
                    <a:pt x="112" y="60"/>
                  </a:cubicBezTo>
                  <a:cubicBezTo>
                    <a:pt x="116" y="60"/>
                    <a:pt x="124" y="60"/>
                    <a:pt x="124" y="53"/>
                  </a:cubicBezTo>
                  <a:cubicBezTo>
                    <a:pt x="124" y="25"/>
                    <a:pt x="124" y="25"/>
                    <a:pt x="124" y="25"/>
                  </a:cubicBezTo>
                  <a:cubicBezTo>
                    <a:pt x="124" y="17"/>
                    <a:pt x="115" y="18"/>
                    <a:pt x="112" y="18"/>
                  </a:cubicBezTo>
                  <a:close/>
                  <a:moveTo>
                    <a:pt x="103" y="68"/>
                  </a:moveTo>
                  <a:cubicBezTo>
                    <a:pt x="9" y="68"/>
                    <a:pt x="9" y="68"/>
                    <a:pt x="9" y="68"/>
                  </a:cubicBezTo>
                  <a:cubicBezTo>
                    <a:pt x="9" y="9"/>
                    <a:pt x="9" y="9"/>
                    <a:pt x="9" y="9"/>
                  </a:cubicBezTo>
                  <a:cubicBezTo>
                    <a:pt x="103" y="9"/>
                    <a:pt x="103" y="9"/>
                    <a:pt x="103" y="9"/>
                  </a:cubicBezTo>
                  <a:lnTo>
                    <a:pt x="103" y="68"/>
                  </a:lnTo>
                  <a:close/>
                </a:path>
              </a:pathLst>
            </a:custGeom>
            <a:solidFill>
              <a:srgbClr val="EAE8DB"/>
            </a:solidFill>
            <a:ln w="9525">
              <a:noFill/>
            </a:ln>
          </p:spPr>
          <p:txBody>
            <a:bodyPr/>
            <a:p>
              <a:endParaRPr lang="zh-CN" altLang="en-US"/>
            </a:p>
          </p:txBody>
        </p:sp>
        <p:sp>
          <p:nvSpPr>
            <p:cNvPr id="25054" name="Rectangle 1896"/>
            <p:cNvSpPr/>
            <p:nvPr/>
          </p:nvSpPr>
          <p:spPr>
            <a:xfrm>
              <a:off x="3475320" y="8316840"/>
              <a:ext cx="47078" cy="88926"/>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055" name="组合 521"/>
          <p:cNvGrpSpPr/>
          <p:nvPr/>
        </p:nvGrpSpPr>
        <p:grpSpPr>
          <a:xfrm>
            <a:off x="9223375" y="5360988"/>
            <a:ext cx="563563" cy="354012"/>
            <a:chOff x="3965282" y="8288070"/>
            <a:chExt cx="256315" cy="161286"/>
          </a:xfrm>
        </p:grpSpPr>
        <p:sp>
          <p:nvSpPr>
            <p:cNvPr id="25056" name="Freeform 1897"/>
            <p:cNvSpPr>
              <a:spLocks noEditPoints="1"/>
            </p:cNvSpPr>
            <p:nvPr/>
          </p:nvSpPr>
          <p:spPr>
            <a:xfrm>
              <a:off x="3965282" y="8288070"/>
              <a:ext cx="256315" cy="161286"/>
            </a:xfrm>
            <a:custGeom>
              <a:avLst/>
              <a:gdLst/>
              <a:ahLst/>
              <a:cxnLst>
                <a:cxn ang="0">
                  <a:pos x="231510" y="37219"/>
                </a:cxn>
                <a:cxn ang="0">
                  <a:pos x="231510" y="0"/>
                </a:cxn>
                <a:cxn ang="0">
                  <a:pos x="0" y="0"/>
                </a:cxn>
                <a:cxn ang="0">
                  <a:pos x="0" y="161286"/>
                </a:cxn>
                <a:cxn ang="0">
                  <a:pos x="231510" y="161286"/>
                </a:cxn>
                <a:cxn ang="0">
                  <a:pos x="231510" y="124066"/>
                </a:cxn>
                <a:cxn ang="0">
                  <a:pos x="256315" y="111659"/>
                </a:cxn>
                <a:cxn ang="0">
                  <a:pos x="256315" y="53762"/>
                </a:cxn>
                <a:cxn ang="0">
                  <a:pos x="231510" y="37219"/>
                </a:cxn>
                <a:cxn ang="0">
                  <a:pos x="212906" y="140608"/>
                </a:cxn>
                <a:cxn ang="0">
                  <a:pos x="18603" y="140608"/>
                </a:cxn>
                <a:cxn ang="0">
                  <a:pos x="18603" y="20677"/>
                </a:cxn>
                <a:cxn ang="0">
                  <a:pos x="212906" y="20677"/>
                </a:cxn>
                <a:cxn ang="0">
                  <a:pos x="212906" y="140608"/>
                </a:cxn>
              </a:cxnLst>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8"/>
                  </a:moveTo>
                  <a:cubicBezTo>
                    <a:pt x="9" y="68"/>
                    <a:pt x="9" y="68"/>
                    <a:pt x="9" y="68"/>
                  </a:cubicBezTo>
                  <a:cubicBezTo>
                    <a:pt x="9" y="10"/>
                    <a:pt x="9" y="10"/>
                    <a:pt x="9" y="10"/>
                  </a:cubicBezTo>
                  <a:cubicBezTo>
                    <a:pt x="103" y="10"/>
                    <a:pt x="103" y="10"/>
                    <a:pt x="103" y="10"/>
                  </a:cubicBezTo>
                  <a:lnTo>
                    <a:pt x="103" y="68"/>
                  </a:lnTo>
                  <a:close/>
                </a:path>
              </a:pathLst>
            </a:custGeom>
            <a:solidFill>
              <a:srgbClr val="EAE8DB"/>
            </a:solidFill>
            <a:ln w="9525">
              <a:noFill/>
            </a:ln>
          </p:spPr>
          <p:txBody>
            <a:bodyPr/>
            <a:p>
              <a:endParaRPr lang="zh-CN" altLang="en-US"/>
            </a:p>
          </p:txBody>
        </p:sp>
        <p:sp>
          <p:nvSpPr>
            <p:cNvPr id="25057" name="Rectangle 1898"/>
            <p:cNvSpPr/>
            <p:nvPr/>
          </p:nvSpPr>
          <p:spPr>
            <a:xfrm>
              <a:off x="4001027" y="8322943"/>
              <a:ext cx="47078" cy="88926"/>
            </a:xfrm>
            <a:prstGeom prst="rect">
              <a:avLst/>
            </a:prstGeom>
            <a:solidFill>
              <a:srgbClr val="EB7A2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58" name="Rectangle 1899"/>
            <p:cNvSpPr/>
            <p:nvPr/>
          </p:nvSpPr>
          <p:spPr>
            <a:xfrm>
              <a:off x="4058567" y="8322943"/>
              <a:ext cx="47078" cy="88926"/>
            </a:xfrm>
            <a:prstGeom prst="rect">
              <a:avLst/>
            </a:prstGeom>
            <a:solidFill>
              <a:srgbClr val="EB7A2F"/>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059" name="组合 525"/>
          <p:cNvGrpSpPr/>
          <p:nvPr/>
        </p:nvGrpSpPr>
        <p:grpSpPr>
          <a:xfrm>
            <a:off x="10233025" y="5364163"/>
            <a:ext cx="560388" cy="347662"/>
            <a:chOff x="4484886" y="8281968"/>
            <a:chExt cx="255443" cy="158671"/>
          </a:xfrm>
        </p:grpSpPr>
        <p:sp>
          <p:nvSpPr>
            <p:cNvPr id="25060" name="Freeform 1900"/>
            <p:cNvSpPr>
              <a:spLocks noEditPoints="1"/>
            </p:cNvSpPr>
            <p:nvPr/>
          </p:nvSpPr>
          <p:spPr>
            <a:xfrm>
              <a:off x="4484886" y="8281968"/>
              <a:ext cx="255443" cy="158671"/>
            </a:xfrm>
            <a:custGeom>
              <a:avLst/>
              <a:gdLst/>
              <a:ahLst/>
              <a:cxnLst>
                <a:cxn ang="0">
                  <a:pos x="230722" y="37091"/>
                </a:cxn>
                <a:cxn ang="0">
                  <a:pos x="230722" y="0"/>
                </a:cxn>
                <a:cxn ang="0">
                  <a:pos x="0" y="0"/>
                </a:cxn>
                <a:cxn ang="0">
                  <a:pos x="0" y="158671"/>
                </a:cxn>
                <a:cxn ang="0">
                  <a:pos x="230722" y="158671"/>
                </a:cxn>
                <a:cxn ang="0">
                  <a:pos x="230722" y="123639"/>
                </a:cxn>
                <a:cxn ang="0">
                  <a:pos x="255443" y="109215"/>
                </a:cxn>
                <a:cxn ang="0">
                  <a:pos x="255443" y="51516"/>
                </a:cxn>
                <a:cxn ang="0">
                  <a:pos x="230722" y="37091"/>
                </a:cxn>
                <a:cxn ang="0">
                  <a:pos x="210122" y="140125"/>
                </a:cxn>
                <a:cxn ang="0">
                  <a:pos x="18540" y="140125"/>
                </a:cxn>
                <a:cxn ang="0">
                  <a:pos x="18540" y="18545"/>
                </a:cxn>
                <a:cxn ang="0">
                  <a:pos x="210122" y="18545"/>
                </a:cxn>
                <a:cxn ang="0">
                  <a:pos x="210122" y="140125"/>
                </a:cxn>
              </a:cxnLst>
              <a:pathLst>
                <a:path w="124" h="77">
                  <a:moveTo>
                    <a:pt x="112" y="18"/>
                  </a:moveTo>
                  <a:cubicBezTo>
                    <a:pt x="112" y="0"/>
                    <a:pt x="112" y="0"/>
                    <a:pt x="112" y="0"/>
                  </a:cubicBezTo>
                  <a:cubicBezTo>
                    <a:pt x="0" y="0"/>
                    <a:pt x="0" y="0"/>
                    <a:pt x="0" y="0"/>
                  </a:cubicBezTo>
                  <a:cubicBezTo>
                    <a:pt x="0" y="77"/>
                    <a:pt x="0" y="77"/>
                    <a:pt x="0" y="77"/>
                  </a:cubicBezTo>
                  <a:cubicBezTo>
                    <a:pt x="112" y="77"/>
                    <a:pt x="112" y="77"/>
                    <a:pt x="112" y="77"/>
                  </a:cubicBezTo>
                  <a:cubicBezTo>
                    <a:pt x="112" y="60"/>
                    <a:pt x="112" y="60"/>
                    <a:pt x="112" y="60"/>
                  </a:cubicBezTo>
                  <a:cubicBezTo>
                    <a:pt x="115" y="60"/>
                    <a:pt x="124" y="60"/>
                    <a:pt x="124" y="53"/>
                  </a:cubicBezTo>
                  <a:cubicBezTo>
                    <a:pt x="124" y="25"/>
                    <a:pt x="124" y="25"/>
                    <a:pt x="124" y="25"/>
                  </a:cubicBezTo>
                  <a:cubicBezTo>
                    <a:pt x="124" y="17"/>
                    <a:pt x="115" y="18"/>
                    <a:pt x="112" y="18"/>
                  </a:cubicBezTo>
                  <a:close/>
                  <a:moveTo>
                    <a:pt x="102" y="68"/>
                  </a:moveTo>
                  <a:cubicBezTo>
                    <a:pt x="9" y="68"/>
                    <a:pt x="9" y="68"/>
                    <a:pt x="9" y="68"/>
                  </a:cubicBezTo>
                  <a:cubicBezTo>
                    <a:pt x="9" y="9"/>
                    <a:pt x="9" y="9"/>
                    <a:pt x="9" y="9"/>
                  </a:cubicBezTo>
                  <a:cubicBezTo>
                    <a:pt x="102" y="9"/>
                    <a:pt x="102" y="9"/>
                    <a:pt x="102" y="9"/>
                  </a:cubicBezTo>
                  <a:lnTo>
                    <a:pt x="102" y="68"/>
                  </a:lnTo>
                  <a:close/>
                </a:path>
              </a:pathLst>
            </a:custGeom>
            <a:solidFill>
              <a:srgbClr val="EAE8DB"/>
            </a:solidFill>
            <a:ln w="9525">
              <a:noFill/>
            </a:ln>
          </p:spPr>
          <p:txBody>
            <a:bodyPr/>
            <a:p>
              <a:endParaRPr lang="zh-CN" altLang="en-US"/>
            </a:p>
          </p:txBody>
        </p:sp>
        <p:sp>
          <p:nvSpPr>
            <p:cNvPr id="25061" name="Rectangle 1901"/>
            <p:cNvSpPr/>
            <p:nvPr/>
          </p:nvSpPr>
          <p:spPr>
            <a:xfrm>
              <a:off x="4519759" y="8316840"/>
              <a:ext cx="47950" cy="88926"/>
            </a:xfrm>
            <a:prstGeom prst="rect">
              <a:avLst/>
            </a:prstGeom>
            <a:solidFill>
              <a:srgbClr val="90B23D"/>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62" name="Rectangle 1902"/>
            <p:cNvSpPr/>
            <p:nvPr/>
          </p:nvSpPr>
          <p:spPr>
            <a:xfrm>
              <a:off x="4575555" y="8316840"/>
              <a:ext cx="47950" cy="88926"/>
            </a:xfrm>
            <a:prstGeom prst="rect">
              <a:avLst/>
            </a:prstGeom>
            <a:solidFill>
              <a:srgbClr val="90B23D"/>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063" name="Rectangle 1903"/>
            <p:cNvSpPr/>
            <p:nvPr/>
          </p:nvSpPr>
          <p:spPr>
            <a:xfrm>
              <a:off x="4633967" y="8316840"/>
              <a:ext cx="47078" cy="88926"/>
            </a:xfrm>
            <a:prstGeom prst="rect">
              <a:avLst/>
            </a:prstGeom>
            <a:solidFill>
              <a:srgbClr val="90B23D"/>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064" name="组合 530"/>
          <p:cNvGrpSpPr/>
          <p:nvPr/>
        </p:nvGrpSpPr>
        <p:grpSpPr>
          <a:xfrm>
            <a:off x="11190288" y="5311775"/>
            <a:ext cx="603250" cy="454025"/>
            <a:chOff x="4971361" y="8265403"/>
            <a:chExt cx="274623" cy="206621"/>
          </a:xfrm>
        </p:grpSpPr>
        <p:sp>
          <p:nvSpPr>
            <p:cNvPr id="25065" name="Freeform 1904"/>
            <p:cNvSpPr/>
            <p:nvPr/>
          </p:nvSpPr>
          <p:spPr>
            <a:xfrm>
              <a:off x="4971361" y="8286327"/>
              <a:ext cx="142978" cy="160415"/>
            </a:xfrm>
            <a:custGeom>
              <a:avLst/>
              <a:gdLst/>
              <a:ahLst/>
              <a:cxnLst>
                <a:cxn ang="0">
                  <a:pos x="19179" y="140363"/>
                </a:cxn>
                <a:cxn ang="0">
                  <a:pos x="19179" y="20923"/>
                </a:cxn>
                <a:cxn ang="0">
                  <a:pos x="122054" y="20923"/>
                </a:cxn>
                <a:cxn ang="0">
                  <a:pos x="142978" y="0"/>
                </a:cxn>
                <a:cxn ang="0">
                  <a:pos x="0" y="0"/>
                </a:cxn>
                <a:cxn ang="0">
                  <a:pos x="0" y="160415"/>
                </a:cxn>
                <a:cxn ang="0">
                  <a:pos x="68001" y="160415"/>
                </a:cxn>
                <a:cxn ang="0">
                  <a:pos x="74104" y="140363"/>
                </a:cxn>
                <a:cxn ang="0">
                  <a:pos x="19179" y="140363"/>
                </a:cxn>
              </a:cxnLst>
              <a:pathLst>
                <a:path w="164" h="184">
                  <a:moveTo>
                    <a:pt x="22" y="161"/>
                  </a:moveTo>
                  <a:lnTo>
                    <a:pt x="22" y="24"/>
                  </a:lnTo>
                  <a:lnTo>
                    <a:pt x="140" y="24"/>
                  </a:lnTo>
                  <a:lnTo>
                    <a:pt x="164" y="0"/>
                  </a:lnTo>
                  <a:lnTo>
                    <a:pt x="0" y="0"/>
                  </a:lnTo>
                  <a:lnTo>
                    <a:pt x="0" y="184"/>
                  </a:lnTo>
                  <a:lnTo>
                    <a:pt x="78" y="184"/>
                  </a:lnTo>
                  <a:lnTo>
                    <a:pt x="85" y="161"/>
                  </a:lnTo>
                  <a:lnTo>
                    <a:pt x="22" y="161"/>
                  </a:lnTo>
                  <a:close/>
                </a:path>
              </a:pathLst>
            </a:custGeom>
            <a:solidFill>
              <a:srgbClr val="EAE8DB"/>
            </a:solidFill>
            <a:ln w="9525">
              <a:noFill/>
            </a:ln>
          </p:spPr>
          <p:txBody>
            <a:bodyPr/>
            <a:p>
              <a:endParaRPr lang="zh-CN" altLang="en-US"/>
            </a:p>
          </p:txBody>
        </p:sp>
        <p:sp>
          <p:nvSpPr>
            <p:cNvPr id="25066" name="Freeform 1905"/>
            <p:cNvSpPr/>
            <p:nvPr/>
          </p:nvSpPr>
          <p:spPr>
            <a:xfrm>
              <a:off x="5064646" y="8286327"/>
              <a:ext cx="181338" cy="160415"/>
            </a:xfrm>
            <a:custGeom>
              <a:avLst/>
              <a:gdLst/>
              <a:ahLst/>
              <a:cxnLst>
                <a:cxn ang="0">
                  <a:pos x="156610" y="37018"/>
                </a:cxn>
                <a:cxn ang="0">
                  <a:pos x="156610" y="0"/>
                </a:cxn>
                <a:cxn ang="0">
                  <a:pos x="82426" y="0"/>
                </a:cxn>
                <a:cxn ang="0">
                  <a:pos x="76244" y="20566"/>
                </a:cxn>
                <a:cxn ang="0">
                  <a:pos x="138064" y="20566"/>
                </a:cxn>
                <a:cxn ang="0">
                  <a:pos x="138064" y="139848"/>
                </a:cxn>
                <a:cxn ang="0">
                  <a:pos x="20606" y="139848"/>
                </a:cxn>
                <a:cxn ang="0">
                  <a:pos x="0" y="160415"/>
                </a:cxn>
                <a:cxn ang="0">
                  <a:pos x="156610" y="160415"/>
                </a:cxn>
                <a:cxn ang="0">
                  <a:pos x="156610" y="123396"/>
                </a:cxn>
                <a:cxn ang="0">
                  <a:pos x="181338" y="111056"/>
                </a:cxn>
                <a:cxn ang="0">
                  <a:pos x="181338" y="53471"/>
                </a:cxn>
                <a:cxn ang="0">
                  <a:pos x="156610" y="37018"/>
                </a:cxn>
              </a:cxnLst>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8"/>
                    <a:pt x="67" y="68"/>
                    <a:pt x="67" y="68"/>
                  </a:cubicBezTo>
                  <a:cubicBezTo>
                    <a:pt x="10" y="68"/>
                    <a:pt x="10" y="68"/>
                    <a:pt x="10" y="68"/>
                  </a:cubicBezTo>
                  <a:cubicBezTo>
                    <a:pt x="0" y="78"/>
                    <a:pt x="0" y="78"/>
                    <a:pt x="0" y="78"/>
                  </a:cubicBezTo>
                  <a:cubicBezTo>
                    <a:pt x="76" y="78"/>
                    <a:pt x="76" y="78"/>
                    <a:pt x="76" y="78"/>
                  </a:cubicBezTo>
                  <a:cubicBezTo>
                    <a:pt x="76" y="60"/>
                    <a:pt x="76" y="60"/>
                    <a:pt x="76" y="60"/>
                  </a:cubicBezTo>
                  <a:cubicBezTo>
                    <a:pt x="79" y="60"/>
                    <a:pt x="88" y="61"/>
                    <a:pt x="88" y="54"/>
                  </a:cubicBezTo>
                  <a:cubicBezTo>
                    <a:pt x="88" y="26"/>
                    <a:pt x="88" y="26"/>
                    <a:pt x="88" y="26"/>
                  </a:cubicBezTo>
                  <a:cubicBezTo>
                    <a:pt x="88" y="18"/>
                    <a:pt x="79" y="18"/>
                    <a:pt x="76" y="18"/>
                  </a:cubicBezTo>
                </a:path>
              </a:pathLst>
            </a:custGeom>
            <a:solidFill>
              <a:srgbClr val="EAE8DB"/>
            </a:solidFill>
            <a:ln w="9525">
              <a:noFill/>
            </a:ln>
          </p:spPr>
          <p:txBody>
            <a:bodyPr/>
            <a:p>
              <a:endParaRPr lang="zh-CN" altLang="en-US"/>
            </a:p>
          </p:txBody>
        </p:sp>
        <p:sp>
          <p:nvSpPr>
            <p:cNvPr id="25067" name="Freeform 1906"/>
            <p:cNvSpPr/>
            <p:nvPr/>
          </p:nvSpPr>
          <p:spPr>
            <a:xfrm>
              <a:off x="5007106" y="8322943"/>
              <a:ext cx="69745" cy="88926"/>
            </a:xfrm>
            <a:custGeom>
              <a:avLst/>
              <a:gdLst/>
              <a:ahLst/>
              <a:cxnLst>
                <a:cxn ang="0">
                  <a:pos x="0" y="0"/>
                </a:cxn>
                <a:cxn ang="0">
                  <a:pos x="0" y="88926"/>
                </a:cxn>
                <a:cxn ang="0">
                  <a:pos x="45334" y="88926"/>
                </a:cxn>
                <a:cxn ang="0">
                  <a:pos x="57539" y="58412"/>
                </a:cxn>
                <a:cxn ang="0">
                  <a:pos x="15692" y="58412"/>
                </a:cxn>
                <a:cxn ang="0">
                  <a:pos x="69745" y="0"/>
                </a:cxn>
                <a:cxn ang="0">
                  <a:pos x="0" y="0"/>
                </a:cxn>
                <a:cxn ang="0">
                  <a:pos x="0" y="0"/>
                </a:cxn>
              </a:cxnLst>
              <a:pathLst>
                <a:path w="80" h="102">
                  <a:moveTo>
                    <a:pt x="0" y="0"/>
                  </a:moveTo>
                  <a:lnTo>
                    <a:pt x="0" y="102"/>
                  </a:lnTo>
                  <a:lnTo>
                    <a:pt x="52" y="102"/>
                  </a:lnTo>
                  <a:lnTo>
                    <a:pt x="66" y="67"/>
                  </a:lnTo>
                  <a:lnTo>
                    <a:pt x="18" y="67"/>
                  </a:lnTo>
                  <a:lnTo>
                    <a:pt x="80" y="0"/>
                  </a:lnTo>
                  <a:lnTo>
                    <a:pt x="0" y="0"/>
                  </a:lnTo>
                  <a:lnTo>
                    <a:pt x="0" y="0"/>
                  </a:lnTo>
                  <a:close/>
                </a:path>
              </a:pathLst>
            </a:custGeom>
            <a:solidFill>
              <a:srgbClr val="90B23D"/>
            </a:solidFill>
            <a:ln w="9525">
              <a:noFill/>
            </a:ln>
          </p:spPr>
          <p:txBody>
            <a:bodyPr/>
            <a:p>
              <a:endParaRPr lang="zh-CN" altLang="en-US"/>
            </a:p>
          </p:txBody>
        </p:sp>
        <p:sp>
          <p:nvSpPr>
            <p:cNvPr id="25068" name="Freeform 1907"/>
            <p:cNvSpPr/>
            <p:nvPr/>
          </p:nvSpPr>
          <p:spPr>
            <a:xfrm>
              <a:off x="5101262" y="8322943"/>
              <a:ext cx="84566" cy="88926"/>
            </a:xfrm>
            <a:custGeom>
              <a:avLst/>
              <a:gdLst/>
              <a:ahLst/>
              <a:cxnLst>
                <a:cxn ang="0">
                  <a:pos x="66257" y="19180"/>
                </a:cxn>
                <a:cxn ang="0">
                  <a:pos x="0" y="88926"/>
                </a:cxn>
                <a:cxn ang="0">
                  <a:pos x="84566" y="88926"/>
                </a:cxn>
                <a:cxn ang="0">
                  <a:pos x="84566" y="0"/>
                </a:cxn>
                <a:cxn ang="0">
                  <a:pos x="31385" y="0"/>
                </a:cxn>
                <a:cxn ang="0">
                  <a:pos x="25282" y="19180"/>
                </a:cxn>
                <a:cxn ang="0">
                  <a:pos x="66257" y="19180"/>
                </a:cxn>
              </a:cxnLst>
              <a:pathLst>
                <a:path w="97" h="102">
                  <a:moveTo>
                    <a:pt x="76" y="22"/>
                  </a:moveTo>
                  <a:lnTo>
                    <a:pt x="0" y="102"/>
                  </a:lnTo>
                  <a:lnTo>
                    <a:pt x="97" y="102"/>
                  </a:lnTo>
                  <a:lnTo>
                    <a:pt x="97" y="0"/>
                  </a:lnTo>
                  <a:lnTo>
                    <a:pt x="36" y="0"/>
                  </a:lnTo>
                  <a:lnTo>
                    <a:pt x="29" y="22"/>
                  </a:lnTo>
                  <a:lnTo>
                    <a:pt x="76" y="22"/>
                  </a:lnTo>
                  <a:close/>
                </a:path>
              </a:pathLst>
            </a:custGeom>
            <a:solidFill>
              <a:srgbClr val="90B23D"/>
            </a:solidFill>
            <a:ln w="9525">
              <a:noFill/>
            </a:ln>
          </p:spPr>
          <p:txBody>
            <a:bodyPr/>
            <a:p>
              <a:endParaRPr lang="zh-CN" altLang="en-US"/>
            </a:p>
          </p:txBody>
        </p:sp>
        <p:sp>
          <p:nvSpPr>
            <p:cNvPr id="25069" name="Freeform 1908"/>
            <p:cNvSpPr/>
            <p:nvPr/>
          </p:nvSpPr>
          <p:spPr>
            <a:xfrm>
              <a:off x="5101262" y="8322943"/>
              <a:ext cx="84566" cy="88926"/>
            </a:xfrm>
            <a:custGeom>
              <a:avLst/>
              <a:gdLst/>
              <a:ahLst/>
              <a:cxnLst>
                <a:cxn ang="0">
                  <a:pos x="66257" y="19180"/>
                </a:cxn>
                <a:cxn ang="0">
                  <a:pos x="0" y="88926"/>
                </a:cxn>
                <a:cxn ang="0">
                  <a:pos x="84566" y="88926"/>
                </a:cxn>
                <a:cxn ang="0">
                  <a:pos x="84566" y="0"/>
                </a:cxn>
                <a:cxn ang="0">
                  <a:pos x="31385" y="0"/>
                </a:cxn>
                <a:cxn ang="0">
                  <a:pos x="25282" y="19180"/>
                </a:cxn>
                <a:cxn ang="0">
                  <a:pos x="66257" y="19180"/>
                </a:cxn>
              </a:cxnLst>
              <a:pathLst>
                <a:path w="97" h="102">
                  <a:moveTo>
                    <a:pt x="76" y="22"/>
                  </a:moveTo>
                  <a:lnTo>
                    <a:pt x="0" y="102"/>
                  </a:lnTo>
                  <a:lnTo>
                    <a:pt x="97" y="102"/>
                  </a:lnTo>
                  <a:lnTo>
                    <a:pt x="97" y="0"/>
                  </a:lnTo>
                  <a:lnTo>
                    <a:pt x="36" y="0"/>
                  </a:lnTo>
                  <a:lnTo>
                    <a:pt x="29" y="22"/>
                  </a:lnTo>
                  <a:lnTo>
                    <a:pt x="76" y="22"/>
                  </a:lnTo>
                </a:path>
              </a:pathLst>
            </a:custGeom>
            <a:noFill/>
            <a:ln w="9525">
              <a:noFill/>
            </a:ln>
          </p:spPr>
          <p:txBody>
            <a:bodyPr/>
            <a:p>
              <a:endParaRPr lang="zh-CN" altLang="en-US"/>
            </a:p>
          </p:txBody>
        </p:sp>
        <p:sp>
          <p:nvSpPr>
            <p:cNvPr id="25070" name="Freeform 1909"/>
            <p:cNvSpPr/>
            <p:nvPr/>
          </p:nvSpPr>
          <p:spPr>
            <a:xfrm>
              <a:off x="5035876" y="8265403"/>
              <a:ext cx="113336" cy="206621"/>
            </a:xfrm>
            <a:custGeom>
              <a:avLst/>
              <a:gdLst/>
              <a:ahLst/>
              <a:cxnLst>
                <a:cxn ang="0">
                  <a:pos x="78463" y="84566"/>
                </a:cxn>
                <a:cxn ang="0">
                  <a:pos x="110720" y="0"/>
                </a:cxn>
                <a:cxn ang="0">
                  <a:pos x="7846" y="107233"/>
                </a:cxn>
                <a:cxn ang="0">
                  <a:pos x="42718" y="107233"/>
                </a:cxn>
                <a:cxn ang="0">
                  <a:pos x="0" y="206621"/>
                </a:cxn>
                <a:cxn ang="0">
                  <a:pos x="113336" y="84566"/>
                </a:cxn>
                <a:cxn ang="0">
                  <a:pos x="78463" y="84566"/>
                </a:cxn>
              </a:cxnLst>
              <a:pathLst>
                <a:path w="130" h="237">
                  <a:moveTo>
                    <a:pt x="90" y="97"/>
                  </a:moveTo>
                  <a:lnTo>
                    <a:pt x="127" y="0"/>
                  </a:lnTo>
                  <a:lnTo>
                    <a:pt x="9" y="123"/>
                  </a:lnTo>
                  <a:lnTo>
                    <a:pt x="49" y="123"/>
                  </a:lnTo>
                  <a:lnTo>
                    <a:pt x="0" y="237"/>
                  </a:lnTo>
                  <a:lnTo>
                    <a:pt x="130" y="97"/>
                  </a:lnTo>
                  <a:lnTo>
                    <a:pt x="90" y="97"/>
                  </a:lnTo>
                  <a:close/>
                </a:path>
              </a:pathLst>
            </a:custGeom>
            <a:solidFill>
              <a:srgbClr val="E75441"/>
            </a:solidFill>
            <a:ln w="9525">
              <a:noFill/>
            </a:ln>
          </p:spPr>
          <p:txBody>
            <a:bodyPr/>
            <a:p>
              <a:endParaRPr lang="zh-CN" altLang="en-US"/>
            </a:p>
          </p:txBody>
        </p:sp>
        <p:sp>
          <p:nvSpPr>
            <p:cNvPr id="25071" name="Freeform 1910"/>
            <p:cNvSpPr/>
            <p:nvPr/>
          </p:nvSpPr>
          <p:spPr>
            <a:xfrm>
              <a:off x="5035876" y="8265403"/>
              <a:ext cx="113336" cy="206621"/>
            </a:xfrm>
            <a:custGeom>
              <a:avLst/>
              <a:gdLst/>
              <a:ahLst/>
              <a:cxnLst>
                <a:cxn ang="0">
                  <a:pos x="78463" y="84566"/>
                </a:cxn>
                <a:cxn ang="0">
                  <a:pos x="110720" y="0"/>
                </a:cxn>
                <a:cxn ang="0">
                  <a:pos x="7846" y="107233"/>
                </a:cxn>
                <a:cxn ang="0">
                  <a:pos x="42718" y="107233"/>
                </a:cxn>
                <a:cxn ang="0">
                  <a:pos x="0" y="206621"/>
                </a:cxn>
                <a:cxn ang="0">
                  <a:pos x="113336" y="84566"/>
                </a:cxn>
                <a:cxn ang="0">
                  <a:pos x="78463" y="84566"/>
                </a:cxn>
              </a:cxnLst>
              <a:pathLst>
                <a:path w="130" h="237">
                  <a:moveTo>
                    <a:pt x="90" y="97"/>
                  </a:moveTo>
                  <a:lnTo>
                    <a:pt x="127" y="0"/>
                  </a:lnTo>
                  <a:lnTo>
                    <a:pt x="9" y="123"/>
                  </a:lnTo>
                  <a:lnTo>
                    <a:pt x="49" y="123"/>
                  </a:lnTo>
                  <a:lnTo>
                    <a:pt x="0" y="237"/>
                  </a:lnTo>
                  <a:lnTo>
                    <a:pt x="130" y="97"/>
                  </a:lnTo>
                  <a:lnTo>
                    <a:pt x="90" y="97"/>
                  </a:lnTo>
                </a:path>
              </a:pathLst>
            </a:custGeom>
            <a:noFill/>
            <a:ln w="9525">
              <a:noFill/>
            </a:ln>
          </p:spPr>
          <p:txBody>
            <a:bodyPr/>
            <a:p>
              <a:endParaRPr lang="zh-CN" altLang="en-US"/>
            </a:p>
          </p:txBody>
        </p:sp>
        <p:sp>
          <p:nvSpPr>
            <p:cNvPr id="25072" name="Freeform 1911"/>
            <p:cNvSpPr/>
            <p:nvPr/>
          </p:nvSpPr>
          <p:spPr>
            <a:xfrm>
              <a:off x="5035876" y="8265403"/>
              <a:ext cx="113336" cy="206621"/>
            </a:xfrm>
            <a:custGeom>
              <a:avLst/>
              <a:gdLst/>
              <a:ahLst/>
              <a:cxnLst>
                <a:cxn ang="0">
                  <a:pos x="110720" y="0"/>
                </a:cxn>
                <a:cxn ang="0">
                  <a:pos x="110720" y="0"/>
                </a:cxn>
                <a:cxn ang="0">
                  <a:pos x="53180" y="93284"/>
                </a:cxn>
                <a:cxn ang="0">
                  <a:pos x="90668" y="93284"/>
                </a:cxn>
                <a:cxn ang="0">
                  <a:pos x="0" y="206621"/>
                </a:cxn>
                <a:cxn ang="0">
                  <a:pos x="113336" y="84566"/>
                </a:cxn>
                <a:cxn ang="0">
                  <a:pos x="78463" y="84566"/>
                </a:cxn>
                <a:cxn ang="0">
                  <a:pos x="110720" y="0"/>
                </a:cxn>
              </a:cxnLst>
              <a:pathLst>
                <a:path w="130" h="237">
                  <a:moveTo>
                    <a:pt x="127" y="0"/>
                  </a:moveTo>
                  <a:lnTo>
                    <a:pt x="127" y="0"/>
                  </a:lnTo>
                  <a:lnTo>
                    <a:pt x="61" y="107"/>
                  </a:lnTo>
                  <a:lnTo>
                    <a:pt x="104" y="107"/>
                  </a:lnTo>
                  <a:lnTo>
                    <a:pt x="0" y="237"/>
                  </a:lnTo>
                  <a:lnTo>
                    <a:pt x="130" y="97"/>
                  </a:lnTo>
                  <a:lnTo>
                    <a:pt x="90" y="97"/>
                  </a:lnTo>
                  <a:lnTo>
                    <a:pt x="127" y="0"/>
                  </a:lnTo>
                  <a:close/>
                </a:path>
              </a:pathLst>
            </a:custGeom>
            <a:solidFill>
              <a:srgbClr val="CD4F40"/>
            </a:solidFill>
            <a:ln w="9525">
              <a:noFill/>
            </a:ln>
          </p:spPr>
          <p:txBody>
            <a:bodyPr/>
            <a:p>
              <a:endParaRPr lang="zh-CN" altLang="en-US"/>
            </a:p>
          </p:txBody>
        </p:sp>
        <p:sp>
          <p:nvSpPr>
            <p:cNvPr id="25073" name="Freeform 1912"/>
            <p:cNvSpPr/>
            <p:nvPr/>
          </p:nvSpPr>
          <p:spPr>
            <a:xfrm>
              <a:off x="5035876" y="8265403"/>
              <a:ext cx="113336" cy="206621"/>
            </a:xfrm>
            <a:custGeom>
              <a:avLst/>
              <a:gdLst/>
              <a:ahLst/>
              <a:cxnLst>
                <a:cxn ang="0">
                  <a:pos x="110720" y="0"/>
                </a:cxn>
                <a:cxn ang="0">
                  <a:pos x="110720" y="0"/>
                </a:cxn>
                <a:cxn ang="0">
                  <a:pos x="53180" y="93284"/>
                </a:cxn>
                <a:cxn ang="0">
                  <a:pos x="90668" y="93284"/>
                </a:cxn>
                <a:cxn ang="0">
                  <a:pos x="0" y="206621"/>
                </a:cxn>
                <a:cxn ang="0">
                  <a:pos x="113336" y="84566"/>
                </a:cxn>
                <a:cxn ang="0">
                  <a:pos x="78463" y="84566"/>
                </a:cxn>
                <a:cxn ang="0">
                  <a:pos x="110720" y="0"/>
                </a:cxn>
              </a:cxnLst>
              <a:pathLst>
                <a:path w="130" h="237">
                  <a:moveTo>
                    <a:pt x="127" y="0"/>
                  </a:moveTo>
                  <a:lnTo>
                    <a:pt x="127" y="0"/>
                  </a:lnTo>
                  <a:lnTo>
                    <a:pt x="61" y="107"/>
                  </a:lnTo>
                  <a:lnTo>
                    <a:pt x="104" y="107"/>
                  </a:lnTo>
                  <a:lnTo>
                    <a:pt x="0" y="237"/>
                  </a:lnTo>
                  <a:lnTo>
                    <a:pt x="130" y="97"/>
                  </a:lnTo>
                  <a:lnTo>
                    <a:pt x="90" y="97"/>
                  </a:lnTo>
                  <a:lnTo>
                    <a:pt x="127" y="0"/>
                  </a:lnTo>
                </a:path>
              </a:pathLst>
            </a:custGeom>
            <a:noFill/>
            <a:ln w="9525">
              <a:noFill/>
            </a:ln>
          </p:spPr>
          <p:txBody>
            <a:bodyPr/>
            <a:p>
              <a:endParaRPr lang="zh-CN" altLang="en-US"/>
            </a:p>
          </p:txBody>
        </p:sp>
      </p:grpSp>
      <p:grpSp>
        <p:nvGrpSpPr>
          <p:cNvPr id="25074" name="组合 541"/>
          <p:cNvGrpSpPr/>
          <p:nvPr/>
        </p:nvGrpSpPr>
        <p:grpSpPr>
          <a:xfrm>
            <a:off x="7413625" y="5281613"/>
            <a:ext cx="361950" cy="514350"/>
            <a:chOff x="4920629" y="4969728"/>
            <a:chExt cx="204006" cy="288572"/>
          </a:xfrm>
        </p:grpSpPr>
        <p:sp>
          <p:nvSpPr>
            <p:cNvPr id="25075" name="Freeform 1663"/>
            <p:cNvSpPr/>
            <p:nvPr/>
          </p:nvSpPr>
          <p:spPr>
            <a:xfrm>
              <a:off x="4920629" y="4969728"/>
              <a:ext cx="204006" cy="288572"/>
            </a:xfrm>
            <a:custGeom>
              <a:avLst/>
              <a:gdLst/>
              <a:ahLst/>
              <a:cxnLst>
                <a:cxn ang="0">
                  <a:pos x="204006" y="255592"/>
                </a:cxn>
                <a:cxn ang="0">
                  <a:pos x="171035" y="288572"/>
                </a:cxn>
                <a:cxn ang="0">
                  <a:pos x="14424" y="288572"/>
                </a:cxn>
                <a:cxn ang="0">
                  <a:pos x="0" y="276204"/>
                </a:cxn>
                <a:cxn ang="0">
                  <a:pos x="0" y="12367"/>
                </a:cxn>
                <a:cxn ang="0">
                  <a:pos x="14424" y="0"/>
                </a:cxn>
                <a:cxn ang="0">
                  <a:pos x="191642" y="0"/>
                </a:cxn>
                <a:cxn ang="0">
                  <a:pos x="204006" y="12367"/>
                </a:cxn>
                <a:cxn ang="0">
                  <a:pos x="204006" y="255592"/>
                </a:cxn>
              </a:cxnLst>
              <a:pathLst>
                <a:path w="99" h="140">
                  <a:moveTo>
                    <a:pt x="99" y="124"/>
                  </a:moveTo>
                  <a:cubicBezTo>
                    <a:pt x="83" y="140"/>
                    <a:pt x="83" y="140"/>
                    <a:pt x="83" y="140"/>
                  </a:cubicBezTo>
                  <a:cubicBezTo>
                    <a:pt x="7" y="140"/>
                    <a:pt x="7" y="140"/>
                    <a:pt x="7" y="140"/>
                  </a:cubicBezTo>
                  <a:cubicBezTo>
                    <a:pt x="3" y="140"/>
                    <a:pt x="0" y="137"/>
                    <a:pt x="0" y="134"/>
                  </a:cubicBezTo>
                  <a:cubicBezTo>
                    <a:pt x="0" y="6"/>
                    <a:pt x="0" y="6"/>
                    <a:pt x="0" y="6"/>
                  </a:cubicBezTo>
                  <a:cubicBezTo>
                    <a:pt x="0" y="3"/>
                    <a:pt x="3" y="0"/>
                    <a:pt x="7" y="0"/>
                  </a:cubicBezTo>
                  <a:cubicBezTo>
                    <a:pt x="93" y="0"/>
                    <a:pt x="93" y="0"/>
                    <a:pt x="93" y="0"/>
                  </a:cubicBezTo>
                  <a:cubicBezTo>
                    <a:pt x="96" y="0"/>
                    <a:pt x="99" y="3"/>
                    <a:pt x="99" y="6"/>
                  </a:cubicBezTo>
                  <a:cubicBezTo>
                    <a:pt x="99" y="124"/>
                    <a:pt x="99" y="124"/>
                    <a:pt x="99" y="124"/>
                  </a:cubicBezTo>
                </a:path>
              </a:pathLst>
            </a:custGeom>
            <a:solidFill>
              <a:srgbClr val="F75A92"/>
            </a:solidFill>
            <a:ln w="9525">
              <a:noFill/>
            </a:ln>
          </p:spPr>
          <p:txBody>
            <a:bodyPr/>
            <a:p>
              <a:endParaRPr lang="zh-CN" altLang="en-US"/>
            </a:p>
          </p:txBody>
        </p:sp>
        <p:sp>
          <p:nvSpPr>
            <p:cNvPr id="25076" name="Freeform 1669"/>
            <p:cNvSpPr/>
            <p:nvPr/>
          </p:nvSpPr>
          <p:spPr>
            <a:xfrm>
              <a:off x="4943296" y="5006345"/>
              <a:ext cx="131645" cy="134260"/>
            </a:xfrm>
            <a:custGeom>
              <a:avLst/>
              <a:gdLst/>
              <a:ahLst/>
              <a:cxnLst>
                <a:cxn ang="0">
                  <a:pos x="0" y="0"/>
                </a:cxn>
                <a:cxn ang="0">
                  <a:pos x="0" y="2065"/>
                </a:cxn>
                <a:cxn ang="0">
                  <a:pos x="37025" y="121866"/>
                </a:cxn>
                <a:cxn ang="0">
                  <a:pos x="39082" y="123932"/>
                </a:cxn>
                <a:cxn ang="0">
                  <a:pos x="41139" y="123932"/>
                </a:cxn>
                <a:cxn ang="0">
                  <a:pos x="49366" y="74359"/>
                </a:cxn>
                <a:cxn ang="0">
                  <a:pos x="109018" y="134260"/>
                </a:cxn>
                <a:cxn ang="0">
                  <a:pos x="113132" y="134260"/>
                </a:cxn>
                <a:cxn ang="0">
                  <a:pos x="131645" y="113604"/>
                </a:cxn>
                <a:cxn ang="0">
                  <a:pos x="131645" y="111539"/>
                </a:cxn>
                <a:cxn ang="0">
                  <a:pos x="71993" y="51638"/>
                </a:cxn>
                <a:cxn ang="0">
                  <a:pos x="115189" y="35114"/>
                </a:cxn>
                <a:cxn ang="0">
                  <a:pos x="117246" y="33048"/>
                </a:cxn>
                <a:cxn ang="0">
                  <a:pos x="115189" y="30983"/>
                </a:cxn>
                <a:cxn ang="0">
                  <a:pos x="113132" y="30983"/>
                </a:cxn>
                <a:cxn ang="0">
                  <a:pos x="2056" y="0"/>
                </a:cxn>
                <a:cxn ang="0">
                  <a:pos x="0" y="0"/>
                </a:cxn>
              </a:cxnLst>
              <a:pathLst>
                <a:path w="64" h="65">
                  <a:moveTo>
                    <a:pt x="0" y="0"/>
                  </a:moveTo>
                  <a:cubicBezTo>
                    <a:pt x="0" y="1"/>
                    <a:pt x="0" y="1"/>
                    <a:pt x="0" y="1"/>
                  </a:cubicBezTo>
                  <a:cubicBezTo>
                    <a:pt x="18" y="59"/>
                    <a:pt x="18" y="59"/>
                    <a:pt x="18" y="59"/>
                  </a:cubicBezTo>
                  <a:cubicBezTo>
                    <a:pt x="18" y="60"/>
                    <a:pt x="18" y="60"/>
                    <a:pt x="19" y="60"/>
                  </a:cubicBezTo>
                  <a:cubicBezTo>
                    <a:pt x="19" y="61"/>
                    <a:pt x="20" y="61"/>
                    <a:pt x="20" y="60"/>
                  </a:cubicBezTo>
                  <a:cubicBezTo>
                    <a:pt x="24" y="36"/>
                    <a:pt x="24" y="36"/>
                    <a:pt x="24" y="36"/>
                  </a:cubicBezTo>
                  <a:cubicBezTo>
                    <a:pt x="53" y="65"/>
                    <a:pt x="53" y="65"/>
                    <a:pt x="53" y="65"/>
                  </a:cubicBezTo>
                  <a:cubicBezTo>
                    <a:pt x="53" y="65"/>
                    <a:pt x="54" y="65"/>
                    <a:pt x="55" y="65"/>
                  </a:cubicBezTo>
                  <a:cubicBezTo>
                    <a:pt x="64" y="55"/>
                    <a:pt x="64" y="55"/>
                    <a:pt x="64" y="55"/>
                  </a:cubicBezTo>
                  <a:cubicBezTo>
                    <a:pt x="64" y="55"/>
                    <a:pt x="64" y="54"/>
                    <a:pt x="64" y="54"/>
                  </a:cubicBezTo>
                  <a:cubicBezTo>
                    <a:pt x="35" y="25"/>
                    <a:pt x="35" y="25"/>
                    <a:pt x="35" y="25"/>
                  </a:cubicBezTo>
                  <a:cubicBezTo>
                    <a:pt x="56" y="17"/>
                    <a:pt x="56" y="17"/>
                    <a:pt x="56" y="17"/>
                  </a:cubicBezTo>
                  <a:cubicBezTo>
                    <a:pt x="57" y="17"/>
                    <a:pt x="57" y="16"/>
                    <a:pt x="57" y="16"/>
                  </a:cubicBezTo>
                  <a:cubicBezTo>
                    <a:pt x="56" y="15"/>
                    <a:pt x="56" y="15"/>
                    <a:pt x="56" y="15"/>
                  </a:cubicBezTo>
                  <a:cubicBezTo>
                    <a:pt x="55" y="15"/>
                    <a:pt x="55" y="15"/>
                    <a:pt x="55" y="15"/>
                  </a:cubicBezTo>
                  <a:cubicBezTo>
                    <a:pt x="1" y="0"/>
                    <a:pt x="1" y="0"/>
                    <a:pt x="1" y="0"/>
                  </a:cubicBezTo>
                  <a:cubicBezTo>
                    <a:pt x="0" y="0"/>
                    <a:pt x="0" y="0"/>
                    <a:pt x="0" y="0"/>
                  </a:cubicBezTo>
                </a:path>
              </a:pathLst>
            </a:custGeom>
            <a:solidFill>
              <a:srgbClr val="EAE8DB"/>
            </a:solidFill>
            <a:ln w="9525">
              <a:noFill/>
            </a:ln>
          </p:spPr>
          <p:txBody>
            <a:bodyPr/>
            <a:p>
              <a:endParaRPr lang="zh-CN" altLang="en-US"/>
            </a:p>
          </p:txBody>
        </p:sp>
        <p:sp>
          <p:nvSpPr>
            <p:cNvPr id="25077" name="Freeform 1670"/>
            <p:cNvSpPr>
              <a:spLocks noEditPoints="1"/>
            </p:cNvSpPr>
            <p:nvPr/>
          </p:nvSpPr>
          <p:spPr>
            <a:xfrm>
              <a:off x="4920629" y="4969728"/>
              <a:ext cx="204006" cy="148209"/>
            </a:xfrm>
            <a:custGeom>
              <a:avLst/>
              <a:gdLst/>
              <a:ahLst/>
              <a:cxnLst>
                <a:cxn ang="0">
                  <a:pos x="72123" y="111156"/>
                </a:cxn>
                <a:cxn ang="0">
                  <a:pos x="65941" y="148209"/>
                </a:cxn>
                <a:cxn ang="0">
                  <a:pos x="109215" y="148209"/>
                </a:cxn>
                <a:cxn ang="0">
                  <a:pos x="72123" y="111156"/>
                </a:cxn>
                <a:cxn ang="0">
                  <a:pos x="191642" y="0"/>
                </a:cxn>
                <a:cxn ang="0">
                  <a:pos x="14424" y="0"/>
                </a:cxn>
                <a:cxn ang="0">
                  <a:pos x="0" y="12350"/>
                </a:cxn>
                <a:cxn ang="0">
                  <a:pos x="0" y="148209"/>
                </a:cxn>
                <a:cxn ang="0">
                  <a:pos x="55638" y="148209"/>
                </a:cxn>
                <a:cxn ang="0">
                  <a:pos x="22667" y="39110"/>
                </a:cxn>
                <a:cxn ang="0">
                  <a:pos x="22667" y="37052"/>
                </a:cxn>
                <a:cxn ang="0">
                  <a:pos x="24728" y="37052"/>
                </a:cxn>
                <a:cxn ang="0">
                  <a:pos x="24728" y="37052"/>
                </a:cxn>
                <a:cxn ang="0">
                  <a:pos x="136004" y="67929"/>
                </a:cxn>
                <a:cxn ang="0">
                  <a:pos x="138064" y="67929"/>
                </a:cxn>
                <a:cxn ang="0">
                  <a:pos x="140125" y="69987"/>
                </a:cxn>
                <a:cxn ang="0">
                  <a:pos x="138064" y="72046"/>
                </a:cxn>
                <a:cxn ang="0">
                  <a:pos x="94790" y="88513"/>
                </a:cxn>
                <a:cxn ang="0">
                  <a:pos x="154550" y="148209"/>
                </a:cxn>
                <a:cxn ang="0">
                  <a:pos x="154550" y="148209"/>
                </a:cxn>
                <a:cxn ang="0">
                  <a:pos x="204006" y="148209"/>
                </a:cxn>
                <a:cxn ang="0">
                  <a:pos x="204006" y="12350"/>
                </a:cxn>
                <a:cxn ang="0">
                  <a:pos x="191642" y="0"/>
                </a:cxn>
              </a:cxnLst>
              <a:pathLst>
                <a:path w="99" h="72">
                  <a:moveTo>
                    <a:pt x="35" y="54"/>
                  </a:moveTo>
                  <a:cubicBezTo>
                    <a:pt x="32" y="72"/>
                    <a:pt x="32" y="72"/>
                    <a:pt x="32" y="72"/>
                  </a:cubicBezTo>
                  <a:cubicBezTo>
                    <a:pt x="53" y="72"/>
                    <a:pt x="53" y="72"/>
                    <a:pt x="53" y="72"/>
                  </a:cubicBezTo>
                  <a:cubicBezTo>
                    <a:pt x="35" y="54"/>
                    <a:pt x="35" y="54"/>
                    <a:pt x="35" y="54"/>
                  </a:cubicBezTo>
                  <a:moveTo>
                    <a:pt x="93" y="0"/>
                  </a:moveTo>
                  <a:cubicBezTo>
                    <a:pt x="7" y="0"/>
                    <a:pt x="7" y="0"/>
                    <a:pt x="7" y="0"/>
                  </a:cubicBezTo>
                  <a:cubicBezTo>
                    <a:pt x="3" y="0"/>
                    <a:pt x="0" y="3"/>
                    <a:pt x="0" y="6"/>
                  </a:cubicBezTo>
                  <a:cubicBezTo>
                    <a:pt x="0" y="72"/>
                    <a:pt x="0" y="72"/>
                    <a:pt x="0" y="72"/>
                  </a:cubicBezTo>
                  <a:cubicBezTo>
                    <a:pt x="27" y="72"/>
                    <a:pt x="27" y="72"/>
                    <a:pt x="27" y="72"/>
                  </a:cubicBezTo>
                  <a:cubicBezTo>
                    <a:pt x="11" y="19"/>
                    <a:pt x="11" y="19"/>
                    <a:pt x="11" y="19"/>
                  </a:cubicBezTo>
                  <a:cubicBezTo>
                    <a:pt x="11" y="18"/>
                    <a:pt x="11" y="18"/>
                    <a:pt x="11" y="18"/>
                  </a:cubicBezTo>
                  <a:cubicBezTo>
                    <a:pt x="11" y="18"/>
                    <a:pt x="11" y="18"/>
                    <a:pt x="12" y="18"/>
                  </a:cubicBezTo>
                  <a:cubicBezTo>
                    <a:pt x="12" y="18"/>
                    <a:pt x="12" y="18"/>
                    <a:pt x="12" y="18"/>
                  </a:cubicBezTo>
                  <a:cubicBezTo>
                    <a:pt x="66" y="33"/>
                    <a:pt x="66" y="33"/>
                    <a:pt x="66" y="33"/>
                  </a:cubicBezTo>
                  <a:cubicBezTo>
                    <a:pt x="67" y="33"/>
                    <a:pt x="67" y="33"/>
                    <a:pt x="67" y="33"/>
                  </a:cubicBezTo>
                  <a:cubicBezTo>
                    <a:pt x="68" y="34"/>
                    <a:pt x="68" y="34"/>
                    <a:pt x="68" y="34"/>
                  </a:cubicBezTo>
                  <a:cubicBezTo>
                    <a:pt x="68" y="34"/>
                    <a:pt x="68" y="35"/>
                    <a:pt x="67" y="35"/>
                  </a:cubicBezTo>
                  <a:cubicBezTo>
                    <a:pt x="46" y="43"/>
                    <a:pt x="46" y="43"/>
                    <a:pt x="46" y="43"/>
                  </a:cubicBezTo>
                  <a:cubicBezTo>
                    <a:pt x="75" y="72"/>
                    <a:pt x="75" y="72"/>
                    <a:pt x="75" y="72"/>
                  </a:cubicBezTo>
                  <a:cubicBezTo>
                    <a:pt x="75" y="72"/>
                    <a:pt x="75" y="72"/>
                    <a:pt x="75" y="72"/>
                  </a:cubicBezTo>
                  <a:cubicBezTo>
                    <a:pt x="99" y="72"/>
                    <a:pt x="99" y="72"/>
                    <a:pt x="99" y="72"/>
                  </a:cubicBezTo>
                  <a:cubicBezTo>
                    <a:pt x="99" y="6"/>
                    <a:pt x="99" y="6"/>
                    <a:pt x="99" y="6"/>
                  </a:cubicBezTo>
                  <a:cubicBezTo>
                    <a:pt x="99" y="3"/>
                    <a:pt x="96" y="0"/>
                    <a:pt x="93" y="0"/>
                  </a:cubicBezTo>
                </a:path>
              </a:pathLst>
            </a:custGeom>
            <a:solidFill>
              <a:srgbClr val="DA5485"/>
            </a:solidFill>
            <a:ln w="9525">
              <a:noFill/>
            </a:ln>
          </p:spPr>
          <p:txBody>
            <a:bodyPr/>
            <a:p>
              <a:endParaRPr lang="zh-CN" altLang="en-US"/>
            </a:p>
          </p:txBody>
        </p:sp>
        <p:sp>
          <p:nvSpPr>
            <p:cNvPr id="25078" name="Freeform 1671"/>
            <p:cNvSpPr/>
            <p:nvPr/>
          </p:nvSpPr>
          <p:spPr>
            <a:xfrm>
              <a:off x="4943296" y="5006345"/>
              <a:ext cx="131645" cy="111593"/>
            </a:xfrm>
            <a:custGeom>
              <a:avLst/>
              <a:gdLst/>
              <a:ahLst/>
              <a:cxnLst>
                <a:cxn ang="0">
                  <a:pos x="2056" y="0"/>
                </a:cxn>
                <a:cxn ang="0">
                  <a:pos x="0" y="0"/>
                </a:cxn>
                <a:cxn ang="0">
                  <a:pos x="0" y="2066"/>
                </a:cxn>
                <a:cxn ang="0">
                  <a:pos x="32911" y="111593"/>
                </a:cxn>
                <a:cxn ang="0">
                  <a:pos x="43196" y="111593"/>
                </a:cxn>
                <a:cxn ang="0">
                  <a:pos x="49366" y="74395"/>
                </a:cxn>
                <a:cxn ang="0">
                  <a:pos x="86392" y="111593"/>
                </a:cxn>
                <a:cxn ang="0">
                  <a:pos x="131645" y="111593"/>
                </a:cxn>
                <a:cxn ang="0">
                  <a:pos x="131645" y="111593"/>
                </a:cxn>
                <a:cxn ang="0">
                  <a:pos x="71993" y="51663"/>
                </a:cxn>
                <a:cxn ang="0">
                  <a:pos x="115189" y="35131"/>
                </a:cxn>
                <a:cxn ang="0">
                  <a:pos x="117246" y="33064"/>
                </a:cxn>
                <a:cxn ang="0">
                  <a:pos x="115189" y="30998"/>
                </a:cxn>
                <a:cxn ang="0">
                  <a:pos x="113132" y="30998"/>
                </a:cxn>
                <a:cxn ang="0">
                  <a:pos x="2056" y="0"/>
                </a:cxn>
                <a:cxn ang="0">
                  <a:pos x="2056" y="0"/>
                </a:cxn>
              </a:cxnLst>
              <a:pathLst>
                <a:path w="64" h="54">
                  <a:moveTo>
                    <a:pt x="1" y="0"/>
                  </a:moveTo>
                  <a:cubicBezTo>
                    <a:pt x="0" y="0"/>
                    <a:pt x="0" y="0"/>
                    <a:pt x="0" y="0"/>
                  </a:cubicBezTo>
                  <a:cubicBezTo>
                    <a:pt x="0" y="1"/>
                    <a:pt x="0" y="1"/>
                    <a:pt x="0" y="1"/>
                  </a:cubicBezTo>
                  <a:cubicBezTo>
                    <a:pt x="16" y="54"/>
                    <a:pt x="16" y="54"/>
                    <a:pt x="16" y="54"/>
                  </a:cubicBezTo>
                  <a:cubicBezTo>
                    <a:pt x="21" y="54"/>
                    <a:pt x="21" y="54"/>
                    <a:pt x="21" y="54"/>
                  </a:cubicBezTo>
                  <a:cubicBezTo>
                    <a:pt x="24" y="36"/>
                    <a:pt x="24" y="36"/>
                    <a:pt x="24" y="36"/>
                  </a:cubicBezTo>
                  <a:cubicBezTo>
                    <a:pt x="42" y="54"/>
                    <a:pt x="42" y="54"/>
                    <a:pt x="42" y="54"/>
                  </a:cubicBezTo>
                  <a:cubicBezTo>
                    <a:pt x="64" y="54"/>
                    <a:pt x="64" y="54"/>
                    <a:pt x="64" y="54"/>
                  </a:cubicBezTo>
                  <a:cubicBezTo>
                    <a:pt x="64" y="54"/>
                    <a:pt x="64" y="54"/>
                    <a:pt x="64" y="54"/>
                  </a:cubicBezTo>
                  <a:cubicBezTo>
                    <a:pt x="35" y="25"/>
                    <a:pt x="35" y="25"/>
                    <a:pt x="35" y="25"/>
                  </a:cubicBezTo>
                  <a:cubicBezTo>
                    <a:pt x="56" y="17"/>
                    <a:pt x="56" y="17"/>
                    <a:pt x="56" y="17"/>
                  </a:cubicBezTo>
                  <a:cubicBezTo>
                    <a:pt x="57" y="17"/>
                    <a:pt x="57" y="16"/>
                    <a:pt x="57" y="16"/>
                  </a:cubicBezTo>
                  <a:cubicBezTo>
                    <a:pt x="56" y="15"/>
                    <a:pt x="56" y="15"/>
                    <a:pt x="56" y="15"/>
                  </a:cubicBezTo>
                  <a:cubicBezTo>
                    <a:pt x="55" y="15"/>
                    <a:pt x="55" y="15"/>
                    <a:pt x="55" y="15"/>
                  </a:cubicBezTo>
                  <a:cubicBezTo>
                    <a:pt x="1" y="0"/>
                    <a:pt x="1" y="0"/>
                    <a:pt x="1" y="0"/>
                  </a:cubicBezTo>
                  <a:cubicBezTo>
                    <a:pt x="1" y="0"/>
                    <a:pt x="1" y="0"/>
                    <a:pt x="1" y="0"/>
                  </a:cubicBezTo>
                </a:path>
              </a:pathLst>
            </a:custGeom>
            <a:solidFill>
              <a:srgbClr val="CFCDC3"/>
            </a:solidFill>
            <a:ln w="9525">
              <a:noFill/>
            </a:ln>
          </p:spPr>
          <p:txBody>
            <a:bodyPr/>
            <a:p>
              <a:endParaRPr lang="zh-CN" altLang="en-US"/>
            </a:p>
          </p:txBody>
        </p:sp>
      </p:grpSp>
      <p:grpSp>
        <p:nvGrpSpPr>
          <p:cNvPr id="25079" name="组合 546"/>
          <p:cNvGrpSpPr/>
          <p:nvPr/>
        </p:nvGrpSpPr>
        <p:grpSpPr>
          <a:xfrm>
            <a:off x="501650" y="6092825"/>
            <a:ext cx="336550" cy="447675"/>
            <a:chOff x="1520703" y="7305531"/>
            <a:chExt cx="175236" cy="232776"/>
          </a:xfrm>
        </p:grpSpPr>
        <p:sp>
          <p:nvSpPr>
            <p:cNvPr id="25080" name="Freeform 2332"/>
            <p:cNvSpPr/>
            <p:nvPr/>
          </p:nvSpPr>
          <p:spPr>
            <a:xfrm>
              <a:off x="1520703" y="7305531"/>
              <a:ext cx="175236" cy="232776"/>
            </a:xfrm>
            <a:custGeom>
              <a:avLst/>
              <a:gdLst/>
              <a:ahLst/>
              <a:cxnLst>
                <a:cxn ang="0">
                  <a:pos x="162866" y="24719"/>
                </a:cxn>
                <a:cxn ang="0">
                  <a:pos x="175236" y="24719"/>
                </a:cxn>
                <a:cxn ang="0">
                  <a:pos x="175236" y="0"/>
                </a:cxn>
                <a:cxn ang="0">
                  <a:pos x="0" y="0"/>
                </a:cxn>
                <a:cxn ang="0">
                  <a:pos x="0" y="24719"/>
                </a:cxn>
                <a:cxn ang="0">
                  <a:pos x="12369" y="24719"/>
                </a:cxn>
                <a:cxn ang="0">
                  <a:pos x="12369" y="37079"/>
                </a:cxn>
                <a:cxn ang="0">
                  <a:pos x="49478" y="117417"/>
                </a:cxn>
                <a:cxn ang="0">
                  <a:pos x="49478" y="117417"/>
                </a:cxn>
                <a:cxn ang="0">
                  <a:pos x="12369" y="195696"/>
                </a:cxn>
                <a:cxn ang="0">
                  <a:pos x="12369" y="208056"/>
                </a:cxn>
                <a:cxn ang="0">
                  <a:pos x="0" y="208056"/>
                </a:cxn>
                <a:cxn ang="0">
                  <a:pos x="0" y="232776"/>
                </a:cxn>
                <a:cxn ang="0">
                  <a:pos x="175236" y="232776"/>
                </a:cxn>
                <a:cxn ang="0">
                  <a:pos x="175236" y="208056"/>
                </a:cxn>
                <a:cxn ang="0">
                  <a:pos x="162866" y="208056"/>
                </a:cxn>
                <a:cxn ang="0">
                  <a:pos x="162866" y="195696"/>
                </a:cxn>
                <a:cxn ang="0">
                  <a:pos x="123696" y="117417"/>
                </a:cxn>
                <a:cxn ang="0">
                  <a:pos x="123696" y="117417"/>
                </a:cxn>
                <a:cxn ang="0">
                  <a:pos x="162866" y="37079"/>
                </a:cxn>
                <a:cxn ang="0">
                  <a:pos x="162866" y="24719"/>
                </a:cxn>
              </a:cxnLst>
              <a:pathLst>
                <a:path w="85" h="113">
                  <a:moveTo>
                    <a:pt x="79" y="12"/>
                  </a:moveTo>
                  <a:cubicBezTo>
                    <a:pt x="85" y="12"/>
                    <a:pt x="85" y="12"/>
                    <a:pt x="85" y="12"/>
                  </a:cubicBezTo>
                  <a:cubicBezTo>
                    <a:pt x="85" y="0"/>
                    <a:pt x="85" y="0"/>
                    <a:pt x="85" y="0"/>
                  </a:cubicBezTo>
                  <a:cubicBezTo>
                    <a:pt x="0" y="0"/>
                    <a:pt x="0" y="0"/>
                    <a:pt x="0" y="0"/>
                  </a:cubicBezTo>
                  <a:cubicBezTo>
                    <a:pt x="0" y="12"/>
                    <a:pt x="0" y="12"/>
                    <a:pt x="0" y="12"/>
                  </a:cubicBezTo>
                  <a:cubicBezTo>
                    <a:pt x="6" y="12"/>
                    <a:pt x="6" y="12"/>
                    <a:pt x="6" y="12"/>
                  </a:cubicBezTo>
                  <a:cubicBezTo>
                    <a:pt x="6" y="18"/>
                    <a:pt x="6" y="18"/>
                    <a:pt x="6" y="18"/>
                  </a:cubicBezTo>
                  <a:cubicBezTo>
                    <a:pt x="6" y="28"/>
                    <a:pt x="24" y="55"/>
                    <a:pt x="24" y="57"/>
                  </a:cubicBezTo>
                  <a:cubicBezTo>
                    <a:pt x="24" y="57"/>
                    <a:pt x="24" y="57"/>
                    <a:pt x="24" y="57"/>
                  </a:cubicBezTo>
                  <a:cubicBezTo>
                    <a:pt x="24" y="59"/>
                    <a:pt x="6" y="85"/>
                    <a:pt x="6" y="95"/>
                  </a:cubicBezTo>
                  <a:cubicBezTo>
                    <a:pt x="6" y="101"/>
                    <a:pt x="6" y="101"/>
                    <a:pt x="6" y="101"/>
                  </a:cubicBezTo>
                  <a:cubicBezTo>
                    <a:pt x="0" y="101"/>
                    <a:pt x="0" y="101"/>
                    <a:pt x="0" y="101"/>
                  </a:cubicBezTo>
                  <a:cubicBezTo>
                    <a:pt x="0" y="113"/>
                    <a:pt x="0" y="113"/>
                    <a:pt x="0" y="113"/>
                  </a:cubicBezTo>
                  <a:cubicBezTo>
                    <a:pt x="85" y="113"/>
                    <a:pt x="85" y="113"/>
                    <a:pt x="85" y="113"/>
                  </a:cubicBezTo>
                  <a:cubicBezTo>
                    <a:pt x="85" y="101"/>
                    <a:pt x="85" y="101"/>
                    <a:pt x="85" y="101"/>
                  </a:cubicBezTo>
                  <a:cubicBezTo>
                    <a:pt x="79" y="101"/>
                    <a:pt x="79" y="101"/>
                    <a:pt x="79" y="101"/>
                  </a:cubicBezTo>
                  <a:cubicBezTo>
                    <a:pt x="79" y="95"/>
                    <a:pt x="79" y="95"/>
                    <a:pt x="79" y="95"/>
                  </a:cubicBezTo>
                  <a:cubicBezTo>
                    <a:pt x="79" y="85"/>
                    <a:pt x="61" y="59"/>
                    <a:pt x="60" y="57"/>
                  </a:cubicBezTo>
                  <a:cubicBezTo>
                    <a:pt x="60" y="57"/>
                    <a:pt x="60" y="57"/>
                    <a:pt x="60" y="57"/>
                  </a:cubicBezTo>
                  <a:cubicBezTo>
                    <a:pt x="61" y="54"/>
                    <a:pt x="79" y="28"/>
                    <a:pt x="79" y="18"/>
                  </a:cubicBezTo>
                  <a:cubicBezTo>
                    <a:pt x="79" y="12"/>
                    <a:pt x="79" y="12"/>
                    <a:pt x="79" y="12"/>
                  </a:cubicBezTo>
                </a:path>
              </a:pathLst>
            </a:custGeom>
            <a:solidFill>
              <a:srgbClr val="D3463C"/>
            </a:solidFill>
            <a:ln w="9525">
              <a:noFill/>
            </a:ln>
          </p:spPr>
          <p:txBody>
            <a:bodyPr/>
            <a:p>
              <a:endParaRPr lang="zh-CN" altLang="en-US"/>
            </a:p>
          </p:txBody>
        </p:sp>
        <p:sp>
          <p:nvSpPr>
            <p:cNvPr id="25081" name="Freeform 2333"/>
            <p:cNvSpPr/>
            <p:nvPr/>
          </p:nvSpPr>
          <p:spPr>
            <a:xfrm>
              <a:off x="1545114" y="7329942"/>
              <a:ext cx="125542" cy="183954"/>
            </a:xfrm>
            <a:custGeom>
              <a:avLst/>
              <a:gdLst/>
              <a:ahLst/>
              <a:cxnLst>
                <a:cxn ang="0">
                  <a:pos x="125542" y="12401"/>
                </a:cxn>
                <a:cxn ang="0">
                  <a:pos x="86438" y="93010"/>
                </a:cxn>
                <a:cxn ang="0">
                  <a:pos x="86438" y="93010"/>
                </a:cxn>
                <a:cxn ang="0">
                  <a:pos x="125542" y="171552"/>
                </a:cxn>
                <a:cxn ang="0">
                  <a:pos x="125542" y="183954"/>
                </a:cxn>
                <a:cxn ang="0">
                  <a:pos x="0" y="183954"/>
                </a:cxn>
                <a:cxn ang="0">
                  <a:pos x="0" y="171552"/>
                </a:cxn>
                <a:cxn ang="0">
                  <a:pos x="39103" y="93010"/>
                </a:cxn>
                <a:cxn ang="0">
                  <a:pos x="39103" y="93010"/>
                </a:cxn>
                <a:cxn ang="0">
                  <a:pos x="0" y="12401"/>
                </a:cxn>
                <a:cxn ang="0">
                  <a:pos x="0" y="0"/>
                </a:cxn>
                <a:cxn ang="0">
                  <a:pos x="125542" y="0"/>
                </a:cxn>
                <a:cxn ang="0">
                  <a:pos x="125542" y="12401"/>
                </a:cxn>
              </a:cxnLst>
              <a:pathLst>
                <a:path w="61" h="89">
                  <a:moveTo>
                    <a:pt x="61" y="6"/>
                  </a:moveTo>
                  <a:cubicBezTo>
                    <a:pt x="61" y="13"/>
                    <a:pt x="42" y="41"/>
                    <a:pt x="42" y="45"/>
                  </a:cubicBezTo>
                  <a:cubicBezTo>
                    <a:pt x="42" y="45"/>
                    <a:pt x="42" y="45"/>
                    <a:pt x="42" y="45"/>
                  </a:cubicBezTo>
                  <a:cubicBezTo>
                    <a:pt x="42" y="48"/>
                    <a:pt x="61" y="76"/>
                    <a:pt x="61" y="83"/>
                  </a:cubicBezTo>
                  <a:cubicBezTo>
                    <a:pt x="61" y="89"/>
                    <a:pt x="61" y="89"/>
                    <a:pt x="61" y="89"/>
                  </a:cubicBezTo>
                  <a:cubicBezTo>
                    <a:pt x="0" y="89"/>
                    <a:pt x="0" y="89"/>
                    <a:pt x="0" y="89"/>
                  </a:cubicBezTo>
                  <a:cubicBezTo>
                    <a:pt x="0" y="83"/>
                    <a:pt x="0" y="83"/>
                    <a:pt x="0" y="83"/>
                  </a:cubicBezTo>
                  <a:cubicBezTo>
                    <a:pt x="0" y="76"/>
                    <a:pt x="19" y="48"/>
                    <a:pt x="19" y="45"/>
                  </a:cubicBezTo>
                  <a:cubicBezTo>
                    <a:pt x="19" y="45"/>
                    <a:pt x="19" y="45"/>
                    <a:pt x="19" y="45"/>
                  </a:cubicBezTo>
                  <a:cubicBezTo>
                    <a:pt x="19" y="41"/>
                    <a:pt x="0" y="13"/>
                    <a:pt x="0" y="6"/>
                  </a:cubicBezTo>
                  <a:cubicBezTo>
                    <a:pt x="0" y="0"/>
                    <a:pt x="0" y="0"/>
                    <a:pt x="0" y="0"/>
                  </a:cubicBezTo>
                  <a:cubicBezTo>
                    <a:pt x="61" y="0"/>
                    <a:pt x="61" y="0"/>
                    <a:pt x="61" y="0"/>
                  </a:cubicBezTo>
                  <a:cubicBezTo>
                    <a:pt x="61" y="6"/>
                    <a:pt x="61" y="6"/>
                    <a:pt x="61" y="6"/>
                  </a:cubicBezTo>
                </a:path>
              </a:pathLst>
            </a:custGeom>
            <a:solidFill>
              <a:srgbClr val="EAE8DB"/>
            </a:solidFill>
            <a:ln w="9525">
              <a:noFill/>
            </a:ln>
          </p:spPr>
          <p:txBody>
            <a:bodyPr/>
            <a:p>
              <a:endParaRPr lang="zh-CN" altLang="en-US"/>
            </a:p>
          </p:txBody>
        </p:sp>
        <p:sp>
          <p:nvSpPr>
            <p:cNvPr id="25082" name="Freeform 2334"/>
            <p:cNvSpPr/>
            <p:nvPr/>
          </p:nvSpPr>
          <p:spPr>
            <a:xfrm>
              <a:off x="1563422" y="7350865"/>
              <a:ext cx="87182" cy="72361"/>
            </a:xfrm>
            <a:custGeom>
              <a:avLst/>
              <a:gdLst/>
              <a:ahLst/>
              <a:cxnLst>
                <a:cxn ang="0">
                  <a:pos x="87182" y="6202"/>
                </a:cxn>
                <a:cxn ang="0">
                  <a:pos x="87182" y="0"/>
                </a:cxn>
                <a:cxn ang="0">
                  <a:pos x="0" y="0"/>
                </a:cxn>
                <a:cxn ang="0">
                  <a:pos x="0" y="6202"/>
                </a:cxn>
                <a:cxn ang="0">
                  <a:pos x="45666" y="72361"/>
                </a:cxn>
                <a:cxn ang="0">
                  <a:pos x="87182" y="6202"/>
                </a:cxn>
              </a:cxnLst>
              <a:pathLst>
                <a:path w="42" h="35">
                  <a:moveTo>
                    <a:pt x="42" y="3"/>
                  </a:moveTo>
                  <a:cubicBezTo>
                    <a:pt x="42" y="0"/>
                    <a:pt x="42" y="0"/>
                    <a:pt x="42" y="0"/>
                  </a:cubicBezTo>
                  <a:cubicBezTo>
                    <a:pt x="0" y="0"/>
                    <a:pt x="0" y="0"/>
                    <a:pt x="0" y="0"/>
                  </a:cubicBezTo>
                  <a:cubicBezTo>
                    <a:pt x="0" y="3"/>
                    <a:pt x="0" y="3"/>
                    <a:pt x="0" y="3"/>
                  </a:cubicBezTo>
                  <a:cubicBezTo>
                    <a:pt x="0" y="3"/>
                    <a:pt x="15" y="35"/>
                    <a:pt x="22" y="35"/>
                  </a:cubicBezTo>
                  <a:cubicBezTo>
                    <a:pt x="28" y="35"/>
                    <a:pt x="42" y="3"/>
                    <a:pt x="42" y="3"/>
                  </a:cubicBezTo>
                </a:path>
              </a:pathLst>
            </a:custGeom>
            <a:solidFill>
              <a:srgbClr val="CEA94D"/>
            </a:solidFill>
            <a:ln w="9525">
              <a:noFill/>
            </a:ln>
          </p:spPr>
          <p:txBody>
            <a:bodyPr/>
            <a:p>
              <a:endParaRPr lang="zh-CN" altLang="en-US"/>
            </a:p>
          </p:txBody>
        </p:sp>
        <p:sp>
          <p:nvSpPr>
            <p:cNvPr id="25083" name="Freeform 2335"/>
            <p:cNvSpPr>
              <a:spLocks noEditPoints="1"/>
            </p:cNvSpPr>
            <p:nvPr/>
          </p:nvSpPr>
          <p:spPr>
            <a:xfrm>
              <a:off x="1647988" y="7356968"/>
              <a:ext cx="2615" cy="4359"/>
            </a:xfrm>
            <a:custGeom>
              <a:avLst/>
              <a:gdLst/>
              <a:ahLst/>
              <a:cxnLst>
                <a:cxn ang="0">
                  <a:pos x="0" y="4359"/>
                </a:cxn>
                <a:cxn ang="0">
                  <a:pos x="0" y="4359"/>
                </a:cxn>
                <a:cxn ang="0">
                  <a:pos x="0" y="4359"/>
                </a:cxn>
                <a:cxn ang="0">
                  <a:pos x="2615" y="4359"/>
                </a:cxn>
                <a:cxn ang="0">
                  <a:pos x="2615" y="4359"/>
                </a:cxn>
                <a:cxn ang="0">
                  <a:pos x="2615" y="4359"/>
                </a:cxn>
                <a:cxn ang="0">
                  <a:pos x="2615" y="2179"/>
                </a:cxn>
                <a:cxn ang="0">
                  <a:pos x="2615" y="435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2179"/>
                </a:cxn>
                <a:cxn ang="0">
                  <a:pos x="2615" y="0"/>
                </a:cxn>
                <a:cxn ang="0">
                  <a:pos x="2615" y="2179"/>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 ang="0">
                  <a:pos x="2615" y="0"/>
                </a:cxn>
              </a:cxnLst>
              <a:pathLst>
                <a:path w="1"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2"/>
                    <a:pt x="1" y="2"/>
                    <a:pt x="1" y="2"/>
                  </a:cubicBezTo>
                  <a:cubicBezTo>
                    <a:pt x="1" y="2"/>
                    <a:pt x="1" y="2"/>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1"/>
                    <a:pt x="1" y="1"/>
                  </a:cubicBezTo>
                  <a:cubicBezTo>
                    <a:pt x="1" y="1"/>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CFCDC3"/>
            </a:solidFill>
            <a:ln w="9525">
              <a:noFill/>
            </a:ln>
          </p:spPr>
          <p:txBody>
            <a:bodyPr/>
            <a:p>
              <a:endParaRPr lang="zh-CN" altLang="en-US"/>
            </a:p>
          </p:txBody>
        </p:sp>
        <p:sp>
          <p:nvSpPr>
            <p:cNvPr id="25084" name="Freeform 2336"/>
            <p:cNvSpPr/>
            <p:nvPr/>
          </p:nvSpPr>
          <p:spPr>
            <a:xfrm>
              <a:off x="1608757" y="7350865"/>
              <a:ext cx="41847" cy="40975"/>
            </a:xfrm>
            <a:custGeom>
              <a:avLst/>
              <a:gdLst/>
              <a:ahLst/>
              <a:cxnLst>
                <a:cxn ang="0">
                  <a:pos x="41847" y="0"/>
                </a:cxn>
                <a:cxn ang="0">
                  <a:pos x="0" y="0"/>
                </a:cxn>
                <a:cxn ang="0">
                  <a:pos x="25108" y="40975"/>
                </a:cxn>
                <a:cxn ang="0">
                  <a:pos x="39754" y="10243"/>
                </a:cxn>
                <a:cxn ang="0">
                  <a:pos x="39754" y="10243"/>
                </a:cxn>
                <a:cxn ang="0">
                  <a:pos x="41847" y="10243"/>
                </a:cxn>
                <a:cxn ang="0">
                  <a:pos x="41847" y="10243"/>
                </a:cxn>
                <a:cxn ang="0">
                  <a:pos x="41847" y="10243"/>
                </a:cxn>
                <a:cxn ang="0">
                  <a:pos x="41847" y="8195"/>
                </a:cxn>
                <a:cxn ang="0">
                  <a:pos x="41847" y="8195"/>
                </a:cxn>
                <a:cxn ang="0">
                  <a:pos x="41847" y="8195"/>
                </a:cxn>
                <a:cxn ang="0">
                  <a:pos x="41847" y="8195"/>
                </a:cxn>
                <a:cxn ang="0">
                  <a:pos x="41847" y="8195"/>
                </a:cxn>
                <a:cxn ang="0">
                  <a:pos x="41847" y="8195"/>
                </a:cxn>
                <a:cxn ang="0">
                  <a:pos x="41847" y="8195"/>
                </a:cxn>
                <a:cxn ang="0">
                  <a:pos x="41847" y="8195"/>
                </a:cxn>
                <a:cxn ang="0">
                  <a:pos x="41847" y="8195"/>
                </a:cxn>
                <a:cxn ang="0">
                  <a:pos x="41847" y="8195"/>
                </a:cxn>
                <a:cxn ang="0">
                  <a:pos x="41847" y="8195"/>
                </a:cxn>
                <a:cxn ang="0">
                  <a:pos x="41847" y="8195"/>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6146"/>
                </a:cxn>
                <a:cxn ang="0">
                  <a:pos x="41847" y="0"/>
                </a:cxn>
              </a:cxnLst>
              <a:pathLst>
                <a:path w="20" h="20">
                  <a:moveTo>
                    <a:pt x="20" y="0"/>
                  </a:moveTo>
                  <a:cubicBezTo>
                    <a:pt x="0" y="0"/>
                    <a:pt x="0" y="0"/>
                    <a:pt x="0" y="0"/>
                  </a:cubicBezTo>
                  <a:cubicBezTo>
                    <a:pt x="12" y="20"/>
                    <a:pt x="12" y="20"/>
                    <a:pt x="12" y="20"/>
                  </a:cubicBezTo>
                  <a:cubicBezTo>
                    <a:pt x="15" y="14"/>
                    <a:pt x="18" y="8"/>
                    <a:pt x="19" y="5"/>
                  </a:cubicBezTo>
                  <a:cubicBezTo>
                    <a:pt x="19" y="5"/>
                    <a:pt x="19" y="5"/>
                    <a:pt x="19" y="5"/>
                  </a:cubicBezTo>
                  <a:cubicBezTo>
                    <a:pt x="19" y="5"/>
                    <a:pt x="20" y="5"/>
                    <a:pt x="20" y="5"/>
                  </a:cubicBezTo>
                  <a:cubicBezTo>
                    <a:pt x="20" y="5"/>
                    <a:pt x="20" y="5"/>
                    <a:pt x="20" y="5"/>
                  </a:cubicBezTo>
                  <a:cubicBezTo>
                    <a:pt x="20" y="5"/>
                    <a:pt x="20" y="5"/>
                    <a:pt x="20" y="5"/>
                  </a:cubicBezTo>
                  <a:cubicBezTo>
                    <a:pt x="20" y="5"/>
                    <a:pt x="20" y="5"/>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0"/>
                    <a:pt x="20" y="0"/>
                    <a:pt x="20" y="0"/>
                  </a:cubicBezTo>
                </a:path>
              </a:pathLst>
            </a:custGeom>
            <a:solidFill>
              <a:srgbClr val="B7984A"/>
            </a:solidFill>
            <a:ln w="9525">
              <a:noFill/>
            </a:ln>
          </p:spPr>
          <p:txBody>
            <a:bodyPr/>
            <a:p>
              <a:endParaRPr lang="zh-CN" altLang="en-US"/>
            </a:p>
          </p:txBody>
        </p:sp>
        <p:sp>
          <p:nvSpPr>
            <p:cNvPr id="25085" name="Freeform 2337"/>
            <p:cNvSpPr/>
            <p:nvPr/>
          </p:nvSpPr>
          <p:spPr>
            <a:xfrm>
              <a:off x="1563422" y="7356968"/>
              <a:ext cx="19180" cy="34873"/>
            </a:xfrm>
            <a:custGeom>
              <a:avLst/>
              <a:gdLst/>
              <a:ahLst/>
              <a:cxnLst>
                <a:cxn ang="0">
                  <a:pos x="0" y="0"/>
                </a:cxn>
                <a:cxn ang="0">
                  <a:pos x="19180" y="34873"/>
                </a:cxn>
                <a:cxn ang="0">
                  <a:pos x="19180" y="32821"/>
                </a:cxn>
                <a:cxn ang="0">
                  <a:pos x="0" y="0"/>
                </a:cxn>
              </a:cxnLst>
              <a:pathLst>
                <a:path w="9" h="17">
                  <a:moveTo>
                    <a:pt x="0" y="0"/>
                  </a:moveTo>
                  <a:cubicBezTo>
                    <a:pt x="0" y="0"/>
                    <a:pt x="4" y="9"/>
                    <a:pt x="9" y="17"/>
                  </a:cubicBezTo>
                  <a:cubicBezTo>
                    <a:pt x="9" y="16"/>
                    <a:pt x="9" y="16"/>
                    <a:pt x="9" y="16"/>
                  </a:cubicBezTo>
                  <a:cubicBezTo>
                    <a:pt x="4" y="8"/>
                    <a:pt x="0" y="0"/>
                    <a:pt x="0" y="0"/>
                  </a:cubicBezTo>
                </a:path>
              </a:pathLst>
            </a:custGeom>
            <a:solidFill>
              <a:srgbClr val="CFCDC3"/>
            </a:solidFill>
            <a:ln w="9525">
              <a:noFill/>
            </a:ln>
          </p:spPr>
          <p:txBody>
            <a:bodyPr/>
            <a:p>
              <a:endParaRPr lang="zh-CN" altLang="en-US"/>
            </a:p>
          </p:txBody>
        </p:sp>
        <p:sp>
          <p:nvSpPr>
            <p:cNvPr id="25086" name="Freeform 2338"/>
            <p:cNvSpPr/>
            <p:nvPr/>
          </p:nvSpPr>
          <p:spPr>
            <a:xfrm>
              <a:off x="1563422" y="7350865"/>
              <a:ext cx="43591" cy="39232"/>
            </a:xfrm>
            <a:custGeom>
              <a:avLst/>
              <a:gdLst/>
              <a:ahLst/>
              <a:cxnLst>
                <a:cxn ang="0">
                  <a:pos x="43591" y="0"/>
                </a:cxn>
                <a:cxn ang="0">
                  <a:pos x="0" y="0"/>
                </a:cxn>
                <a:cxn ang="0">
                  <a:pos x="0" y="6194"/>
                </a:cxn>
                <a:cxn ang="0">
                  <a:pos x="0" y="6194"/>
                </a:cxn>
                <a:cxn ang="0">
                  <a:pos x="18681" y="39232"/>
                </a:cxn>
                <a:cxn ang="0">
                  <a:pos x="43591" y="0"/>
                </a:cxn>
              </a:cxnLst>
              <a:pathLst>
                <a:path w="21" h="19">
                  <a:moveTo>
                    <a:pt x="21" y="0"/>
                  </a:moveTo>
                  <a:cubicBezTo>
                    <a:pt x="0" y="0"/>
                    <a:pt x="0" y="0"/>
                    <a:pt x="0" y="0"/>
                  </a:cubicBezTo>
                  <a:cubicBezTo>
                    <a:pt x="0" y="3"/>
                    <a:pt x="0" y="3"/>
                    <a:pt x="0" y="3"/>
                  </a:cubicBezTo>
                  <a:cubicBezTo>
                    <a:pt x="0" y="3"/>
                    <a:pt x="0" y="3"/>
                    <a:pt x="0" y="3"/>
                  </a:cubicBezTo>
                  <a:cubicBezTo>
                    <a:pt x="0" y="3"/>
                    <a:pt x="4" y="11"/>
                    <a:pt x="9" y="19"/>
                  </a:cubicBezTo>
                  <a:cubicBezTo>
                    <a:pt x="21" y="0"/>
                    <a:pt x="21" y="0"/>
                    <a:pt x="21" y="0"/>
                  </a:cubicBezTo>
                </a:path>
              </a:pathLst>
            </a:custGeom>
            <a:solidFill>
              <a:srgbClr val="B7984A"/>
            </a:solidFill>
            <a:ln w="9525">
              <a:noFill/>
            </a:ln>
          </p:spPr>
          <p:txBody>
            <a:bodyPr/>
            <a:p>
              <a:endParaRPr lang="zh-CN" altLang="en-US"/>
            </a:p>
          </p:txBody>
        </p:sp>
      </p:grpSp>
      <p:grpSp>
        <p:nvGrpSpPr>
          <p:cNvPr id="25087" name="组合 554"/>
          <p:cNvGrpSpPr/>
          <p:nvPr/>
        </p:nvGrpSpPr>
        <p:grpSpPr>
          <a:xfrm>
            <a:off x="1498600" y="6092825"/>
            <a:ext cx="336550" cy="447675"/>
            <a:chOff x="2008921" y="7305531"/>
            <a:chExt cx="175236" cy="232776"/>
          </a:xfrm>
        </p:grpSpPr>
        <p:sp>
          <p:nvSpPr>
            <p:cNvPr id="25088" name="Freeform 2339"/>
            <p:cNvSpPr/>
            <p:nvPr/>
          </p:nvSpPr>
          <p:spPr>
            <a:xfrm>
              <a:off x="2008921" y="7305531"/>
              <a:ext cx="175236" cy="232776"/>
            </a:xfrm>
            <a:custGeom>
              <a:avLst/>
              <a:gdLst/>
              <a:ahLst/>
              <a:cxnLst>
                <a:cxn ang="0">
                  <a:pos x="162866" y="24719"/>
                </a:cxn>
                <a:cxn ang="0">
                  <a:pos x="175236" y="24719"/>
                </a:cxn>
                <a:cxn ang="0">
                  <a:pos x="175236" y="0"/>
                </a:cxn>
                <a:cxn ang="0">
                  <a:pos x="0" y="0"/>
                </a:cxn>
                <a:cxn ang="0">
                  <a:pos x="0" y="24719"/>
                </a:cxn>
                <a:cxn ang="0">
                  <a:pos x="12369" y="24719"/>
                </a:cxn>
                <a:cxn ang="0">
                  <a:pos x="12369" y="37079"/>
                </a:cxn>
                <a:cxn ang="0">
                  <a:pos x="51540" y="117417"/>
                </a:cxn>
                <a:cxn ang="0">
                  <a:pos x="51540" y="117417"/>
                </a:cxn>
                <a:cxn ang="0">
                  <a:pos x="12369" y="195696"/>
                </a:cxn>
                <a:cxn ang="0">
                  <a:pos x="12369" y="208056"/>
                </a:cxn>
                <a:cxn ang="0">
                  <a:pos x="0" y="208056"/>
                </a:cxn>
                <a:cxn ang="0">
                  <a:pos x="0" y="232776"/>
                </a:cxn>
                <a:cxn ang="0">
                  <a:pos x="175236" y="232776"/>
                </a:cxn>
                <a:cxn ang="0">
                  <a:pos x="175236" y="208056"/>
                </a:cxn>
                <a:cxn ang="0">
                  <a:pos x="162866" y="208056"/>
                </a:cxn>
                <a:cxn ang="0">
                  <a:pos x="162866" y="195696"/>
                </a:cxn>
                <a:cxn ang="0">
                  <a:pos x="125757" y="117417"/>
                </a:cxn>
                <a:cxn ang="0">
                  <a:pos x="125757" y="117417"/>
                </a:cxn>
                <a:cxn ang="0">
                  <a:pos x="162866" y="37079"/>
                </a:cxn>
                <a:cxn ang="0">
                  <a:pos x="162866" y="24719"/>
                </a:cxn>
              </a:cxnLst>
              <a:pathLst>
                <a:path w="85" h="113">
                  <a:moveTo>
                    <a:pt x="79" y="12"/>
                  </a:moveTo>
                  <a:cubicBezTo>
                    <a:pt x="85" y="12"/>
                    <a:pt x="85" y="12"/>
                    <a:pt x="85" y="12"/>
                  </a:cubicBezTo>
                  <a:cubicBezTo>
                    <a:pt x="85" y="0"/>
                    <a:pt x="85" y="0"/>
                    <a:pt x="85" y="0"/>
                  </a:cubicBezTo>
                  <a:cubicBezTo>
                    <a:pt x="0" y="0"/>
                    <a:pt x="0" y="0"/>
                    <a:pt x="0" y="0"/>
                  </a:cubicBezTo>
                  <a:cubicBezTo>
                    <a:pt x="0" y="12"/>
                    <a:pt x="0" y="12"/>
                    <a:pt x="0" y="12"/>
                  </a:cubicBezTo>
                  <a:cubicBezTo>
                    <a:pt x="6" y="12"/>
                    <a:pt x="6" y="12"/>
                    <a:pt x="6" y="12"/>
                  </a:cubicBezTo>
                  <a:cubicBezTo>
                    <a:pt x="6" y="18"/>
                    <a:pt x="6" y="18"/>
                    <a:pt x="6" y="18"/>
                  </a:cubicBezTo>
                  <a:cubicBezTo>
                    <a:pt x="6" y="28"/>
                    <a:pt x="24" y="55"/>
                    <a:pt x="25" y="57"/>
                  </a:cubicBezTo>
                  <a:cubicBezTo>
                    <a:pt x="25" y="57"/>
                    <a:pt x="25" y="57"/>
                    <a:pt x="25" y="57"/>
                  </a:cubicBezTo>
                  <a:cubicBezTo>
                    <a:pt x="24" y="59"/>
                    <a:pt x="6" y="85"/>
                    <a:pt x="6" y="95"/>
                  </a:cubicBezTo>
                  <a:cubicBezTo>
                    <a:pt x="6" y="101"/>
                    <a:pt x="6" y="101"/>
                    <a:pt x="6" y="101"/>
                  </a:cubicBezTo>
                  <a:cubicBezTo>
                    <a:pt x="0" y="101"/>
                    <a:pt x="0" y="101"/>
                    <a:pt x="0" y="101"/>
                  </a:cubicBezTo>
                  <a:cubicBezTo>
                    <a:pt x="0" y="113"/>
                    <a:pt x="0" y="113"/>
                    <a:pt x="0" y="113"/>
                  </a:cubicBezTo>
                  <a:cubicBezTo>
                    <a:pt x="85" y="113"/>
                    <a:pt x="85" y="113"/>
                    <a:pt x="85" y="113"/>
                  </a:cubicBezTo>
                  <a:cubicBezTo>
                    <a:pt x="85" y="101"/>
                    <a:pt x="85" y="101"/>
                    <a:pt x="85" y="101"/>
                  </a:cubicBezTo>
                  <a:cubicBezTo>
                    <a:pt x="79" y="101"/>
                    <a:pt x="79" y="101"/>
                    <a:pt x="79" y="101"/>
                  </a:cubicBezTo>
                  <a:cubicBezTo>
                    <a:pt x="79" y="95"/>
                    <a:pt x="79" y="95"/>
                    <a:pt x="79" y="95"/>
                  </a:cubicBezTo>
                  <a:cubicBezTo>
                    <a:pt x="79" y="85"/>
                    <a:pt x="62" y="59"/>
                    <a:pt x="61" y="57"/>
                  </a:cubicBezTo>
                  <a:cubicBezTo>
                    <a:pt x="61" y="57"/>
                    <a:pt x="61" y="57"/>
                    <a:pt x="61" y="57"/>
                  </a:cubicBezTo>
                  <a:cubicBezTo>
                    <a:pt x="61" y="54"/>
                    <a:pt x="79" y="28"/>
                    <a:pt x="79" y="18"/>
                  </a:cubicBezTo>
                  <a:cubicBezTo>
                    <a:pt x="79" y="12"/>
                    <a:pt x="79" y="12"/>
                    <a:pt x="79" y="12"/>
                  </a:cubicBezTo>
                </a:path>
              </a:pathLst>
            </a:custGeom>
            <a:solidFill>
              <a:srgbClr val="D3463C"/>
            </a:solidFill>
            <a:ln w="9525">
              <a:noFill/>
            </a:ln>
          </p:spPr>
          <p:txBody>
            <a:bodyPr/>
            <a:p>
              <a:endParaRPr lang="zh-CN" altLang="en-US"/>
            </a:p>
          </p:txBody>
        </p:sp>
        <p:sp>
          <p:nvSpPr>
            <p:cNvPr id="25089" name="Freeform 2340"/>
            <p:cNvSpPr/>
            <p:nvPr/>
          </p:nvSpPr>
          <p:spPr>
            <a:xfrm>
              <a:off x="2035948" y="7329942"/>
              <a:ext cx="123798" cy="183954"/>
            </a:xfrm>
            <a:custGeom>
              <a:avLst/>
              <a:gdLst/>
              <a:ahLst/>
              <a:cxnLst>
                <a:cxn ang="0">
                  <a:pos x="123798" y="12401"/>
                </a:cxn>
                <a:cxn ang="0">
                  <a:pos x="84595" y="93010"/>
                </a:cxn>
                <a:cxn ang="0">
                  <a:pos x="84595" y="93010"/>
                </a:cxn>
                <a:cxn ang="0">
                  <a:pos x="123798" y="171552"/>
                </a:cxn>
                <a:cxn ang="0">
                  <a:pos x="123798" y="183954"/>
                </a:cxn>
                <a:cxn ang="0">
                  <a:pos x="0" y="183954"/>
                </a:cxn>
                <a:cxn ang="0">
                  <a:pos x="0" y="171552"/>
                </a:cxn>
                <a:cxn ang="0">
                  <a:pos x="37139" y="93010"/>
                </a:cxn>
                <a:cxn ang="0">
                  <a:pos x="37139" y="93010"/>
                </a:cxn>
                <a:cxn ang="0">
                  <a:pos x="0" y="12401"/>
                </a:cxn>
                <a:cxn ang="0">
                  <a:pos x="0" y="0"/>
                </a:cxn>
                <a:cxn ang="0">
                  <a:pos x="123798" y="0"/>
                </a:cxn>
                <a:cxn ang="0">
                  <a:pos x="123798" y="12401"/>
                </a:cxn>
              </a:cxnLst>
              <a:pathLst>
                <a:path w="60" h="89">
                  <a:moveTo>
                    <a:pt x="60" y="6"/>
                  </a:moveTo>
                  <a:cubicBezTo>
                    <a:pt x="60" y="13"/>
                    <a:pt x="41" y="41"/>
                    <a:pt x="41" y="45"/>
                  </a:cubicBezTo>
                  <a:cubicBezTo>
                    <a:pt x="41" y="45"/>
                    <a:pt x="41" y="45"/>
                    <a:pt x="41" y="45"/>
                  </a:cubicBezTo>
                  <a:cubicBezTo>
                    <a:pt x="41" y="48"/>
                    <a:pt x="60" y="76"/>
                    <a:pt x="60" y="83"/>
                  </a:cubicBezTo>
                  <a:cubicBezTo>
                    <a:pt x="60" y="89"/>
                    <a:pt x="60" y="89"/>
                    <a:pt x="60" y="89"/>
                  </a:cubicBezTo>
                  <a:cubicBezTo>
                    <a:pt x="0" y="89"/>
                    <a:pt x="0" y="89"/>
                    <a:pt x="0" y="89"/>
                  </a:cubicBezTo>
                  <a:cubicBezTo>
                    <a:pt x="0" y="83"/>
                    <a:pt x="0" y="83"/>
                    <a:pt x="0" y="83"/>
                  </a:cubicBezTo>
                  <a:cubicBezTo>
                    <a:pt x="0" y="76"/>
                    <a:pt x="18" y="48"/>
                    <a:pt x="18" y="45"/>
                  </a:cubicBezTo>
                  <a:cubicBezTo>
                    <a:pt x="18" y="45"/>
                    <a:pt x="18" y="45"/>
                    <a:pt x="18" y="45"/>
                  </a:cubicBezTo>
                  <a:cubicBezTo>
                    <a:pt x="18" y="41"/>
                    <a:pt x="0" y="13"/>
                    <a:pt x="0" y="6"/>
                  </a:cubicBezTo>
                  <a:cubicBezTo>
                    <a:pt x="0" y="0"/>
                    <a:pt x="0" y="0"/>
                    <a:pt x="0" y="0"/>
                  </a:cubicBezTo>
                  <a:cubicBezTo>
                    <a:pt x="60" y="0"/>
                    <a:pt x="60" y="0"/>
                    <a:pt x="60" y="0"/>
                  </a:cubicBezTo>
                  <a:cubicBezTo>
                    <a:pt x="60" y="6"/>
                    <a:pt x="60" y="6"/>
                    <a:pt x="60" y="6"/>
                  </a:cubicBezTo>
                </a:path>
              </a:pathLst>
            </a:custGeom>
            <a:solidFill>
              <a:srgbClr val="EAE8DB"/>
            </a:solidFill>
            <a:ln w="9525">
              <a:noFill/>
            </a:ln>
          </p:spPr>
          <p:txBody>
            <a:bodyPr/>
            <a:p>
              <a:endParaRPr lang="zh-CN" altLang="en-US"/>
            </a:p>
          </p:txBody>
        </p:sp>
        <p:sp>
          <p:nvSpPr>
            <p:cNvPr id="25090" name="Freeform 2341"/>
            <p:cNvSpPr/>
            <p:nvPr/>
          </p:nvSpPr>
          <p:spPr>
            <a:xfrm>
              <a:off x="2054256" y="7350865"/>
              <a:ext cx="86310" cy="72361"/>
            </a:xfrm>
            <a:custGeom>
              <a:avLst/>
              <a:gdLst/>
              <a:ahLst/>
              <a:cxnLst>
                <a:cxn ang="0">
                  <a:pos x="86310" y="6202"/>
                </a:cxn>
                <a:cxn ang="0">
                  <a:pos x="86310" y="0"/>
                </a:cxn>
                <a:cxn ang="0">
                  <a:pos x="0" y="0"/>
                </a:cxn>
                <a:cxn ang="0">
                  <a:pos x="0" y="6202"/>
                </a:cxn>
                <a:cxn ang="0">
                  <a:pos x="43155" y="72361"/>
                </a:cxn>
                <a:cxn ang="0">
                  <a:pos x="86310" y="6202"/>
                </a:cxn>
              </a:cxnLst>
              <a:pathLst>
                <a:path w="42" h="35">
                  <a:moveTo>
                    <a:pt x="42" y="3"/>
                  </a:moveTo>
                  <a:cubicBezTo>
                    <a:pt x="42" y="0"/>
                    <a:pt x="42" y="0"/>
                    <a:pt x="42" y="0"/>
                  </a:cubicBezTo>
                  <a:cubicBezTo>
                    <a:pt x="0" y="0"/>
                    <a:pt x="0" y="0"/>
                    <a:pt x="0" y="0"/>
                  </a:cubicBezTo>
                  <a:cubicBezTo>
                    <a:pt x="0" y="3"/>
                    <a:pt x="0" y="3"/>
                    <a:pt x="0" y="3"/>
                  </a:cubicBezTo>
                  <a:cubicBezTo>
                    <a:pt x="0" y="3"/>
                    <a:pt x="14" y="35"/>
                    <a:pt x="21" y="35"/>
                  </a:cubicBezTo>
                  <a:cubicBezTo>
                    <a:pt x="27" y="35"/>
                    <a:pt x="42" y="3"/>
                    <a:pt x="42" y="3"/>
                  </a:cubicBezTo>
                </a:path>
              </a:pathLst>
            </a:custGeom>
            <a:solidFill>
              <a:srgbClr val="CEA94D"/>
            </a:solidFill>
            <a:ln w="9525">
              <a:noFill/>
            </a:ln>
          </p:spPr>
          <p:txBody>
            <a:bodyPr/>
            <a:p>
              <a:endParaRPr lang="zh-CN" altLang="en-US"/>
            </a:p>
          </p:txBody>
        </p:sp>
        <p:sp>
          <p:nvSpPr>
            <p:cNvPr id="25091" name="Freeform 2342"/>
            <p:cNvSpPr>
              <a:spLocks noEditPoints="1"/>
            </p:cNvSpPr>
            <p:nvPr/>
          </p:nvSpPr>
          <p:spPr>
            <a:xfrm>
              <a:off x="2138822" y="7356968"/>
              <a:ext cx="1744" cy="1744"/>
            </a:xfrm>
            <a:custGeom>
              <a:avLst/>
              <a:gdLst/>
              <a:ahLst/>
              <a:cxnLst>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0" y="1744"/>
                </a:cxn>
                <a:cxn ang="0">
                  <a:pos x="1744" y="1744"/>
                </a:cxn>
                <a:cxn ang="0">
                  <a:pos x="0" y="1744"/>
                </a:cxn>
                <a:cxn ang="0">
                  <a:pos x="1744" y="1744"/>
                </a:cxn>
                <a:cxn ang="0">
                  <a:pos x="1744" y="1744"/>
                </a:cxn>
                <a:cxn ang="0">
                  <a:pos x="1744" y="1744"/>
                </a:cxn>
                <a:cxn ang="0">
                  <a:pos x="1744" y="1744"/>
                </a:cxn>
                <a:cxn ang="0">
                  <a:pos x="1744" y="0"/>
                </a:cxn>
                <a:cxn ang="0">
                  <a:pos x="1744" y="1744"/>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 ang="0">
                  <a:pos x="1744" y="0"/>
                </a:cxn>
              </a:cxnLst>
              <a:pathLst>
                <a:path w="1"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0" y="1"/>
                    <a:pt x="0" y="1"/>
                    <a:pt x="0" y="1"/>
                  </a:cubicBezTo>
                  <a:cubicBezTo>
                    <a:pt x="0" y="1"/>
                    <a:pt x="0" y="1"/>
                    <a:pt x="1" y="1"/>
                  </a:cubicBezTo>
                  <a:moveTo>
                    <a:pt x="1" y="1"/>
                  </a:moveTo>
                  <a:cubicBezTo>
                    <a:pt x="1" y="1"/>
                    <a:pt x="1" y="1"/>
                    <a:pt x="1" y="1"/>
                  </a:cubicBezTo>
                  <a:cubicBezTo>
                    <a:pt x="1" y="1"/>
                    <a:pt x="1" y="1"/>
                    <a:pt x="1" y="1"/>
                  </a:cubicBezTo>
                  <a:moveTo>
                    <a:pt x="1" y="0"/>
                  </a:moveTo>
                  <a:cubicBezTo>
                    <a:pt x="1" y="1"/>
                    <a:pt x="1" y="1"/>
                    <a:pt x="1" y="1"/>
                  </a:cubicBezTo>
                  <a:cubicBezTo>
                    <a:pt x="1" y="1"/>
                    <a:pt x="1" y="1"/>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CFCDC3"/>
            </a:solidFill>
            <a:ln w="9525">
              <a:noFill/>
            </a:ln>
          </p:spPr>
          <p:txBody>
            <a:bodyPr/>
            <a:p>
              <a:endParaRPr lang="zh-CN" altLang="en-US"/>
            </a:p>
          </p:txBody>
        </p:sp>
        <p:sp>
          <p:nvSpPr>
            <p:cNvPr id="25092" name="Freeform 2343"/>
            <p:cNvSpPr/>
            <p:nvPr/>
          </p:nvSpPr>
          <p:spPr>
            <a:xfrm>
              <a:off x="2097847" y="7350865"/>
              <a:ext cx="42719" cy="40975"/>
            </a:xfrm>
            <a:custGeom>
              <a:avLst/>
              <a:gdLst/>
              <a:ahLst/>
              <a:cxnLst>
                <a:cxn ang="0">
                  <a:pos x="42719" y="0"/>
                </a:cxn>
                <a:cxn ang="0">
                  <a:pos x="0" y="0"/>
                </a:cxn>
                <a:cxn ang="0">
                  <a:pos x="24410" y="4097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0684" y="8195"/>
                </a:cxn>
                <a:cxn ang="0">
                  <a:pos x="42719" y="8195"/>
                </a:cxn>
                <a:cxn ang="0">
                  <a:pos x="42719" y="8195"/>
                </a:cxn>
                <a:cxn ang="0">
                  <a:pos x="42719" y="8195"/>
                </a:cxn>
                <a:cxn ang="0">
                  <a:pos x="42719" y="8195"/>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6146"/>
                </a:cxn>
                <a:cxn ang="0">
                  <a:pos x="42719" y="0"/>
                </a:cxn>
              </a:cxnLst>
              <a:pathLst>
                <a:path w="21" h="20">
                  <a:moveTo>
                    <a:pt x="21" y="0"/>
                  </a:moveTo>
                  <a:cubicBezTo>
                    <a:pt x="0" y="0"/>
                    <a:pt x="0" y="0"/>
                    <a:pt x="0" y="0"/>
                  </a:cubicBezTo>
                  <a:cubicBezTo>
                    <a:pt x="12" y="20"/>
                    <a:pt x="12" y="20"/>
                    <a:pt x="12" y="20"/>
                  </a:cubicBezTo>
                  <a:cubicBezTo>
                    <a:pt x="16" y="13"/>
                    <a:pt x="19" y="7"/>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1" y="4"/>
                  </a:cubicBezTo>
                  <a:cubicBezTo>
                    <a:pt x="21" y="4"/>
                    <a:pt x="21" y="4"/>
                    <a:pt x="21" y="4"/>
                  </a:cubicBezTo>
                  <a:cubicBezTo>
                    <a:pt x="21" y="4"/>
                    <a:pt x="21" y="4"/>
                    <a:pt x="21" y="4"/>
                  </a:cubicBezTo>
                  <a:cubicBezTo>
                    <a:pt x="21" y="4"/>
                    <a:pt x="21" y="4"/>
                    <a:pt x="21" y="4"/>
                  </a:cubicBezTo>
                  <a:cubicBezTo>
                    <a:pt x="21" y="4"/>
                    <a:pt x="21" y="4"/>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0"/>
                    <a:pt x="21" y="0"/>
                    <a:pt x="21" y="0"/>
                  </a:cubicBezTo>
                </a:path>
              </a:pathLst>
            </a:custGeom>
            <a:solidFill>
              <a:srgbClr val="B7984A"/>
            </a:solidFill>
            <a:ln w="9525">
              <a:noFill/>
            </a:ln>
          </p:spPr>
          <p:txBody>
            <a:bodyPr/>
            <a:p>
              <a:endParaRPr lang="zh-CN" altLang="en-US"/>
            </a:p>
          </p:txBody>
        </p:sp>
        <p:sp>
          <p:nvSpPr>
            <p:cNvPr id="25093" name="Freeform 2344"/>
            <p:cNvSpPr/>
            <p:nvPr/>
          </p:nvSpPr>
          <p:spPr>
            <a:xfrm>
              <a:off x="2054256" y="7356968"/>
              <a:ext cx="16565" cy="34873"/>
            </a:xfrm>
            <a:custGeom>
              <a:avLst/>
              <a:gdLst/>
              <a:ahLst/>
              <a:cxnLst>
                <a:cxn ang="0">
                  <a:pos x="0" y="0"/>
                </a:cxn>
                <a:cxn ang="0">
                  <a:pos x="16565" y="34873"/>
                </a:cxn>
                <a:cxn ang="0">
                  <a:pos x="16565" y="32821"/>
                </a:cxn>
                <a:cxn ang="0">
                  <a:pos x="0" y="0"/>
                </a:cxn>
              </a:cxnLst>
              <a:pathLst>
                <a:path w="8" h="17">
                  <a:moveTo>
                    <a:pt x="0" y="0"/>
                  </a:moveTo>
                  <a:cubicBezTo>
                    <a:pt x="0" y="0"/>
                    <a:pt x="4" y="9"/>
                    <a:pt x="8" y="17"/>
                  </a:cubicBezTo>
                  <a:cubicBezTo>
                    <a:pt x="8" y="16"/>
                    <a:pt x="8" y="16"/>
                    <a:pt x="8" y="16"/>
                  </a:cubicBezTo>
                  <a:cubicBezTo>
                    <a:pt x="4" y="8"/>
                    <a:pt x="0" y="0"/>
                    <a:pt x="0" y="0"/>
                  </a:cubicBezTo>
                </a:path>
              </a:pathLst>
            </a:custGeom>
            <a:solidFill>
              <a:srgbClr val="CFCDC3"/>
            </a:solidFill>
            <a:ln w="9525">
              <a:noFill/>
            </a:ln>
          </p:spPr>
          <p:txBody>
            <a:bodyPr/>
            <a:p>
              <a:endParaRPr lang="zh-CN" altLang="en-US"/>
            </a:p>
          </p:txBody>
        </p:sp>
        <p:sp>
          <p:nvSpPr>
            <p:cNvPr id="25094" name="Freeform 2345"/>
            <p:cNvSpPr/>
            <p:nvPr/>
          </p:nvSpPr>
          <p:spPr>
            <a:xfrm>
              <a:off x="2054256" y="7350865"/>
              <a:ext cx="40975" cy="39232"/>
            </a:xfrm>
            <a:custGeom>
              <a:avLst/>
              <a:gdLst/>
              <a:ahLst/>
              <a:cxnLst>
                <a:cxn ang="0">
                  <a:pos x="40975" y="0"/>
                </a:cxn>
                <a:cxn ang="0">
                  <a:pos x="0" y="0"/>
                </a:cxn>
                <a:cxn ang="0">
                  <a:pos x="0" y="6194"/>
                </a:cxn>
                <a:cxn ang="0">
                  <a:pos x="0" y="6194"/>
                </a:cxn>
                <a:cxn ang="0">
                  <a:pos x="16390" y="39232"/>
                </a:cxn>
                <a:cxn ang="0">
                  <a:pos x="40975" y="0"/>
                </a:cxn>
              </a:cxnLst>
              <a:pathLst>
                <a:path w="20" h="19">
                  <a:moveTo>
                    <a:pt x="20" y="0"/>
                  </a:moveTo>
                  <a:cubicBezTo>
                    <a:pt x="0" y="0"/>
                    <a:pt x="0" y="0"/>
                    <a:pt x="0" y="0"/>
                  </a:cubicBezTo>
                  <a:cubicBezTo>
                    <a:pt x="0" y="3"/>
                    <a:pt x="0" y="3"/>
                    <a:pt x="0" y="3"/>
                  </a:cubicBezTo>
                  <a:cubicBezTo>
                    <a:pt x="0" y="3"/>
                    <a:pt x="0" y="3"/>
                    <a:pt x="0" y="3"/>
                  </a:cubicBezTo>
                  <a:cubicBezTo>
                    <a:pt x="0" y="3"/>
                    <a:pt x="4" y="11"/>
                    <a:pt x="8" y="19"/>
                  </a:cubicBezTo>
                  <a:cubicBezTo>
                    <a:pt x="20" y="0"/>
                    <a:pt x="20" y="0"/>
                    <a:pt x="20" y="0"/>
                  </a:cubicBezTo>
                </a:path>
              </a:pathLst>
            </a:custGeom>
            <a:solidFill>
              <a:srgbClr val="B7984A"/>
            </a:solidFill>
            <a:ln w="9525">
              <a:noFill/>
            </a:ln>
          </p:spPr>
          <p:txBody>
            <a:bodyPr/>
            <a:p>
              <a:endParaRPr lang="zh-CN" altLang="en-US"/>
            </a:p>
          </p:txBody>
        </p:sp>
        <p:sp>
          <p:nvSpPr>
            <p:cNvPr id="25095" name="Freeform 2346"/>
            <p:cNvSpPr/>
            <p:nvPr/>
          </p:nvSpPr>
          <p:spPr>
            <a:xfrm>
              <a:off x="2054256" y="7456356"/>
              <a:ext cx="86310" cy="48822"/>
            </a:xfrm>
            <a:custGeom>
              <a:avLst/>
              <a:gdLst/>
              <a:ahLst/>
              <a:cxnLst>
                <a:cxn ang="0">
                  <a:pos x="86310" y="48822"/>
                </a:cxn>
                <a:cxn ang="0">
                  <a:pos x="86310" y="48822"/>
                </a:cxn>
                <a:cxn ang="0">
                  <a:pos x="0" y="48822"/>
                </a:cxn>
                <a:cxn ang="0">
                  <a:pos x="0" y="48822"/>
                </a:cxn>
                <a:cxn ang="0">
                  <a:pos x="43155" y="0"/>
                </a:cxn>
                <a:cxn ang="0">
                  <a:pos x="86310" y="48822"/>
                </a:cxn>
              </a:cxnLst>
              <a:pathLst>
                <a:path w="42" h="24">
                  <a:moveTo>
                    <a:pt x="42" y="24"/>
                  </a:moveTo>
                  <a:cubicBezTo>
                    <a:pt x="42" y="24"/>
                    <a:pt x="42" y="24"/>
                    <a:pt x="42" y="24"/>
                  </a:cubicBezTo>
                  <a:cubicBezTo>
                    <a:pt x="0" y="24"/>
                    <a:pt x="0" y="24"/>
                    <a:pt x="0" y="24"/>
                  </a:cubicBezTo>
                  <a:cubicBezTo>
                    <a:pt x="0" y="24"/>
                    <a:pt x="0" y="24"/>
                    <a:pt x="0" y="24"/>
                  </a:cubicBezTo>
                  <a:cubicBezTo>
                    <a:pt x="0" y="24"/>
                    <a:pt x="14" y="0"/>
                    <a:pt x="21" y="0"/>
                  </a:cubicBezTo>
                  <a:cubicBezTo>
                    <a:pt x="27" y="0"/>
                    <a:pt x="42" y="24"/>
                    <a:pt x="42" y="24"/>
                  </a:cubicBezTo>
                  <a:close/>
                </a:path>
              </a:pathLst>
            </a:custGeom>
            <a:solidFill>
              <a:srgbClr val="CEA94D"/>
            </a:solidFill>
            <a:ln w="9525">
              <a:noFill/>
            </a:ln>
          </p:spPr>
          <p:txBody>
            <a:bodyPr/>
            <a:p>
              <a:endParaRPr lang="zh-CN" altLang="en-US"/>
            </a:p>
          </p:txBody>
        </p:sp>
      </p:grpSp>
      <p:grpSp>
        <p:nvGrpSpPr>
          <p:cNvPr id="25096" name="组合 563"/>
          <p:cNvGrpSpPr/>
          <p:nvPr/>
        </p:nvGrpSpPr>
        <p:grpSpPr>
          <a:xfrm>
            <a:off x="2505075" y="6092825"/>
            <a:ext cx="336550" cy="447675"/>
            <a:chOff x="2478832" y="7305531"/>
            <a:chExt cx="175236" cy="232776"/>
          </a:xfrm>
        </p:grpSpPr>
        <p:sp>
          <p:nvSpPr>
            <p:cNvPr id="25097" name="Freeform 2347"/>
            <p:cNvSpPr/>
            <p:nvPr/>
          </p:nvSpPr>
          <p:spPr>
            <a:xfrm>
              <a:off x="2478832" y="7305531"/>
              <a:ext cx="175236" cy="232776"/>
            </a:xfrm>
            <a:custGeom>
              <a:avLst/>
              <a:gdLst/>
              <a:ahLst/>
              <a:cxnLst>
                <a:cxn ang="0">
                  <a:pos x="162866" y="24719"/>
                </a:cxn>
                <a:cxn ang="0">
                  <a:pos x="175236" y="24719"/>
                </a:cxn>
                <a:cxn ang="0">
                  <a:pos x="175236" y="0"/>
                </a:cxn>
                <a:cxn ang="0">
                  <a:pos x="0" y="0"/>
                </a:cxn>
                <a:cxn ang="0">
                  <a:pos x="0" y="24719"/>
                </a:cxn>
                <a:cxn ang="0">
                  <a:pos x="12369" y="24719"/>
                </a:cxn>
                <a:cxn ang="0">
                  <a:pos x="12369" y="37079"/>
                </a:cxn>
                <a:cxn ang="0">
                  <a:pos x="51540" y="117417"/>
                </a:cxn>
                <a:cxn ang="0">
                  <a:pos x="51540" y="117417"/>
                </a:cxn>
                <a:cxn ang="0">
                  <a:pos x="12369" y="195696"/>
                </a:cxn>
                <a:cxn ang="0">
                  <a:pos x="12369" y="208056"/>
                </a:cxn>
                <a:cxn ang="0">
                  <a:pos x="0" y="208056"/>
                </a:cxn>
                <a:cxn ang="0">
                  <a:pos x="0" y="232776"/>
                </a:cxn>
                <a:cxn ang="0">
                  <a:pos x="175236" y="232776"/>
                </a:cxn>
                <a:cxn ang="0">
                  <a:pos x="175236" y="208056"/>
                </a:cxn>
                <a:cxn ang="0">
                  <a:pos x="162866" y="208056"/>
                </a:cxn>
                <a:cxn ang="0">
                  <a:pos x="162866" y="195696"/>
                </a:cxn>
                <a:cxn ang="0">
                  <a:pos x="125757" y="117417"/>
                </a:cxn>
                <a:cxn ang="0">
                  <a:pos x="125757" y="117417"/>
                </a:cxn>
                <a:cxn ang="0">
                  <a:pos x="162866" y="37079"/>
                </a:cxn>
                <a:cxn ang="0">
                  <a:pos x="162866" y="24719"/>
                </a:cxn>
              </a:cxnLst>
              <a:pathLst>
                <a:path w="85" h="113">
                  <a:moveTo>
                    <a:pt x="79" y="12"/>
                  </a:moveTo>
                  <a:cubicBezTo>
                    <a:pt x="85" y="12"/>
                    <a:pt x="85" y="12"/>
                    <a:pt x="85" y="12"/>
                  </a:cubicBezTo>
                  <a:cubicBezTo>
                    <a:pt x="85" y="0"/>
                    <a:pt x="85" y="0"/>
                    <a:pt x="85" y="0"/>
                  </a:cubicBezTo>
                  <a:cubicBezTo>
                    <a:pt x="0" y="0"/>
                    <a:pt x="0" y="0"/>
                    <a:pt x="0" y="0"/>
                  </a:cubicBezTo>
                  <a:cubicBezTo>
                    <a:pt x="0" y="12"/>
                    <a:pt x="0" y="12"/>
                    <a:pt x="0" y="12"/>
                  </a:cubicBezTo>
                  <a:cubicBezTo>
                    <a:pt x="6" y="12"/>
                    <a:pt x="6" y="12"/>
                    <a:pt x="6" y="12"/>
                  </a:cubicBezTo>
                  <a:cubicBezTo>
                    <a:pt x="6" y="18"/>
                    <a:pt x="6" y="18"/>
                    <a:pt x="6" y="18"/>
                  </a:cubicBezTo>
                  <a:cubicBezTo>
                    <a:pt x="6" y="28"/>
                    <a:pt x="24" y="55"/>
                    <a:pt x="25" y="57"/>
                  </a:cubicBezTo>
                  <a:cubicBezTo>
                    <a:pt x="25" y="57"/>
                    <a:pt x="25" y="57"/>
                    <a:pt x="25" y="57"/>
                  </a:cubicBezTo>
                  <a:cubicBezTo>
                    <a:pt x="24" y="59"/>
                    <a:pt x="6" y="85"/>
                    <a:pt x="6" y="95"/>
                  </a:cubicBezTo>
                  <a:cubicBezTo>
                    <a:pt x="6" y="101"/>
                    <a:pt x="6" y="101"/>
                    <a:pt x="6" y="101"/>
                  </a:cubicBezTo>
                  <a:cubicBezTo>
                    <a:pt x="0" y="101"/>
                    <a:pt x="0" y="101"/>
                    <a:pt x="0" y="101"/>
                  </a:cubicBezTo>
                  <a:cubicBezTo>
                    <a:pt x="0" y="113"/>
                    <a:pt x="0" y="113"/>
                    <a:pt x="0" y="113"/>
                  </a:cubicBezTo>
                  <a:cubicBezTo>
                    <a:pt x="85" y="113"/>
                    <a:pt x="85" y="113"/>
                    <a:pt x="85" y="113"/>
                  </a:cubicBezTo>
                  <a:cubicBezTo>
                    <a:pt x="85" y="101"/>
                    <a:pt x="85" y="101"/>
                    <a:pt x="85" y="101"/>
                  </a:cubicBezTo>
                  <a:cubicBezTo>
                    <a:pt x="79" y="101"/>
                    <a:pt x="79" y="101"/>
                    <a:pt x="79" y="101"/>
                  </a:cubicBezTo>
                  <a:cubicBezTo>
                    <a:pt x="79" y="95"/>
                    <a:pt x="79" y="95"/>
                    <a:pt x="79" y="95"/>
                  </a:cubicBezTo>
                  <a:cubicBezTo>
                    <a:pt x="79" y="85"/>
                    <a:pt x="62" y="59"/>
                    <a:pt x="61" y="57"/>
                  </a:cubicBezTo>
                  <a:cubicBezTo>
                    <a:pt x="61" y="57"/>
                    <a:pt x="61" y="57"/>
                    <a:pt x="61" y="57"/>
                  </a:cubicBezTo>
                  <a:cubicBezTo>
                    <a:pt x="61" y="54"/>
                    <a:pt x="79" y="28"/>
                    <a:pt x="79" y="18"/>
                  </a:cubicBezTo>
                  <a:lnTo>
                    <a:pt x="79" y="12"/>
                  </a:lnTo>
                  <a:close/>
                </a:path>
              </a:pathLst>
            </a:custGeom>
            <a:solidFill>
              <a:srgbClr val="D3463C"/>
            </a:solidFill>
            <a:ln w="9525">
              <a:noFill/>
            </a:ln>
          </p:spPr>
          <p:txBody>
            <a:bodyPr/>
            <a:p>
              <a:endParaRPr lang="zh-CN" altLang="en-US"/>
            </a:p>
          </p:txBody>
        </p:sp>
        <p:sp>
          <p:nvSpPr>
            <p:cNvPr id="25098" name="Freeform 2348"/>
            <p:cNvSpPr/>
            <p:nvPr/>
          </p:nvSpPr>
          <p:spPr>
            <a:xfrm>
              <a:off x="2505858" y="7329942"/>
              <a:ext cx="123798" cy="183954"/>
            </a:xfrm>
            <a:custGeom>
              <a:avLst/>
              <a:gdLst/>
              <a:ahLst/>
              <a:cxnLst>
                <a:cxn ang="0">
                  <a:pos x="123798" y="12401"/>
                </a:cxn>
                <a:cxn ang="0">
                  <a:pos x="84595" y="93010"/>
                </a:cxn>
                <a:cxn ang="0">
                  <a:pos x="84595" y="93010"/>
                </a:cxn>
                <a:cxn ang="0">
                  <a:pos x="123798" y="171552"/>
                </a:cxn>
                <a:cxn ang="0">
                  <a:pos x="123798" y="183954"/>
                </a:cxn>
                <a:cxn ang="0">
                  <a:pos x="0" y="183954"/>
                </a:cxn>
                <a:cxn ang="0">
                  <a:pos x="0" y="171552"/>
                </a:cxn>
                <a:cxn ang="0">
                  <a:pos x="37139" y="93010"/>
                </a:cxn>
                <a:cxn ang="0">
                  <a:pos x="37139" y="93010"/>
                </a:cxn>
                <a:cxn ang="0">
                  <a:pos x="0" y="12401"/>
                </a:cxn>
                <a:cxn ang="0">
                  <a:pos x="0" y="0"/>
                </a:cxn>
                <a:cxn ang="0">
                  <a:pos x="123798" y="0"/>
                </a:cxn>
                <a:cxn ang="0">
                  <a:pos x="123798" y="12401"/>
                </a:cxn>
              </a:cxnLst>
              <a:pathLst>
                <a:path w="60" h="89">
                  <a:moveTo>
                    <a:pt x="60" y="6"/>
                  </a:moveTo>
                  <a:cubicBezTo>
                    <a:pt x="60" y="13"/>
                    <a:pt x="41" y="41"/>
                    <a:pt x="41" y="45"/>
                  </a:cubicBezTo>
                  <a:cubicBezTo>
                    <a:pt x="41" y="45"/>
                    <a:pt x="41" y="45"/>
                    <a:pt x="41" y="45"/>
                  </a:cubicBezTo>
                  <a:cubicBezTo>
                    <a:pt x="41" y="48"/>
                    <a:pt x="60" y="76"/>
                    <a:pt x="60" y="83"/>
                  </a:cubicBezTo>
                  <a:cubicBezTo>
                    <a:pt x="60" y="89"/>
                    <a:pt x="60" y="89"/>
                    <a:pt x="60" y="89"/>
                  </a:cubicBezTo>
                  <a:cubicBezTo>
                    <a:pt x="0" y="89"/>
                    <a:pt x="0" y="89"/>
                    <a:pt x="0" y="89"/>
                  </a:cubicBezTo>
                  <a:cubicBezTo>
                    <a:pt x="0" y="83"/>
                    <a:pt x="0" y="83"/>
                    <a:pt x="0" y="83"/>
                  </a:cubicBezTo>
                  <a:cubicBezTo>
                    <a:pt x="0" y="76"/>
                    <a:pt x="18" y="48"/>
                    <a:pt x="18" y="45"/>
                  </a:cubicBezTo>
                  <a:cubicBezTo>
                    <a:pt x="18" y="45"/>
                    <a:pt x="18" y="45"/>
                    <a:pt x="18" y="45"/>
                  </a:cubicBezTo>
                  <a:cubicBezTo>
                    <a:pt x="18" y="41"/>
                    <a:pt x="0" y="13"/>
                    <a:pt x="0" y="6"/>
                  </a:cubicBezTo>
                  <a:cubicBezTo>
                    <a:pt x="0" y="0"/>
                    <a:pt x="0" y="0"/>
                    <a:pt x="0" y="0"/>
                  </a:cubicBezTo>
                  <a:cubicBezTo>
                    <a:pt x="60" y="0"/>
                    <a:pt x="60" y="0"/>
                    <a:pt x="60" y="0"/>
                  </a:cubicBezTo>
                  <a:lnTo>
                    <a:pt x="60" y="6"/>
                  </a:lnTo>
                  <a:close/>
                </a:path>
              </a:pathLst>
            </a:custGeom>
            <a:solidFill>
              <a:srgbClr val="EAE8DB"/>
            </a:solidFill>
            <a:ln w="9525">
              <a:noFill/>
            </a:ln>
          </p:spPr>
          <p:txBody>
            <a:bodyPr/>
            <a:p>
              <a:endParaRPr lang="zh-CN" altLang="en-US"/>
            </a:p>
          </p:txBody>
        </p:sp>
        <p:sp>
          <p:nvSpPr>
            <p:cNvPr id="25099" name="Freeform 2349"/>
            <p:cNvSpPr/>
            <p:nvPr/>
          </p:nvSpPr>
          <p:spPr>
            <a:xfrm>
              <a:off x="2524166" y="7456356"/>
              <a:ext cx="87182" cy="48822"/>
            </a:xfrm>
            <a:custGeom>
              <a:avLst/>
              <a:gdLst/>
              <a:ahLst/>
              <a:cxnLst>
                <a:cxn ang="0">
                  <a:pos x="87182" y="48822"/>
                </a:cxn>
                <a:cxn ang="0">
                  <a:pos x="87182" y="48822"/>
                </a:cxn>
                <a:cxn ang="0">
                  <a:pos x="0" y="48822"/>
                </a:cxn>
                <a:cxn ang="0">
                  <a:pos x="0" y="48822"/>
                </a:cxn>
                <a:cxn ang="0">
                  <a:pos x="43591" y="0"/>
                </a:cxn>
                <a:cxn ang="0">
                  <a:pos x="87182" y="48822"/>
                </a:cxn>
              </a:cxnLst>
              <a:pathLst>
                <a:path w="42" h="24">
                  <a:moveTo>
                    <a:pt x="42" y="24"/>
                  </a:moveTo>
                  <a:cubicBezTo>
                    <a:pt x="42" y="24"/>
                    <a:pt x="42" y="24"/>
                    <a:pt x="42" y="24"/>
                  </a:cubicBezTo>
                  <a:cubicBezTo>
                    <a:pt x="0" y="24"/>
                    <a:pt x="0" y="24"/>
                    <a:pt x="0" y="24"/>
                  </a:cubicBezTo>
                  <a:cubicBezTo>
                    <a:pt x="0" y="24"/>
                    <a:pt x="0" y="24"/>
                    <a:pt x="0" y="24"/>
                  </a:cubicBezTo>
                  <a:cubicBezTo>
                    <a:pt x="0" y="24"/>
                    <a:pt x="14" y="0"/>
                    <a:pt x="21" y="0"/>
                  </a:cubicBezTo>
                  <a:cubicBezTo>
                    <a:pt x="27" y="0"/>
                    <a:pt x="42" y="24"/>
                    <a:pt x="42" y="24"/>
                  </a:cubicBezTo>
                  <a:close/>
                </a:path>
              </a:pathLst>
            </a:custGeom>
            <a:solidFill>
              <a:srgbClr val="CEA94D"/>
            </a:solidFill>
            <a:ln w="9525">
              <a:noFill/>
            </a:ln>
          </p:spPr>
          <p:txBody>
            <a:bodyPr/>
            <a:p>
              <a:endParaRPr lang="zh-CN" altLang="en-US"/>
            </a:p>
          </p:txBody>
        </p:sp>
      </p:grpSp>
      <p:grpSp>
        <p:nvGrpSpPr>
          <p:cNvPr id="25100" name="组合 567"/>
          <p:cNvGrpSpPr/>
          <p:nvPr/>
        </p:nvGrpSpPr>
        <p:grpSpPr>
          <a:xfrm>
            <a:off x="3419475" y="6010275"/>
            <a:ext cx="407988" cy="614363"/>
            <a:chOff x="2922587" y="7255837"/>
            <a:chExt cx="211852" cy="319958"/>
          </a:xfrm>
        </p:grpSpPr>
        <p:sp>
          <p:nvSpPr>
            <p:cNvPr id="25101" name="Freeform 2350"/>
            <p:cNvSpPr/>
            <p:nvPr/>
          </p:nvSpPr>
          <p:spPr>
            <a:xfrm>
              <a:off x="3043770" y="7270658"/>
              <a:ext cx="90669" cy="305137"/>
            </a:xfrm>
            <a:custGeom>
              <a:avLst/>
              <a:gdLst/>
              <a:ahLst/>
              <a:cxnLst>
                <a:cxn ang="0">
                  <a:pos x="59759" y="45358"/>
                </a:cxn>
                <a:cxn ang="0">
                  <a:pos x="59759" y="24740"/>
                </a:cxn>
                <a:cxn ang="0">
                  <a:pos x="61819" y="24740"/>
                </a:cxn>
                <a:cxn ang="0">
                  <a:pos x="78305" y="24740"/>
                </a:cxn>
                <a:cxn ang="0">
                  <a:pos x="78305" y="32987"/>
                </a:cxn>
                <a:cxn ang="0">
                  <a:pos x="82426" y="37111"/>
                </a:cxn>
                <a:cxn ang="0">
                  <a:pos x="86547" y="32987"/>
                </a:cxn>
                <a:cxn ang="0">
                  <a:pos x="86547" y="4123"/>
                </a:cxn>
                <a:cxn ang="0">
                  <a:pos x="82426" y="0"/>
                </a:cxn>
                <a:cxn ang="0">
                  <a:pos x="78305" y="4123"/>
                </a:cxn>
                <a:cxn ang="0">
                  <a:pos x="78305" y="10308"/>
                </a:cxn>
                <a:cxn ang="0">
                  <a:pos x="61819" y="10308"/>
                </a:cxn>
                <a:cxn ang="0">
                  <a:pos x="59759" y="10308"/>
                </a:cxn>
                <a:cxn ang="0">
                  <a:pos x="59759" y="0"/>
                </a:cxn>
                <a:cxn ang="0">
                  <a:pos x="32970" y="0"/>
                </a:cxn>
                <a:cxn ang="0">
                  <a:pos x="32970" y="45358"/>
                </a:cxn>
                <a:cxn ang="0">
                  <a:pos x="0" y="78345"/>
                </a:cxn>
                <a:cxn ang="0">
                  <a:pos x="0" y="117518"/>
                </a:cxn>
                <a:cxn ang="0">
                  <a:pos x="0" y="156691"/>
                </a:cxn>
                <a:cxn ang="0">
                  <a:pos x="0" y="305137"/>
                </a:cxn>
                <a:cxn ang="0">
                  <a:pos x="90669" y="305137"/>
                </a:cxn>
                <a:cxn ang="0">
                  <a:pos x="90669" y="156691"/>
                </a:cxn>
                <a:cxn ang="0">
                  <a:pos x="90669" y="117518"/>
                </a:cxn>
                <a:cxn ang="0">
                  <a:pos x="90669" y="78345"/>
                </a:cxn>
                <a:cxn ang="0">
                  <a:pos x="59759" y="45358"/>
                </a:cxn>
              </a:cxnLst>
              <a:pathLst>
                <a:path w="44" h="148">
                  <a:moveTo>
                    <a:pt x="29" y="22"/>
                  </a:moveTo>
                  <a:cubicBezTo>
                    <a:pt x="29" y="12"/>
                    <a:pt x="29" y="12"/>
                    <a:pt x="29" y="12"/>
                  </a:cubicBezTo>
                  <a:cubicBezTo>
                    <a:pt x="30" y="12"/>
                    <a:pt x="30" y="12"/>
                    <a:pt x="30" y="12"/>
                  </a:cubicBezTo>
                  <a:cubicBezTo>
                    <a:pt x="38" y="12"/>
                    <a:pt x="38" y="12"/>
                    <a:pt x="38" y="12"/>
                  </a:cubicBezTo>
                  <a:cubicBezTo>
                    <a:pt x="38" y="16"/>
                    <a:pt x="38" y="16"/>
                    <a:pt x="38" y="16"/>
                  </a:cubicBezTo>
                  <a:cubicBezTo>
                    <a:pt x="38" y="17"/>
                    <a:pt x="39" y="18"/>
                    <a:pt x="40" y="18"/>
                  </a:cubicBezTo>
                  <a:cubicBezTo>
                    <a:pt x="41" y="18"/>
                    <a:pt x="42" y="17"/>
                    <a:pt x="42" y="16"/>
                  </a:cubicBezTo>
                  <a:cubicBezTo>
                    <a:pt x="42" y="2"/>
                    <a:pt x="42" y="2"/>
                    <a:pt x="42" y="2"/>
                  </a:cubicBezTo>
                  <a:cubicBezTo>
                    <a:pt x="42" y="1"/>
                    <a:pt x="41" y="0"/>
                    <a:pt x="40" y="0"/>
                  </a:cubicBezTo>
                  <a:cubicBezTo>
                    <a:pt x="39" y="0"/>
                    <a:pt x="38" y="1"/>
                    <a:pt x="38" y="2"/>
                  </a:cubicBezTo>
                  <a:cubicBezTo>
                    <a:pt x="38" y="5"/>
                    <a:pt x="38" y="5"/>
                    <a:pt x="38" y="5"/>
                  </a:cubicBezTo>
                  <a:cubicBezTo>
                    <a:pt x="30" y="5"/>
                    <a:pt x="30" y="5"/>
                    <a:pt x="30" y="5"/>
                  </a:cubicBezTo>
                  <a:cubicBezTo>
                    <a:pt x="29" y="5"/>
                    <a:pt x="29" y="5"/>
                    <a:pt x="29" y="5"/>
                  </a:cubicBezTo>
                  <a:cubicBezTo>
                    <a:pt x="29" y="0"/>
                    <a:pt x="29" y="0"/>
                    <a:pt x="29" y="0"/>
                  </a:cubicBezTo>
                  <a:cubicBezTo>
                    <a:pt x="16" y="0"/>
                    <a:pt x="16" y="0"/>
                    <a:pt x="16" y="0"/>
                  </a:cubicBezTo>
                  <a:cubicBezTo>
                    <a:pt x="16" y="22"/>
                    <a:pt x="16" y="22"/>
                    <a:pt x="16" y="22"/>
                  </a:cubicBezTo>
                  <a:cubicBezTo>
                    <a:pt x="7" y="24"/>
                    <a:pt x="0" y="31"/>
                    <a:pt x="0" y="38"/>
                  </a:cubicBezTo>
                  <a:cubicBezTo>
                    <a:pt x="0" y="57"/>
                    <a:pt x="0" y="57"/>
                    <a:pt x="0" y="57"/>
                  </a:cubicBezTo>
                  <a:cubicBezTo>
                    <a:pt x="0" y="76"/>
                    <a:pt x="0" y="76"/>
                    <a:pt x="0" y="76"/>
                  </a:cubicBezTo>
                  <a:cubicBezTo>
                    <a:pt x="0" y="148"/>
                    <a:pt x="0" y="148"/>
                    <a:pt x="0" y="148"/>
                  </a:cubicBezTo>
                  <a:cubicBezTo>
                    <a:pt x="44" y="148"/>
                    <a:pt x="44" y="148"/>
                    <a:pt x="44" y="148"/>
                  </a:cubicBezTo>
                  <a:cubicBezTo>
                    <a:pt x="44" y="76"/>
                    <a:pt x="44" y="76"/>
                    <a:pt x="44" y="76"/>
                  </a:cubicBezTo>
                  <a:cubicBezTo>
                    <a:pt x="44" y="57"/>
                    <a:pt x="44" y="57"/>
                    <a:pt x="44" y="57"/>
                  </a:cubicBezTo>
                  <a:cubicBezTo>
                    <a:pt x="44" y="38"/>
                    <a:pt x="44" y="38"/>
                    <a:pt x="44" y="38"/>
                  </a:cubicBezTo>
                  <a:cubicBezTo>
                    <a:pt x="44" y="31"/>
                    <a:pt x="37" y="24"/>
                    <a:pt x="29" y="22"/>
                  </a:cubicBezTo>
                </a:path>
              </a:pathLst>
            </a:custGeom>
            <a:solidFill>
              <a:srgbClr val="CE524A"/>
            </a:solidFill>
            <a:ln w="9525">
              <a:noFill/>
            </a:ln>
          </p:spPr>
          <p:txBody>
            <a:bodyPr/>
            <a:p>
              <a:endParaRPr lang="zh-CN" altLang="en-US"/>
            </a:p>
          </p:txBody>
        </p:sp>
        <p:sp>
          <p:nvSpPr>
            <p:cNvPr id="25102" name="Freeform 2351"/>
            <p:cNvSpPr/>
            <p:nvPr/>
          </p:nvSpPr>
          <p:spPr>
            <a:xfrm>
              <a:off x="2922587" y="7255837"/>
              <a:ext cx="148209" cy="72361"/>
            </a:xfrm>
            <a:custGeom>
              <a:avLst/>
              <a:gdLst/>
              <a:ahLst/>
              <a:cxnLst>
                <a:cxn ang="0">
                  <a:pos x="0" y="0"/>
                </a:cxn>
                <a:cxn ang="0">
                  <a:pos x="0" y="72361"/>
                </a:cxn>
                <a:cxn ang="0">
                  <a:pos x="148209" y="41847"/>
                </a:cxn>
                <a:cxn ang="0">
                  <a:pos x="148209" y="19180"/>
                </a:cxn>
                <a:cxn ang="0">
                  <a:pos x="0" y="0"/>
                </a:cxn>
              </a:cxnLst>
              <a:pathLst>
                <a:path w="170" h="83">
                  <a:moveTo>
                    <a:pt x="0" y="0"/>
                  </a:moveTo>
                  <a:lnTo>
                    <a:pt x="0" y="83"/>
                  </a:lnTo>
                  <a:lnTo>
                    <a:pt x="170" y="48"/>
                  </a:lnTo>
                  <a:lnTo>
                    <a:pt x="170" y="22"/>
                  </a:lnTo>
                  <a:lnTo>
                    <a:pt x="0" y="0"/>
                  </a:lnTo>
                  <a:close/>
                </a:path>
              </a:pathLst>
            </a:custGeom>
            <a:solidFill>
              <a:srgbClr val="EAE8DB"/>
            </a:solidFill>
            <a:ln w="9525">
              <a:noFill/>
            </a:ln>
          </p:spPr>
          <p:txBody>
            <a:bodyPr/>
            <a:p>
              <a:endParaRPr lang="zh-CN" altLang="en-US"/>
            </a:p>
          </p:txBody>
        </p:sp>
        <p:sp>
          <p:nvSpPr>
            <p:cNvPr id="25103" name="Freeform 2352"/>
            <p:cNvSpPr/>
            <p:nvPr/>
          </p:nvSpPr>
          <p:spPr>
            <a:xfrm>
              <a:off x="2922587" y="7255837"/>
              <a:ext cx="148209" cy="72361"/>
            </a:xfrm>
            <a:custGeom>
              <a:avLst/>
              <a:gdLst/>
              <a:ahLst/>
              <a:cxnLst>
                <a:cxn ang="0">
                  <a:pos x="0" y="0"/>
                </a:cxn>
                <a:cxn ang="0">
                  <a:pos x="0" y="72361"/>
                </a:cxn>
                <a:cxn ang="0">
                  <a:pos x="148209" y="41847"/>
                </a:cxn>
                <a:cxn ang="0">
                  <a:pos x="148209" y="19180"/>
                </a:cxn>
                <a:cxn ang="0">
                  <a:pos x="0" y="0"/>
                </a:cxn>
              </a:cxnLst>
              <a:pathLst>
                <a:path w="170" h="83">
                  <a:moveTo>
                    <a:pt x="0" y="0"/>
                  </a:moveTo>
                  <a:lnTo>
                    <a:pt x="0" y="83"/>
                  </a:lnTo>
                  <a:lnTo>
                    <a:pt x="170" y="48"/>
                  </a:lnTo>
                  <a:lnTo>
                    <a:pt x="170" y="22"/>
                  </a:lnTo>
                  <a:lnTo>
                    <a:pt x="0" y="0"/>
                  </a:lnTo>
                </a:path>
              </a:pathLst>
            </a:custGeom>
            <a:noFill/>
            <a:ln w="9525">
              <a:noFill/>
            </a:ln>
          </p:spPr>
          <p:txBody>
            <a:bodyPr/>
            <a:p>
              <a:endParaRPr lang="zh-CN" altLang="en-US"/>
            </a:p>
          </p:txBody>
        </p:sp>
        <p:sp>
          <p:nvSpPr>
            <p:cNvPr id="25104" name="Freeform 2353"/>
            <p:cNvSpPr/>
            <p:nvPr/>
          </p:nvSpPr>
          <p:spPr>
            <a:xfrm>
              <a:off x="2922587" y="7255837"/>
              <a:ext cx="148209" cy="51437"/>
            </a:xfrm>
            <a:custGeom>
              <a:avLst/>
              <a:gdLst/>
              <a:ahLst/>
              <a:cxnLst>
                <a:cxn ang="0">
                  <a:pos x="0" y="0"/>
                </a:cxn>
                <a:cxn ang="0">
                  <a:pos x="0" y="39092"/>
                </a:cxn>
                <a:cxn ang="0">
                  <a:pos x="51461" y="51437"/>
                </a:cxn>
                <a:cxn ang="0">
                  <a:pos x="74104" y="41149"/>
                </a:cxn>
                <a:cxn ang="0">
                  <a:pos x="96747" y="28804"/>
                </a:cxn>
                <a:cxn ang="0">
                  <a:pos x="148209" y="41149"/>
                </a:cxn>
                <a:cxn ang="0">
                  <a:pos x="148209" y="18517"/>
                </a:cxn>
                <a:cxn ang="0">
                  <a:pos x="0" y="0"/>
                </a:cxn>
              </a:cxnLst>
              <a:pathLst>
                <a:path w="72" h="25">
                  <a:moveTo>
                    <a:pt x="0" y="0"/>
                  </a:moveTo>
                  <a:cubicBezTo>
                    <a:pt x="0" y="19"/>
                    <a:pt x="0" y="19"/>
                    <a:pt x="0" y="19"/>
                  </a:cubicBezTo>
                  <a:cubicBezTo>
                    <a:pt x="0" y="19"/>
                    <a:pt x="15" y="25"/>
                    <a:pt x="25" y="25"/>
                  </a:cubicBezTo>
                  <a:cubicBezTo>
                    <a:pt x="30" y="25"/>
                    <a:pt x="35" y="23"/>
                    <a:pt x="36" y="20"/>
                  </a:cubicBezTo>
                  <a:cubicBezTo>
                    <a:pt x="38" y="16"/>
                    <a:pt x="42" y="14"/>
                    <a:pt x="47" y="14"/>
                  </a:cubicBezTo>
                  <a:cubicBezTo>
                    <a:pt x="58" y="14"/>
                    <a:pt x="72" y="20"/>
                    <a:pt x="72" y="20"/>
                  </a:cubicBezTo>
                  <a:cubicBezTo>
                    <a:pt x="72" y="9"/>
                    <a:pt x="72" y="9"/>
                    <a:pt x="72" y="9"/>
                  </a:cubicBezTo>
                  <a:cubicBezTo>
                    <a:pt x="0" y="0"/>
                    <a:pt x="0" y="0"/>
                    <a:pt x="0" y="0"/>
                  </a:cubicBezTo>
                </a:path>
              </a:pathLst>
            </a:custGeom>
            <a:solidFill>
              <a:srgbClr val="CFCDC3"/>
            </a:solidFill>
            <a:ln w="9525">
              <a:noFill/>
            </a:ln>
          </p:spPr>
          <p:txBody>
            <a:bodyPr/>
            <a:p>
              <a:endParaRPr lang="zh-CN" altLang="en-US"/>
            </a:p>
          </p:txBody>
        </p:sp>
        <p:sp>
          <p:nvSpPr>
            <p:cNvPr id="25105" name="Rectangle 2354"/>
            <p:cNvSpPr/>
            <p:nvPr/>
          </p:nvSpPr>
          <p:spPr>
            <a:xfrm>
              <a:off x="3070797" y="7278505"/>
              <a:ext cx="6103" cy="14821"/>
            </a:xfrm>
            <a:prstGeom prst="rect">
              <a:avLst/>
            </a:prstGeom>
            <a:solidFill>
              <a:srgbClr val="E7544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06" name="Freeform 2355"/>
            <p:cNvSpPr/>
            <p:nvPr/>
          </p:nvSpPr>
          <p:spPr>
            <a:xfrm>
              <a:off x="3055976" y="7412765"/>
              <a:ext cx="70617" cy="68002"/>
            </a:xfrm>
            <a:custGeom>
              <a:avLst/>
              <a:gdLst/>
              <a:ahLst/>
              <a:cxnLst>
                <a:cxn ang="0">
                  <a:pos x="70617" y="68002"/>
                </a:cxn>
                <a:cxn ang="0">
                  <a:pos x="49693" y="68002"/>
                </a:cxn>
                <a:cxn ang="0">
                  <a:pos x="43590" y="68002"/>
                </a:cxn>
                <a:cxn ang="0">
                  <a:pos x="25282" y="68002"/>
                </a:cxn>
                <a:cxn ang="0">
                  <a:pos x="19179" y="68002"/>
                </a:cxn>
                <a:cxn ang="0">
                  <a:pos x="0" y="68002"/>
                </a:cxn>
                <a:cxn ang="0">
                  <a:pos x="0" y="0"/>
                </a:cxn>
                <a:cxn ang="0">
                  <a:pos x="70617" y="0"/>
                </a:cxn>
                <a:cxn ang="0">
                  <a:pos x="70617" y="68002"/>
                </a:cxn>
              </a:cxnLst>
              <a:pathLst>
                <a:path w="81" h="78">
                  <a:moveTo>
                    <a:pt x="81" y="78"/>
                  </a:moveTo>
                  <a:lnTo>
                    <a:pt x="57" y="78"/>
                  </a:lnTo>
                  <a:lnTo>
                    <a:pt x="50" y="78"/>
                  </a:lnTo>
                  <a:lnTo>
                    <a:pt x="29" y="78"/>
                  </a:lnTo>
                  <a:lnTo>
                    <a:pt x="22" y="78"/>
                  </a:lnTo>
                  <a:lnTo>
                    <a:pt x="0" y="78"/>
                  </a:lnTo>
                  <a:lnTo>
                    <a:pt x="0" y="0"/>
                  </a:lnTo>
                  <a:lnTo>
                    <a:pt x="81" y="0"/>
                  </a:lnTo>
                  <a:lnTo>
                    <a:pt x="81" y="78"/>
                  </a:lnTo>
                  <a:close/>
                </a:path>
              </a:pathLst>
            </a:custGeom>
            <a:solidFill>
              <a:srgbClr val="EAE8DB"/>
            </a:solidFill>
            <a:ln w="9525">
              <a:noFill/>
            </a:ln>
          </p:spPr>
          <p:txBody>
            <a:bodyPr/>
            <a:p>
              <a:endParaRPr lang="zh-CN" altLang="en-US"/>
            </a:p>
          </p:txBody>
        </p:sp>
        <p:sp>
          <p:nvSpPr>
            <p:cNvPr id="25107" name="Freeform 2356"/>
            <p:cNvSpPr/>
            <p:nvPr/>
          </p:nvSpPr>
          <p:spPr>
            <a:xfrm>
              <a:off x="3052488" y="7423226"/>
              <a:ext cx="80207" cy="57540"/>
            </a:xfrm>
            <a:custGeom>
              <a:avLst/>
              <a:gdLst/>
              <a:ahLst/>
              <a:cxnLst>
                <a:cxn ang="0">
                  <a:pos x="24679" y="0"/>
                </a:cxn>
                <a:cxn ang="0">
                  <a:pos x="16452" y="26715"/>
                </a:cxn>
                <a:cxn ang="0">
                  <a:pos x="28792" y="57540"/>
                </a:cxn>
                <a:cxn ang="0">
                  <a:pos x="53471" y="57540"/>
                </a:cxn>
                <a:cxn ang="0">
                  <a:pos x="24679" y="0"/>
                </a:cxn>
              </a:cxnLst>
              <a:pathLst>
                <a:path w="39" h="28">
                  <a:moveTo>
                    <a:pt x="12" y="0"/>
                  </a:moveTo>
                  <a:cubicBezTo>
                    <a:pt x="12" y="0"/>
                    <a:pt x="16" y="4"/>
                    <a:pt x="8" y="13"/>
                  </a:cubicBezTo>
                  <a:cubicBezTo>
                    <a:pt x="0" y="22"/>
                    <a:pt x="14" y="28"/>
                    <a:pt x="14" y="28"/>
                  </a:cubicBezTo>
                  <a:cubicBezTo>
                    <a:pt x="26" y="28"/>
                    <a:pt x="26" y="28"/>
                    <a:pt x="26" y="28"/>
                  </a:cubicBezTo>
                  <a:cubicBezTo>
                    <a:pt x="39" y="2"/>
                    <a:pt x="12" y="0"/>
                    <a:pt x="12" y="0"/>
                  </a:cubicBezTo>
                  <a:close/>
                </a:path>
              </a:pathLst>
            </a:custGeom>
            <a:solidFill>
              <a:srgbClr val="CE524A"/>
            </a:solidFill>
            <a:ln w="9525">
              <a:noFill/>
            </a:ln>
          </p:spPr>
          <p:txBody>
            <a:bodyPr/>
            <a:p>
              <a:endParaRPr lang="zh-CN" altLang="en-US"/>
            </a:p>
          </p:txBody>
        </p:sp>
        <p:sp>
          <p:nvSpPr>
            <p:cNvPr id="25108" name="Freeform 2357"/>
            <p:cNvSpPr/>
            <p:nvPr/>
          </p:nvSpPr>
          <p:spPr>
            <a:xfrm>
              <a:off x="3075156" y="7451997"/>
              <a:ext cx="33129" cy="28770"/>
            </a:xfrm>
            <a:custGeom>
              <a:avLst/>
              <a:gdLst/>
              <a:ahLst/>
              <a:cxnLst>
                <a:cxn ang="0">
                  <a:pos x="24846" y="12330"/>
                </a:cxn>
                <a:cxn ang="0">
                  <a:pos x="20705" y="0"/>
                </a:cxn>
                <a:cxn ang="0">
                  <a:pos x="12423" y="28770"/>
                </a:cxn>
                <a:cxn ang="0">
                  <a:pos x="24846" y="28770"/>
                </a:cxn>
                <a:cxn ang="0">
                  <a:pos x="24846" y="12330"/>
                </a:cxn>
              </a:cxnLst>
              <a:pathLst>
                <a:path w="16" h="14">
                  <a:moveTo>
                    <a:pt x="12" y="6"/>
                  </a:moveTo>
                  <a:cubicBezTo>
                    <a:pt x="12" y="6"/>
                    <a:pt x="7" y="3"/>
                    <a:pt x="10" y="0"/>
                  </a:cubicBezTo>
                  <a:cubicBezTo>
                    <a:pt x="10" y="0"/>
                    <a:pt x="0" y="2"/>
                    <a:pt x="6" y="14"/>
                  </a:cubicBezTo>
                  <a:cubicBezTo>
                    <a:pt x="12" y="14"/>
                    <a:pt x="12" y="14"/>
                    <a:pt x="12" y="14"/>
                  </a:cubicBezTo>
                  <a:cubicBezTo>
                    <a:pt x="12" y="14"/>
                    <a:pt x="16" y="9"/>
                    <a:pt x="12" y="6"/>
                  </a:cubicBezTo>
                  <a:close/>
                </a:path>
              </a:pathLst>
            </a:custGeom>
            <a:solidFill>
              <a:srgbClr val="EB7A2F"/>
            </a:solidFill>
            <a:ln w="9525">
              <a:noFill/>
            </a:ln>
          </p:spPr>
          <p:txBody>
            <a:bodyPr/>
            <a:p>
              <a:endParaRPr lang="zh-CN" altLang="en-US"/>
            </a:p>
          </p:txBody>
        </p:sp>
        <p:sp>
          <p:nvSpPr>
            <p:cNvPr id="25109" name="Freeform 2358"/>
            <p:cNvSpPr/>
            <p:nvPr/>
          </p:nvSpPr>
          <p:spPr>
            <a:xfrm>
              <a:off x="3083002" y="7456356"/>
              <a:ext cx="18308" cy="24411"/>
            </a:xfrm>
            <a:custGeom>
              <a:avLst/>
              <a:gdLst/>
              <a:ahLst/>
              <a:cxnLst>
                <a:cxn ang="0">
                  <a:pos x="14239" y="14239"/>
                </a:cxn>
                <a:cxn ang="0">
                  <a:pos x="6102" y="24411"/>
                </a:cxn>
                <a:cxn ang="0">
                  <a:pos x="14239" y="24411"/>
                </a:cxn>
                <a:cxn ang="0">
                  <a:pos x="14239" y="14239"/>
                </a:cxn>
              </a:cxnLst>
              <a:pathLst>
                <a:path w="9" h="12">
                  <a:moveTo>
                    <a:pt x="7" y="7"/>
                  </a:moveTo>
                  <a:cubicBezTo>
                    <a:pt x="7" y="7"/>
                    <a:pt x="0" y="0"/>
                    <a:pt x="3" y="12"/>
                  </a:cubicBezTo>
                  <a:cubicBezTo>
                    <a:pt x="7" y="12"/>
                    <a:pt x="7" y="12"/>
                    <a:pt x="7" y="12"/>
                  </a:cubicBezTo>
                  <a:cubicBezTo>
                    <a:pt x="7" y="12"/>
                    <a:pt x="9" y="10"/>
                    <a:pt x="7" y="7"/>
                  </a:cubicBezTo>
                  <a:close/>
                </a:path>
              </a:pathLst>
            </a:custGeom>
            <a:solidFill>
              <a:srgbClr val="F2CE39"/>
            </a:solidFill>
            <a:ln w="9525">
              <a:noFill/>
            </a:ln>
          </p:spPr>
          <p:txBody>
            <a:bodyPr/>
            <a:p>
              <a:endParaRPr lang="zh-CN" altLang="en-US"/>
            </a:p>
          </p:txBody>
        </p:sp>
        <p:sp>
          <p:nvSpPr>
            <p:cNvPr id="25110" name="Freeform 2359"/>
            <p:cNvSpPr>
              <a:spLocks noEditPoints="1"/>
            </p:cNvSpPr>
            <p:nvPr/>
          </p:nvSpPr>
          <p:spPr>
            <a:xfrm>
              <a:off x="3043770" y="7317736"/>
              <a:ext cx="90669" cy="34873"/>
            </a:xfrm>
            <a:custGeom>
              <a:avLst/>
              <a:gdLst/>
              <a:ahLst/>
              <a:cxnLst>
                <a:cxn ang="0">
                  <a:pos x="28849" y="0"/>
                </a:cxn>
                <a:cxn ang="0">
                  <a:pos x="28849" y="0"/>
                </a:cxn>
                <a:cxn ang="0">
                  <a:pos x="0" y="30770"/>
                </a:cxn>
                <a:cxn ang="0">
                  <a:pos x="0" y="30770"/>
                </a:cxn>
                <a:cxn ang="0">
                  <a:pos x="28849" y="0"/>
                </a:cxn>
                <a:cxn ang="0">
                  <a:pos x="61819" y="0"/>
                </a:cxn>
                <a:cxn ang="0">
                  <a:pos x="61819" y="0"/>
                </a:cxn>
                <a:cxn ang="0">
                  <a:pos x="90669" y="30770"/>
                </a:cxn>
                <a:cxn ang="0">
                  <a:pos x="90669" y="34873"/>
                </a:cxn>
                <a:cxn ang="0">
                  <a:pos x="90669" y="30770"/>
                </a:cxn>
                <a:cxn ang="0">
                  <a:pos x="61819" y="0"/>
                </a:cxn>
              </a:cxnLst>
              <a:pathLst>
                <a:path w="44" h="17">
                  <a:moveTo>
                    <a:pt x="14" y="0"/>
                  </a:moveTo>
                  <a:cubicBezTo>
                    <a:pt x="14" y="0"/>
                    <a:pt x="14" y="0"/>
                    <a:pt x="14" y="0"/>
                  </a:cubicBezTo>
                  <a:cubicBezTo>
                    <a:pt x="6" y="2"/>
                    <a:pt x="0" y="8"/>
                    <a:pt x="0" y="15"/>
                  </a:cubicBezTo>
                  <a:cubicBezTo>
                    <a:pt x="0" y="15"/>
                    <a:pt x="0" y="15"/>
                    <a:pt x="0" y="15"/>
                  </a:cubicBezTo>
                  <a:cubicBezTo>
                    <a:pt x="0" y="8"/>
                    <a:pt x="6" y="2"/>
                    <a:pt x="14" y="0"/>
                  </a:cubicBezTo>
                  <a:moveTo>
                    <a:pt x="30" y="0"/>
                  </a:moveTo>
                  <a:cubicBezTo>
                    <a:pt x="30" y="0"/>
                    <a:pt x="30" y="0"/>
                    <a:pt x="30" y="0"/>
                  </a:cubicBezTo>
                  <a:cubicBezTo>
                    <a:pt x="38" y="2"/>
                    <a:pt x="44" y="8"/>
                    <a:pt x="44" y="15"/>
                  </a:cubicBezTo>
                  <a:cubicBezTo>
                    <a:pt x="44" y="17"/>
                    <a:pt x="44" y="17"/>
                    <a:pt x="44" y="17"/>
                  </a:cubicBezTo>
                  <a:cubicBezTo>
                    <a:pt x="44" y="15"/>
                    <a:pt x="44" y="15"/>
                    <a:pt x="44" y="15"/>
                  </a:cubicBezTo>
                  <a:cubicBezTo>
                    <a:pt x="44" y="8"/>
                    <a:pt x="38" y="2"/>
                    <a:pt x="30" y="0"/>
                  </a:cubicBezTo>
                </a:path>
              </a:pathLst>
            </a:custGeom>
            <a:solidFill>
              <a:srgbClr val="373737"/>
            </a:solidFill>
            <a:ln w="9525">
              <a:noFill/>
            </a:ln>
          </p:spPr>
          <p:txBody>
            <a:bodyPr/>
            <a:p>
              <a:endParaRPr lang="zh-CN" altLang="en-US"/>
            </a:p>
          </p:txBody>
        </p:sp>
        <p:sp>
          <p:nvSpPr>
            <p:cNvPr id="25111" name="Freeform 2360"/>
            <p:cNvSpPr/>
            <p:nvPr/>
          </p:nvSpPr>
          <p:spPr>
            <a:xfrm>
              <a:off x="3043770" y="7317736"/>
              <a:ext cx="90669" cy="34873"/>
            </a:xfrm>
            <a:custGeom>
              <a:avLst/>
              <a:gdLst/>
              <a:ahLst/>
              <a:cxnLst>
                <a:cxn ang="0">
                  <a:pos x="61819" y="0"/>
                </a:cxn>
                <a:cxn ang="0">
                  <a:pos x="28849" y="0"/>
                </a:cxn>
                <a:cxn ang="0">
                  <a:pos x="0" y="30770"/>
                </a:cxn>
                <a:cxn ang="0">
                  <a:pos x="0" y="34873"/>
                </a:cxn>
                <a:cxn ang="0">
                  <a:pos x="90669" y="34873"/>
                </a:cxn>
                <a:cxn ang="0">
                  <a:pos x="90669" y="30770"/>
                </a:cxn>
                <a:cxn ang="0">
                  <a:pos x="61819" y="0"/>
                </a:cxn>
              </a:cxnLst>
              <a:pathLst>
                <a:path w="44" h="17">
                  <a:moveTo>
                    <a:pt x="30" y="0"/>
                  </a:moveTo>
                  <a:cubicBezTo>
                    <a:pt x="14" y="0"/>
                    <a:pt x="14" y="0"/>
                    <a:pt x="14" y="0"/>
                  </a:cubicBezTo>
                  <a:cubicBezTo>
                    <a:pt x="6" y="2"/>
                    <a:pt x="0" y="8"/>
                    <a:pt x="0" y="15"/>
                  </a:cubicBezTo>
                  <a:cubicBezTo>
                    <a:pt x="0" y="17"/>
                    <a:pt x="0" y="17"/>
                    <a:pt x="0" y="17"/>
                  </a:cubicBezTo>
                  <a:cubicBezTo>
                    <a:pt x="44" y="17"/>
                    <a:pt x="44" y="17"/>
                    <a:pt x="44" y="17"/>
                  </a:cubicBezTo>
                  <a:cubicBezTo>
                    <a:pt x="44" y="15"/>
                    <a:pt x="44" y="15"/>
                    <a:pt x="44" y="15"/>
                  </a:cubicBezTo>
                  <a:cubicBezTo>
                    <a:pt x="44" y="8"/>
                    <a:pt x="38" y="2"/>
                    <a:pt x="30" y="0"/>
                  </a:cubicBezTo>
                </a:path>
              </a:pathLst>
            </a:custGeom>
            <a:solidFill>
              <a:srgbClr val="B74E48"/>
            </a:solidFill>
            <a:ln w="9525">
              <a:noFill/>
            </a:ln>
          </p:spPr>
          <p:txBody>
            <a:bodyPr/>
            <a:p>
              <a:endParaRPr lang="zh-CN" altLang="en-US"/>
            </a:p>
          </p:txBody>
        </p:sp>
        <p:sp>
          <p:nvSpPr>
            <p:cNvPr id="25112" name="Rectangle 2361"/>
            <p:cNvSpPr/>
            <p:nvPr/>
          </p:nvSpPr>
          <p:spPr>
            <a:xfrm>
              <a:off x="3043770" y="7556615"/>
              <a:ext cx="90669" cy="19180"/>
            </a:xfrm>
            <a:prstGeom prst="rect">
              <a:avLst/>
            </a:prstGeom>
            <a:solidFill>
              <a:srgbClr val="B74E48"/>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13" name="Rectangle 2362"/>
            <p:cNvSpPr/>
            <p:nvPr/>
          </p:nvSpPr>
          <p:spPr>
            <a:xfrm>
              <a:off x="3043770" y="7556615"/>
              <a:ext cx="90669" cy="19180"/>
            </a:xfrm>
            <a:prstGeom prst="rect">
              <a:avLst/>
            </a:prstGeom>
            <a:no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grpSp>
      <p:grpSp>
        <p:nvGrpSpPr>
          <p:cNvPr id="25114" name="组合 581"/>
          <p:cNvGrpSpPr/>
          <p:nvPr/>
        </p:nvGrpSpPr>
        <p:grpSpPr>
          <a:xfrm>
            <a:off x="4392613" y="6075363"/>
            <a:ext cx="482600" cy="482600"/>
            <a:chOff x="3437832" y="7320352"/>
            <a:chExt cx="251084" cy="251083"/>
          </a:xfrm>
        </p:grpSpPr>
        <p:sp>
          <p:nvSpPr>
            <p:cNvPr id="25115" name="Freeform 2363"/>
            <p:cNvSpPr/>
            <p:nvPr/>
          </p:nvSpPr>
          <p:spPr>
            <a:xfrm>
              <a:off x="3437832" y="7320352"/>
              <a:ext cx="158671" cy="160415"/>
            </a:xfrm>
            <a:custGeom>
              <a:avLst/>
              <a:gdLst/>
              <a:ahLst/>
              <a:cxnLst>
                <a:cxn ang="0">
                  <a:pos x="117457" y="152188"/>
                </a:cxn>
                <a:cxn ang="0">
                  <a:pos x="88608" y="123396"/>
                </a:cxn>
                <a:cxn ang="0">
                  <a:pos x="121579" y="90490"/>
                </a:cxn>
                <a:cxn ang="0">
                  <a:pos x="150428" y="119282"/>
                </a:cxn>
                <a:cxn ang="0">
                  <a:pos x="158671" y="111056"/>
                </a:cxn>
                <a:cxn ang="0">
                  <a:pos x="129821" y="82264"/>
                </a:cxn>
                <a:cxn ang="0">
                  <a:pos x="144246" y="67867"/>
                </a:cxn>
                <a:cxn ang="0">
                  <a:pos x="117457" y="41132"/>
                </a:cxn>
                <a:cxn ang="0">
                  <a:pos x="47395" y="34962"/>
                </a:cxn>
                <a:cxn ang="0">
                  <a:pos x="14424" y="0"/>
                </a:cxn>
                <a:cxn ang="0">
                  <a:pos x="0" y="14396"/>
                </a:cxn>
                <a:cxn ang="0">
                  <a:pos x="32970" y="47301"/>
                </a:cxn>
                <a:cxn ang="0">
                  <a:pos x="39152" y="117226"/>
                </a:cxn>
                <a:cxn ang="0">
                  <a:pos x="65941" y="143962"/>
                </a:cxn>
                <a:cxn ang="0">
                  <a:pos x="80365" y="131622"/>
                </a:cxn>
                <a:cxn ang="0">
                  <a:pos x="109215" y="160415"/>
                </a:cxn>
                <a:cxn ang="0">
                  <a:pos x="117457" y="152188"/>
                </a:cxn>
              </a:cxnLst>
              <a:pathLst>
                <a:path w="77" h="78">
                  <a:moveTo>
                    <a:pt x="57" y="74"/>
                  </a:moveTo>
                  <a:cubicBezTo>
                    <a:pt x="43" y="60"/>
                    <a:pt x="43" y="60"/>
                    <a:pt x="43" y="60"/>
                  </a:cubicBezTo>
                  <a:cubicBezTo>
                    <a:pt x="59" y="44"/>
                    <a:pt x="59" y="44"/>
                    <a:pt x="59" y="44"/>
                  </a:cubicBezTo>
                  <a:cubicBezTo>
                    <a:pt x="73" y="58"/>
                    <a:pt x="73" y="58"/>
                    <a:pt x="73" y="58"/>
                  </a:cubicBezTo>
                  <a:cubicBezTo>
                    <a:pt x="77" y="54"/>
                    <a:pt x="77" y="54"/>
                    <a:pt x="77" y="54"/>
                  </a:cubicBezTo>
                  <a:cubicBezTo>
                    <a:pt x="63" y="40"/>
                    <a:pt x="63" y="40"/>
                    <a:pt x="63" y="40"/>
                  </a:cubicBezTo>
                  <a:cubicBezTo>
                    <a:pt x="70" y="33"/>
                    <a:pt x="70" y="33"/>
                    <a:pt x="70" y="33"/>
                  </a:cubicBezTo>
                  <a:cubicBezTo>
                    <a:pt x="57" y="20"/>
                    <a:pt x="57" y="20"/>
                    <a:pt x="57" y="20"/>
                  </a:cubicBezTo>
                  <a:cubicBezTo>
                    <a:pt x="48" y="10"/>
                    <a:pt x="33" y="9"/>
                    <a:pt x="23" y="17"/>
                  </a:cubicBezTo>
                  <a:cubicBezTo>
                    <a:pt x="7" y="0"/>
                    <a:pt x="7" y="0"/>
                    <a:pt x="7" y="0"/>
                  </a:cubicBezTo>
                  <a:cubicBezTo>
                    <a:pt x="0" y="7"/>
                    <a:pt x="0" y="7"/>
                    <a:pt x="0" y="7"/>
                  </a:cubicBezTo>
                  <a:cubicBezTo>
                    <a:pt x="16" y="23"/>
                    <a:pt x="16" y="23"/>
                    <a:pt x="16" y="23"/>
                  </a:cubicBezTo>
                  <a:cubicBezTo>
                    <a:pt x="9" y="34"/>
                    <a:pt x="10" y="48"/>
                    <a:pt x="19" y="57"/>
                  </a:cubicBezTo>
                  <a:cubicBezTo>
                    <a:pt x="32" y="70"/>
                    <a:pt x="32" y="70"/>
                    <a:pt x="32" y="70"/>
                  </a:cubicBezTo>
                  <a:cubicBezTo>
                    <a:pt x="39" y="64"/>
                    <a:pt x="39" y="64"/>
                    <a:pt x="39" y="64"/>
                  </a:cubicBezTo>
                  <a:cubicBezTo>
                    <a:pt x="53" y="78"/>
                    <a:pt x="53" y="78"/>
                    <a:pt x="53" y="78"/>
                  </a:cubicBezTo>
                  <a:cubicBezTo>
                    <a:pt x="57" y="74"/>
                    <a:pt x="57" y="74"/>
                    <a:pt x="57" y="74"/>
                  </a:cubicBezTo>
                </a:path>
              </a:pathLst>
            </a:custGeom>
            <a:solidFill>
              <a:srgbClr val="CE524A"/>
            </a:solidFill>
            <a:ln w="9525">
              <a:noFill/>
            </a:ln>
          </p:spPr>
          <p:txBody>
            <a:bodyPr/>
            <a:p>
              <a:endParaRPr lang="zh-CN" altLang="en-US"/>
            </a:p>
          </p:txBody>
        </p:sp>
        <p:sp>
          <p:nvSpPr>
            <p:cNvPr id="25116" name="Freeform 2364"/>
            <p:cNvSpPr/>
            <p:nvPr/>
          </p:nvSpPr>
          <p:spPr>
            <a:xfrm>
              <a:off x="3540707" y="7423226"/>
              <a:ext cx="148209" cy="148209"/>
            </a:xfrm>
            <a:custGeom>
              <a:avLst/>
              <a:gdLst/>
              <a:ahLst/>
              <a:cxnLst>
                <a:cxn ang="0">
                  <a:pos x="111156" y="96747"/>
                </a:cxn>
                <a:cxn ang="0">
                  <a:pos x="104981" y="26759"/>
                </a:cxn>
                <a:cxn ang="0">
                  <a:pos x="78221" y="0"/>
                </a:cxn>
                <a:cxn ang="0">
                  <a:pos x="0" y="78221"/>
                </a:cxn>
                <a:cxn ang="0">
                  <a:pos x="26759" y="104981"/>
                </a:cxn>
                <a:cxn ang="0">
                  <a:pos x="96747" y="111156"/>
                </a:cxn>
                <a:cxn ang="0">
                  <a:pos x="133799" y="148209"/>
                </a:cxn>
                <a:cxn ang="0">
                  <a:pos x="148209" y="133799"/>
                </a:cxn>
                <a:cxn ang="0">
                  <a:pos x="111156" y="96747"/>
                </a:cxn>
              </a:cxnLst>
              <a:pathLst>
                <a:path w="72" h="72">
                  <a:moveTo>
                    <a:pt x="54" y="47"/>
                  </a:moveTo>
                  <a:cubicBezTo>
                    <a:pt x="61" y="37"/>
                    <a:pt x="60" y="23"/>
                    <a:pt x="51" y="13"/>
                  </a:cubicBezTo>
                  <a:cubicBezTo>
                    <a:pt x="38" y="0"/>
                    <a:pt x="38" y="0"/>
                    <a:pt x="38" y="0"/>
                  </a:cubicBezTo>
                  <a:cubicBezTo>
                    <a:pt x="0" y="38"/>
                    <a:pt x="0" y="38"/>
                    <a:pt x="0" y="38"/>
                  </a:cubicBezTo>
                  <a:cubicBezTo>
                    <a:pt x="13" y="51"/>
                    <a:pt x="13" y="51"/>
                    <a:pt x="13" y="51"/>
                  </a:cubicBezTo>
                  <a:cubicBezTo>
                    <a:pt x="22" y="60"/>
                    <a:pt x="37" y="61"/>
                    <a:pt x="47" y="54"/>
                  </a:cubicBezTo>
                  <a:cubicBezTo>
                    <a:pt x="65" y="72"/>
                    <a:pt x="65" y="72"/>
                    <a:pt x="65" y="72"/>
                  </a:cubicBezTo>
                  <a:cubicBezTo>
                    <a:pt x="72" y="65"/>
                    <a:pt x="72" y="65"/>
                    <a:pt x="72" y="65"/>
                  </a:cubicBezTo>
                  <a:cubicBezTo>
                    <a:pt x="54" y="47"/>
                    <a:pt x="54" y="47"/>
                    <a:pt x="54" y="47"/>
                  </a:cubicBezTo>
                </a:path>
              </a:pathLst>
            </a:custGeom>
            <a:solidFill>
              <a:srgbClr val="F1D06C"/>
            </a:solidFill>
            <a:ln w="9525">
              <a:noFill/>
            </a:ln>
          </p:spPr>
          <p:txBody>
            <a:bodyPr/>
            <a:p>
              <a:endParaRPr lang="zh-CN" altLang="en-US"/>
            </a:p>
          </p:txBody>
        </p:sp>
        <p:sp>
          <p:nvSpPr>
            <p:cNvPr id="25117" name="Freeform 2365"/>
            <p:cNvSpPr/>
            <p:nvPr/>
          </p:nvSpPr>
          <p:spPr>
            <a:xfrm>
              <a:off x="3578195" y="7536563"/>
              <a:ext cx="28770" cy="7846"/>
            </a:xfrm>
            <a:custGeom>
              <a:avLst/>
              <a:gdLst/>
              <a:ahLst/>
              <a:cxnLst>
                <a:cxn ang="0">
                  <a:pos x="0" y="0"/>
                </a:cxn>
                <a:cxn ang="0">
                  <a:pos x="26715" y="7846"/>
                </a:cxn>
                <a:cxn ang="0">
                  <a:pos x="28770" y="7846"/>
                </a:cxn>
                <a:cxn ang="0">
                  <a:pos x="28770" y="7846"/>
                </a:cxn>
                <a:cxn ang="0">
                  <a:pos x="0" y="0"/>
                </a:cxn>
              </a:cxnLst>
              <a:pathLst>
                <a:path w="14" h="4">
                  <a:moveTo>
                    <a:pt x="0" y="0"/>
                  </a:moveTo>
                  <a:cubicBezTo>
                    <a:pt x="4" y="3"/>
                    <a:pt x="9" y="4"/>
                    <a:pt x="13" y="4"/>
                  </a:cubicBezTo>
                  <a:cubicBezTo>
                    <a:pt x="14" y="4"/>
                    <a:pt x="14" y="4"/>
                    <a:pt x="14" y="4"/>
                  </a:cubicBezTo>
                  <a:cubicBezTo>
                    <a:pt x="14" y="4"/>
                    <a:pt x="14" y="4"/>
                    <a:pt x="14" y="4"/>
                  </a:cubicBezTo>
                  <a:cubicBezTo>
                    <a:pt x="9" y="4"/>
                    <a:pt x="4" y="3"/>
                    <a:pt x="0" y="0"/>
                  </a:cubicBezTo>
                </a:path>
              </a:pathLst>
            </a:custGeom>
            <a:solidFill>
              <a:srgbClr val="373737"/>
            </a:solidFill>
            <a:ln w="9525">
              <a:noFill/>
            </a:ln>
          </p:spPr>
          <p:txBody>
            <a:bodyPr/>
            <a:p>
              <a:endParaRPr lang="zh-CN" altLang="en-US"/>
            </a:p>
          </p:txBody>
        </p:sp>
        <p:sp>
          <p:nvSpPr>
            <p:cNvPr id="25118" name="Freeform 2366"/>
            <p:cNvSpPr/>
            <p:nvPr/>
          </p:nvSpPr>
          <p:spPr>
            <a:xfrm>
              <a:off x="3543322" y="7503434"/>
              <a:ext cx="116824" cy="40975"/>
            </a:xfrm>
            <a:custGeom>
              <a:avLst/>
              <a:gdLst/>
              <a:ahLst/>
              <a:cxnLst>
                <a:cxn ang="0">
                  <a:pos x="116824" y="0"/>
                </a:cxn>
                <a:cxn ang="0">
                  <a:pos x="0" y="0"/>
                </a:cxn>
                <a:cxn ang="0">
                  <a:pos x="24594" y="24585"/>
                </a:cxn>
                <a:cxn ang="0">
                  <a:pos x="34842" y="32780"/>
                </a:cxn>
                <a:cxn ang="0">
                  <a:pos x="63535" y="40975"/>
                </a:cxn>
                <a:cxn ang="0">
                  <a:pos x="63535" y="40975"/>
                </a:cxn>
                <a:cxn ang="0">
                  <a:pos x="94279" y="30731"/>
                </a:cxn>
                <a:cxn ang="0">
                  <a:pos x="108625" y="16390"/>
                </a:cxn>
                <a:cxn ang="0">
                  <a:pos x="116824" y="0"/>
                </a:cxn>
              </a:cxnLst>
              <a:pathLst>
                <a:path w="57" h="20">
                  <a:moveTo>
                    <a:pt x="57" y="0"/>
                  </a:moveTo>
                  <a:cubicBezTo>
                    <a:pt x="0" y="0"/>
                    <a:pt x="0" y="0"/>
                    <a:pt x="0" y="0"/>
                  </a:cubicBezTo>
                  <a:cubicBezTo>
                    <a:pt x="12" y="12"/>
                    <a:pt x="12" y="12"/>
                    <a:pt x="12" y="12"/>
                  </a:cubicBezTo>
                  <a:cubicBezTo>
                    <a:pt x="14" y="14"/>
                    <a:pt x="15" y="15"/>
                    <a:pt x="17" y="16"/>
                  </a:cubicBezTo>
                  <a:cubicBezTo>
                    <a:pt x="21" y="19"/>
                    <a:pt x="26" y="20"/>
                    <a:pt x="31" y="20"/>
                  </a:cubicBezTo>
                  <a:cubicBezTo>
                    <a:pt x="31" y="20"/>
                    <a:pt x="31" y="20"/>
                    <a:pt x="31" y="20"/>
                  </a:cubicBezTo>
                  <a:cubicBezTo>
                    <a:pt x="36" y="20"/>
                    <a:pt x="41" y="18"/>
                    <a:pt x="46" y="15"/>
                  </a:cubicBezTo>
                  <a:cubicBezTo>
                    <a:pt x="50" y="13"/>
                    <a:pt x="53" y="8"/>
                    <a:pt x="53" y="8"/>
                  </a:cubicBezTo>
                  <a:cubicBezTo>
                    <a:pt x="55" y="6"/>
                    <a:pt x="56" y="3"/>
                    <a:pt x="57" y="0"/>
                  </a:cubicBezTo>
                </a:path>
              </a:pathLst>
            </a:custGeom>
            <a:solidFill>
              <a:srgbClr val="D5B965"/>
            </a:solidFill>
            <a:ln w="9525">
              <a:noFill/>
            </a:ln>
          </p:spPr>
          <p:txBody>
            <a:bodyPr/>
            <a:p>
              <a:endParaRPr lang="zh-CN" altLang="en-US"/>
            </a:p>
          </p:txBody>
        </p:sp>
        <p:sp>
          <p:nvSpPr>
            <p:cNvPr id="25119" name="Freeform 2367"/>
            <p:cNvSpPr>
              <a:spLocks noEditPoints="1"/>
            </p:cNvSpPr>
            <p:nvPr/>
          </p:nvSpPr>
          <p:spPr>
            <a:xfrm>
              <a:off x="3458756" y="7385738"/>
              <a:ext cx="122926" cy="47950"/>
            </a:xfrm>
            <a:custGeom>
              <a:avLst/>
              <a:gdLst/>
              <a:ahLst/>
              <a:cxnLst>
                <a:cxn ang="0">
                  <a:pos x="122926" y="2084"/>
                </a:cxn>
                <a:cxn ang="0">
                  <a:pos x="122926" y="2084"/>
                </a:cxn>
                <a:cxn ang="0">
                  <a:pos x="122926" y="2084"/>
                </a:cxn>
                <a:cxn ang="0">
                  <a:pos x="4097" y="0"/>
                </a:cxn>
                <a:cxn ang="0">
                  <a:pos x="4097" y="0"/>
                </a:cxn>
                <a:cxn ang="0">
                  <a:pos x="14341" y="47950"/>
                </a:cxn>
                <a:cxn ang="0">
                  <a:pos x="4097" y="0"/>
                </a:cxn>
              </a:cxnLst>
              <a:pathLst>
                <a:path w="60" h="23">
                  <a:moveTo>
                    <a:pt x="60" y="1"/>
                  </a:moveTo>
                  <a:cubicBezTo>
                    <a:pt x="60" y="1"/>
                    <a:pt x="60" y="1"/>
                    <a:pt x="60" y="1"/>
                  </a:cubicBezTo>
                  <a:cubicBezTo>
                    <a:pt x="60" y="1"/>
                    <a:pt x="60" y="1"/>
                    <a:pt x="60" y="1"/>
                  </a:cubicBezTo>
                  <a:moveTo>
                    <a:pt x="2" y="0"/>
                  </a:moveTo>
                  <a:cubicBezTo>
                    <a:pt x="2" y="0"/>
                    <a:pt x="2" y="0"/>
                    <a:pt x="2" y="0"/>
                  </a:cubicBezTo>
                  <a:cubicBezTo>
                    <a:pt x="0" y="8"/>
                    <a:pt x="2" y="16"/>
                    <a:pt x="7" y="23"/>
                  </a:cubicBezTo>
                  <a:cubicBezTo>
                    <a:pt x="2" y="16"/>
                    <a:pt x="0" y="8"/>
                    <a:pt x="2" y="0"/>
                  </a:cubicBezTo>
                </a:path>
              </a:pathLst>
            </a:custGeom>
            <a:solidFill>
              <a:srgbClr val="373737"/>
            </a:solidFill>
            <a:ln w="9525">
              <a:noFill/>
            </a:ln>
          </p:spPr>
          <p:txBody>
            <a:bodyPr/>
            <a:p>
              <a:endParaRPr lang="zh-CN" altLang="en-US"/>
            </a:p>
          </p:txBody>
        </p:sp>
        <p:sp>
          <p:nvSpPr>
            <p:cNvPr id="25120" name="Freeform 2368"/>
            <p:cNvSpPr/>
            <p:nvPr/>
          </p:nvSpPr>
          <p:spPr>
            <a:xfrm>
              <a:off x="3458756" y="7385738"/>
              <a:ext cx="122926" cy="78464"/>
            </a:xfrm>
            <a:custGeom>
              <a:avLst/>
              <a:gdLst/>
              <a:ahLst/>
              <a:cxnLst>
                <a:cxn ang="0">
                  <a:pos x="120877" y="0"/>
                </a:cxn>
                <a:cxn ang="0">
                  <a:pos x="4097" y="0"/>
                </a:cxn>
                <a:cxn ang="0">
                  <a:pos x="14341" y="47491"/>
                </a:cxn>
                <a:cxn ang="0">
                  <a:pos x="18438" y="51621"/>
                </a:cxn>
                <a:cxn ang="0">
                  <a:pos x="45072" y="78464"/>
                </a:cxn>
                <a:cxn ang="0">
                  <a:pos x="59414" y="66074"/>
                </a:cxn>
                <a:cxn ang="0">
                  <a:pos x="108584" y="16518"/>
                </a:cxn>
                <a:cxn ang="0">
                  <a:pos x="122926" y="2064"/>
                </a:cxn>
                <a:cxn ang="0">
                  <a:pos x="122926" y="2064"/>
                </a:cxn>
                <a:cxn ang="0">
                  <a:pos x="120877" y="0"/>
                </a:cxn>
              </a:cxnLst>
              <a:pathLst>
                <a:path w="60" h="38">
                  <a:moveTo>
                    <a:pt x="59" y="0"/>
                  </a:moveTo>
                  <a:cubicBezTo>
                    <a:pt x="2" y="0"/>
                    <a:pt x="2" y="0"/>
                    <a:pt x="2" y="0"/>
                  </a:cubicBezTo>
                  <a:cubicBezTo>
                    <a:pt x="0" y="8"/>
                    <a:pt x="2" y="16"/>
                    <a:pt x="7" y="23"/>
                  </a:cubicBezTo>
                  <a:cubicBezTo>
                    <a:pt x="8" y="24"/>
                    <a:pt x="8" y="25"/>
                    <a:pt x="9" y="25"/>
                  </a:cubicBezTo>
                  <a:cubicBezTo>
                    <a:pt x="22" y="38"/>
                    <a:pt x="22" y="38"/>
                    <a:pt x="22" y="38"/>
                  </a:cubicBezTo>
                  <a:cubicBezTo>
                    <a:pt x="29" y="32"/>
                    <a:pt x="29" y="32"/>
                    <a:pt x="29" y="32"/>
                  </a:cubicBezTo>
                  <a:cubicBezTo>
                    <a:pt x="53" y="8"/>
                    <a:pt x="53" y="8"/>
                    <a:pt x="53" y="8"/>
                  </a:cubicBezTo>
                  <a:cubicBezTo>
                    <a:pt x="60" y="1"/>
                    <a:pt x="60" y="1"/>
                    <a:pt x="60" y="1"/>
                  </a:cubicBezTo>
                  <a:cubicBezTo>
                    <a:pt x="60" y="1"/>
                    <a:pt x="60" y="1"/>
                    <a:pt x="60" y="1"/>
                  </a:cubicBezTo>
                  <a:cubicBezTo>
                    <a:pt x="59" y="0"/>
                    <a:pt x="59" y="0"/>
                    <a:pt x="59" y="0"/>
                  </a:cubicBezTo>
                </a:path>
              </a:pathLst>
            </a:custGeom>
            <a:solidFill>
              <a:srgbClr val="B74E48"/>
            </a:solidFill>
            <a:ln w="9525">
              <a:noFill/>
            </a:ln>
          </p:spPr>
          <p:txBody>
            <a:bodyPr/>
            <a:p>
              <a:endParaRPr lang="zh-CN" altLang="en-US"/>
            </a:p>
          </p:txBody>
        </p:sp>
      </p:grpSp>
      <p:grpSp>
        <p:nvGrpSpPr>
          <p:cNvPr id="25121" name="组合 588"/>
          <p:cNvGrpSpPr/>
          <p:nvPr/>
        </p:nvGrpSpPr>
        <p:grpSpPr>
          <a:xfrm>
            <a:off x="5330825" y="6067425"/>
            <a:ext cx="498475" cy="498475"/>
            <a:chOff x="3942615" y="7311634"/>
            <a:chExt cx="259803" cy="259802"/>
          </a:xfrm>
        </p:grpSpPr>
        <p:sp>
          <p:nvSpPr>
            <p:cNvPr id="25122" name="Freeform 2369"/>
            <p:cNvSpPr/>
            <p:nvPr/>
          </p:nvSpPr>
          <p:spPr>
            <a:xfrm>
              <a:off x="3942615" y="7322095"/>
              <a:ext cx="161286" cy="160415"/>
            </a:xfrm>
            <a:custGeom>
              <a:avLst/>
              <a:gdLst/>
              <a:ahLst/>
              <a:cxnLst>
                <a:cxn ang="0">
                  <a:pos x="119930" y="152188"/>
                </a:cxn>
                <a:cxn ang="0">
                  <a:pos x="90981" y="121339"/>
                </a:cxn>
                <a:cxn ang="0">
                  <a:pos x="124066" y="88433"/>
                </a:cxn>
                <a:cxn ang="0">
                  <a:pos x="153014" y="119282"/>
                </a:cxn>
                <a:cxn ang="0">
                  <a:pos x="161286" y="111056"/>
                </a:cxn>
                <a:cxn ang="0">
                  <a:pos x="132337" y="80207"/>
                </a:cxn>
                <a:cxn ang="0">
                  <a:pos x="146811" y="65811"/>
                </a:cxn>
                <a:cxn ang="0">
                  <a:pos x="119930" y="39075"/>
                </a:cxn>
                <a:cxn ang="0">
                  <a:pos x="49626" y="32905"/>
                </a:cxn>
                <a:cxn ang="0">
                  <a:pos x="14474" y="0"/>
                </a:cxn>
                <a:cxn ang="0">
                  <a:pos x="0" y="12339"/>
                </a:cxn>
                <a:cxn ang="0">
                  <a:pos x="35152" y="47301"/>
                </a:cxn>
                <a:cxn ang="0">
                  <a:pos x="41355" y="117226"/>
                </a:cxn>
                <a:cxn ang="0">
                  <a:pos x="68236" y="143962"/>
                </a:cxn>
                <a:cxn ang="0">
                  <a:pos x="82710" y="129565"/>
                </a:cxn>
                <a:cxn ang="0">
                  <a:pos x="111659" y="160415"/>
                </a:cxn>
                <a:cxn ang="0">
                  <a:pos x="119930" y="152188"/>
                </a:cxn>
              </a:cxnLst>
              <a:pathLst>
                <a:path w="78" h="78">
                  <a:moveTo>
                    <a:pt x="58" y="74"/>
                  </a:moveTo>
                  <a:cubicBezTo>
                    <a:pt x="44" y="59"/>
                    <a:pt x="44" y="59"/>
                    <a:pt x="44" y="59"/>
                  </a:cubicBezTo>
                  <a:cubicBezTo>
                    <a:pt x="60" y="43"/>
                    <a:pt x="60" y="43"/>
                    <a:pt x="60" y="43"/>
                  </a:cubicBezTo>
                  <a:cubicBezTo>
                    <a:pt x="74" y="58"/>
                    <a:pt x="74" y="58"/>
                    <a:pt x="74" y="58"/>
                  </a:cubicBezTo>
                  <a:cubicBezTo>
                    <a:pt x="78" y="54"/>
                    <a:pt x="78" y="54"/>
                    <a:pt x="78" y="54"/>
                  </a:cubicBezTo>
                  <a:cubicBezTo>
                    <a:pt x="64" y="39"/>
                    <a:pt x="64" y="39"/>
                    <a:pt x="64" y="39"/>
                  </a:cubicBezTo>
                  <a:cubicBezTo>
                    <a:pt x="71" y="32"/>
                    <a:pt x="71" y="32"/>
                    <a:pt x="71" y="32"/>
                  </a:cubicBezTo>
                  <a:cubicBezTo>
                    <a:pt x="58" y="19"/>
                    <a:pt x="58" y="19"/>
                    <a:pt x="58" y="19"/>
                  </a:cubicBezTo>
                  <a:cubicBezTo>
                    <a:pt x="49" y="10"/>
                    <a:pt x="34" y="9"/>
                    <a:pt x="24" y="16"/>
                  </a:cubicBezTo>
                  <a:cubicBezTo>
                    <a:pt x="7" y="0"/>
                    <a:pt x="7" y="0"/>
                    <a:pt x="7" y="0"/>
                  </a:cubicBezTo>
                  <a:cubicBezTo>
                    <a:pt x="0" y="6"/>
                    <a:pt x="0" y="6"/>
                    <a:pt x="0" y="6"/>
                  </a:cubicBezTo>
                  <a:cubicBezTo>
                    <a:pt x="17" y="23"/>
                    <a:pt x="17" y="23"/>
                    <a:pt x="17" y="23"/>
                  </a:cubicBezTo>
                  <a:cubicBezTo>
                    <a:pt x="10" y="33"/>
                    <a:pt x="11" y="48"/>
                    <a:pt x="20" y="57"/>
                  </a:cubicBezTo>
                  <a:cubicBezTo>
                    <a:pt x="33" y="70"/>
                    <a:pt x="33" y="70"/>
                    <a:pt x="33" y="70"/>
                  </a:cubicBezTo>
                  <a:cubicBezTo>
                    <a:pt x="40" y="63"/>
                    <a:pt x="40" y="63"/>
                    <a:pt x="40" y="63"/>
                  </a:cubicBezTo>
                  <a:cubicBezTo>
                    <a:pt x="54" y="78"/>
                    <a:pt x="54" y="78"/>
                    <a:pt x="54" y="78"/>
                  </a:cubicBezTo>
                  <a:cubicBezTo>
                    <a:pt x="58" y="74"/>
                    <a:pt x="58" y="74"/>
                    <a:pt x="58" y="74"/>
                  </a:cubicBezTo>
                </a:path>
              </a:pathLst>
            </a:custGeom>
            <a:solidFill>
              <a:srgbClr val="CE524A"/>
            </a:solidFill>
            <a:ln w="9525">
              <a:noFill/>
            </a:ln>
          </p:spPr>
          <p:txBody>
            <a:bodyPr/>
            <a:p>
              <a:endParaRPr lang="zh-CN" altLang="en-US"/>
            </a:p>
          </p:txBody>
        </p:sp>
        <p:sp>
          <p:nvSpPr>
            <p:cNvPr id="25123" name="Freeform 2370"/>
            <p:cNvSpPr/>
            <p:nvPr/>
          </p:nvSpPr>
          <p:spPr>
            <a:xfrm>
              <a:off x="4048105" y="7424970"/>
              <a:ext cx="146466" cy="146466"/>
            </a:xfrm>
            <a:custGeom>
              <a:avLst/>
              <a:gdLst/>
              <a:ahLst/>
              <a:cxnLst>
                <a:cxn ang="0">
                  <a:pos x="111396" y="96956"/>
                </a:cxn>
                <a:cxn ang="0">
                  <a:pos x="105207" y="26817"/>
                </a:cxn>
                <a:cxn ang="0">
                  <a:pos x="78390" y="0"/>
                </a:cxn>
                <a:cxn ang="0">
                  <a:pos x="0" y="78390"/>
                </a:cxn>
                <a:cxn ang="0">
                  <a:pos x="26817" y="105207"/>
                </a:cxn>
                <a:cxn ang="0">
                  <a:pos x="96956" y="111396"/>
                </a:cxn>
                <a:cxn ang="0">
                  <a:pos x="132025" y="146466"/>
                </a:cxn>
                <a:cxn ang="0">
                  <a:pos x="146466" y="134088"/>
                </a:cxn>
                <a:cxn ang="0">
                  <a:pos x="111396" y="96956"/>
                </a:cxn>
              </a:cxnLst>
              <a:pathLst>
                <a:path w="71" h="71">
                  <a:moveTo>
                    <a:pt x="54" y="47"/>
                  </a:moveTo>
                  <a:cubicBezTo>
                    <a:pt x="61" y="36"/>
                    <a:pt x="60" y="22"/>
                    <a:pt x="51" y="13"/>
                  </a:cubicBezTo>
                  <a:cubicBezTo>
                    <a:pt x="38" y="0"/>
                    <a:pt x="38" y="0"/>
                    <a:pt x="38" y="0"/>
                  </a:cubicBezTo>
                  <a:cubicBezTo>
                    <a:pt x="0" y="38"/>
                    <a:pt x="0" y="38"/>
                    <a:pt x="0" y="38"/>
                  </a:cubicBezTo>
                  <a:cubicBezTo>
                    <a:pt x="13" y="51"/>
                    <a:pt x="13" y="51"/>
                    <a:pt x="13" y="51"/>
                  </a:cubicBezTo>
                  <a:cubicBezTo>
                    <a:pt x="22" y="60"/>
                    <a:pt x="36" y="61"/>
                    <a:pt x="47" y="54"/>
                  </a:cubicBezTo>
                  <a:cubicBezTo>
                    <a:pt x="64" y="71"/>
                    <a:pt x="64" y="71"/>
                    <a:pt x="64" y="71"/>
                  </a:cubicBezTo>
                  <a:cubicBezTo>
                    <a:pt x="71" y="65"/>
                    <a:pt x="71" y="65"/>
                    <a:pt x="71" y="65"/>
                  </a:cubicBezTo>
                  <a:cubicBezTo>
                    <a:pt x="54" y="47"/>
                    <a:pt x="54" y="47"/>
                    <a:pt x="54" y="47"/>
                  </a:cubicBezTo>
                </a:path>
              </a:pathLst>
            </a:custGeom>
            <a:solidFill>
              <a:srgbClr val="F1D06C"/>
            </a:solidFill>
            <a:ln w="9525">
              <a:noFill/>
            </a:ln>
          </p:spPr>
          <p:txBody>
            <a:bodyPr/>
            <a:p>
              <a:endParaRPr lang="zh-CN" altLang="en-US"/>
            </a:p>
          </p:txBody>
        </p:sp>
        <p:sp>
          <p:nvSpPr>
            <p:cNvPr id="25124" name="Freeform 2371"/>
            <p:cNvSpPr/>
            <p:nvPr/>
          </p:nvSpPr>
          <p:spPr>
            <a:xfrm>
              <a:off x="4084722" y="7538307"/>
              <a:ext cx="29642" cy="6103"/>
            </a:xfrm>
            <a:custGeom>
              <a:avLst/>
              <a:gdLst/>
              <a:ahLst/>
              <a:cxnLst>
                <a:cxn ang="0">
                  <a:pos x="0" y="0"/>
                </a:cxn>
                <a:cxn ang="0">
                  <a:pos x="27524" y="6103"/>
                </a:cxn>
                <a:cxn ang="0">
                  <a:pos x="29642" y="6103"/>
                </a:cxn>
                <a:cxn ang="0">
                  <a:pos x="29642" y="6103"/>
                </a:cxn>
                <a:cxn ang="0">
                  <a:pos x="0" y="0"/>
                </a:cxn>
              </a:cxnLst>
              <a:pathLst>
                <a:path w="14" h="3">
                  <a:moveTo>
                    <a:pt x="0" y="0"/>
                  </a:moveTo>
                  <a:cubicBezTo>
                    <a:pt x="4" y="2"/>
                    <a:pt x="9" y="3"/>
                    <a:pt x="13" y="3"/>
                  </a:cubicBezTo>
                  <a:cubicBezTo>
                    <a:pt x="13" y="3"/>
                    <a:pt x="14" y="3"/>
                    <a:pt x="14" y="3"/>
                  </a:cubicBezTo>
                  <a:cubicBezTo>
                    <a:pt x="14" y="3"/>
                    <a:pt x="14" y="3"/>
                    <a:pt x="14" y="3"/>
                  </a:cubicBezTo>
                  <a:cubicBezTo>
                    <a:pt x="9" y="3"/>
                    <a:pt x="4" y="2"/>
                    <a:pt x="0" y="0"/>
                  </a:cubicBezTo>
                </a:path>
              </a:pathLst>
            </a:custGeom>
            <a:solidFill>
              <a:srgbClr val="373737"/>
            </a:solidFill>
            <a:ln w="9525">
              <a:noFill/>
            </a:ln>
          </p:spPr>
          <p:txBody>
            <a:bodyPr/>
            <a:p>
              <a:endParaRPr lang="zh-CN" altLang="en-US"/>
            </a:p>
          </p:txBody>
        </p:sp>
        <p:sp>
          <p:nvSpPr>
            <p:cNvPr id="25125" name="Freeform 2372"/>
            <p:cNvSpPr/>
            <p:nvPr/>
          </p:nvSpPr>
          <p:spPr>
            <a:xfrm>
              <a:off x="4048105" y="7503434"/>
              <a:ext cx="117696" cy="40975"/>
            </a:xfrm>
            <a:custGeom>
              <a:avLst/>
              <a:gdLst/>
              <a:ahLst/>
              <a:cxnLst>
                <a:cxn ang="0">
                  <a:pos x="117696" y="0"/>
                </a:cxn>
                <a:cxn ang="0">
                  <a:pos x="0" y="0"/>
                </a:cxn>
                <a:cxn ang="0">
                  <a:pos x="26842" y="24585"/>
                </a:cxn>
                <a:cxn ang="0">
                  <a:pos x="37167" y="34828"/>
                </a:cxn>
                <a:cxn ang="0">
                  <a:pos x="66074" y="40975"/>
                </a:cxn>
                <a:cxn ang="0">
                  <a:pos x="66074" y="40975"/>
                </a:cxn>
                <a:cxn ang="0">
                  <a:pos x="97047" y="32780"/>
                </a:cxn>
                <a:cxn ang="0">
                  <a:pos x="111501" y="18438"/>
                </a:cxn>
                <a:cxn ang="0">
                  <a:pos x="117696" y="0"/>
                </a:cxn>
              </a:cxnLst>
              <a:pathLst>
                <a:path w="57" h="20">
                  <a:moveTo>
                    <a:pt x="57" y="0"/>
                  </a:moveTo>
                  <a:cubicBezTo>
                    <a:pt x="0" y="0"/>
                    <a:pt x="0" y="0"/>
                    <a:pt x="0" y="0"/>
                  </a:cubicBezTo>
                  <a:cubicBezTo>
                    <a:pt x="13" y="12"/>
                    <a:pt x="13" y="12"/>
                    <a:pt x="13" y="12"/>
                  </a:cubicBezTo>
                  <a:cubicBezTo>
                    <a:pt x="15" y="14"/>
                    <a:pt x="16" y="16"/>
                    <a:pt x="18" y="17"/>
                  </a:cubicBezTo>
                  <a:cubicBezTo>
                    <a:pt x="22" y="19"/>
                    <a:pt x="27" y="20"/>
                    <a:pt x="32" y="20"/>
                  </a:cubicBezTo>
                  <a:cubicBezTo>
                    <a:pt x="32" y="20"/>
                    <a:pt x="32" y="20"/>
                    <a:pt x="32" y="20"/>
                  </a:cubicBezTo>
                  <a:cubicBezTo>
                    <a:pt x="37" y="20"/>
                    <a:pt x="42" y="19"/>
                    <a:pt x="47" y="16"/>
                  </a:cubicBezTo>
                  <a:cubicBezTo>
                    <a:pt x="51" y="13"/>
                    <a:pt x="54" y="9"/>
                    <a:pt x="54" y="9"/>
                  </a:cubicBezTo>
                  <a:cubicBezTo>
                    <a:pt x="55" y="6"/>
                    <a:pt x="57" y="3"/>
                    <a:pt x="57" y="0"/>
                  </a:cubicBezTo>
                </a:path>
              </a:pathLst>
            </a:custGeom>
            <a:solidFill>
              <a:srgbClr val="D5B965"/>
            </a:solidFill>
            <a:ln w="9525">
              <a:noFill/>
            </a:ln>
          </p:spPr>
          <p:txBody>
            <a:bodyPr/>
            <a:p>
              <a:endParaRPr lang="zh-CN" altLang="en-US"/>
            </a:p>
          </p:txBody>
        </p:sp>
        <p:sp>
          <p:nvSpPr>
            <p:cNvPr id="25126" name="Freeform 2373"/>
            <p:cNvSpPr>
              <a:spLocks noEditPoints="1"/>
            </p:cNvSpPr>
            <p:nvPr/>
          </p:nvSpPr>
          <p:spPr>
            <a:xfrm>
              <a:off x="3965283" y="7388354"/>
              <a:ext cx="123798" cy="51437"/>
            </a:xfrm>
            <a:custGeom>
              <a:avLst/>
              <a:gdLst/>
              <a:ahLst/>
              <a:cxnLst>
                <a:cxn ang="0">
                  <a:pos x="4126" y="0"/>
                </a:cxn>
                <a:cxn ang="0">
                  <a:pos x="4126" y="0"/>
                </a:cxn>
                <a:cxn ang="0">
                  <a:pos x="18569" y="51437"/>
                </a:cxn>
                <a:cxn ang="0">
                  <a:pos x="18569" y="51437"/>
                </a:cxn>
                <a:cxn ang="0">
                  <a:pos x="4126" y="0"/>
                </a:cxn>
                <a:cxn ang="0">
                  <a:pos x="121734" y="0"/>
                </a:cxn>
                <a:cxn ang="0">
                  <a:pos x="121734" y="0"/>
                </a:cxn>
                <a:cxn ang="0">
                  <a:pos x="123798" y="0"/>
                </a:cxn>
                <a:cxn ang="0">
                  <a:pos x="121734" y="0"/>
                </a:cxn>
              </a:cxnLst>
              <a:pathLst>
                <a:path w="60" h="25">
                  <a:moveTo>
                    <a:pt x="2" y="0"/>
                  </a:moveTo>
                  <a:cubicBezTo>
                    <a:pt x="2" y="0"/>
                    <a:pt x="2" y="0"/>
                    <a:pt x="2" y="0"/>
                  </a:cubicBezTo>
                  <a:cubicBezTo>
                    <a:pt x="0" y="8"/>
                    <a:pt x="2" y="18"/>
                    <a:pt x="9" y="25"/>
                  </a:cubicBezTo>
                  <a:cubicBezTo>
                    <a:pt x="9" y="25"/>
                    <a:pt x="9" y="25"/>
                    <a:pt x="9" y="25"/>
                  </a:cubicBezTo>
                  <a:cubicBezTo>
                    <a:pt x="2" y="18"/>
                    <a:pt x="0" y="8"/>
                    <a:pt x="2" y="0"/>
                  </a:cubicBezTo>
                  <a:moveTo>
                    <a:pt x="59" y="0"/>
                  </a:moveTo>
                  <a:cubicBezTo>
                    <a:pt x="59" y="0"/>
                    <a:pt x="59" y="0"/>
                    <a:pt x="59" y="0"/>
                  </a:cubicBezTo>
                  <a:cubicBezTo>
                    <a:pt x="60" y="0"/>
                    <a:pt x="60" y="0"/>
                    <a:pt x="60" y="0"/>
                  </a:cubicBezTo>
                  <a:cubicBezTo>
                    <a:pt x="59" y="0"/>
                    <a:pt x="59" y="0"/>
                    <a:pt x="59" y="0"/>
                  </a:cubicBezTo>
                </a:path>
              </a:pathLst>
            </a:custGeom>
            <a:solidFill>
              <a:srgbClr val="373737"/>
            </a:solidFill>
            <a:ln w="9525">
              <a:noFill/>
            </a:ln>
          </p:spPr>
          <p:txBody>
            <a:bodyPr/>
            <a:p>
              <a:endParaRPr lang="zh-CN" altLang="en-US"/>
            </a:p>
          </p:txBody>
        </p:sp>
        <p:sp>
          <p:nvSpPr>
            <p:cNvPr id="25127" name="Freeform 2374"/>
            <p:cNvSpPr/>
            <p:nvPr/>
          </p:nvSpPr>
          <p:spPr>
            <a:xfrm>
              <a:off x="3965283" y="7388354"/>
              <a:ext cx="123798" cy="77592"/>
            </a:xfrm>
            <a:custGeom>
              <a:avLst/>
              <a:gdLst/>
              <a:ahLst/>
              <a:cxnLst>
                <a:cxn ang="0">
                  <a:pos x="121734" y="0"/>
                </a:cxn>
                <a:cxn ang="0">
                  <a:pos x="4126" y="0"/>
                </a:cxn>
                <a:cxn ang="0">
                  <a:pos x="18569" y="51047"/>
                </a:cxn>
                <a:cxn ang="0">
                  <a:pos x="45392" y="77592"/>
                </a:cxn>
                <a:cxn ang="0">
                  <a:pos x="59835" y="63298"/>
                </a:cxn>
                <a:cxn ang="0">
                  <a:pos x="109354" y="14293"/>
                </a:cxn>
                <a:cxn ang="0">
                  <a:pos x="123798" y="0"/>
                </a:cxn>
                <a:cxn ang="0">
                  <a:pos x="121734" y="0"/>
                </a:cxn>
              </a:cxnLst>
              <a:pathLst>
                <a:path w="60" h="38">
                  <a:moveTo>
                    <a:pt x="59" y="0"/>
                  </a:moveTo>
                  <a:cubicBezTo>
                    <a:pt x="2" y="0"/>
                    <a:pt x="2" y="0"/>
                    <a:pt x="2" y="0"/>
                  </a:cubicBezTo>
                  <a:cubicBezTo>
                    <a:pt x="0" y="8"/>
                    <a:pt x="2" y="18"/>
                    <a:pt x="9" y="25"/>
                  </a:cubicBezTo>
                  <a:cubicBezTo>
                    <a:pt x="22" y="38"/>
                    <a:pt x="22" y="38"/>
                    <a:pt x="22" y="38"/>
                  </a:cubicBezTo>
                  <a:cubicBezTo>
                    <a:pt x="29" y="31"/>
                    <a:pt x="29" y="31"/>
                    <a:pt x="29" y="31"/>
                  </a:cubicBezTo>
                  <a:cubicBezTo>
                    <a:pt x="53" y="7"/>
                    <a:pt x="53" y="7"/>
                    <a:pt x="53" y="7"/>
                  </a:cubicBezTo>
                  <a:cubicBezTo>
                    <a:pt x="60" y="0"/>
                    <a:pt x="60" y="0"/>
                    <a:pt x="60" y="0"/>
                  </a:cubicBezTo>
                  <a:cubicBezTo>
                    <a:pt x="59" y="0"/>
                    <a:pt x="59" y="0"/>
                    <a:pt x="59" y="0"/>
                  </a:cubicBezTo>
                </a:path>
              </a:pathLst>
            </a:custGeom>
            <a:solidFill>
              <a:srgbClr val="B74E48"/>
            </a:solidFill>
            <a:ln w="9525">
              <a:noFill/>
            </a:ln>
          </p:spPr>
          <p:txBody>
            <a:bodyPr/>
            <a:p>
              <a:endParaRPr lang="zh-CN" altLang="en-US"/>
            </a:p>
          </p:txBody>
        </p:sp>
        <p:sp>
          <p:nvSpPr>
            <p:cNvPr id="25128" name="Freeform 2375"/>
            <p:cNvSpPr>
              <a:spLocks noEditPoints="1"/>
            </p:cNvSpPr>
            <p:nvPr/>
          </p:nvSpPr>
          <p:spPr>
            <a:xfrm>
              <a:off x="4066414" y="7311634"/>
              <a:ext cx="136004" cy="136004"/>
            </a:xfrm>
            <a:custGeom>
              <a:avLst/>
              <a:gdLst/>
              <a:ahLst/>
              <a:cxnLst>
                <a:cxn ang="0">
                  <a:pos x="111276" y="111276"/>
                </a:cxn>
                <a:cxn ang="0">
                  <a:pos x="111276" y="24728"/>
                </a:cxn>
                <a:cxn ang="0">
                  <a:pos x="24728" y="24728"/>
                </a:cxn>
                <a:cxn ang="0">
                  <a:pos x="24728" y="111276"/>
                </a:cxn>
                <a:cxn ang="0">
                  <a:pos x="111276" y="111276"/>
                </a:cxn>
                <a:cxn ang="0">
                  <a:pos x="35031" y="35031"/>
                </a:cxn>
                <a:cxn ang="0">
                  <a:pos x="90669" y="28849"/>
                </a:cxn>
                <a:cxn ang="0">
                  <a:pos x="26788" y="92730"/>
                </a:cxn>
                <a:cxn ang="0">
                  <a:pos x="35031" y="35031"/>
                </a:cxn>
                <a:cxn ang="0">
                  <a:pos x="43274" y="109215"/>
                </a:cxn>
                <a:cxn ang="0">
                  <a:pos x="107154" y="45334"/>
                </a:cxn>
                <a:cxn ang="0">
                  <a:pos x="100972" y="100972"/>
                </a:cxn>
                <a:cxn ang="0">
                  <a:pos x="43274" y="109215"/>
                </a:cxn>
              </a:cxnLst>
              <a:pathLst>
                <a:path w="66" h="66">
                  <a:moveTo>
                    <a:pt x="54" y="54"/>
                  </a:moveTo>
                  <a:cubicBezTo>
                    <a:pt x="66" y="43"/>
                    <a:pt x="66" y="24"/>
                    <a:pt x="54" y="12"/>
                  </a:cubicBezTo>
                  <a:cubicBezTo>
                    <a:pt x="42" y="0"/>
                    <a:pt x="23" y="0"/>
                    <a:pt x="12" y="12"/>
                  </a:cubicBezTo>
                  <a:cubicBezTo>
                    <a:pt x="0" y="24"/>
                    <a:pt x="0" y="43"/>
                    <a:pt x="12" y="54"/>
                  </a:cubicBezTo>
                  <a:cubicBezTo>
                    <a:pt x="23" y="66"/>
                    <a:pt x="42" y="66"/>
                    <a:pt x="54" y="54"/>
                  </a:cubicBezTo>
                  <a:close/>
                  <a:moveTo>
                    <a:pt x="17" y="17"/>
                  </a:moveTo>
                  <a:cubicBezTo>
                    <a:pt x="24" y="10"/>
                    <a:pt x="35" y="9"/>
                    <a:pt x="44" y="14"/>
                  </a:cubicBezTo>
                  <a:cubicBezTo>
                    <a:pt x="13" y="45"/>
                    <a:pt x="13" y="45"/>
                    <a:pt x="13" y="45"/>
                  </a:cubicBezTo>
                  <a:cubicBezTo>
                    <a:pt x="8" y="36"/>
                    <a:pt x="9" y="25"/>
                    <a:pt x="17" y="17"/>
                  </a:cubicBezTo>
                  <a:close/>
                  <a:moveTo>
                    <a:pt x="21" y="53"/>
                  </a:moveTo>
                  <a:cubicBezTo>
                    <a:pt x="52" y="22"/>
                    <a:pt x="52" y="22"/>
                    <a:pt x="52" y="22"/>
                  </a:cubicBezTo>
                  <a:cubicBezTo>
                    <a:pt x="57" y="30"/>
                    <a:pt x="56" y="42"/>
                    <a:pt x="49" y="49"/>
                  </a:cubicBezTo>
                  <a:cubicBezTo>
                    <a:pt x="41" y="57"/>
                    <a:pt x="30" y="58"/>
                    <a:pt x="21" y="53"/>
                  </a:cubicBezTo>
                  <a:close/>
                </a:path>
              </a:pathLst>
            </a:custGeom>
            <a:solidFill>
              <a:srgbClr val="EAE8DB"/>
            </a:solidFill>
            <a:ln w="9525">
              <a:noFill/>
            </a:ln>
          </p:spPr>
          <p:txBody>
            <a:bodyPr/>
            <a:p>
              <a:endParaRPr lang="zh-CN" altLang="en-US"/>
            </a:p>
          </p:txBody>
        </p:sp>
      </p:grpSp>
      <p:grpSp>
        <p:nvGrpSpPr>
          <p:cNvPr id="25129" name="组合 596"/>
          <p:cNvGrpSpPr/>
          <p:nvPr/>
        </p:nvGrpSpPr>
        <p:grpSpPr>
          <a:xfrm>
            <a:off x="6386513" y="6075363"/>
            <a:ext cx="479425" cy="482600"/>
            <a:chOff x="4477040" y="7320352"/>
            <a:chExt cx="249341" cy="251084"/>
          </a:xfrm>
        </p:grpSpPr>
        <p:sp>
          <p:nvSpPr>
            <p:cNvPr id="25130" name="Freeform 2376"/>
            <p:cNvSpPr/>
            <p:nvPr/>
          </p:nvSpPr>
          <p:spPr>
            <a:xfrm>
              <a:off x="4477040" y="7322095"/>
              <a:ext cx="158671" cy="160415"/>
            </a:xfrm>
            <a:custGeom>
              <a:avLst/>
              <a:gdLst/>
              <a:ahLst/>
              <a:cxnLst>
                <a:cxn ang="0">
                  <a:pos x="117457" y="152188"/>
                </a:cxn>
                <a:cxn ang="0">
                  <a:pos x="88608" y="121339"/>
                </a:cxn>
                <a:cxn ang="0">
                  <a:pos x="121579" y="88433"/>
                </a:cxn>
                <a:cxn ang="0">
                  <a:pos x="150428" y="119282"/>
                </a:cxn>
                <a:cxn ang="0">
                  <a:pos x="158671" y="111056"/>
                </a:cxn>
                <a:cxn ang="0">
                  <a:pos x="129821" y="80207"/>
                </a:cxn>
                <a:cxn ang="0">
                  <a:pos x="144246" y="65811"/>
                </a:cxn>
                <a:cxn ang="0">
                  <a:pos x="117457" y="39075"/>
                </a:cxn>
                <a:cxn ang="0">
                  <a:pos x="47395" y="32905"/>
                </a:cxn>
                <a:cxn ang="0">
                  <a:pos x="12363" y="0"/>
                </a:cxn>
                <a:cxn ang="0">
                  <a:pos x="0" y="12339"/>
                </a:cxn>
                <a:cxn ang="0">
                  <a:pos x="32970" y="47301"/>
                </a:cxn>
                <a:cxn ang="0">
                  <a:pos x="39152" y="117226"/>
                </a:cxn>
                <a:cxn ang="0">
                  <a:pos x="65941" y="143962"/>
                </a:cxn>
                <a:cxn ang="0">
                  <a:pos x="80365" y="129565"/>
                </a:cxn>
                <a:cxn ang="0">
                  <a:pos x="109215" y="160415"/>
                </a:cxn>
                <a:cxn ang="0">
                  <a:pos x="117457" y="152188"/>
                </a:cxn>
              </a:cxnLst>
              <a:pathLst>
                <a:path w="77" h="78">
                  <a:moveTo>
                    <a:pt x="57" y="74"/>
                  </a:moveTo>
                  <a:cubicBezTo>
                    <a:pt x="43" y="59"/>
                    <a:pt x="43" y="59"/>
                    <a:pt x="43" y="59"/>
                  </a:cubicBezTo>
                  <a:cubicBezTo>
                    <a:pt x="59" y="43"/>
                    <a:pt x="59" y="43"/>
                    <a:pt x="59" y="43"/>
                  </a:cubicBezTo>
                  <a:cubicBezTo>
                    <a:pt x="73" y="58"/>
                    <a:pt x="73" y="58"/>
                    <a:pt x="73" y="58"/>
                  </a:cubicBezTo>
                  <a:cubicBezTo>
                    <a:pt x="77" y="54"/>
                    <a:pt x="77" y="54"/>
                    <a:pt x="77" y="54"/>
                  </a:cubicBezTo>
                  <a:cubicBezTo>
                    <a:pt x="63" y="39"/>
                    <a:pt x="63" y="39"/>
                    <a:pt x="63" y="39"/>
                  </a:cubicBezTo>
                  <a:cubicBezTo>
                    <a:pt x="70" y="32"/>
                    <a:pt x="70" y="32"/>
                    <a:pt x="70" y="32"/>
                  </a:cubicBezTo>
                  <a:cubicBezTo>
                    <a:pt x="57" y="19"/>
                    <a:pt x="57" y="19"/>
                    <a:pt x="57" y="19"/>
                  </a:cubicBezTo>
                  <a:cubicBezTo>
                    <a:pt x="48" y="10"/>
                    <a:pt x="33" y="9"/>
                    <a:pt x="23" y="16"/>
                  </a:cubicBezTo>
                  <a:cubicBezTo>
                    <a:pt x="6" y="0"/>
                    <a:pt x="6" y="0"/>
                    <a:pt x="6" y="0"/>
                  </a:cubicBezTo>
                  <a:cubicBezTo>
                    <a:pt x="0" y="6"/>
                    <a:pt x="0" y="6"/>
                    <a:pt x="0" y="6"/>
                  </a:cubicBezTo>
                  <a:cubicBezTo>
                    <a:pt x="16" y="23"/>
                    <a:pt x="16" y="23"/>
                    <a:pt x="16" y="23"/>
                  </a:cubicBezTo>
                  <a:cubicBezTo>
                    <a:pt x="9" y="33"/>
                    <a:pt x="10" y="48"/>
                    <a:pt x="19" y="57"/>
                  </a:cubicBezTo>
                  <a:cubicBezTo>
                    <a:pt x="32" y="70"/>
                    <a:pt x="32" y="70"/>
                    <a:pt x="32" y="70"/>
                  </a:cubicBezTo>
                  <a:cubicBezTo>
                    <a:pt x="39" y="63"/>
                    <a:pt x="39" y="63"/>
                    <a:pt x="39" y="63"/>
                  </a:cubicBezTo>
                  <a:cubicBezTo>
                    <a:pt x="53" y="78"/>
                    <a:pt x="53" y="78"/>
                    <a:pt x="53" y="78"/>
                  </a:cubicBezTo>
                  <a:cubicBezTo>
                    <a:pt x="57" y="74"/>
                    <a:pt x="57" y="74"/>
                    <a:pt x="57" y="74"/>
                  </a:cubicBezTo>
                </a:path>
              </a:pathLst>
            </a:custGeom>
            <a:solidFill>
              <a:srgbClr val="CE524A"/>
            </a:solidFill>
            <a:ln w="9525">
              <a:noFill/>
            </a:ln>
          </p:spPr>
          <p:txBody>
            <a:bodyPr/>
            <a:p>
              <a:endParaRPr lang="zh-CN" altLang="en-US"/>
            </a:p>
          </p:txBody>
        </p:sp>
        <p:sp>
          <p:nvSpPr>
            <p:cNvPr id="25131" name="Freeform 2377"/>
            <p:cNvSpPr/>
            <p:nvPr/>
          </p:nvSpPr>
          <p:spPr>
            <a:xfrm>
              <a:off x="4579915" y="7424970"/>
              <a:ext cx="146466" cy="146466"/>
            </a:xfrm>
            <a:custGeom>
              <a:avLst/>
              <a:gdLst/>
              <a:ahLst/>
              <a:cxnLst>
                <a:cxn ang="0">
                  <a:pos x="111396" y="96956"/>
                </a:cxn>
                <a:cxn ang="0">
                  <a:pos x="105207" y="26817"/>
                </a:cxn>
                <a:cxn ang="0">
                  <a:pos x="78390" y="0"/>
                </a:cxn>
                <a:cxn ang="0">
                  <a:pos x="0" y="78390"/>
                </a:cxn>
                <a:cxn ang="0">
                  <a:pos x="26817" y="105207"/>
                </a:cxn>
                <a:cxn ang="0">
                  <a:pos x="96956" y="111396"/>
                </a:cxn>
                <a:cxn ang="0">
                  <a:pos x="134088" y="146466"/>
                </a:cxn>
                <a:cxn ang="0">
                  <a:pos x="146466" y="134088"/>
                </a:cxn>
                <a:cxn ang="0">
                  <a:pos x="111396" y="96956"/>
                </a:cxn>
              </a:cxnLst>
              <a:pathLst>
                <a:path w="71" h="71">
                  <a:moveTo>
                    <a:pt x="54" y="47"/>
                  </a:moveTo>
                  <a:cubicBezTo>
                    <a:pt x="61" y="36"/>
                    <a:pt x="60" y="22"/>
                    <a:pt x="51" y="13"/>
                  </a:cubicBezTo>
                  <a:cubicBezTo>
                    <a:pt x="38" y="0"/>
                    <a:pt x="38" y="0"/>
                    <a:pt x="38" y="0"/>
                  </a:cubicBezTo>
                  <a:cubicBezTo>
                    <a:pt x="0" y="38"/>
                    <a:pt x="0" y="38"/>
                    <a:pt x="0" y="38"/>
                  </a:cubicBezTo>
                  <a:cubicBezTo>
                    <a:pt x="13" y="51"/>
                    <a:pt x="13" y="51"/>
                    <a:pt x="13" y="51"/>
                  </a:cubicBezTo>
                  <a:cubicBezTo>
                    <a:pt x="22" y="60"/>
                    <a:pt x="36" y="61"/>
                    <a:pt x="47" y="54"/>
                  </a:cubicBezTo>
                  <a:cubicBezTo>
                    <a:pt x="65" y="71"/>
                    <a:pt x="65" y="71"/>
                    <a:pt x="65" y="71"/>
                  </a:cubicBezTo>
                  <a:cubicBezTo>
                    <a:pt x="71" y="65"/>
                    <a:pt x="71" y="65"/>
                    <a:pt x="71" y="65"/>
                  </a:cubicBezTo>
                  <a:cubicBezTo>
                    <a:pt x="54" y="47"/>
                    <a:pt x="54" y="47"/>
                    <a:pt x="54" y="47"/>
                  </a:cubicBezTo>
                </a:path>
              </a:pathLst>
            </a:custGeom>
            <a:solidFill>
              <a:srgbClr val="F1D06C"/>
            </a:solidFill>
            <a:ln w="9525">
              <a:noFill/>
            </a:ln>
          </p:spPr>
          <p:txBody>
            <a:bodyPr/>
            <a:p>
              <a:endParaRPr lang="zh-CN" altLang="en-US"/>
            </a:p>
          </p:txBody>
        </p:sp>
        <p:sp>
          <p:nvSpPr>
            <p:cNvPr id="25132" name="Freeform 2378"/>
            <p:cNvSpPr/>
            <p:nvPr/>
          </p:nvSpPr>
          <p:spPr>
            <a:xfrm>
              <a:off x="4617403" y="7538307"/>
              <a:ext cx="28770" cy="6103"/>
            </a:xfrm>
            <a:custGeom>
              <a:avLst/>
              <a:gdLst/>
              <a:ahLst/>
              <a:cxnLst>
                <a:cxn ang="0">
                  <a:pos x="0" y="0"/>
                </a:cxn>
                <a:cxn ang="0">
                  <a:pos x="26715" y="6103"/>
                </a:cxn>
                <a:cxn ang="0">
                  <a:pos x="28770" y="6103"/>
                </a:cxn>
                <a:cxn ang="0">
                  <a:pos x="28770" y="6103"/>
                </a:cxn>
                <a:cxn ang="0">
                  <a:pos x="0" y="0"/>
                </a:cxn>
              </a:cxnLst>
              <a:pathLst>
                <a:path w="14" h="3">
                  <a:moveTo>
                    <a:pt x="0" y="0"/>
                  </a:moveTo>
                  <a:cubicBezTo>
                    <a:pt x="4" y="2"/>
                    <a:pt x="9" y="3"/>
                    <a:pt x="13" y="3"/>
                  </a:cubicBezTo>
                  <a:cubicBezTo>
                    <a:pt x="13" y="3"/>
                    <a:pt x="14" y="3"/>
                    <a:pt x="14" y="3"/>
                  </a:cubicBezTo>
                  <a:cubicBezTo>
                    <a:pt x="14" y="3"/>
                    <a:pt x="14" y="3"/>
                    <a:pt x="14" y="3"/>
                  </a:cubicBezTo>
                  <a:cubicBezTo>
                    <a:pt x="9" y="3"/>
                    <a:pt x="5" y="2"/>
                    <a:pt x="0" y="0"/>
                  </a:cubicBezTo>
                </a:path>
              </a:pathLst>
            </a:custGeom>
            <a:solidFill>
              <a:srgbClr val="373737"/>
            </a:solidFill>
            <a:ln w="9525">
              <a:noFill/>
            </a:ln>
          </p:spPr>
          <p:txBody>
            <a:bodyPr/>
            <a:p>
              <a:endParaRPr lang="zh-CN" altLang="en-US"/>
            </a:p>
          </p:txBody>
        </p:sp>
        <p:sp>
          <p:nvSpPr>
            <p:cNvPr id="25133" name="Freeform 2379"/>
            <p:cNvSpPr/>
            <p:nvPr/>
          </p:nvSpPr>
          <p:spPr>
            <a:xfrm>
              <a:off x="4581658" y="7503434"/>
              <a:ext cx="117696" cy="40975"/>
            </a:xfrm>
            <a:custGeom>
              <a:avLst/>
              <a:gdLst/>
              <a:ahLst/>
              <a:cxnLst>
                <a:cxn ang="0">
                  <a:pos x="117696" y="0"/>
                </a:cxn>
                <a:cxn ang="0">
                  <a:pos x="0" y="0"/>
                </a:cxn>
                <a:cxn ang="0">
                  <a:pos x="24778" y="24585"/>
                </a:cxn>
                <a:cxn ang="0">
                  <a:pos x="35102" y="34828"/>
                </a:cxn>
                <a:cxn ang="0">
                  <a:pos x="64010" y="40975"/>
                </a:cxn>
                <a:cxn ang="0">
                  <a:pos x="64010" y="40975"/>
                </a:cxn>
                <a:cxn ang="0">
                  <a:pos x="94982" y="32780"/>
                </a:cxn>
                <a:cxn ang="0">
                  <a:pos x="109436" y="18438"/>
                </a:cxn>
                <a:cxn ang="0">
                  <a:pos x="117696" y="0"/>
                </a:cxn>
              </a:cxnLst>
              <a:pathLst>
                <a:path w="57" h="20">
                  <a:moveTo>
                    <a:pt x="57" y="0"/>
                  </a:moveTo>
                  <a:cubicBezTo>
                    <a:pt x="0" y="0"/>
                    <a:pt x="0" y="0"/>
                    <a:pt x="0" y="0"/>
                  </a:cubicBezTo>
                  <a:cubicBezTo>
                    <a:pt x="12" y="12"/>
                    <a:pt x="12" y="12"/>
                    <a:pt x="12" y="12"/>
                  </a:cubicBezTo>
                  <a:cubicBezTo>
                    <a:pt x="14" y="14"/>
                    <a:pt x="15" y="16"/>
                    <a:pt x="17" y="17"/>
                  </a:cubicBezTo>
                  <a:cubicBezTo>
                    <a:pt x="22" y="19"/>
                    <a:pt x="26" y="20"/>
                    <a:pt x="31" y="20"/>
                  </a:cubicBezTo>
                  <a:cubicBezTo>
                    <a:pt x="31" y="20"/>
                    <a:pt x="31" y="20"/>
                    <a:pt x="31" y="20"/>
                  </a:cubicBezTo>
                  <a:cubicBezTo>
                    <a:pt x="36" y="20"/>
                    <a:pt x="41" y="19"/>
                    <a:pt x="46" y="16"/>
                  </a:cubicBezTo>
                  <a:cubicBezTo>
                    <a:pt x="50" y="13"/>
                    <a:pt x="53" y="9"/>
                    <a:pt x="53" y="9"/>
                  </a:cubicBezTo>
                  <a:cubicBezTo>
                    <a:pt x="54" y="6"/>
                    <a:pt x="56" y="3"/>
                    <a:pt x="57" y="0"/>
                  </a:cubicBezTo>
                </a:path>
              </a:pathLst>
            </a:custGeom>
            <a:solidFill>
              <a:srgbClr val="D5B965"/>
            </a:solidFill>
            <a:ln w="9525">
              <a:noFill/>
            </a:ln>
          </p:spPr>
          <p:txBody>
            <a:bodyPr/>
            <a:p>
              <a:endParaRPr lang="zh-CN" altLang="en-US"/>
            </a:p>
          </p:txBody>
        </p:sp>
        <p:sp>
          <p:nvSpPr>
            <p:cNvPr id="25134" name="Freeform 2380"/>
            <p:cNvSpPr/>
            <p:nvPr/>
          </p:nvSpPr>
          <p:spPr>
            <a:xfrm>
              <a:off x="4497092" y="7388354"/>
              <a:ext cx="14821" cy="45335"/>
            </a:xfrm>
            <a:custGeom>
              <a:avLst/>
              <a:gdLst/>
              <a:ahLst/>
              <a:cxnLst>
                <a:cxn ang="0">
                  <a:pos x="4234" y="0"/>
                </a:cxn>
                <a:cxn ang="0">
                  <a:pos x="4234" y="0"/>
                </a:cxn>
                <a:cxn ang="0">
                  <a:pos x="14821" y="45335"/>
                </a:cxn>
                <a:cxn ang="0">
                  <a:pos x="4234" y="0"/>
                </a:cxn>
              </a:cxnLst>
              <a:pathLst>
                <a:path w="7" h="22">
                  <a:moveTo>
                    <a:pt x="2" y="0"/>
                  </a:moveTo>
                  <a:cubicBezTo>
                    <a:pt x="2" y="0"/>
                    <a:pt x="2" y="0"/>
                    <a:pt x="2" y="0"/>
                  </a:cubicBezTo>
                  <a:cubicBezTo>
                    <a:pt x="0" y="7"/>
                    <a:pt x="2" y="15"/>
                    <a:pt x="7" y="22"/>
                  </a:cubicBezTo>
                  <a:cubicBezTo>
                    <a:pt x="2" y="15"/>
                    <a:pt x="0" y="7"/>
                    <a:pt x="2" y="0"/>
                  </a:cubicBezTo>
                </a:path>
              </a:pathLst>
            </a:custGeom>
            <a:solidFill>
              <a:srgbClr val="373737"/>
            </a:solidFill>
            <a:ln w="9525">
              <a:noFill/>
            </a:ln>
          </p:spPr>
          <p:txBody>
            <a:bodyPr/>
            <a:p>
              <a:endParaRPr lang="zh-CN" altLang="en-US"/>
            </a:p>
          </p:txBody>
        </p:sp>
        <p:sp>
          <p:nvSpPr>
            <p:cNvPr id="25135" name="Freeform 2381"/>
            <p:cNvSpPr/>
            <p:nvPr/>
          </p:nvSpPr>
          <p:spPr>
            <a:xfrm>
              <a:off x="4497092" y="7388354"/>
              <a:ext cx="123798" cy="77592"/>
            </a:xfrm>
            <a:custGeom>
              <a:avLst/>
              <a:gdLst/>
              <a:ahLst/>
              <a:cxnLst>
                <a:cxn ang="0">
                  <a:pos x="121734" y="0"/>
                </a:cxn>
                <a:cxn ang="0">
                  <a:pos x="4126" y="0"/>
                </a:cxn>
                <a:cxn ang="0">
                  <a:pos x="14443" y="44921"/>
                </a:cxn>
                <a:cxn ang="0">
                  <a:pos x="18569" y="51047"/>
                </a:cxn>
                <a:cxn ang="0">
                  <a:pos x="45392" y="77592"/>
                </a:cxn>
                <a:cxn ang="0">
                  <a:pos x="59835" y="63298"/>
                </a:cxn>
                <a:cxn ang="0">
                  <a:pos x="109354" y="14293"/>
                </a:cxn>
                <a:cxn ang="0">
                  <a:pos x="123798" y="0"/>
                </a:cxn>
                <a:cxn ang="0">
                  <a:pos x="121734" y="0"/>
                </a:cxn>
              </a:cxnLst>
              <a:pathLst>
                <a:path w="60" h="38">
                  <a:moveTo>
                    <a:pt x="59" y="0"/>
                  </a:moveTo>
                  <a:cubicBezTo>
                    <a:pt x="2" y="0"/>
                    <a:pt x="2" y="0"/>
                    <a:pt x="2" y="0"/>
                  </a:cubicBezTo>
                  <a:cubicBezTo>
                    <a:pt x="0" y="7"/>
                    <a:pt x="2" y="15"/>
                    <a:pt x="7" y="22"/>
                  </a:cubicBezTo>
                  <a:cubicBezTo>
                    <a:pt x="7" y="23"/>
                    <a:pt x="8" y="24"/>
                    <a:pt x="9" y="25"/>
                  </a:cubicBezTo>
                  <a:cubicBezTo>
                    <a:pt x="22" y="38"/>
                    <a:pt x="22" y="38"/>
                    <a:pt x="22" y="38"/>
                  </a:cubicBezTo>
                  <a:cubicBezTo>
                    <a:pt x="29" y="31"/>
                    <a:pt x="29" y="31"/>
                    <a:pt x="29" y="31"/>
                  </a:cubicBezTo>
                  <a:cubicBezTo>
                    <a:pt x="53" y="7"/>
                    <a:pt x="53" y="7"/>
                    <a:pt x="53" y="7"/>
                  </a:cubicBezTo>
                  <a:cubicBezTo>
                    <a:pt x="60" y="0"/>
                    <a:pt x="60" y="0"/>
                    <a:pt x="60" y="0"/>
                  </a:cubicBezTo>
                  <a:cubicBezTo>
                    <a:pt x="59" y="0"/>
                    <a:pt x="59" y="0"/>
                    <a:pt x="59" y="0"/>
                  </a:cubicBezTo>
                </a:path>
              </a:pathLst>
            </a:custGeom>
            <a:solidFill>
              <a:srgbClr val="B74E48"/>
            </a:solidFill>
            <a:ln w="9525">
              <a:noFill/>
            </a:ln>
          </p:spPr>
          <p:txBody>
            <a:bodyPr/>
            <a:p>
              <a:endParaRPr lang="zh-CN" altLang="en-US"/>
            </a:p>
          </p:txBody>
        </p:sp>
        <p:sp>
          <p:nvSpPr>
            <p:cNvPr id="25136" name="Freeform 2382"/>
            <p:cNvSpPr>
              <a:spLocks noEditPoints="1"/>
            </p:cNvSpPr>
            <p:nvPr/>
          </p:nvSpPr>
          <p:spPr>
            <a:xfrm>
              <a:off x="4608685" y="7320352"/>
              <a:ext cx="113336" cy="113336"/>
            </a:xfrm>
            <a:custGeom>
              <a:avLst/>
              <a:gdLst/>
              <a:ahLst/>
              <a:cxnLst>
                <a:cxn ang="0">
                  <a:pos x="57698" y="0"/>
                </a:cxn>
                <a:cxn ang="0">
                  <a:pos x="0" y="57698"/>
                </a:cxn>
                <a:cxn ang="0">
                  <a:pos x="57698" y="113336"/>
                </a:cxn>
                <a:cxn ang="0">
                  <a:pos x="113336" y="57698"/>
                </a:cxn>
                <a:cxn ang="0">
                  <a:pos x="57698" y="0"/>
                </a:cxn>
                <a:cxn ang="0">
                  <a:pos x="57698" y="100972"/>
                </a:cxn>
                <a:cxn ang="0">
                  <a:pos x="14424" y="57698"/>
                </a:cxn>
                <a:cxn ang="0">
                  <a:pos x="57698" y="14424"/>
                </a:cxn>
                <a:cxn ang="0">
                  <a:pos x="100972" y="57698"/>
                </a:cxn>
                <a:cxn ang="0">
                  <a:pos x="57698" y="100972"/>
                </a:cxn>
              </a:cxnLst>
              <a:pathLst>
                <a:path w="55" h="55">
                  <a:moveTo>
                    <a:pt x="28" y="0"/>
                  </a:moveTo>
                  <a:cubicBezTo>
                    <a:pt x="12" y="0"/>
                    <a:pt x="0" y="12"/>
                    <a:pt x="0" y="28"/>
                  </a:cubicBezTo>
                  <a:cubicBezTo>
                    <a:pt x="0" y="43"/>
                    <a:pt x="12" y="55"/>
                    <a:pt x="28" y="55"/>
                  </a:cubicBezTo>
                  <a:cubicBezTo>
                    <a:pt x="43" y="55"/>
                    <a:pt x="55" y="43"/>
                    <a:pt x="55" y="28"/>
                  </a:cubicBezTo>
                  <a:cubicBezTo>
                    <a:pt x="55" y="12"/>
                    <a:pt x="43" y="0"/>
                    <a:pt x="28" y="0"/>
                  </a:cubicBezTo>
                  <a:close/>
                  <a:moveTo>
                    <a:pt x="28" y="49"/>
                  </a:moveTo>
                  <a:cubicBezTo>
                    <a:pt x="16" y="49"/>
                    <a:pt x="7" y="39"/>
                    <a:pt x="7" y="28"/>
                  </a:cubicBezTo>
                  <a:cubicBezTo>
                    <a:pt x="7" y="16"/>
                    <a:pt x="16" y="7"/>
                    <a:pt x="28" y="7"/>
                  </a:cubicBezTo>
                  <a:cubicBezTo>
                    <a:pt x="39" y="7"/>
                    <a:pt x="49" y="16"/>
                    <a:pt x="49" y="28"/>
                  </a:cubicBezTo>
                  <a:cubicBezTo>
                    <a:pt x="49" y="39"/>
                    <a:pt x="39" y="49"/>
                    <a:pt x="28" y="49"/>
                  </a:cubicBezTo>
                  <a:close/>
                </a:path>
              </a:pathLst>
            </a:custGeom>
            <a:solidFill>
              <a:srgbClr val="EAE8DB"/>
            </a:solidFill>
            <a:ln w="9525">
              <a:noFill/>
            </a:ln>
          </p:spPr>
          <p:txBody>
            <a:bodyPr/>
            <a:p>
              <a:endParaRPr lang="zh-CN" altLang="en-US"/>
            </a:p>
          </p:txBody>
        </p:sp>
        <p:sp>
          <p:nvSpPr>
            <p:cNvPr id="25137" name="Freeform 2383"/>
            <p:cNvSpPr/>
            <p:nvPr/>
          </p:nvSpPr>
          <p:spPr>
            <a:xfrm>
              <a:off x="4637455" y="7350865"/>
              <a:ext cx="55796" cy="51437"/>
            </a:xfrm>
            <a:custGeom>
              <a:avLst/>
              <a:gdLst/>
              <a:ahLst/>
              <a:cxnLst>
                <a:cxn ang="0">
                  <a:pos x="37487" y="0"/>
                </a:cxn>
                <a:cxn ang="0">
                  <a:pos x="28769" y="12205"/>
                </a:cxn>
                <a:cxn ang="0">
                  <a:pos x="19179" y="0"/>
                </a:cxn>
                <a:cxn ang="0">
                  <a:pos x="0" y="0"/>
                </a:cxn>
                <a:cxn ang="0">
                  <a:pos x="19179" y="27026"/>
                </a:cxn>
                <a:cxn ang="0">
                  <a:pos x="0" y="51437"/>
                </a:cxn>
                <a:cxn ang="0">
                  <a:pos x="19179" y="51437"/>
                </a:cxn>
                <a:cxn ang="0">
                  <a:pos x="28769" y="39231"/>
                </a:cxn>
                <a:cxn ang="0">
                  <a:pos x="37487" y="51437"/>
                </a:cxn>
                <a:cxn ang="0">
                  <a:pos x="55796" y="51437"/>
                </a:cxn>
                <a:cxn ang="0">
                  <a:pos x="37487" y="27026"/>
                </a:cxn>
                <a:cxn ang="0">
                  <a:pos x="55796" y="0"/>
                </a:cxn>
                <a:cxn ang="0">
                  <a:pos x="37487" y="0"/>
                </a:cxn>
              </a:cxnLst>
              <a:pathLst>
                <a:path w="64" h="59">
                  <a:moveTo>
                    <a:pt x="43" y="0"/>
                  </a:moveTo>
                  <a:lnTo>
                    <a:pt x="33" y="14"/>
                  </a:lnTo>
                  <a:lnTo>
                    <a:pt x="22" y="0"/>
                  </a:lnTo>
                  <a:lnTo>
                    <a:pt x="0" y="0"/>
                  </a:lnTo>
                  <a:lnTo>
                    <a:pt x="22" y="31"/>
                  </a:lnTo>
                  <a:lnTo>
                    <a:pt x="0" y="59"/>
                  </a:lnTo>
                  <a:lnTo>
                    <a:pt x="22" y="59"/>
                  </a:lnTo>
                  <a:lnTo>
                    <a:pt x="33" y="45"/>
                  </a:lnTo>
                  <a:lnTo>
                    <a:pt x="43" y="59"/>
                  </a:lnTo>
                  <a:lnTo>
                    <a:pt x="64" y="59"/>
                  </a:lnTo>
                  <a:lnTo>
                    <a:pt x="43" y="31"/>
                  </a:lnTo>
                  <a:lnTo>
                    <a:pt x="64" y="0"/>
                  </a:lnTo>
                  <a:lnTo>
                    <a:pt x="43" y="0"/>
                  </a:lnTo>
                  <a:close/>
                </a:path>
              </a:pathLst>
            </a:custGeom>
            <a:solidFill>
              <a:srgbClr val="EAE8DB"/>
            </a:solidFill>
            <a:ln w="9525">
              <a:noFill/>
            </a:ln>
          </p:spPr>
          <p:txBody>
            <a:bodyPr/>
            <a:p>
              <a:endParaRPr lang="zh-CN" altLang="en-US"/>
            </a:p>
          </p:txBody>
        </p:sp>
      </p:grpSp>
      <p:grpSp>
        <p:nvGrpSpPr>
          <p:cNvPr id="25138" name="组合 605"/>
          <p:cNvGrpSpPr/>
          <p:nvPr/>
        </p:nvGrpSpPr>
        <p:grpSpPr>
          <a:xfrm>
            <a:off x="7377113" y="6099175"/>
            <a:ext cx="434975" cy="434975"/>
            <a:chOff x="4992285" y="7328198"/>
            <a:chExt cx="226673" cy="226673"/>
          </a:xfrm>
        </p:grpSpPr>
        <p:sp>
          <p:nvSpPr>
            <p:cNvPr id="25139" name="Freeform 2384"/>
            <p:cNvSpPr/>
            <p:nvPr/>
          </p:nvSpPr>
          <p:spPr>
            <a:xfrm>
              <a:off x="5002747" y="7396200"/>
              <a:ext cx="40975" cy="28770"/>
            </a:xfrm>
            <a:custGeom>
              <a:avLst/>
              <a:gdLst/>
              <a:ahLst/>
              <a:cxnLst>
                <a:cxn ang="0">
                  <a:pos x="34828" y="16440"/>
                </a:cxn>
                <a:cxn ang="0">
                  <a:pos x="40975" y="4110"/>
                </a:cxn>
                <a:cxn ang="0">
                  <a:pos x="0" y="0"/>
                </a:cxn>
                <a:cxn ang="0">
                  <a:pos x="30731" y="28770"/>
                </a:cxn>
                <a:cxn ang="0">
                  <a:pos x="34828" y="16440"/>
                </a:cxn>
              </a:cxnLst>
              <a:pathLst>
                <a:path w="20" h="14">
                  <a:moveTo>
                    <a:pt x="17" y="8"/>
                  </a:moveTo>
                  <a:cubicBezTo>
                    <a:pt x="18" y="5"/>
                    <a:pt x="19" y="4"/>
                    <a:pt x="20" y="2"/>
                  </a:cubicBezTo>
                  <a:cubicBezTo>
                    <a:pt x="0" y="0"/>
                    <a:pt x="0" y="0"/>
                    <a:pt x="0" y="0"/>
                  </a:cubicBezTo>
                  <a:cubicBezTo>
                    <a:pt x="15" y="14"/>
                    <a:pt x="15" y="14"/>
                    <a:pt x="15" y="14"/>
                  </a:cubicBezTo>
                  <a:cubicBezTo>
                    <a:pt x="15" y="12"/>
                    <a:pt x="16" y="10"/>
                    <a:pt x="17" y="8"/>
                  </a:cubicBezTo>
                  <a:close/>
                </a:path>
              </a:pathLst>
            </a:custGeom>
            <a:solidFill>
              <a:srgbClr val="CE524A"/>
            </a:solidFill>
            <a:ln w="9525">
              <a:noFill/>
            </a:ln>
          </p:spPr>
          <p:txBody>
            <a:bodyPr/>
            <a:p>
              <a:endParaRPr lang="zh-CN" altLang="en-US"/>
            </a:p>
          </p:txBody>
        </p:sp>
        <p:sp>
          <p:nvSpPr>
            <p:cNvPr id="25140" name="Freeform 2385"/>
            <p:cNvSpPr/>
            <p:nvPr/>
          </p:nvSpPr>
          <p:spPr>
            <a:xfrm>
              <a:off x="4992285" y="7437176"/>
              <a:ext cx="40975" cy="27026"/>
            </a:xfrm>
            <a:custGeom>
              <a:avLst/>
              <a:gdLst/>
              <a:ahLst/>
              <a:cxnLst>
                <a:cxn ang="0">
                  <a:pos x="38926" y="0"/>
                </a:cxn>
                <a:cxn ang="0">
                  <a:pos x="0" y="16631"/>
                </a:cxn>
                <a:cxn ang="0">
                  <a:pos x="40975" y="27026"/>
                </a:cxn>
                <a:cxn ang="0">
                  <a:pos x="38926" y="12473"/>
                </a:cxn>
                <a:cxn ang="0">
                  <a:pos x="38926" y="0"/>
                </a:cxn>
              </a:cxnLst>
              <a:pathLst>
                <a:path w="20" h="13">
                  <a:moveTo>
                    <a:pt x="19" y="0"/>
                  </a:moveTo>
                  <a:cubicBezTo>
                    <a:pt x="0" y="8"/>
                    <a:pt x="0" y="8"/>
                    <a:pt x="0" y="8"/>
                  </a:cubicBezTo>
                  <a:cubicBezTo>
                    <a:pt x="20" y="13"/>
                    <a:pt x="20" y="13"/>
                    <a:pt x="20" y="13"/>
                  </a:cubicBezTo>
                  <a:cubicBezTo>
                    <a:pt x="20" y="11"/>
                    <a:pt x="19" y="9"/>
                    <a:pt x="19" y="6"/>
                  </a:cubicBezTo>
                  <a:cubicBezTo>
                    <a:pt x="19" y="4"/>
                    <a:pt x="18" y="2"/>
                    <a:pt x="19" y="0"/>
                  </a:cubicBezTo>
                  <a:close/>
                </a:path>
              </a:pathLst>
            </a:custGeom>
            <a:solidFill>
              <a:srgbClr val="CE524A"/>
            </a:solidFill>
            <a:ln w="9525">
              <a:noFill/>
            </a:ln>
          </p:spPr>
          <p:txBody>
            <a:bodyPr/>
            <a:p>
              <a:endParaRPr lang="zh-CN" altLang="en-US"/>
            </a:p>
          </p:txBody>
        </p:sp>
        <p:sp>
          <p:nvSpPr>
            <p:cNvPr id="25141" name="Freeform 2386"/>
            <p:cNvSpPr/>
            <p:nvPr/>
          </p:nvSpPr>
          <p:spPr>
            <a:xfrm>
              <a:off x="5169264" y="7459843"/>
              <a:ext cx="41847" cy="27026"/>
            </a:xfrm>
            <a:custGeom>
              <a:avLst/>
              <a:gdLst/>
              <a:ahLst/>
              <a:cxnLst>
                <a:cxn ang="0">
                  <a:pos x="6277" y="12473"/>
                </a:cxn>
                <a:cxn ang="0">
                  <a:pos x="0" y="24947"/>
                </a:cxn>
                <a:cxn ang="0">
                  <a:pos x="41847" y="27026"/>
                </a:cxn>
                <a:cxn ang="0">
                  <a:pos x="10461" y="0"/>
                </a:cxn>
                <a:cxn ang="0">
                  <a:pos x="6277" y="12473"/>
                </a:cxn>
              </a:cxnLst>
              <a:pathLst>
                <a:path w="20" h="13">
                  <a:moveTo>
                    <a:pt x="3" y="6"/>
                  </a:moveTo>
                  <a:cubicBezTo>
                    <a:pt x="2" y="8"/>
                    <a:pt x="1" y="10"/>
                    <a:pt x="0" y="12"/>
                  </a:cubicBezTo>
                  <a:cubicBezTo>
                    <a:pt x="20" y="13"/>
                    <a:pt x="20" y="13"/>
                    <a:pt x="20" y="13"/>
                  </a:cubicBezTo>
                  <a:cubicBezTo>
                    <a:pt x="5" y="0"/>
                    <a:pt x="5" y="0"/>
                    <a:pt x="5" y="0"/>
                  </a:cubicBezTo>
                  <a:cubicBezTo>
                    <a:pt x="5" y="2"/>
                    <a:pt x="4" y="4"/>
                    <a:pt x="3" y="6"/>
                  </a:cubicBezTo>
                  <a:close/>
                </a:path>
              </a:pathLst>
            </a:custGeom>
            <a:solidFill>
              <a:srgbClr val="CE524A"/>
            </a:solidFill>
            <a:ln w="9525">
              <a:noFill/>
            </a:ln>
          </p:spPr>
          <p:txBody>
            <a:bodyPr/>
            <a:p>
              <a:endParaRPr lang="zh-CN" altLang="en-US"/>
            </a:p>
          </p:txBody>
        </p:sp>
        <p:sp>
          <p:nvSpPr>
            <p:cNvPr id="25142" name="Freeform 2387"/>
            <p:cNvSpPr/>
            <p:nvPr/>
          </p:nvSpPr>
          <p:spPr>
            <a:xfrm>
              <a:off x="5177983" y="7420611"/>
              <a:ext cx="40975" cy="27026"/>
            </a:xfrm>
            <a:custGeom>
              <a:avLst/>
              <a:gdLst/>
              <a:ahLst/>
              <a:cxnLst>
                <a:cxn ang="0">
                  <a:pos x="4097" y="27026"/>
                </a:cxn>
                <a:cxn ang="0">
                  <a:pos x="40975" y="8315"/>
                </a:cxn>
                <a:cxn ang="0">
                  <a:pos x="0" y="0"/>
                </a:cxn>
                <a:cxn ang="0">
                  <a:pos x="4097" y="12473"/>
                </a:cxn>
                <a:cxn ang="0">
                  <a:pos x="4097" y="27026"/>
                </a:cxn>
              </a:cxnLst>
              <a:pathLst>
                <a:path w="20" h="13">
                  <a:moveTo>
                    <a:pt x="2" y="13"/>
                  </a:moveTo>
                  <a:cubicBezTo>
                    <a:pt x="20" y="4"/>
                    <a:pt x="20" y="4"/>
                    <a:pt x="20" y="4"/>
                  </a:cubicBezTo>
                  <a:cubicBezTo>
                    <a:pt x="0" y="0"/>
                    <a:pt x="0" y="0"/>
                    <a:pt x="0" y="0"/>
                  </a:cubicBezTo>
                  <a:cubicBezTo>
                    <a:pt x="1" y="2"/>
                    <a:pt x="2" y="4"/>
                    <a:pt x="2" y="6"/>
                  </a:cubicBezTo>
                  <a:cubicBezTo>
                    <a:pt x="2" y="8"/>
                    <a:pt x="2" y="11"/>
                    <a:pt x="2" y="13"/>
                  </a:cubicBezTo>
                  <a:close/>
                </a:path>
              </a:pathLst>
            </a:custGeom>
            <a:solidFill>
              <a:srgbClr val="CE524A"/>
            </a:solidFill>
            <a:ln w="9525">
              <a:noFill/>
            </a:ln>
          </p:spPr>
          <p:txBody>
            <a:bodyPr/>
            <a:p>
              <a:endParaRPr lang="zh-CN" altLang="en-US"/>
            </a:p>
          </p:txBody>
        </p:sp>
        <p:sp>
          <p:nvSpPr>
            <p:cNvPr id="25143" name="Freeform 2388"/>
            <p:cNvSpPr/>
            <p:nvPr/>
          </p:nvSpPr>
          <p:spPr>
            <a:xfrm>
              <a:off x="5157059" y="7373533"/>
              <a:ext cx="40975" cy="34873"/>
            </a:xfrm>
            <a:custGeom>
              <a:avLst/>
              <a:gdLst/>
              <a:ahLst/>
              <a:cxnLst>
                <a:cxn ang="0">
                  <a:pos x="16390" y="34873"/>
                </a:cxn>
                <a:cxn ang="0">
                  <a:pos x="40975" y="0"/>
                </a:cxn>
                <a:cxn ang="0">
                  <a:pos x="0" y="12308"/>
                </a:cxn>
                <a:cxn ang="0">
                  <a:pos x="10243" y="24616"/>
                </a:cxn>
                <a:cxn ang="0">
                  <a:pos x="16390" y="34873"/>
                </a:cxn>
              </a:cxnLst>
              <a:pathLst>
                <a:path w="20" h="17">
                  <a:moveTo>
                    <a:pt x="8" y="17"/>
                  </a:moveTo>
                  <a:cubicBezTo>
                    <a:pt x="20" y="0"/>
                    <a:pt x="20" y="0"/>
                    <a:pt x="20" y="0"/>
                  </a:cubicBezTo>
                  <a:cubicBezTo>
                    <a:pt x="0" y="6"/>
                    <a:pt x="0" y="6"/>
                    <a:pt x="0" y="6"/>
                  </a:cubicBezTo>
                  <a:cubicBezTo>
                    <a:pt x="2" y="8"/>
                    <a:pt x="3" y="10"/>
                    <a:pt x="5" y="12"/>
                  </a:cubicBezTo>
                  <a:cubicBezTo>
                    <a:pt x="6" y="13"/>
                    <a:pt x="7" y="15"/>
                    <a:pt x="8" y="17"/>
                  </a:cubicBezTo>
                  <a:close/>
                </a:path>
              </a:pathLst>
            </a:custGeom>
            <a:solidFill>
              <a:srgbClr val="CE524A"/>
            </a:solidFill>
            <a:ln w="9525">
              <a:noFill/>
            </a:ln>
          </p:spPr>
          <p:txBody>
            <a:bodyPr/>
            <a:p>
              <a:endParaRPr lang="zh-CN" altLang="en-US"/>
            </a:p>
          </p:txBody>
        </p:sp>
        <p:sp>
          <p:nvSpPr>
            <p:cNvPr id="25144" name="Freeform 2389"/>
            <p:cNvSpPr/>
            <p:nvPr/>
          </p:nvSpPr>
          <p:spPr>
            <a:xfrm>
              <a:off x="5123930" y="7338660"/>
              <a:ext cx="27026" cy="40975"/>
            </a:xfrm>
            <a:custGeom>
              <a:avLst/>
              <a:gdLst/>
              <a:ahLst/>
              <a:cxnLst>
                <a:cxn ang="0">
                  <a:pos x="12473" y="34828"/>
                </a:cxn>
                <a:cxn ang="0">
                  <a:pos x="24947" y="40975"/>
                </a:cxn>
                <a:cxn ang="0">
                  <a:pos x="27026" y="0"/>
                </a:cxn>
                <a:cxn ang="0">
                  <a:pos x="0" y="28682"/>
                </a:cxn>
                <a:cxn ang="0">
                  <a:pos x="12473" y="34828"/>
                </a:cxn>
              </a:cxnLst>
              <a:pathLst>
                <a:path w="13" h="20">
                  <a:moveTo>
                    <a:pt x="6" y="17"/>
                  </a:moveTo>
                  <a:cubicBezTo>
                    <a:pt x="8" y="18"/>
                    <a:pt x="10" y="19"/>
                    <a:pt x="12" y="20"/>
                  </a:cubicBezTo>
                  <a:cubicBezTo>
                    <a:pt x="13" y="0"/>
                    <a:pt x="13" y="0"/>
                    <a:pt x="13" y="0"/>
                  </a:cubicBezTo>
                  <a:cubicBezTo>
                    <a:pt x="0" y="14"/>
                    <a:pt x="0" y="14"/>
                    <a:pt x="0" y="14"/>
                  </a:cubicBezTo>
                  <a:cubicBezTo>
                    <a:pt x="2" y="15"/>
                    <a:pt x="4" y="16"/>
                    <a:pt x="6" y="17"/>
                  </a:cubicBezTo>
                  <a:close/>
                </a:path>
              </a:pathLst>
            </a:custGeom>
            <a:solidFill>
              <a:srgbClr val="CE524A"/>
            </a:solidFill>
            <a:ln w="9525">
              <a:noFill/>
            </a:ln>
          </p:spPr>
          <p:txBody>
            <a:bodyPr/>
            <a:p>
              <a:endParaRPr lang="zh-CN" altLang="en-US"/>
            </a:p>
          </p:txBody>
        </p:sp>
        <p:sp>
          <p:nvSpPr>
            <p:cNvPr id="25145" name="Freeform 2390"/>
            <p:cNvSpPr/>
            <p:nvPr/>
          </p:nvSpPr>
          <p:spPr>
            <a:xfrm>
              <a:off x="5084698" y="7328198"/>
              <a:ext cx="27026" cy="40975"/>
            </a:xfrm>
            <a:custGeom>
              <a:avLst/>
              <a:gdLst/>
              <a:ahLst/>
              <a:cxnLst>
                <a:cxn ang="0">
                  <a:pos x="12473" y="38926"/>
                </a:cxn>
                <a:cxn ang="0">
                  <a:pos x="27026" y="38926"/>
                </a:cxn>
                <a:cxn ang="0">
                  <a:pos x="8315" y="0"/>
                </a:cxn>
                <a:cxn ang="0">
                  <a:pos x="0" y="40975"/>
                </a:cxn>
                <a:cxn ang="0">
                  <a:pos x="12473" y="38926"/>
                </a:cxn>
              </a:cxnLst>
              <a:pathLst>
                <a:path w="13" h="20">
                  <a:moveTo>
                    <a:pt x="6" y="19"/>
                  </a:moveTo>
                  <a:cubicBezTo>
                    <a:pt x="8" y="19"/>
                    <a:pt x="11" y="18"/>
                    <a:pt x="13" y="19"/>
                  </a:cubicBezTo>
                  <a:cubicBezTo>
                    <a:pt x="4" y="0"/>
                    <a:pt x="4" y="0"/>
                    <a:pt x="4" y="0"/>
                  </a:cubicBezTo>
                  <a:cubicBezTo>
                    <a:pt x="0" y="20"/>
                    <a:pt x="0" y="20"/>
                    <a:pt x="0" y="20"/>
                  </a:cubicBezTo>
                  <a:cubicBezTo>
                    <a:pt x="2" y="19"/>
                    <a:pt x="4" y="19"/>
                    <a:pt x="6" y="19"/>
                  </a:cubicBezTo>
                  <a:close/>
                </a:path>
              </a:pathLst>
            </a:custGeom>
            <a:solidFill>
              <a:srgbClr val="CE524A"/>
            </a:solidFill>
            <a:ln w="9525">
              <a:noFill/>
            </a:ln>
          </p:spPr>
          <p:txBody>
            <a:bodyPr/>
            <a:p>
              <a:endParaRPr lang="zh-CN" altLang="en-US"/>
            </a:p>
          </p:txBody>
        </p:sp>
        <p:sp>
          <p:nvSpPr>
            <p:cNvPr id="25146" name="Freeform 2391"/>
            <p:cNvSpPr/>
            <p:nvPr/>
          </p:nvSpPr>
          <p:spPr>
            <a:xfrm>
              <a:off x="5037620" y="7350865"/>
              <a:ext cx="34873" cy="39232"/>
            </a:xfrm>
            <a:custGeom>
              <a:avLst/>
              <a:gdLst/>
              <a:ahLst/>
              <a:cxnLst>
                <a:cxn ang="0">
                  <a:pos x="24616" y="30972"/>
                </a:cxn>
                <a:cxn ang="0">
                  <a:pos x="34873" y="22713"/>
                </a:cxn>
                <a:cxn ang="0">
                  <a:pos x="0" y="0"/>
                </a:cxn>
                <a:cxn ang="0">
                  <a:pos x="12308" y="39232"/>
                </a:cxn>
                <a:cxn ang="0">
                  <a:pos x="24616" y="30972"/>
                </a:cxn>
              </a:cxnLst>
              <a:pathLst>
                <a:path w="17" h="19">
                  <a:moveTo>
                    <a:pt x="12" y="15"/>
                  </a:moveTo>
                  <a:cubicBezTo>
                    <a:pt x="13" y="13"/>
                    <a:pt x="15" y="12"/>
                    <a:pt x="17" y="11"/>
                  </a:cubicBezTo>
                  <a:cubicBezTo>
                    <a:pt x="0" y="0"/>
                    <a:pt x="0" y="0"/>
                    <a:pt x="0" y="0"/>
                  </a:cubicBezTo>
                  <a:cubicBezTo>
                    <a:pt x="6" y="19"/>
                    <a:pt x="6" y="19"/>
                    <a:pt x="6" y="19"/>
                  </a:cubicBezTo>
                  <a:cubicBezTo>
                    <a:pt x="8" y="18"/>
                    <a:pt x="10" y="16"/>
                    <a:pt x="12" y="15"/>
                  </a:cubicBezTo>
                  <a:close/>
                </a:path>
              </a:pathLst>
            </a:custGeom>
            <a:solidFill>
              <a:srgbClr val="CE524A"/>
            </a:solidFill>
            <a:ln w="9525">
              <a:noFill/>
            </a:ln>
          </p:spPr>
          <p:txBody>
            <a:bodyPr/>
            <a:p>
              <a:endParaRPr lang="zh-CN" altLang="en-US"/>
            </a:p>
          </p:txBody>
        </p:sp>
        <p:sp>
          <p:nvSpPr>
            <p:cNvPr id="25147" name="Freeform 2392"/>
            <p:cNvSpPr/>
            <p:nvPr/>
          </p:nvSpPr>
          <p:spPr>
            <a:xfrm>
              <a:off x="5014952" y="7474664"/>
              <a:ext cx="39232" cy="34873"/>
            </a:xfrm>
            <a:custGeom>
              <a:avLst/>
              <a:gdLst/>
              <a:ahLst/>
              <a:cxnLst>
                <a:cxn ang="0">
                  <a:pos x="22713" y="0"/>
                </a:cxn>
                <a:cxn ang="0">
                  <a:pos x="0" y="34873"/>
                </a:cxn>
                <a:cxn ang="0">
                  <a:pos x="39232" y="22564"/>
                </a:cxn>
                <a:cxn ang="0">
                  <a:pos x="30972" y="12308"/>
                </a:cxn>
                <a:cxn ang="0">
                  <a:pos x="22713" y="0"/>
                </a:cxn>
              </a:cxnLst>
              <a:pathLst>
                <a:path w="19" h="17">
                  <a:moveTo>
                    <a:pt x="11" y="0"/>
                  </a:moveTo>
                  <a:cubicBezTo>
                    <a:pt x="0" y="17"/>
                    <a:pt x="0" y="17"/>
                    <a:pt x="0" y="17"/>
                  </a:cubicBezTo>
                  <a:cubicBezTo>
                    <a:pt x="19" y="11"/>
                    <a:pt x="19" y="11"/>
                    <a:pt x="19" y="11"/>
                  </a:cubicBezTo>
                  <a:cubicBezTo>
                    <a:pt x="18" y="10"/>
                    <a:pt x="16" y="8"/>
                    <a:pt x="15" y="6"/>
                  </a:cubicBezTo>
                  <a:cubicBezTo>
                    <a:pt x="13" y="4"/>
                    <a:pt x="12" y="2"/>
                    <a:pt x="11" y="0"/>
                  </a:cubicBezTo>
                  <a:close/>
                </a:path>
              </a:pathLst>
            </a:custGeom>
            <a:solidFill>
              <a:srgbClr val="CE524A"/>
            </a:solidFill>
            <a:ln w="9525">
              <a:noFill/>
            </a:ln>
          </p:spPr>
          <p:txBody>
            <a:bodyPr/>
            <a:p>
              <a:endParaRPr lang="zh-CN" altLang="en-US"/>
            </a:p>
          </p:txBody>
        </p:sp>
        <p:sp>
          <p:nvSpPr>
            <p:cNvPr id="25148" name="Freeform 2393"/>
            <p:cNvSpPr/>
            <p:nvPr/>
          </p:nvSpPr>
          <p:spPr>
            <a:xfrm>
              <a:off x="5060287" y="7505177"/>
              <a:ext cx="28770" cy="41847"/>
            </a:xfrm>
            <a:custGeom>
              <a:avLst/>
              <a:gdLst/>
              <a:ahLst/>
              <a:cxnLst>
                <a:cxn ang="0">
                  <a:pos x="16440" y="6277"/>
                </a:cxn>
                <a:cxn ang="0">
                  <a:pos x="4110" y="0"/>
                </a:cxn>
                <a:cxn ang="0">
                  <a:pos x="0" y="41847"/>
                </a:cxn>
                <a:cxn ang="0">
                  <a:pos x="28770" y="10461"/>
                </a:cxn>
                <a:cxn ang="0">
                  <a:pos x="16440" y="6277"/>
                </a:cxn>
              </a:cxnLst>
              <a:pathLst>
                <a:path w="14" h="20">
                  <a:moveTo>
                    <a:pt x="8" y="3"/>
                  </a:moveTo>
                  <a:cubicBezTo>
                    <a:pt x="6" y="2"/>
                    <a:pt x="4" y="1"/>
                    <a:pt x="2" y="0"/>
                  </a:cubicBezTo>
                  <a:cubicBezTo>
                    <a:pt x="0" y="20"/>
                    <a:pt x="0" y="20"/>
                    <a:pt x="0" y="20"/>
                  </a:cubicBezTo>
                  <a:cubicBezTo>
                    <a:pt x="14" y="5"/>
                    <a:pt x="14" y="5"/>
                    <a:pt x="14" y="5"/>
                  </a:cubicBezTo>
                  <a:cubicBezTo>
                    <a:pt x="12" y="5"/>
                    <a:pt x="10" y="4"/>
                    <a:pt x="8" y="3"/>
                  </a:cubicBezTo>
                  <a:close/>
                </a:path>
              </a:pathLst>
            </a:custGeom>
            <a:solidFill>
              <a:srgbClr val="CE524A"/>
            </a:solidFill>
            <a:ln w="9525">
              <a:noFill/>
            </a:ln>
          </p:spPr>
          <p:txBody>
            <a:bodyPr/>
            <a:p>
              <a:endParaRPr lang="zh-CN" altLang="en-US"/>
            </a:p>
          </p:txBody>
        </p:sp>
        <p:sp>
          <p:nvSpPr>
            <p:cNvPr id="25149" name="Freeform 2394"/>
            <p:cNvSpPr/>
            <p:nvPr/>
          </p:nvSpPr>
          <p:spPr>
            <a:xfrm>
              <a:off x="5101262" y="7513896"/>
              <a:ext cx="27026" cy="40975"/>
            </a:xfrm>
            <a:custGeom>
              <a:avLst/>
              <a:gdLst/>
              <a:ahLst/>
              <a:cxnLst>
                <a:cxn ang="0">
                  <a:pos x="12473" y="4097"/>
                </a:cxn>
                <a:cxn ang="0">
                  <a:pos x="0" y="4097"/>
                </a:cxn>
                <a:cxn ang="0">
                  <a:pos x="16631" y="40975"/>
                </a:cxn>
                <a:cxn ang="0">
                  <a:pos x="27026" y="0"/>
                </a:cxn>
                <a:cxn ang="0">
                  <a:pos x="12473" y="4097"/>
                </a:cxn>
              </a:cxnLst>
              <a:pathLst>
                <a:path w="13" h="20">
                  <a:moveTo>
                    <a:pt x="6" y="2"/>
                  </a:moveTo>
                  <a:cubicBezTo>
                    <a:pt x="4" y="2"/>
                    <a:pt x="2" y="2"/>
                    <a:pt x="0" y="2"/>
                  </a:cubicBezTo>
                  <a:cubicBezTo>
                    <a:pt x="8" y="20"/>
                    <a:pt x="8" y="20"/>
                    <a:pt x="8" y="20"/>
                  </a:cubicBezTo>
                  <a:cubicBezTo>
                    <a:pt x="13" y="0"/>
                    <a:pt x="13" y="0"/>
                    <a:pt x="13" y="0"/>
                  </a:cubicBezTo>
                  <a:cubicBezTo>
                    <a:pt x="11" y="1"/>
                    <a:pt x="9" y="2"/>
                    <a:pt x="6" y="2"/>
                  </a:cubicBezTo>
                  <a:close/>
                </a:path>
              </a:pathLst>
            </a:custGeom>
            <a:solidFill>
              <a:srgbClr val="CE524A"/>
            </a:solidFill>
            <a:ln w="9525">
              <a:noFill/>
            </a:ln>
          </p:spPr>
          <p:txBody>
            <a:bodyPr/>
            <a:p>
              <a:endParaRPr lang="zh-CN" altLang="en-US"/>
            </a:p>
          </p:txBody>
        </p:sp>
        <p:sp>
          <p:nvSpPr>
            <p:cNvPr id="25150" name="Freeform 2395"/>
            <p:cNvSpPr/>
            <p:nvPr/>
          </p:nvSpPr>
          <p:spPr>
            <a:xfrm>
              <a:off x="5138751" y="7492972"/>
              <a:ext cx="34873" cy="40975"/>
            </a:xfrm>
            <a:custGeom>
              <a:avLst/>
              <a:gdLst/>
              <a:ahLst/>
              <a:cxnLst>
                <a:cxn ang="0">
                  <a:pos x="12308" y="10243"/>
                </a:cxn>
                <a:cxn ang="0">
                  <a:pos x="0" y="16390"/>
                </a:cxn>
                <a:cxn ang="0">
                  <a:pos x="34873" y="40975"/>
                </a:cxn>
                <a:cxn ang="0">
                  <a:pos x="22564" y="0"/>
                </a:cxn>
                <a:cxn ang="0">
                  <a:pos x="12308" y="10243"/>
                </a:cxn>
              </a:cxnLst>
              <a:pathLst>
                <a:path w="17" h="20">
                  <a:moveTo>
                    <a:pt x="6" y="5"/>
                  </a:moveTo>
                  <a:cubicBezTo>
                    <a:pt x="4" y="6"/>
                    <a:pt x="2" y="7"/>
                    <a:pt x="0" y="8"/>
                  </a:cubicBezTo>
                  <a:cubicBezTo>
                    <a:pt x="17" y="20"/>
                    <a:pt x="17" y="20"/>
                    <a:pt x="17" y="20"/>
                  </a:cubicBezTo>
                  <a:cubicBezTo>
                    <a:pt x="11" y="0"/>
                    <a:pt x="11" y="0"/>
                    <a:pt x="11" y="0"/>
                  </a:cubicBezTo>
                  <a:cubicBezTo>
                    <a:pt x="10" y="2"/>
                    <a:pt x="8" y="3"/>
                    <a:pt x="6" y="5"/>
                  </a:cubicBezTo>
                  <a:close/>
                </a:path>
              </a:pathLst>
            </a:custGeom>
            <a:solidFill>
              <a:srgbClr val="CE524A"/>
            </a:solidFill>
            <a:ln w="9525">
              <a:noFill/>
            </a:ln>
          </p:spPr>
          <p:txBody>
            <a:bodyPr/>
            <a:p>
              <a:endParaRPr lang="zh-CN" altLang="en-US"/>
            </a:p>
          </p:txBody>
        </p:sp>
        <p:sp>
          <p:nvSpPr>
            <p:cNvPr id="25151" name="Freeform 2396"/>
            <p:cNvSpPr/>
            <p:nvPr/>
          </p:nvSpPr>
          <p:spPr>
            <a:xfrm>
              <a:off x="5037620" y="7373533"/>
              <a:ext cx="137747" cy="137747"/>
            </a:xfrm>
            <a:custGeom>
              <a:avLst/>
              <a:gdLst/>
              <a:ahLst/>
              <a:cxnLst>
                <a:cxn ang="0">
                  <a:pos x="117187" y="32894"/>
                </a:cxn>
                <a:cxn ang="0">
                  <a:pos x="32894" y="20559"/>
                </a:cxn>
                <a:cxn ang="0">
                  <a:pos x="20559" y="104852"/>
                </a:cxn>
                <a:cxn ang="0">
                  <a:pos x="104852" y="117187"/>
                </a:cxn>
                <a:cxn ang="0">
                  <a:pos x="117187" y="32894"/>
                </a:cxn>
              </a:cxnLst>
              <a:pathLst>
                <a:path w="67" h="67">
                  <a:moveTo>
                    <a:pt x="57" y="16"/>
                  </a:moveTo>
                  <a:cubicBezTo>
                    <a:pt x="47" y="3"/>
                    <a:pt x="29" y="0"/>
                    <a:pt x="16" y="10"/>
                  </a:cubicBezTo>
                  <a:cubicBezTo>
                    <a:pt x="3" y="19"/>
                    <a:pt x="0" y="38"/>
                    <a:pt x="10" y="51"/>
                  </a:cubicBezTo>
                  <a:cubicBezTo>
                    <a:pt x="19" y="64"/>
                    <a:pt x="38" y="67"/>
                    <a:pt x="51" y="57"/>
                  </a:cubicBezTo>
                  <a:cubicBezTo>
                    <a:pt x="64" y="47"/>
                    <a:pt x="67" y="29"/>
                    <a:pt x="57" y="16"/>
                  </a:cubicBezTo>
                  <a:close/>
                </a:path>
              </a:pathLst>
            </a:custGeom>
            <a:solidFill>
              <a:srgbClr val="F1D06C"/>
            </a:solidFill>
            <a:ln w="9525">
              <a:noFill/>
            </a:ln>
          </p:spPr>
          <p:txBody>
            <a:bodyPr/>
            <a:p>
              <a:endParaRPr lang="zh-CN" altLang="en-US"/>
            </a:p>
          </p:txBody>
        </p:sp>
        <p:sp>
          <p:nvSpPr>
            <p:cNvPr id="25152" name="Freeform 2397"/>
            <p:cNvSpPr/>
            <p:nvPr/>
          </p:nvSpPr>
          <p:spPr>
            <a:xfrm>
              <a:off x="5045466" y="7373533"/>
              <a:ext cx="123798" cy="134260"/>
            </a:xfrm>
            <a:custGeom>
              <a:avLst/>
              <a:gdLst/>
              <a:ahLst/>
              <a:cxnLst>
                <a:cxn ang="0">
                  <a:pos x="109354" y="33048"/>
                </a:cxn>
                <a:cxn ang="0">
                  <a:pos x="24759" y="18589"/>
                </a:cxn>
                <a:cxn ang="0">
                  <a:pos x="0" y="64031"/>
                </a:cxn>
                <a:cxn ang="0">
                  <a:pos x="76342" y="72293"/>
                </a:cxn>
                <a:cxn ang="0">
                  <a:pos x="121734" y="78490"/>
                </a:cxn>
                <a:cxn ang="0">
                  <a:pos x="109354" y="33048"/>
                </a:cxn>
              </a:cxnLst>
              <a:pathLst>
                <a:path w="60" h="65">
                  <a:moveTo>
                    <a:pt x="53" y="16"/>
                  </a:moveTo>
                  <a:cubicBezTo>
                    <a:pt x="44" y="3"/>
                    <a:pt x="25" y="0"/>
                    <a:pt x="12" y="9"/>
                  </a:cubicBezTo>
                  <a:cubicBezTo>
                    <a:pt x="5" y="15"/>
                    <a:pt x="1" y="23"/>
                    <a:pt x="0" y="31"/>
                  </a:cubicBezTo>
                  <a:cubicBezTo>
                    <a:pt x="0" y="31"/>
                    <a:pt x="35" y="65"/>
                    <a:pt x="37" y="35"/>
                  </a:cubicBezTo>
                  <a:cubicBezTo>
                    <a:pt x="40" y="5"/>
                    <a:pt x="59" y="38"/>
                    <a:pt x="59" y="38"/>
                  </a:cubicBezTo>
                  <a:cubicBezTo>
                    <a:pt x="60" y="30"/>
                    <a:pt x="58" y="22"/>
                    <a:pt x="53" y="16"/>
                  </a:cubicBezTo>
                  <a:close/>
                </a:path>
              </a:pathLst>
            </a:custGeom>
            <a:solidFill>
              <a:srgbClr val="DBA41B"/>
            </a:solidFill>
            <a:ln w="9525">
              <a:noFill/>
            </a:ln>
          </p:spPr>
          <p:txBody>
            <a:bodyPr/>
            <a:p>
              <a:endParaRPr lang="zh-CN" altLang="en-US"/>
            </a:p>
          </p:txBody>
        </p:sp>
      </p:grpSp>
      <p:grpSp>
        <p:nvGrpSpPr>
          <p:cNvPr id="25153" name="组合 621"/>
          <p:cNvGrpSpPr/>
          <p:nvPr/>
        </p:nvGrpSpPr>
        <p:grpSpPr>
          <a:xfrm>
            <a:off x="8316913" y="6075363"/>
            <a:ext cx="295275" cy="482600"/>
            <a:chOff x="516367" y="9262764"/>
            <a:chExt cx="169133" cy="276367"/>
          </a:xfrm>
        </p:grpSpPr>
        <p:sp>
          <p:nvSpPr>
            <p:cNvPr id="25154" name="Freeform 2517"/>
            <p:cNvSpPr>
              <a:spLocks noEditPoints="1"/>
            </p:cNvSpPr>
            <p:nvPr/>
          </p:nvSpPr>
          <p:spPr>
            <a:xfrm>
              <a:off x="516367" y="9262764"/>
              <a:ext cx="169133" cy="267649"/>
            </a:xfrm>
            <a:custGeom>
              <a:avLst/>
              <a:gdLst/>
              <a:ahLst/>
              <a:cxnLst>
                <a:cxn ang="0">
                  <a:pos x="70128" y="267649"/>
                </a:cxn>
                <a:cxn ang="0">
                  <a:pos x="63940" y="263531"/>
                </a:cxn>
                <a:cxn ang="0">
                  <a:pos x="63940" y="226472"/>
                </a:cxn>
                <a:cxn ang="0">
                  <a:pos x="28876" y="226472"/>
                </a:cxn>
                <a:cxn ang="0">
                  <a:pos x="22688" y="220295"/>
                </a:cxn>
                <a:cxn ang="0">
                  <a:pos x="22688" y="193530"/>
                </a:cxn>
                <a:cxn ang="0">
                  <a:pos x="28876" y="187354"/>
                </a:cxn>
                <a:cxn ang="0">
                  <a:pos x="63940" y="187354"/>
                </a:cxn>
                <a:cxn ang="0">
                  <a:pos x="63940" y="168824"/>
                </a:cxn>
                <a:cxn ang="0">
                  <a:pos x="0" y="86471"/>
                </a:cxn>
                <a:cxn ang="0">
                  <a:pos x="84566" y="0"/>
                </a:cxn>
                <a:cxn ang="0">
                  <a:pos x="169133" y="86471"/>
                </a:cxn>
                <a:cxn ang="0">
                  <a:pos x="105192" y="168824"/>
                </a:cxn>
                <a:cxn ang="0">
                  <a:pos x="105192" y="187354"/>
                </a:cxn>
                <a:cxn ang="0">
                  <a:pos x="140256" y="187354"/>
                </a:cxn>
                <a:cxn ang="0">
                  <a:pos x="146444" y="193530"/>
                </a:cxn>
                <a:cxn ang="0">
                  <a:pos x="146444" y="220295"/>
                </a:cxn>
                <a:cxn ang="0">
                  <a:pos x="140256" y="226472"/>
                </a:cxn>
                <a:cxn ang="0">
                  <a:pos x="105192" y="226472"/>
                </a:cxn>
                <a:cxn ang="0">
                  <a:pos x="105192" y="263531"/>
                </a:cxn>
                <a:cxn ang="0">
                  <a:pos x="99004" y="267649"/>
                </a:cxn>
                <a:cxn ang="0">
                  <a:pos x="70128" y="267649"/>
                </a:cxn>
                <a:cxn ang="0">
                  <a:pos x="84566" y="32941"/>
                </a:cxn>
                <a:cxn ang="0">
                  <a:pos x="30938" y="86471"/>
                </a:cxn>
                <a:cxn ang="0">
                  <a:pos x="84566" y="140001"/>
                </a:cxn>
                <a:cxn ang="0">
                  <a:pos x="138194" y="86471"/>
                </a:cxn>
                <a:cxn ang="0">
                  <a:pos x="84566" y="32941"/>
                </a:cxn>
              </a:cxnLst>
              <a:pathLst>
                <a:path w="82" h="130">
                  <a:moveTo>
                    <a:pt x="34" y="130"/>
                  </a:moveTo>
                  <a:cubicBezTo>
                    <a:pt x="33" y="130"/>
                    <a:pt x="31" y="129"/>
                    <a:pt x="31" y="128"/>
                  </a:cubicBezTo>
                  <a:cubicBezTo>
                    <a:pt x="31" y="110"/>
                    <a:pt x="31" y="110"/>
                    <a:pt x="31" y="110"/>
                  </a:cubicBezTo>
                  <a:cubicBezTo>
                    <a:pt x="14" y="110"/>
                    <a:pt x="14" y="110"/>
                    <a:pt x="14" y="110"/>
                  </a:cubicBezTo>
                  <a:cubicBezTo>
                    <a:pt x="12" y="110"/>
                    <a:pt x="11" y="109"/>
                    <a:pt x="11" y="107"/>
                  </a:cubicBezTo>
                  <a:cubicBezTo>
                    <a:pt x="11" y="94"/>
                    <a:pt x="11" y="94"/>
                    <a:pt x="11" y="94"/>
                  </a:cubicBezTo>
                  <a:cubicBezTo>
                    <a:pt x="11" y="92"/>
                    <a:pt x="12" y="91"/>
                    <a:pt x="14" y="91"/>
                  </a:cubicBezTo>
                  <a:cubicBezTo>
                    <a:pt x="31" y="91"/>
                    <a:pt x="31" y="91"/>
                    <a:pt x="31" y="91"/>
                  </a:cubicBezTo>
                  <a:cubicBezTo>
                    <a:pt x="31" y="82"/>
                    <a:pt x="31" y="82"/>
                    <a:pt x="31" y="82"/>
                  </a:cubicBezTo>
                  <a:cubicBezTo>
                    <a:pt x="13" y="77"/>
                    <a:pt x="0" y="61"/>
                    <a:pt x="0" y="42"/>
                  </a:cubicBezTo>
                  <a:cubicBezTo>
                    <a:pt x="0" y="19"/>
                    <a:pt x="18" y="0"/>
                    <a:pt x="41" y="0"/>
                  </a:cubicBezTo>
                  <a:cubicBezTo>
                    <a:pt x="64" y="0"/>
                    <a:pt x="82" y="19"/>
                    <a:pt x="82" y="42"/>
                  </a:cubicBezTo>
                  <a:cubicBezTo>
                    <a:pt x="82" y="61"/>
                    <a:pt x="69" y="77"/>
                    <a:pt x="51" y="82"/>
                  </a:cubicBezTo>
                  <a:cubicBezTo>
                    <a:pt x="51" y="91"/>
                    <a:pt x="51" y="91"/>
                    <a:pt x="51" y="91"/>
                  </a:cubicBezTo>
                  <a:cubicBezTo>
                    <a:pt x="68" y="91"/>
                    <a:pt x="68" y="91"/>
                    <a:pt x="68" y="91"/>
                  </a:cubicBezTo>
                  <a:cubicBezTo>
                    <a:pt x="70" y="91"/>
                    <a:pt x="71" y="92"/>
                    <a:pt x="71" y="94"/>
                  </a:cubicBezTo>
                  <a:cubicBezTo>
                    <a:pt x="71" y="107"/>
                    <a:pt x="71" y="107"/>
                    <a:pt x="71" y="107"/>
                  </a:cubicBezTo>
                  <a:cubicBezTo>
                    <a:pt x="71" y="109"/>
                    <a:pt x="70" y="110"/>
                    <a:pt x="68" y="110"/>
                  </a:cubicBezTo>
                  <a:cubicBezTo>
                    <a:pt x="51" y="110"/>
                    <a:pt x="51" y="110"/>
                    <a:pt x="51" y="110"/>
                  </a:cubicBezTo>
                  <a:cubicBezTo>
                    <a:pt x="51" y="128"/>
                    <a:pt x="51" y="128"/>
                    <a:pt x="51" y="128"/>
                  </a:cubicBezTo>
                  <a:cubicBezTo>
                    <a:pt x="51" y="129"/>
                    <a:pt x="49" y="130"/>
                    <a:pt x="48" y="130"/>
                  </a:cubicBezTo>
                  <a:cubicBezTo>
                    <a:pt x="34" y="130"/>
                    <a:pt x="34" y="130"/>
                    <a:pt x="34" y="130"/>
                  </a:cubicBezTo>
                  <a:moveTo>
                    <a:pt x="41" y="16"/>
                  </a:moveTo>
                  <a:cubicBezTo>
                    <a:pt x="27" y="16"/>
                    <a:pt x="15" y="27"/>
                    <a:pt x="15" y="42"/>
                  </a:cubicBezTo>
                  <a:cubicBezTo>
                    <a:pt x="15" y="56"/>
                    <a:pt x="27" y="68"/>
                    <a:pt x="41" y="68"/>
                  </a:cubicBezTo>
                  <a:cubicBezTo>
                    <a:pt x="55" y="68"/>
                    <a:pt x="67" y="56"/>
                    <a:pt x="67" y="42"/>
                  </a:cubicBezTo>
                  <a:cubicBezTo>
                    <a:pt x="67" y="27"/>
                    <a:pt x="55" y="16"/>
                    <a:pt x="41" y="16"/>
                  </a:cubicBezTo>
                </a:path>
              </a:pathLst>
            </a:custGeom>
            <a:solidFill>
              <a:srgbClr val="477DB2"/>
            </a:solidFill>
            <a:ln w="9525">
              <a:noFill/>
            </a:ln>
          </p:spPr>
          <p:txBody>
            <a:bodyPr/>
            <a:p>
              <a:endParaRPr lang="zh-CN" altLang="en-US"/>
            </a:p>
          </p:txBody>
        </p:sp>
        <p:sp>
          <p:nvSpPr>
            <p:cNvPr id="25155" name="Freeform 2518"/>
            <p:cNvSpPr>
              <a:spLocks noEditPoints="1"/>
            </p:cNvSpPr>
            <p:nvPr/>
          </p:nvSpPr>
          <p:spPr>
            <a:xfrm>
              <a:off x="516367" y="9271482"/>
              <a:ext cx="169133" cy="267649"/>
            </a:xfrm>
            <a:custGeom>
              <a:avLst/>
              <a:gdLst/>
              <a:ahLst/>
              <a:cxnLst>
                <a:cxn ang="0">
                  <a:pos x="70128" y="267649"/>
                </a:cxn>
                <a:cxn ang="0">
                  <a:pos x="63940" y="261472"/>
                </a:cxn>
                <a:cxn ang="0">
                  <a:pos x="63940" y="226472"/>
                </a:cxn>
                <a:cxn ang="0">
                  <a:pos x="28876" y="226472"/>
                </a:cxn>
                <a:cxn ang="0">
                  <a:pos x="22688" y="220295"/>
                </a:cxn>
                <a:cxn ang="0">
                  <a:pos x="22688" y="193530"/>
                </a:cxn>
                <a:cxn ang="0">
                  <a:pos x="28876" y="187354"/>
                </a:cxn>
                <a:cxn ang="0">
                  <a:pos x="63940" y="187354"/>
                </a:cxn>
                <a:cxn ang="0">
                  <a:pos x="63940" y="168824"/>
                </a:cxn>
                <a:cxn ang="0">
                  <a:pos x="0" y="86471"/>
                </a:cxn>
                <a:cxn ang="0">
                  <a:pos x="84566" y="0"/>
                </a:cxn>
                <a:cxn ang="0">
                  <a:pos x="169133" y="86471"/>
                </a:cxn>
                <a:cxn ang="0">
                  <a:pos x="105192" y="168824"/>
                </a:cxn>
                <a:cxn ang="0">
                  <a:pos x="105192" y="187354"/>
                </a:cxn>
                <a:cxn ang="0">
                  <a:pos x="140256" y="187354"/>
                </a:cxn>
                <a:cxn ang="0">
                  <a:pos x="146444" y="193530"/>
                </a:cxn>
                <a:cxn ang="0">
                  <a:pos x="146444" y="220295"/>
                </a:cxn>
                <a:cxn ang="0">
                  <a:pos x="140256" y="226472"/>
                </a:cxn>
                <a:cxn ang="0">
                  <a:pos x="105192" y="226472"/>
                </a:cxn>
                <a:cxn ang="0">
                  <a:pos x="105192" y="261472"/>
                </a:cxn>
                <a:cxn ang="0">
                  <a:pos x="99004" y="267649"/>
                </a:cxn>
                <a:cxn ang="0">
                  <a:pos x="70128" y="267649"/>
                </a:cxn>
                <a:cxn ang="0">
                  <a:pos x="84566" y="30882"/>
                </a:cxn>
                <a:cxn ang="0">
                  <a:pos x="30938" y="86471"/>
                </a:cxn>
                <a:cxn ang="0">
                  <a:pos x="84566" y="140001"/>
                </a:cxn>
                <a:cxn ang="0">
                  <a:pos x="138194" y="86471"/>
                </a:cxn>
                <a:cxn ang="0">
                  <a:pos x="84566" y="30882"/>
                </a:cxn>
              </a:cxnLst>
              <a:pathLst>
                <a:path w="82" h="130">
                  <a:moveTo>
                    <a:pt x="34" y="130"/>
                  </a:moveTo>
                  <a:cubicBezTo>
                    <a:pt x="33" y="130"/>
                    <a:pt x="31" y="129"/>
                    <a:pt x="31" y="127"/>
                  </a:cubicBezTo>
                  <a:cubicBezTo>
                    <a:pt x="31" y="110"/>
                    <a:pt x="31" y="110"/>
                    <a:pt x="31" y="110"/>
                  </a:cubicBezTo>
                  <a:cubicBezTo>
                    <a:pt x="14" y="110"/>
                    <a:pt x="14" y="110"/>
                    <a:pt x="14" y="110"/>
                  </a:cubicBezTo>
                  <a:cubicBezTo>
                    <a:pt x="12" y="110"/>
                    <a:pt x="11" y="109"/>
                    <a:pt x="11" y="107"/>
                  </a:cubicBezTo>
                  <a:cubicBezTo>
                    <a:pt x="11" y="94"/>
                    <a:pt x="11" y="94"/>
                    <a:pt x="11" y="94"/>
                  </a:cubicBezTo>
                  <a:cubicBezTo>
                    <a:pt x="11" y="92"/>
                    <a:pt x="12" y="91"/>
                    <a:pt x="14" y="91"/>
                  </a:cubicBezTo>
                  <a:cubicBezTo>
                    <a:pt x="31" y="91"/>
                    <a:pt x="31" y="91"/>
                    <a:pt x="31" y="91"/>
                  </a:cubicBezTo>
                  <a:cubicBezTo>
                    <a:pt x="31" y="82"/>
                    <a:pt x="31" y="82"/>
                    <a:pt x="31" y="82"/>
                  </a:cubicBezTo>
                  <a:cubicBezTo>
                    <a:pt x="13" y="77"/>
                    <a:pt x="0" y="61"/>
                    <a:pt x="0" y="42"/>
                  </a:cubicBezTo>
                  <a:cubicBezTo>
                    <a:pt x="0" y="19"/>
                    <a:pt x="18" y="0"/>
                    <a:pt x="41" y="0"/>
                  </a:cubicBezTo>
                  <a:cubicBezTo>
                    <a:pt x="64" y="0"/>
                    <a:pt x="82" y="19"/>
                    <a:pt x="82" y="42"/>
                  </a:cubicBezTo>
                  <a:cubicBezTo>
                    <a:pt x="82" y="61"/>
                    <a:pt x="69" y="77"/>
                    <a:pt x="51" y="82"/>
                  </a:cubicBezTo>
                  <a:cubicBezTo>
                    <a:pt x="51" y="91"/>
                    <a:pt x="51" y="91"/>
                    <a:pt x="51" y="91"/>
                  </a:cubicBezTo>
                  <a:cubicBezTo>
                    <a:pt x="68" y="91"/>
                    <a:pt x="68" y="91"/>
                    <a:pt x="68" y="91"/>
                  </a:cubicBezTo>
                  <a:cubicBezTo>
                    <a:pt x="70" y="91"/>
                    <a:pt x="71" y="92"/>
                    <a:pt x="71" y="94"/>
                  </a:cubicBezTo>
                  <a:cubicBezTo>
                    <a:pt x="71" y="107"/>
                    <a:pt x="71" y="107"/>
                    <a:pt x="71" y="107"/>
                  </a:cubicBezTo>
                  <a:cubicBezTo>
                    <a:pt x="71" y="109"/>
                    <a:pt x="70" y="110"/>
                    <a:pt x="68" y="110"/>
                  </a:cubicBezTo>
                  <a:cubicBezTo>
                    <a:pt x="51" y="110"/>
                    <a:pt x="51" y="110"/>
                    <a:pt x="51" y="110"/>
                  </a:cubicBezTo>
                  <a:cubicBezTo>
                    <a:pt x="51" y="127"/>
                    <a:pt x="51" y="127"/>
                    <a:pt x="51" y="127"/>
                  </a:cubicBezTo>
                  <a:cubicBezTo>
                    <a:pt x="51" y="129"/>
                    <a:pt x="49" y="130"/>
                    <a:pt x="48" y="130"/>
                  </a:cubicBezTo>
                  <a:cubicBezTo>
                    <a:pt x="34" y="130"/>
                    <a:pt x="34" y="130"/>
                    <a:pt x="34" y="130"/>
                  </a:cubicBezTo>
                  <a:moveTo>
                    <a:pt x="41" y="15"/>
                  </a:moveTo>
                  <a:cubicBezTo>
                    <a:pt x="27" y="15"/>
                    <a:pt x="15" y="27"/>
                    <a:pt x="15" y="42"/>
                  </a:cubicBezTo>
                  <a:cubicBezTo>
                    <a:pt x="15" y="56"/>
                    <a:pt x="27" y="68"/>
                    <a:pt x="41" y="68"/>
                  </a:cubicBezTo>
                  <a:cubicBezTo>
                    <a:pt x="55" y="68"/>
                    <a:pt x="67" y="56"/>
                    <a:pt x="67" y="42"/>
                  </a:cubicBezTo>
                  <a:cubicBezTo>
                    <a:pt x="67" y="27"/>
                    <a:pt x="55" y="15"/>
                    <a:pt x="41" y="15"/>
                  </a:cubicBezTo>
                </a:path>
              </a:pathLst>
            </a:custGeom>
            <a:solidFill>
              <a:srgbClr val="7AA8EA"/>
            </a:solidFill>
            <a:ln w="9525">
              <a:noFill/>
            </a:ln>
          </p:spPr>
          <p:txBody>
            <a:bodyPr/>
            <a:p>
              <a:endParaRPr lang="zh-CN" altLang="en-US"/>
            </a:p>
          </p:txBody>
        </p:sp>
        <p:sp>
          <p:nvSpPr>
            <p:cNvPr id="25156" name="Freeform 2519"/>
            <p:cNvSpPr/>
            <p:nvPr/>
          </p:nvSpPr>
          <p:spPr>
            <a:xfrm>
              <a:off x="599190" y="9403127"/>
              <a:ext cx="1744" cy="0"/>
            </a:xfrm>
            <a:custGeom>
              <a:avLst/>
              <a:gdLst/>
              <a:ahLst/>
              <a:cxnLst>
                <a:cxn ang="0">
                  <a:pos x="0" y="0"/>
                </a:cxn>
                <a:cxn ang="0">
                  <a:pos x="0" y="0"/>
                </a:cxn>
                <a:cxn ang="0">
                  <a:pos x="1744" y="0"/>
                </a:cxn>
                <a:cxn ang="0">
                  <a:pos x="1744" y="0"/>
                </a:cxn>
                <a:cxn ang="0">
                  <a:pos x="0" y="0"/>
                </a:cxn>
              </a:cxnLst>
              <a:pathLst>
                <a:path w="1" h="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373737"/>
            </a:solidFill>
            <a:ln w="9525">
              <a:noFill/>
            </a:ln>
          </p:spPr>
          <p:txBody>
            <a:bodyPr/>
            <a:p>
              <a:endParaRPr lang="zh-CN" altLang="en-US"/>
            </a:p>
          </p:txBody>
        </p:sp>
        <p:sp>
          <p:nvSpPr>
            <p:cNvPr id="25157" name="Freeform 2520"/>
            <p:cNvSpPr/>
            <p:nvPr/>
          </p:nvSpPr>
          <p:spPr>
            <a:xfrm>
              <a:off x="599190" y="9353433"/>
              <a:ext cx="54925" cy="57540"/>
            </a:xfrm>
            <a:custGeom>
              <a:avLst/>
              <a:gdLst/>
              <a:ahLst/>
              <a:cxnLst>
                <a:cxn ang="0">
                  <a:pos x="54925" y="0"/>
                </a:cxn>
                <a:cxn ang="0">
                  <a:pos x="2034" y="49320"/>
                </a:cxn>
                <a:cxn ang="0">
                  <a:pos x="2034" y="49320"/>
                </a:cxn>
                <a:cxn ang="0">
                  <a:pos x="2034" y="49320"/>
                </a:cxn>
                <a:cxn ang="0">
                  <a:pos x="0" y="49320"/>
                </a:cxn>
                <a:cxn ang="0">
                  <a:pos x="0" y="57540"/>
                </a:cxn>
                <a:cxn ang="0">
                  <a:pos x="2034" y="57540"/>
                </a:cxn>
                <a:cxn ang="0">
                  <a:pos x="54925" y="4110"/>
                </a:cxn>
                <a:cxn ang="0">
                  <a:pos x="54925" y="0"/>
                </a:cxn>
              </a:cxnLst>
              <a:pathLst>
                <a:path w="27" h="28">
                  <a:moveTo>
                    <a:pt x="27" y="0"/>
                  </a:moveTo>
                  <a:cubicBezTo>
                    <a:pt x="26" y="13"/>
                    <a:pt x="15" y="24"/>
                    <a:pt x="1" y="24"/>
                  </a:cubicBezTo>
                  <a:cubicBezTo>
                    <a:pt x="1" y="24"/>
                    <a:pt x="1" y="24"/>
                    <a:pt x="1" y="24"/>
                  </a:cubicBezTo>
                  <a:cubicBezTo>
                    <a:pt x="1" y="24"/>
                    <a:pt x="1" y="24"/>
                    <a:pt x="1" y="24"/>
                  </a:cubicBezTo>
                  <a:cubicBezTo>
                    <a:pt x="1" y="24"/>
                    <a:pt x="1" y="24"/>
                    <a:pt x="0" y="24"/>
                  </a:cubicBezTo>
                  <a:cubicBezTo>
                    <a:pt x="0" y="28"/>
                    <a:pt x="0" y="28"/>
                    <a:pt x="0" y="28"/>
                  </a:cubicBezTo>
                  <a:cubicBezTo>
                    <a:pt x="1" y="28"/>
                    <a:pt x="1" y="28"/>
                    <a:pt x="1" y="28"/>
                  </a:cubicBezTo>
                  <a:cubicBezTo>
                    <a:pt x="15" y="28"/>
                    <a:pt x="27" y="16"/>
                    <a:pt x="27" y="2"/>
                  </a:cubicBezTo>
                  <a:cubicBezTo>
                    <a:pt x="27" y="1"/>
                    <a:pt x="27" y="1"/>
                    <a:pt x="27" y="0"/>
                  </a:cubicBezTo>
                </a:path>
              </a:pathLst>
            </a:custGeom>
            <a:solidFill>
              <a:srgbClr val="4572A0"/>
            </a:solidFill>
            <a:ln w="9525">
              <a:noFill/>
            </a:ln>
          </p:spPr>
          <p:txBody>
            <a:bodyPr/>
            <a:p>
              <a:endParaRPr lang="zh-CN" altLang="en-US"/>
            </a:p>
          </p:txBody>
        </p:sp>
        <p:sp>
          <p:nvSpPr>
            <p:cNvPr id="25158" name="Freeform 2521"/>
            <p:cNvSpPr/>
            <p:nvPr/>
          </p:nvSpPr>
          <p:spPr>
            <a:xfrm>
              <a:off x="600933" y="9353433"/>
              <a:ext cx="53181" cy="57540"/>
            </a:xfrm>
            <a:custGeom>
              <a:avLst/>
              <a:gdLst/>
              <a:ahLst/>
              <a:cxnLst>
                <a:cxn ang="0">
                  <a:pos x="53181" y="0"/>
                </a:cxn>
                <a:cxn ang="0">
                  <a:pos x="53181" y="0"/>
                </a:cxn>
                <a:cxn ang="0">
                  <a:pos x="53181" y="4110"/>
                </a:cxn>
                <a:cxn ang="0">
                  <a:pos x="0" y="57540"/>
                </a:cxn>
                <a:cxn ang="0">
                  <a:pos x="0" y="57540"/>
                </a:cxn>
                <a:cxn ang="0">
                  <a:pos x="53181" y="4110"/>
                </a:cxn>
                <a:cxn ang="0">
                  <a:pos x="53181" y="0"/>
                </a:cxn>
              </a:cxnLst>
              <a:pathLst>
                <a:path w="26" h="28">
                  <a:moveTo>
                    <a:pt x="26" y="0"/>
                  </a:moveTo>
                  <a:cubicBezTo>
                    <a:pt x="26" y="0"/>
                    <a:pt x="26" y="0"/>
                    <a:pt x="26" y="0"/>
                  </a:cubicBezTo>
                  <a:cubicBezTo>
                    <a:pt x="26" y="1"/>
                    <a:pt x="26" y="1"/>
                    <a:pt x="26" y="2"/>
                  </a:cubicBezTo>
                  <a:cubicBezTo>
                    <a:pt x="26" y="16"/>
                    <a:pt x="14" y="28"/>
                    <a:pt x="0" y="28"/>
                  </a:cubicBezTo>
                  <a:cubicBezTo>
                    <a:pt x="0" y="28"/>
                    <a:pt x="0" y="28"/>
                    <a:pt x="0" y="28"/>
                  </a:cubicBezTo>
                  <a:cubicBezTo>
                    <a:pt x="15" y="28"/>
                    <a:pt x="26" y="16"/>
                    <a:pt x="26" y="2"/>
                  </a:cubicBezTo>
                  <a:cubicBezTo>
                    <a:pt x="26" y="1"/>
                    <a:pt x="26" y="0"/>
                    <a:pt x="26" y="0"/>
                  </a:cubicBezTo>
                </a:path>
              </a:pathLst>
            </a:custGeom>
            <a:solidFill>
              <a:srgbClr val="7097D0"/>
            </a:solidFill>
            <a:ln w="9525">
              <a:noFill/>
            </a:ln>
          </p:spPr>
          <p:txBody>
            <a:bodyPr/>
            <a:p>
              <a:endParaRPr lang="zh-CN" altLang="en-US"/>
            </a:p>
          </p:txBody>
        </p:sp>
        <p:sp>
          <p:nvSpPr>
            <p:cNvPr id="25159" name="Freeform 2522"/>
            <p:cNvSpPr/>
            <p:nvPr/>
          </p:nvSpPr>
          <p:spPr>
            <a:xfrm>
              <a:off x="621857" y="9450205"/>
              <a:ext cx="40975" cy="14821"/>
            </a:xfrm>
            <a:custGeom>
              <a:avLst/>
              <a:gdLst/>
              <a:ahLst/>
              <a:cxnLst>
                <a:cxn ang="0">
                  <a:pos x="34828" y="0"/>
                </a:cxn>
                <a:cxn ang="0">
                  <a:pos x="0" y="0"/>
                </a:cxn>
                <a:cxn ang="0">
                  <a:pos x="34828" y="0"/>
                </a:cxn>
                <a:cxn ang="0">
                  <a:pos x="40975" y="6351"/>
                </a:cxn>
                <a:cxn ang="0">
                  <a:pos x="40975" y="12703"/>
                </a:cxn>
                <a:cxn ang="0">
                  <a:pos x="40975" y="14821"/>
                </a:cxn>
                <a:cxn ang="0">
                  <a:pos x="40975" y="6351"/>
                </a:cxn>
                <a:cxn ang="0">
                  <a:pos x="34828" y="0"/>
                </a:cxn>
              </a:cxnLst>
              <a:pathLst>
                <a:path w="20" h="7">
                  <a:moveTo>
                    <a:pt x="17" y="0"/>
                  </a:moveTo>
                  <a:cubicBezTo>
                    <a:pt x="0" y="0"/>
                    <a:pt x="0" y="0"/>
                    <a:pt x="0" y="0"/>
                  </a:cubicBezTo>
                  <a:cubicBezTo>
                    <a:pt x="17" y="0"/>
                    <a:pt x="17" y="0"/>
                    <a:pt x="17" y="0"/>
                  </a:cubicBezTo>
                  <a:cubicBezTo>
                    <a:pt x="19" y="0"/>
                    <a:pt x="20" y="1"/>
                    <a:pt x="20" y="3"/>
                  </a:cubicBezTo>
                  <a:cubicBezTo>
                    <a:pt x="20" y="6"/>
                    <a:pt x="20" y="6"/>
                    <a:pt x="20" y="6"/>
                  </a:cubicBezTo>
                  <a:cubicBezTo>
                    <a:pt x="20" y="6"/>
                    <a:pt x="20" y="6"/>
                    <a:pt x="20" y="7"/>
                  </a:cubicBezTo>
                  <a:cubicBezTo>
                    <a:pt x="20" y="3"/>
                    <a:pt x="20" y="3"/>
                    <a:pt x="20" y="3"/>
                  </a:cubicBezTo>
                  <a:cubicBezTo>
                    <a:pt x="20" y="1"/>
                    <a:pt x="19" y="0"/>
                    <a:pt x="17" y="0"/>
                  </a:cubicBezTo>
                </a:path>
              </a:pathLst>
            </a:custGeom>
            <a:solidFill>
              <a:srgbClr val="373737"/>
            </a:solidFill>
            <a:ln w="9525">
              <a:noFill/>
            </a:ln>
          </p:spPr>
          <p:txBody>
            <a:bodyPr/>
            <a:p>
              <a:endParaRPr lang="zh-CN" altLang="en-US"/>
            </a:p>
          </p:txBody>
        </p:sp>
        <p:sp>
          <p:nvSpPr>
            <p:cNvPr id="25160" name="Freeform 2523"/>
            <p:cNvSpPr/>
            <p:nvPr/>
          </p:nvSpPr>
          <p:spPr>
            <a:xfrm>
              <a:off x="621857" y="9450205"/>
              <a:ext cx="40975" cy="12205"/>
            </a:xfrm>
            <a:custGeom>
              <a:avLst/>
              <a:gdLst/>
              <a:ahLst/>
              <a:cxnLst>
                <a:cxn ang="0">
                  <a:pos x="34828" y="0"/>
                </a:cxn>
                <a:cxn ang="0">
                  <a:pos x="0" y="0"/>
                </a:cxn>
                <a:cxn ang="0">
                  <a:pos x="0" y="8136"/>
                </a:cxn>
                <a:cxn ang="0">
                  <a:pos x="34828" y="8136"/>
                </a:cxn>
                <a:cxn ang="0">
                  <a:pos x="40975" y="12205"/>
                </a:cxn>
                <a:cxn ang="0">
                  <a:pos x="40975" y="6102"/>
                </a:cxn>
                <a:cxn ang="0">
                  <a:pos x="34828" y="0"/>
                </a:cxn>
              </a:cxnLst>
              <a:pathLst>
                <a:path w="20" h="6">
                  <a:moveTo>
                    <a:pt x="17" y="0"/>
                  </a:moveTo>
                  <a:cubicBezTo>
                    <a:pt x="0" y="0"/>
                    <a:pt x="0" y="0"/>
                    <a:pt x="0" y="0"/>
                  </a:cubicBezTo>
                  <a:cubicBezTo>
                    <a:pt x="0" y="4"/>
                    <a:pt x="0" y="4"/>
                    <a:pt x="0" y="4"/>
                  </a:cubicBezTo>
                  <a:cubicBezTo>
                    <a:pt x="17" y="4"/>
                    <a:pt x="17" y="4"/>
                    <a:pt x="17" y="4"/>
                  </a:cubicBezTo>
                  <a:cubicBezTo>
                    <a:pt x="18" y="4"/>
                    <a:pt x="19" y="5"/>
                    <a:pt x="20" y="6"/>
                  </a:cubicBezTo>
                  <a:cubicBezTo>
                    <a:pt x="20" y="3"/>
                    <a:pt x="20" y="3"/>
                    <a:pt x="20" y="3"/>
                  </a:cubicBezTo>
                  <a:cubicBezTo>
                    <a:pt x="20" y="1"/>
                    <a:pt x="19" y="0"/>
                    <a:pt x="17" y="0"/>
                  </a:cubicBezTo>
                </a:path>
              </a:pathLst>
            </a:custGeom>
            <a:solidFill>
              <a:srgbClr val="4572A0"/>
            </a:solidFill>
            <a:ln w="9525">
              <a:noFill/>
            </a:ln>
          </p:spPr>
          <p:txBody>
            <a:bodyPr/>
            <a:p>
              <a:endParaRPr lang="zh-CN" altLang="en-US"/>
            </a:p>
          </p:txBody>
        </p:sp>
        <p:sp>
          <p:nvSpPr>
            <p:cNvPr id="25161" name="Freeform 2524"/>
            <p:cNvSpPr/>
            <p:nvPr/>
          </p:nvSpPr>
          <p:spPr>
            <a:xfrm>
              <a:off x="600933" y="9262764"/>
              <a:ext cx="84566" cy="88926"/>
            </a:xfrm>
            <a:custGeom>
              <a:avLst/>
              <a:gdLst/>
              <a:ahLst/>
              <a:cxnLst>
                <a:cxn ang="0">
                  <a:pos x="0" y="0"/>
                </a:cxn>
                <a:cxn ang="0">
                  <a:pos x="0" y="0"/>
                </a:cxn>
                <a:cxn ang="0">
                  <a:pos x="84566" y="86857"/>
                </a:cxn>
                <a:cxn ang="0">
                  <a:pos x="84566" y="86857"/>
                </a:cxn>
                <a:cxn ang="0">
                  <a:pos x="84566" y="88926"/>
                </a:cxn>
                <a:cxn ang="0">
                  <a:pos x="84566" y="88926"/>
                </a:cxn>
                <a:cxn ang="0">
                  <a:pos x="84566" y="88926"/>
                </a:cxn>
                <a:cxn ang="0">
                  <a:pos x="84566" y="88926"/>
                </a:cxn>
                <a:cxn ang="0">
                  <a:pos x="84566" y="88926"/>
                </a:cxn>
                <a:cxn ang="0">
                  <a:pos x="84566" y="86857"/>
                </a:cxn>
                <a:cxn ang="0">
                  <a:pos x="0" y="0"/>
                </a:cxn>
              </a:cxnLst>
              <a:pathLst>
                <a:path w="41" h="43">
                  <a:moveTo>
                    <a:pt x="0" y="0"/>
                  </a:moveTo>
                  <a:cubicBezTo>
                    <a:pt x="0" y="0"/>
                    <a:pt x="0" y="0"/>
                    <a:pt x="0" y="0"/>
                  </a:cubicBezTo>
                  <a:cubicBezTo>
                    <a:pt x="23" y="0"/>
                    <a:pt x="41" y="19"/>
                    <a:pt x="41"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2"/>
                    <a:pt x="41" y="42"/>
                  </a:cubicBezTo>
                  <a:cubicBezTo>
                    <a:pt x="41" y="19"/>
                    <a:pt x="23" y="0"/>
                    <a:pt x="0" y="0"/>
                  </a:cubicBezTo>
                </a:path>
              </a:pathLst>
            </a:custGeom>
            <a:solidFill>
              <a:srgbClr val="373737"/>
            </a:solidFill>
            <a:ln w="9525">
              <a:noFill/>
            </a:ln>
          </p:spPr>
          <p:txBody>
            <a:bodyPr/>
            <a:p>
              <a:endParaRPr lang="zh-CN" altLang="en-US"/>
            </a:p>
          </p:txBody>
        </p:sp>
        <p:sp>
          <p:nvSpPr>
            <p:cNvPr id="25162" name="Freeform 2525"/>
            <p:cNvSpPr/>
            <p:nvPr/>
          </p:nvSpPr>
          <p:spPr>
            <a:xfrm>
              <a:off x="599190" y="9262764"/>
              <a:ext cx="86310" cy="86310"/>
            </a:xfrm>
            <a:custGeom>
              <a:avLst/>
              <a:gdLst/>
              <a:ahLst/>
              <a:cxnLst>
                <a:cxn ang="0">
                  <a:pos x="2055" y="0"/>
                </a:cxn>
                <a:cxn ang="0">
                  <a:pos x="0" y="0"/>
                </a:cxn>
                <a:cxn ang="0">
                  <a:pos x="0" y="8220"/>
                </a:cxn>
                <a:cxn ang="0">
                  <a:pos x="2055" y="8220"/>
                </a:cxn>
                <a:cxn ang="0">
                  <a:pos x="2055" y="8220"/>
                </a:cxn>
                <a:cxn ang="0">
                  <a:pos x="2055" y="8220"/>
                </a:cxn>
                <a:cxn ang="0">
                  <a:pos x="86310" y="86310"/>
                </a:cxn>
                <a:cxn ang="0">
                  <a:pos x="86310" y="86310"/>
                </a:cxn>
                <a:cxn ang="0">
                  <a:pos x="2055" y="0"/>
                </a:cxn>
              </a:cxnLst>
              <a:pathLst>
                <a:path w="42" h="42">
                  <a:moveTo>
                    <a:pt x="1" y="0"/>
                  </a:moveTo>
                  <a:cubicBezTo>
                    <a:pt x="0" y="0"/>
                    <a:pt x="0" y="0"/>
                    <a:pt x="0" y="0"/>
                  </a:cubicBezTo>
                  <a:cubicBezTo>
                    <a:pt x="0" y="4"/>
                    <a:pt x="0" y="4"/>
                    <a:pt x="0" y="4"/>
                  </a:cubicBezTo>
                  <a:cubicBezTo>
                    <a:pt x="1" y="4"/>
                    <a:pt x="1" y="4"/>
                    <a:pt x="1" y="4"/>
                  </a:cubicBezTo>
                  <a:cubicBezTo>
                    <a:pt x="1" y="4"/>
                    <a:pt x="1" y="4"/>
                    <a:pt x="1" y="4"/>
                  </a:cubicBezTo>
                  <a:cubicBezTo>
                    <a:pt x="1" y="4"/>
                    <a:pt x="1" y="4"/>
                    <a:pt x="1" y="4"/>
                  </a:cubicBezTo>
                  <a:cubicBezTo>
                    <a:pt x="23" y="4"/>
                    <a:pt x="41" y="21"/>
                    <a:pt x="42" y="42"/>
                  </a:cubicBezTo>
                  <a:cubicBezTo>
                    <a:pt x="42" y="42"/>
                    <a:pt x="42" y="42"/>
                    <a:pt x="42" y="42"/>
                  </a:cubicBezTo>
                  <a:cubicBezTo>
                    <a:pt x="42" y="19"/>
                    <a:pt x="24" y="0"/>
                    <a:pt x="1" y="0"/>
                  </a:cubicBezTo>
                </a:path>
              </a:pathLst>
            </a:custGeom>
            <a:solidFill>
              <a:srgbClr val="4572A0"/>
            </a:solidFill>
            <a:ln w="9525">
              <a:noFill/>
            </a:ln>
          </p:spPr>
          <p:txBody>
            <a:bodyPr/>
            <a:p>
              <a:endParaRPr lang="zh-CN" altLang="en-US"/>
            </a:p>
          </p:txBody>
        </p:sp>
        <p:sp>
          <p:nvSpPr>
            <p:cNvPr id="25163" name="Freeform 2526"/>
            <p:cNvSpPr/>
            <p:nvPr/>
          </p:nvSpPr>
          <p:spPr>
            <a:xfrm>
              <a:off x="599190" y="9271482"/>
              <a:ext cx="1744" cy="0"/>
            </a:xfrm>
            <a:custGeom>
              <a:avLst/>
              <a:gdLst/>
              <a:ahLst/>
              <a:cxnLst>
                <a:cxn ang="0">
                  <a:pos x="1744" y="0"/>
                </a:cxn>
                <a:cxn ang="0">
                  <a:pos x="0" y="0"/>
                </a:cxn>
                <a:cxn ang="0">
                  <a:pos x="0" y="0"/>
                </a:cxn>
                <a:cxn ang="0">
                  <a:pos x="1744" y="0"/>
                </a:cxn>
                <a:cxn ang="0">
                  <a:pos x="1744" y="0"/>
                </a:cxn>
              </a:cxnLst>
              <a:pathLst>
                <a:path w="1" h="1">
                  <a:moveTo>
                    <a:pt x="1" y="0"/>
                  </a:moveTo>
                  <a:cubicBezTo>
                    <a:pt x="1" y="0"/>
                    <a:pt x="1" y="0"/>
                    <a:pt x="0" y="0"/>
                  </a:cubicBezTo>
                  <a:cubicBezTo>
                    <a:pt x="0" y="0"/>
                    <a:pt x="0" y="0"/>
                    <a:pt x="0" y="0"/>
                  </a:cubicBezTo>
                  <a:cubicBezTo>
                    <a:pt x="1" y="0"/>
                    <a:pt x="1" y="0"/>
                    <a:pt x="1" y="0"/>
                  </a:cubicBezTo>
                  <a:cubicBezTo>
                    <a:pt x="1" y="0"/>
                    <a:pt x="1" y="0"/>
                    <a:pt x="1" y="0"/>
                  </a:cubicBezTo>
                </a:path>
              </a:pathLst>
            </a:custGeom>
            <a:solidFill>
              <a:srgbClr val="7097D0"/>
            </a:solidFill>
            <a:ln w="9525">
              <a:noFill/>
            </a:ln>
          </p:spPr>
          <p:txBody>
            <a:bodyPr/>
            <a:p>
              <a:endParaRPr lang="zh-CN" altLang="en-US"/>
            </a:p>
          </p:txBody>
        </p:sp>
        <p:sp>
          <p:nvSpPr>
            <p:cNvPr id="25164" name="Freeform 2527"/>
            <p:cNvSpPr/>
            <p:nvPr/>
          </p:nvSpPr>
          <p:spPr>
            <a:xfrm>
              <a:off x="599190" y="9301995"/>
              <a:ext cx="1744" cy="0"/>
            </a:xfrm>
            <a:custGeom>
              <a:avLst/>
              <a:gdLst/>
              <a:ahLst/>
              <a:cxnLst>
                <a:cxn ang="0">
                  <a:pos x="1744" y="0"/>
                </a:cxn>
                <a:cxn ang="0">
                  <a:pos x="0" y="0"/>
                </a:cxn>
                <a:cxn ang="0">
                  <a:pos x="0" y="0"/>
                </a:cxn>
                <a:cxn ang="0">
                  <a:pos x="1744" y="0"/>
                </a:cxn>
                <a:cxn ang="0">
                  <a:pos x="1744" y="0"/>
                </a:cxn>
              </a:cxnLst>
              <a:pathLst>
                <a:path w="1" h="1">
                  <a:moveTo>
                    <a:pt x="1" y="0"/>
                  </a:moveTo>
                  <a:cubicBezTo>
                    <a:pt x="1" y="0"/>
                    <a:pt x="1" y="0"/>
                    <a:pt x="0" y="0"/>
                  </a:cubicBezTo>
                  <a:cubicBezTo>
                    <a:pt x="0" y="0"/>
                    <a:pt x="0" y="0"/>
                    <a:pt x="0" y="0"/>
                  </a:cubicBezTo>
                  <a:cubicBezTo>
                    <a:pt x="1" y="0"/>
                    <a:pt x="1" y="0"/>
                    <a:pt x="1" y="0"/>
                  </a:cubicBezTo>
                  <a:cubicBezTo>
                    <a:pt x="1" y="0"/>
                    <a:pt x="1" y="0"/>
                    <a:pt x="1" y="0"/>
                  </a:cubicBezTo>
                </a:path>
              </a:pathLst>
            </a:custGeom>
            <a:solidFill>
              <a:srgbClr val="373737"/>
            </a:solidFill>
            <a:ln w="9525">
              <a:noFill/>
            </a:ln>
          </p:spPr>
          <p:txBody>
            <a:bodyPr/>
            <a:p>
              <a:endParaRPr lang="zh-CN" altLang="en-US"/>
            </a:p>
          </p:txBody>
        </p:sp>
        <p:sp>
          <p:nvSpPr>
            <p:cNvPr id="25165" name="Freeform 2528"/>
            <p:cNvSpPr/>
            <p:nvPr/>
          </p:nvSpPr>
          <p:spPr>
            <a:xfrm>
              <a:off x="599190" y="9295893"/>
              <a:ext cx="54925" cy="57540"/>
            </a:xfrm>
            <a:custGeom>
              <a:avLst/>
              <a:gdLst/>
              <a:ahLst/>
              <a:cxnLst>
                <a:cxn ang="0">
                  <a:pos x="2034" y="0"/>
                </a:cxn>
                <a:cxn ang="0">
                  <a:pos x="0" y="0"/>
                </a:cxn>
                <a:cxn ang="0">
                  <a:pos x="0" y="6165"/>
                </a:cxn>
                <a:cxn ang="0">
                  <a:pos x="2034" y="6165"/>
                </a:cxn>
                <a:cxn ang="0">
                  <a:pos x="2034" y="6165"/>
                </a:cxn>
                <a:cxn ang="0">
                  <a:pos x="2034" y="6165"/>
                </a:cxn>
                <a:cxn ang="0">
                  <a:pos x="54925" y="57540"/>
                </a:cxn>
                <a:cxn ang="0">
                  <a:pos x="54925" y="57540"/>
                </a:cxn>
                <a:cxn ang="0">
                  <a:pos x="54925" y="57540"/>
                </a:cxn>
                <a:cxn ang="0">
                  <a:pos x="54925" y="53430"/>
                </a:cxn>
                <a:cxn ang="0">
                  <a:pos x="2034" y="0"/>
                </a:cxn>
              </a:cxnLst>
              <a:pathLst>
                <a:path w="27" h="28">
                  <a:moveTo>
                    <a:pt x="1" y="0"/>
                  </a:moveTo>
                  <a:cubicBezTo>
                    <a:pt x="0" y="0"/>
                    <a:pt x="0" y="0"/>
                    <a:pt x="0" y="0"/>
                  </a:cubicBezTo>
                  <a:cubicBezTo>
                    <a:pt x="0" y="3"/>
                    <a:pt x="0" y="3"/>
                    <a:pt x="0" y="3"/>
                  </a:cubicBezTo>
                  <a:cubicBezTo>
                    <a:pt x="1" y="3"/>
                    <a:pt x="1" y="3"/>
                    <a:pt x="1" y="3"/>
                  </a:cubicBezTo>
                  <a:cubicBezTo>
                    <a:pt x="1" y="3"/>
                    <a:pt x="1" y="3"/>
                    <a:pt x="1" y="3"/>
                  </a:cubicBezTo>
                  <a:cubicBezTo>
                    <a:pt x="1" y="3"/>
                    <a:pt x="1" y="3"/>
                    <a:pt x="1" y="3"/>
                  </a:cubicBezTo>
                  <a:cubicBezTo>
                    <a:pt x="15" y="3"/>
                    <a:pt x="26" y="14"/>
                    <a:pt x="27" y="28"/>
                  </a:cubicBezTo>
                  <a:cubicBezTo>
                    <a:pt x="27" y="28"/>
                    <a:pt x="27" y="28"/>
                    <a:pt x="27" y="28"/>
                  </a:cubicBezTo>
                  <a:cubicBezTo>
                    <a:pt x="27" y="28"/>
                    <a:pt x="27" y="28"/>
                    <a:pt x="27" y="28"/>
                  </a:cubicBezTo>
                  <a:cubicBezTo>
                    <a:pt x="27" y="27"/>
                    <a:pt x="27" y="26"/>
                    <a:pt x="27" y="26"/>
                  </a:cubicBezTo>
                  <a:cubicBezTo>
                    <a:pt x="27" y="11"/>
                    <a:pt x="16" y="0"/>
                    <a:pt x="1" y="0"/>
                  </a:cubicBezTo>
                </a:path>
              </a:pathLst>
            </a:custGeom>
            <a:solidFill>
              <a:srgbClr val="7097D0"/>
            </a:solidFill>
            <a:ln w="9525">
              <a:noFill/>
            </a:ln>
          </p:spPr>
          <p:txBody>
            <a:bodyPr/>
            <a:p>
              <a:endParaRPr lang="zh-CN" altLang="en-US"/>
            </a:p>
          </p:txBody>
        </p:sp>
        <p:sp>
          <p:nvSpPr>
            <p:cNvPr id="25166" name="Freeform 2529"/>
            <p:cNvSpPr/>
            <p:nvPr/>
          </p:nvSpPr>
          <p:spPr>
            <a:xfrm>
              <a:off x="621857" y="9351689"/>
              <a:ext cx="63643" cy="88054"/>
            </a:xfrm>
            <a:custGeom>
              <a:avLst/>
              <a:gdLst/>
              <a:ahLst/>
              <a:cxnLst>
                <a:cxn ang="0">
                  <a:pos x="63643" y="0"/>
                </a:cxn>
                <a:cxn ang="0">
                  <a:pos x="63643" y="0"/>
                </a:cxn>
                <a:cxn ang="0">
                  <a:pos x="63643" y="0"/>
                </a:cxn>
                <a:cxn ang="0">
                  <a:pos x="63643" y="2047"/>
                </a:cxn>
                <a:cxn ang="0">
                  <a:pos x="63643" y="6143"/>
                </a:cxn>
                <a:cxn ang="0">
                  <a:pos x="0" y="88054"/>
                </a:cxn>
                <a:cxn ang="0">
                  <a:pos x="0" y="88054"/>
                </a:cxn>
                <a:cxn ang="0">
                  <a:pos x="63643" y="6143"/>
                </a:cxn>
                <a:cxn ang="0">
                  <a:pos x="63643" y="0"/>
                </a:cxn>
              </a:cxnLst>
              <a:pathLst>
                <a:path w="31" h="43">
                  <a:moveTo>
                    <a:pt x="31" y="0"/>
                  </a:moveTo>
                  <a:cubicBezTo>
                    <a:pt x="31" y="0"/>
                    <a:pt x="31" y="0"/>
                    <a:pt x="31" y="0"/>
                  </a:cubicBezTo>
                  <a:cubicBezTo>
                    <a:pt x="31" y="0"/>
                    <a:pt x="31" y="0"/>
                    <a:pt x="31" y="0"/>
                  </a:cubicBezTo>
                  <a:cubicBezTo>
                    <a:pt x="31" y="1"/>
                    <a:pt x="31" y="1"/>
                    <a:pt x="31" y="1"/>
                  </a:cubicBezTo>
                  <a:cubicBezTo>
                    <a:pt x="31" y="2"/>
                    <a:pt x="31" y="2"/>
                    <a:pt x="31" y="3"/>
                  </a:cubicBezTo>
                  <a:cubicBezTo>
                    <a:pt x="31" y="22"/>
                    <a:pt x="18" y="38"/>
                    <a:pt x="0" y="43"/>
                  </a:cubicBezTo>
                  <a:cubicBezTo>
                    <a:pt x="0" y="43"/>
                    <a:pt x="0" y="43"/>
                    <a:pt x="0" y="43"/>
                  </a:cubicBezTo>
                  <a:cubicBezTo>
                    <a:pt x="18" y="38"/>
                    <a:pt x="31" y="22"/>
                    <a:pt x="31" y="3"/>
                  </a:cubicBezTo>
                  <a:cubicBezTo>
                    <a:pt x="31" y="2"/>
                    <a:pt x="31" y="1"/>
                    <a:pt x="31" y="0"/>
                  </a:cubicBezTo>
                </a:path>
              </a:pathLst>
            </a:custGeom>
            <a:solidFill>
              <a:srgbClr val="373737"/>
            </a:solidFill>
            <a:ln w="9525">
              <a:noFill/>
            </a:ln>
          </p:spPr>
          <p:txBody>
            <a:bodyPr/>
            <a:p>
              <a:endParaRPr lang="zh-CN" altLang="en-US"/>
            </a:p>
          </p:txBody>
        </p:sp>
        <p:sp>
          <p:nvSpPr>
            <p:cNvPr id="25167" name="Freeform 2530"/>
            <p:cNvSpPr/>
            <p:nvPr/>
          </p:nvSpPr>
          <p:spPr>
            <a:xfrm>
              <a:off x="621857" y="9353433"/>
              <a:ext cx="63643" cy="86310"/>
            </a:xfrm>
            <a:custGeom>
              <a:avLst/>
              <a:gdLst/>
              <a:ahLst/>
              <a:cxnLst>
                <a:cxn ang="0">
                  <a:pos x="63643" y="0"/>
                </a:cxn>
                <a:cxn ang="0">
                  <a:pos x="0" y="78090"/>
                </a:cxn>
                <a:cxn ang="0">
                  <a:pos x="0" y="86310"/>
                </a:cxn>
                <a:cxn ang="0">
                  <a:pos x="63643" y="4110"/>
                </a:cxn>
                <a:cxn ang="0">
                  <a:pos x="63643" y="0"/>
                </a:cxn>
              </a:cxnLst>
              <a:pathLst>
                <a:path w="31" h="42">
                  <a:moveTo>
                    <a:pt x="31" y="0"/>
                  </a:moveTo>
                  <a:cubicBezTo>
                    <a:pt x="30" y="18"/>
                    <a:pt x="17" y="34"/>
                    <a:pt x="0" y="38"/>
                  </a:cubicBezTo>
                  <a:cubicBezTo>
                    <a:pt x="0" y="42"/>
                    <a:pt x="0" y="42"/>
                    <a:pt x="0" y="42"/>
                  </a:cubicBezTo>
                  <a:cubicBezTo>
                    <a:pt x="18" y="37"/>
                    <a:pt x="31" y="21"/>
                    <a:pt x="31" y="2"/>
                  </a:cubicBezTo>
                  <a:cubicBezTo>
                    <a:pt x="31" y="1"/>
                    <a:pt x="31" y="1"/>
                    <a:pt x="31" y="0"/>
                  </a:cubicBezTo>
                </a:path>
              </a:pathLst>
            </a:custGeom>
            <a:solidFill>
              <a:srgbClr val="7097D0"/>
            </a:solidFill>
            <a:ln w="9525">
              <a:noFill/>
            </a:ln>
          </p:spPr>
          <p:txBody>
            <a:bodyPr/>
            <a:p>
              <a:endParaRPr lang="zh-CN" altLang="en-US"/>
            </a:p>
          </p:txBody>
        </p:sp>
        <p:sp>
          <p:nvSpPr>
            <p:cNvPr id="25168" name="Freeform 2531"/>
            <p:cNvSpPr/>
            <p:nvPr/>
          </p:nvSpPr>
          <p:spPr>
            <a:xfrm>
              <a:off x="615754" y="9526925"/>
              <a:ext cx="6103" cy="12205"/>
            </a:xfrm>
            <a:custGeom>
              <a:avLst/>
              <a:gdLst/>
              <a:ahLst/>
              <a:cxnLst>
                <a:cxn ang="0">
                  <a:pos x="6103" y="0"/>
                </a:cxn>
                <a:cxn ang="0">
                  <a:pos x="6103" y="0"/>
                </a:cxn>
                <a:cxn ang="0">
                  <a:pos x="6103" y="6102"/>
                </a:cxn>
                <a:cxn ang="0">
                  <a:pos x="0" y="12205"/>
                </a:cxn>
                <a:cxn ang="0">
                  <a:pos x="0" y="12205"/>
                </a:cxn>
                <a:cxn ang="0">
                  <a:pos x="6103" y="6102"/>
                </a:cxn>
                <a:cxn ang="0">
                  <a:pos x="6103" y="0"/>
                </a:cxn>
              </a:cxnLst>
              <a:pathLst>
                <a:path w="3" h="6">
                  <a:moveTo>
                    <a:pt x="3" y="0"/>
                  </a:moveTo>
                  <a:cubicBezTo>
                    <a:pt x="3" y="0"/>
                    <a:pt x="3" y="0"/>
                    <a:pt x="3" y="0"/>
                  </a:cubicBezTo>
                  <a:cubicBezTo>
                    <a:pt x="3" y="3"/>
                    <a:pt x="3" y="3"/>
                    <a:pt x="3" y="3"/>
                  </a:cubicBezTo>
                  <a:cubicBezTo>
                    <a:pt x="3" y="5"/>
                    <a:pt x="1" y="6"/>
                    <a:pt x="0" y="6"/>
                  </a:cubicBezTo>
                  <a:cubicBezTo>
                    <a:pt x="0" y="6"/>
                    <a:pt x="0" y="6"/>
                    <a:pt x="0" y="6"/>
                  </a:cubicBezTo>
                  <a:cubicBezTo>
                    <a:pt x="1" y="6"/>
                    <a:pt x="3" y="5"/>
                    <a:pt x="3" y="3"/>
                  </a:cubicBezTo>
                  <a:cubicBezTo>
                    <a:pt x="3" y="0"/>
                    <a:pt x="3" y="0"/>
                    <a:pt x="3" y="0"/>
                  </a:cubicBezTo>
                </a:path>
              </a:pathLst>
            </a:custGeom>
            <a:solidFill>
              <a:srgbClr val="373737"/>
            </a:solidFill>
            <a:ln w="9525">
              <a:noFill/>
            </a:ln>
          </p:spPr>
          <p:txBody>
            <a:bodyPr/>
            <a:p>
              <a:endParaRPr lang="zh-CN" altLang="en-US"/>
            </a:p>
          </p:txBody>
        </p:sp>
        <p:sp>
          <p:nvSpPr>
            <p:cNvPr id="25169" name="Freeform 2532"/>
            <p:cNvSpPr/>
            <p:nvPr/>
          </p:nvSpPr>
          <p:spPr>
            <a:xfrm>
              <a:off x="599190" y="9526925"/>
              <a:ext cx="22667" cy="12205"/>
            </a:xfrm>
            <a:custGeom>
              <a:avLst/>
              <a:gdLst/>
              <a:ahLst/>
              <a:cxnLst>
                <a:cxn ang="0">
                  <a:pos x="22667" y="0"/>
                </a:cxn>
                <a:cxn ang="0">
                  <a:pos x="16485" y="4068"/>
                </a:cxn>
                <a:cxn ang="0">
                  <a:pos x="0" y="4068"/>
                </a:cxn>
                <a:cxn ang="0">
                  <a:pos x="0" y="12205"/>
                </a:cxn>
                <a:cxn ang="0">
                  <a:pos x="16485" y="12205"/>
                </a:cxn>
                <a:cxn ang="0">
                  <a:pos x="22667" y="6102"/>
                </a:cxn>
                <a:cxn ang="0">
                  <a:pos x="22667" y="0"/>
                </a:cxn>
              </a:cxnLst>
              <a:pathLst>
                <a:path w="11" h="6">
                  <a:moveTo>
                    <a:pt x="11" y="0"/>
                  </a:moveTo>
                  <a:cubicBezTo>
                    <a:pt x="10" y="1"/>
                    <a:pt x="9" y="2"/>
                    <a:pt x="8" y="2"/>
                  </a:cubicBezTo>
                  <a:cubicBezTo>
                    <a:pt x="0" y="2"/>
                    <a:pt x="0" y="2"/>
                    <a:pt x="0" y="2"/>
                  </a:cubicBezTo>
                  <a:cubicBezTo>
                    <a:pt x="0" y="6"/>
                    <a:pt x="0" y="6"/>
                    <a:pt x="0" y="6"/>
                  </a:cubicBezTo>
                  <a:cubicBezTo>
                    <a:pt x="8" y="6"/>
                    <a:pt x="8" y="6"/>
                    <a:pt x="8" y="6"/>
                  </a:cubicBezTo>
                  <a:cubicBezTo>
                    <a:pt x="9" y="6"/>
                    <a:pt x="11" y="5"/>
                    <a:pt x="11" y="3"/>
                  </a:cubicBezTo>
                  <a:cubicBezTo>
                    <a:pt x="11" y="0"/>
                    <a:pt x="11" y="0"/>
                    <a:pt x="11" y="0"/>
                  </a:cubicBezTo>
                </a:path>
              </a:pathLst>
            </a:custGeom>
            <a:solidFill>
              <a:srgbClr val="7097D0"/>
            </a:solidFill>
            <a:ln w="9525">
              <a:noFill/>
            </a:ln>
          </p:spPr>
          <p:txBody>
            <a:bodyPr/>
            <a:p>
              <a:endParaRPr lang="zh-CN" altLang="en-US"/>
            </a:p>
          </p:txBody>
        </p:sp>
        <p:sp>
          <p:nvSpPr>
            <p:cNvPr id="25170" name="Freeform 2533"/>
            <p:cNvSpPr/>
            <p:nvPr/>
          </p:nvSpPr>
          <p:spPr>
            <a:xfrm>
              <a:off x="656730" y="9483334"/>
              <a:ext cx="6103" cy="14821"/>
            </a:xfrm>
            <a:custGeom>
              <a:avLst/>
              <a:gdLst/>
              <a:ahLst/>
              <a:cxnLst>
                <a:cxn ang="0">
                  <a:pos x="6103" y="0"/>
                </a:cxn>
                <a:cxn ang="0">
                  <a:pos x="6103" y="2117"/>
                </a:cxn>
                <a:cxn ang="0">
                  <a:pos x="6103" y="8469"/>
                </a:cxn>
                <a:cxn ang="0">
                  <a:pos x="0" y="14821"/>
                </a:cxn>
                <a:cxn ang="0">
                  <a:pos x="0" y="14821"/>
                </a:cxn>
                <a:cxn ang="0">
                  <a:pos x="6103" y="8469"/>
                </a:cxn>
                <a:cxn ang="0">
                  <a:pos x="6103" y="0"/>
                </a:cxn>
              </a:cxnLst>
              <a:pathLst>
                <a:path w="3" h="7">
                  <a:moveTo>
                    <a:pt x="3" y="0"/>
                  </a:moveTo>
                  <a:cubicBezTo>
                    <a:pt x="3" y="1"/>
                    <a:pt x="3" y="1"/>
                    <a:pt x="3" y="1"/>
                  </a:cubicBezTo>
                  <a:cubicBezTo>
                    <a:pt x="3" y="4"/>
                    <a:pt x="3" y="4"/>
                    <a:pt x="3" y="4"/>
                  </a:cubicBezTo>
                  <a:cubicBezTo>
                    <a:pt x="3" y="6"/>
                    <a:pt x="2" y="7"/>
                    <a:pt x="0" y="7"/>
                  </a:cubicBezTo>
                  <a:cubicBezTo>
                    <a:pt x="0" y="7"/>
                    <a:pt x="0" y="7"/>
                    <a:pt x="0" y="7"/>
                  </a:cubicBezTo>
                  <a:cubicBezTo>
                    <a:pt x="2" y="7"/>
                    <a:pt x="3" y="6"/>
                    <a:pt x="3" y="4"/>
                  </a:cubicBezTo>
                  <a:cubicBezTo>
                    <a:pt x="3" y="0"/>
                    <a:pt x="3" y="0"/>
                    <a:pt x="3" y="0"/>
                  </a:cubicBezTo>
                </a:path>
              </a:pathLst>
            </a:custGeom>
            <a:solidFill>
              <a:srgbClr val="373737"/>
            </a:solidFill>
            <a:ln w="9525">
              <a:noFill/>
            </a:ln>
          </p:spPr>
          <p:txBody>
            <a:bodyPr/>
            <a:p>
              <a:endParaRPr lang="zh-CN" altLang="en-US"/>
            </a:p>
          </p:txBody>
        </p:sp>
        <p:sp>
          <p:nvSpPr>
            <p:cNvPr id="25171" name="Freeform 2534"/>
            <p:cNvSpPr/>
            <p:nvPr/>
          </p:nvSpPr>
          <p:spPr>
            <a:xfrm>
              <a:off x="621857" y="9485078"/>
              <a:ext cx="40975" cy="13077"/>
            </a:xfrm>
            <a:custGeom>
              <a:avLst/>
              <a:gdLst/>
              <a:ahLst/>
              <a:cxnLst>
                <a:cxn ang="0">
                  <a:pos x="40975" y="0"/>
                </a:cxn>
                <a:cxn ang="0">
                  <a:pos x="34828" y="4359"/>
                </a:cxn>
                <a:cxn ang="0">
                  <a:pos x="0" y="4359"/>
                </a:cxn>
                <a:cxn ang="0">
                  <a:pos x="0" y="13077"/>
                </a:cxn>
                <a:cxn ang="0">
                  <a:pos x="34828" y="13077"/>
                </a:cxn>
                <a:cxn ang="0">
                  <a:pos x="40975" y="6538"/>
                </a:cxn>
                <a:cxn ang="0">
                  <a:pos x="40975" y="0"/>
                </a:cxn>
              </a:cxnLst>
              <a:pathLst>
                <a:path w="20" h="6">
                  <a:moveTo>
                    <a:pt x="20" y="0"/>
                  </a:moveTo>
                  <a:cubicBezTo>
                    <a:pt x="19" y="1"/>
                    <a:pt x="18" y="2"/>
                    <a:pt x="17" y="2"/>
                  </a:cubicBezTo>
                  <a:cubicBezTo>
                    <a:pt x="0" y="2"/>
                    <a:pt x="0" y="2"/>
                    <a:pt x="0" y="2"/>
                  </a:cubicBezTo>
                  <a:cubicBezTo>
                    <a:pt x="0" y="6"/>
                    <a:pt x="0" y="6"/>
                    <a:pt x="0" y="6"/>
                  </a:cubicBezTo>
                  <a:cubicBezTo>
                    <a:pt x="17" y="6"/>
                    <a:pt x="17" y="6"/>
                    <a:pt x="17" y="6"/>
                  </a:cubicBezTo>
                  <a:cubicBezTo>
                    <a:pt x="19" y="6"/>
                    <a:pt x="20" y="5"/>
                    <a:pt x="20" y="3"/>
                  </a:cubicBezTo>
                  <a:cubicBezTo>
                    <a:pt x="20" y="0"/>
                    <a:pt x="20" y="0"/>
                    <a:pt x="20" y="0"/>
                  </a:cubicBezTo>
                </a:path>
              </a:pathLst>
            </a:custGeom>
            <a:solidFill>
              <a:srgbClr val="7097D0"/>
            </a:solidFill>
            <a:ln w="9525">
              <a:noFill/>
            </a:ln>
          </p:spPr>
          <p:txBody>
            <a:bodyPr/>
            <a:p>
              <a:endParaRPr lang="zh-CN" altLang="en-US"/>
            </a:p>
          </p:txBody>
        </p:sp>
        <p:sp>
          <p:nvSpPr>
            <p:cNvPr id="25172" name="Freeform 2535"/>
            <p:cNvSpPr>
              <a:spLocks noEditPoints="1"/>
            </p:cNvSpPr>
            <p:nvPr/>
          </p:nvSpPr>
          <p:spPr>
            <a:xfrm>
              <a:off x="621857" y="9349074"/>
              <a:ext cx="63643" cy="177851"/>
            </a:xfrm>
            <a:custGeom>
              <a:avLst/>
              <a:gdLst/>
              <a:ahLst/>
              <a:cxnLst>
                <a:cxn ang="0">
                  <a:pos x="0" y="148898"/>
                </a:cxn>
                <a:cxn ang="0">
                  <a:pos x="0" y="148898"/>
                </a:cxn>
                <a:cxn ang="0">
                  <a:pos x="0" y="177851"/>
                </a:cxn>
                <a:cxn ang="0">
                  <a:pos x="0" y="177851"/>
                </a:cxn>
                <a:cxn ang="0">
                  <a:pos x="0" y="148898"/>
                </a:cxn>
                <a:cxn ang="0">
                  <a:pos x="41060" y="113741"/>
                </a:cxn>
                <a:cxn ang="0">
                  <a:pos x="41060" y="115809"/>
                </a:cxn>
                <a:cxn ang="0">
                  <a:pos x="41060" y="115809"/>
                </a:cxn>
                <a:cxn ang="0">
                  <a:pos x="41060" y="136490"/>
                </a:cxn>
                <a:cxn ang="0">
                  <a:pos x="41060" y="134422"/>
                </a:cxn>
                <a:cxn ang="0">
                  <a:pos x="41060" y="115809"/>
                </a:cxn>
                <a:cxn ang="0">
                  <a:pos x="41060" y="115809"/>
                </a:cxn>
                <a:cxn ang="0">
                  <a:pos x="41060" y="113741"/>
                </a:cxn>
                <a:cxn ang="0">
                  <a:pos x="0" y="90993"/>
                </a:cxn>
                <a:cxn ang="0">
                  <a:pos x="0" y="90993"/>
                </a:cxn>
                <a:cxn ang="0">
                  <a:pos x="0" y="101333"/>
                </a:cxn>
                <a:cxn ang="0">
                  <a:pos x="0" y="101333"/>
                </a:cxn>
                <a:cxn ang="0">
                  <a:pos x="0" y="90993"/>
                </a:cxn>
                <a:cxn ang="0">
                  <a:pos x="0" y="90993"/>
                </a:cxn>
                <a:cxn ang="0">
                  <a:pos x="0" y="90993"/>
                </a:cxn>
                <a:cxn ang="0">
                  <a:pos x="63643" y="0"/>
                </a:cxn>
                <a:cxn ang="0">
                  <a:pos x="63643" y="4136"/>
                </a:cxn>
                <a:cxn ang="0">
                  <a:pos x="63643" y="4136"/>
                </a:cxn>
                <a:cxn ang="0">
                  <a:pos x="63643" y="2068"/>
                </a:cxn>
                <a:cxn ang="0">
                  <a:pos x="63643" y="0"/>
                </a:cxn>
              </a:cxnLst>
              <a:pathLst>
                <a:path w="31" h="86">
                  <a:moveTo>
                    <a:pt x="0" y="72"/>
                  </a:moveTo>
                  <a:cubicBezTo>
                    <a:pt x="0" y="72"/>
                    <a:pt x="0" y="72"/>
                    <a:pt x="0" y="72"/>
                  </a:cubicBezTo>
                  <a:cubicBezTo>
                    <a:pt x="0" y="86"/>
                    <a:pt x="0" y="86"/>
                    <a:pt x="0" y="86"/>
                  </a:cubicBezTo>
                  <a:cubicBezTo>
                    <a:pt x="0" y="86"/>
                    <a:pt x="0" y="86"/>
                    <a:pt x="0" y="86"/>
                  </a:cubicBezTo>
                  <a:cubicBezTo>
                    <a:pt x="0" y="72"/>
                    <a:pt x="0" y="72"/>
                    <a:pt x="0" y="72"/>
                  </a:cubicBezTo>
                  <a:moveTo>
                    <a:pt x="20" y="55"/>
                  </a:moveTo>
                  <a:cubicBezTo>
                    <a:pt x="20" y="56"/>
                    <a:pt x="20" y="56"/>
                    <a:pt x="20" y="56"/>
                  </a:cubicBezTo>
                  <a:cubicBezTo>
                    <a:pt x="20" y="56"/>
                    <a:pt x="20" y="56"/>
                    <a:pt x="20" y="56"/>
                  </a:cubicBezTo>
                  <a:cubicBezTo>
                    <a:pt x="20" y="66"/>
                    <a:pt x="20" y="66"/>
                    <a:pt x="20" y="66"/>
                  </a:cubicBezTo>
                  <a:cubicBezTo>
                    <a:pt x="20" y="66"/>
                    <a:pt x="20" y="66"/>
                    <a:pt x="20" y="65"/>
                  </a:cubicBezTo>
                  <a:cubicBezTo>
                    <a:pt x="20" y="56"/>
                    <a:pt x="20" y="56"/>
                    <a:pt x="20" y="56"/>
                  </a:cubicBezTo>
                  <a:cubicBezTo>
                    <a:pt x="20" y="56"/>
                    <a:pt x="20" y="56"/>
                    <a:pt x="20" y="56"/>
                  </a:cubicBezTo>
                  <a:cubicBezTo>
                    <a:pt x="20" y="55"/>
                    <a:pt x="20" y="55"/>
                    <a:pt x="20" y="55"/>
                  </a:cubicBezTo>
                  <a:moveTo>
                    <a:pt x="0" y="44"/>
                  </a:moveTo>
                  <a:cubicBezTo>
                    <a:pt x="0" y="44"/>
                    <a:pt x="0" y="44"/>
                    <a:pt x="0" y="44"/>
                  </a:cubicBezTo>
                  <a:cubicBezTo>
                    <a:pt x="0" y="49"/>
                    <a:pt x="0" y="49"/>
                    <a:pt x="0" y="49"/>
                  </a:cubicBezTo>
                  <a:cubicBezTo>
                    <a:pt x="0" y="49"/>
                    <a:pt x="0" y="49"/>
                    <a:pt x="0" y="49"/>
                  </a:cubicBezTo>
                  <a:cubicBezTo>
                    <a:pt x="0" y="44"/>
                    <a:pt x="0" y="44"/>
                    <a:pt x="0" y="44"/>
                  </a:cubicBezTo>
                  <a:cubicBezTo>
                    <a:pt x="0" y="44"/>
                    <a:pt x="0" y="44"/>
                    <a:pt x="0" y="44"/>
                  </a:cubicBezTo>
                  <a:cubicBezTo>
                    <a:pt x="0" y="44"/>
                    <a:pt x="0" y="44"/>
                    <a:pt x="0" y="44"/>
                  </a:cubicBezTo>
                  <a:moveTo>
                    <a:pt x="31" y="0"/>
                  </a:moveTo>
                  <a:cubicBezTo>
                    <a:pt x="31" y="1"/>
                    <a:pt x="31" y="1"/>
                    <a:pt x="31" y="2"/>
                  </a:cubicBezTo>
                  <a:cubicBezTo>
                    <a:pt x="31" y="2"/>
                    <a:pt x="31" y="2"/>
                    <a:pt x="31" y="2"/>
                  </a:cubicBezTo>
                  <a:cubicBezTo>
                    <a:pt x="31" y="2"/>
                    <a:pt x="31" y="2"/>
                    <a:pt x="31" y="1"/>
                  </a:cubicBezTo>
                  <a:cubicBezTo>
                    <a:pt x="31" y="1"/>
                    <a:pt x="31" y="1"/>
                    <a:pt x="31" y="0"/>
                  </a:cubicBezTo>
                </a:path>
              </a:pathLst>
            </a:custGeom>
            <a:solidFill>
              <a:srgbClr val="373737"/>
            </a:solidFill>
            <a:ln w="9525">
              <a:noFill/>
            </a:ln>
          </p:spPr>
          <p:txBody>
            <a:bodyPr/>
            <a:p>
              <a:endParaRPr lang="zh-CN" altLang="en-US"/>
            </a:p>
          </p:txBody>
        </p:sp>
        <p:sp>
          <p:nvSpPr>
            <p:cNvPr id="25173" name="Freeform 2536"/>
            <p:cNvSpPr>
              <a:spLocks noEditPoints="1"/>
            </p:cNvSpPr>
            <p:nvPr/>
          </p:nvSpPr>
          <p:spPr>
            <a:xfrm>
              <a:off x="599190" y="9271482"/>
              <a:ext cx="86310" cy="193544"/>
            </a:xfrm>
            <a:custGeom>
              <a:avLst/>
              <a:gdLst/>
              <a:ahLst/>
              <a:cxnLst>
                <a:cxn ang="0">
                  <a:pos x="22605" y="179131"/>
                </a:cxn>
                <a:cxn ang="0">
                  <a:pos x="22605" y="179131"/>
                </a:cxn>
                <a:cxn ang="0">
                  <a:pos x="22605" y="187367"/>
                </a:cxn>
                <a:cxn ang="0">
                  <a:pos x="57540" y="187367"/>
                </a:cxn>
                <a:cxn ang="0">
                  <a:pos x="63705" y="193544"/>
                </a:cxn>
                <a:cxn ang="0">
                  <a:pos x="63705" y="191485"/>
                </a:cxn>
                <a:cxn ang="0">
                  <a:pos x="57540" y="187367"/>
                </a:cxn>
                <a:cxn ang="0">
                  <a:pos x="22605" y="187367"/>
                </a:cxn>
                <a:cxn ang="0">
                  <a:pos x="22605" y="179131"/>
                </a:cxn>
                <a:cxn ang="0">
                  <a:pos x="0" y="140010"/>
                </a:cxn>
                <a:cxn ang="0">
                  <a:pos x="0" y="140010"/>
                </a:cxn>
                <a:cxn ang="0">
                  <a:pos x="2055" y="140010"/>
                </a:cxn>
                <a:cxn ang="0">
                  <a:pos x="2055" y="140010"/>
                </a:cxn>
                <a:cxn ang="0">
                  <a:pos x="0" y="140010"/>
                </a:cxn>
                <a:cxn ang="0">
                  <a:pos x="2055" y="0"/>
                </a:cxn>
                <a:cxn ang="0">
                  <a:pos x="2055" y="0"/>
                </a:cxn>
                <a:cxn ang="0">
                  <a:pos x="86310" y="82359"/>
                </a:cxn>
                <a:cxn ang="0">
                  <a:pos x="86310" y="78241"/>
                </a:cxn>
                <a:cxn ang="0">
                  <a:pos x="2055" y="0"/>
                </a:cxn>
              </a:cxnLst>
              <a:pathLst>
                <a:path w="42" h="94">
                  <a:moveTo>
                    <a:pt x="11" y="87"/>
                  </a:moveTo>
                  <a:cubicBezTo>
                    <a:pt x="11" y="87"/>
                    <a:pt x="11" y="87"/>
                    <a:pt x="11" y="87"/>
                  </a:cubicBezTo>
                  <a:cubicBezTo>
                    <a:pt x="11" y="91"/>
                    <a:pt x="11" y="91"/>
                    <a:pt x="11" y="91"/>
                  </a:cubicBezTo>
                  <a:cubicBezTo>
                    <a:pt x="28" y="91"/>
                    <a:pt x="28" y="91"/>
                    <a:pt x="28" y="91"/>
                  </a:cubicBezTo>
                  <a:cubicBezTo>
                    <a:pt x="30" y="91"/>
                    <a:pt x="31" y="92"/>
                    <a:pt x="31" y="94"/>
                  </a:cubicBezTo>
                  <a:cubicBezTo>
                    <a:pt x="31" y="93"/>
                    <a:pt x="31" y="93"/>
                    <a:pt x="31" y="93"/>
                  </a:cubicBezTo>
                  <a:cubicBezTo>
                    <a:pt x="30" y="92"/>
                    <a:pt x="29" y="91"/>
                    <a:pt x="28" y="91"/>
                  </a:cubicBezTo>
                  <a:cubicBezTo>
                    <a:pt x="11" y="91"/>
                    <a:pt x="11" y="91"/>
                    <a:pt x="11" y="91"/>
                  </a:cubicBezTo>
                  <a:cubicBezTo>
                    <a:pt x="11" y="87"/>
                    <a:pt x="11" y="87"/>
                    <a:pt x="11" y="87"/>
                  </a:cubicBezTo>
                  <a:moveTo>
                    <a:pt x="0" y="68"/>
                  </a:moveTo>
                  <a:cubicBezTo>
                    <a:pt x="0" y="68"/>
                    <a:pt x="0" y="68"/>
                    <a:pt x="0" y="68"/>
                  </a:cubicBezTo>
                  <a:cubicBezTo>
                    <a:pt x="1" y="68"/>
                    <a:pt x="1" y="68"/>
                    <a:pt x="1" y="68"/>
                  </a:cubicBezTo>
                  <a:cubicBezTo>
                    <a:pt x="1" y="68"/>
                    <a:pt x="1" y="68"/>
                    <a:pt x="1" y="68"/>
                  </a:cubicBezTo>
                  <a:cubicBezTo>
                    <a:pt x="0" y="68"/>
                    <a:pt x="0" y="68"/>
                    <a:pt x="0" y="68"/>
                  </a:cubicBezTo>
                  <a:moveTo>
                    <a:pt x="1" y="0"/>
                  </a:moveTo>
                  <a:cubicBezTo>
                    <a:pt x="1" y="0"/>
                    <a:pt x="1" y="0"/>
                    <a:pt x="1" y="0"/>
                  </a:cubicBezTo>
                  <a:cubicBezTo>
                    <a:pt x="23" y="0"/>
                    <a:pt x="41" y="18"/>
                    <a:pt x="42" y="40"/>
                  </a:cubicBezTo>
                  <a:cubicBezTo>
                    <a:pt x="42" y="39"/>
                    <a:pt x="42" y="39"/>
                    <a:pt x="42" y="38"/>
                  </a:cubicBezTo>
                  <a:cubicBezTo>
                    <a:pt x="41" y="17"/>
                    <a:pt x="23" y="0"/>
                    <a:pt x="1" y="0"/>
                  </a:cubicBezTo>
                </a:path>
              </a:pathLst>
            </a:custGeom>
            <a:solidFill>
              <a:srgbClr val="4572A0"/>
            </a:solidFill>
            <a:ln w="9525">
              <a:noFill/>
            </a:ln>
          </p:spPr>
          <p:txBody>
            <a:bodyPr/>
            <a:p>
              <a:endParaRPr lang="zh-CN" altLang="en-US"/>
            </a:p>
          </p:txBody>
        </p:sp>
        <p:sp>
          <p:nvSpPr>
            <p:cNvPr id="25174" name="Freeform 2537"/>
            <p:cNvSpPr/>
            <p:nvPr/>
          </p:nvSpPr>
          <p:spPr>
            <a:xfrm>
              <a:off x="599190" y="9271482"/>
              <a:ext cx="86310" cy="258930"/>
            </a:xfrm>
            <a:custGeom>
              <a:avLst/>
              <a:gdLst/>
              <a:ahLst/>
              <a:cxnLst>
                <a:cxn ang="0">
                  <a:pos x="2055" y="0"/>
                </a:cxn>
                <a:cxn ang="0">
                  <a:pos x="0" y="0"/>
                </a:cxn>
                <a:cxn ang="0">
                  <a:pos x="0" y="24660"/>
                </a:cxn>
                <a:cxn ang="0">
                  <a:pos x="2055" y="24660"/>
                </a:cxn>
                <a:cxn ang="0">
                  <a:pos x="55485" y="78090"/>
                </a:cxn>
                <a:cxn ang="0">
                  <a:pos x="55485" y="78090"/>
                </a:cxn>
                <a:cxn ang="0">
                  <a:pos x="55485" y="78090"/>
                </a:cxn>
                <a:cxn ang="0">
                  <a:pos x="55485" y="82200"/>
                </a:cxn>
                <a:cxn ang="0">
                  <a:pos x="55485" y="86310"/>
                </a:cxn>
                <a:cxn ang="0">
                  <a:pos x="55485" y="86310"/>
                </a:cxn>
                <a:cxn ang="0">
                  <a:pos x="55485" y="86310"/>
                </a:cxn>
                <a:cxn ang="0">
                  <a:pos x="2055" y="139740"/>
                </a:cxn>
                <a:cxn ang="0">
                  <a:pos x="2055" y="139740"/>
                </a:cxn>
                <a:cxn ang="0">
                  <a:pos x="2055" y="139740"/>
                </a:cxn>
                <a:cxn ang="0">
                  <a:pos x="0" y="139740"/>
                </a:cxn>
                <a:cxn ang="0">
                  <a:pos x="0" y="258930"/>
                </a:cxn>
                <a:cxn ang="0">
                  <a:pos x="16440" y="258930"/>
                </a:cxn>
                <a:cxn ang="0">
                  <a:pos x="22605" y="254820"/>
                </a:cxn>
                <a:cxn ang="0">
                  <a:pos x="22605" y="226050"/>
                </a:cxn>
                <a:cxn ang="0">
                  <a:pos x="22605" y="226050"/>
                </a:cxn>
                <a:cxn ang="0">
                  <a:pos x="22605" y="217830"/>
                </a:cxn>
                <a:cxn ang="0">
                  <a:pos x="57540" y="217830"/>
                </a:cxn>
                <a:cxn ang="0">
                  <a:pos x="63705" y="213720"/>
                </a:cxn>
                <a:cxn ang="0">
                  <a:pos x="63705" y="193170"/>
                </a:cxn>
                <a:cxn ang="0">
                  <a:pos x="63705" y="193170"/>
                </a:cxn>
                <a:cxn ang="0">
                  <a:pos x="57540" y="187005"/>
                </a:cxn>
                <a:cxn ang="0">
                  <a:pos x="22605" y="187005"/>
                </a:cxn>
                <a:cxn ang="0">
                  <a:pos x="22605" y="178785"/>
                </a:cxn>
                <a:cxn ang="0">
                  <a:pos x="22605" y="168510"/>
                </a:cxn>
                <a:cxn ang="0">
                  <a:pos x="22605" y="168510"/>
                </a:cxn>
                <a:cxn ang="0">
                  <a:pos x="22605" y="160290"/>
                </a:cxn>
                <a:cxn ang="0">
                  <a:pos x="22605" y="160290"/>
                </a:cxn>
                <a:cxn ang="0">
                  <a:pos x="86310" y="82200"/>
                </a:cxn>
                <a:cxn ang="0">
                  <a:pos x="86310" y="82200"/>
                </a:cxn>
                <a:cxn ang="0">
                  <a:pos x="2055" y="0"/>
                </a:cxn>
              </a:cxnLst>
              <a:pathLst>
                <a:path w="42" h="126">
                  <a:moveTo>
                    <a:pt x="1" y="0"/>
                  </a:moveTo>
                  <a:cubicBezTo>
                    <a:pt x="0" y="0"/>
                    <a:pt x="0" y="0"/>
                    <a:pt x="0" y="0"/>
                  </a:cubicBezTo>
                  <a:cubicBezTo>
                    <a:pt x="0" y="12"/>
                    <a:pt x="0" y="12"/>
                    <a:pt x="0" y="12"/>
                  </a:cubicBezTo>
                  <a:cubicBezTo>
                    <a:pt x="1" y="12"/>
                    <a:pt x="1" y="12"/>
                    <a:pt x="1" y="12"/>
                  </a:cubicBezTo>
                  <a:cubicBezTo>
                    <a:pt x="16" y="12"/>
                    <a:pt x="27" y="23"/>
                    <a:pt x="27" y="38"/>
                  </a:cubicBezTo>
                  <a:cubicBezTo>
                    <a:pt x="27" y="38"/>
                    <a:pt x="27" y="38"/>
                    <a:pt x="27" y="38"/>
                  </a:cubicBezTo>
                  <a:cubicBezTo>
                    <a:pt x="27" y="38"/>
                    <a:pt x="27" y="38"/>
                    <a:pt x="27" y="38"/>
                  </a:cubicBezTo>
                  <a:cubicBezTo>
                    <a:pt x="27" y="38"/>
                    <a:pt x="27" y="39"/>
                    <a:pt x="27" y="40"/>
                  </a:cubicBezTo>
                  <a:cubicBezTo>
                    <a:pt x="27" y="40"/>
                    <a:pt x="27" y="41"/>
                    <a:pt x="27" y="42"/>
                  </a:cubicBezTo>
                  <a:cubicBezTo>
                    <a:pt x="27" y="42"/>
                    <a:pt x="27" y="42"/>
                    <a:pt x="27" y="42"/>
                  </a:cubicBezTo>
                  <a:cubicBezTo>
                    <a:pt x="27" y="42"/>
                    <a:pt x="27" y="42"/>
                    <a:pt x="27" y="42"/>
                  </a:cubicBezTo>
                  <a:cubicBezTo>
                    <a:pt x="27" y="56"/>
                    <a:pt x="16" y="68"/>
                    <a:pt x="1" y="68"/>
                  </a:cubicBezTo>
                  <a:cubicBezTo>
                    <a:pt x="1" y="68"/>
                    <a:pt x="1" y="68"/>
                    <a:pt x="1" y="68"/>
                  </a:cubicBezTo>
                  <a:cubicBezTo>
                    <a:pt x="1" y="68"/>
                    <a:pt x="1" y="68"/>
                    <a:pt x="1" y="68"/>
                  </a:cubicBezTo>
                  <a:cubicBezTo>
                    <a:pt x="1" y="68"/>
                    <a:pt x="1" y="68"/>
                    <a:pt x="0" y="68"/>
                  </a:cubicBezTo>
                  <a:cubicBezTo>
                    <a:pt x="0" y="126"/>
                    <a:pt x="0" y="126"/>
                    <a:pt x="0" y="126"/>
                  </a:cubicBezTo>
                  <a:cubicBezTo>
                    <a:pt x="8" y="126"/>
                    <a:pt x="8" y="126"/>
                    <a:pt x="8" y="126"/>
                  </a:cubicBezTo>
                  <a:cubicBezTo>
                    <a:pt x="9" y="126"/>
                    <a:pt x="10" y="125"/>
                    <a:pt x="11" y="124"/>
                  </a:cubicBezTo>
                  <a:cubicBezTo>
                    <a:pt x="11" y="110"/>
                    <a:pt x="11" y="110"/>
                    <a:pt x="11" y="110"/>
                  </a:cubicBezTo>
                  <a:cubicBezTo>
                    <a:pt x="11" y="110"/>
                    <a:pt x="11" y="110"/>
                    <a:pt x="11" y="110"/>
                  </a:cubicBezTo>
                  <a:cubicBezTo>
                    <a:pt x="11" y="106"/>
                    <a:pt x="11" y="106"/>
                    <a:pt x="11" y="106"/>
                  </a:cubicBezTo>
                  <a:cubicBezTo>
                    <a:pt x="28" y="106"/>
                    <a:pt x="28" y="106"/>
                    <a:pt x="28" y="106"/>
                  </a:cubicBezTo>
                  <a:cubicBezTo>
                    <a:pt x="29" y="106"/>
                    <a:pt x="30" y="105"/>
                    <a:pt x="31" y="104"/>
                  </a:cubicBezTo>
                  <a:cubicBezTo>
                    <a:pt x="31" y="94"/>
                    <a:pt x="31" y="94"/>
                    <a:pt x="31" y="94"/>
                  </a:cubicBezTo>
                  <a:cubicBezTo>
                    <a:pt x="31" y="94"/>
                    <a:pt x="31" y="94"/>
                    <a:pt x="31" y="94"/>
                  </a:cubicBezTo>
                  <a:cubicBezTo>
                    <a:pt x="31" y="92"/>
                    <a:pt x="30" y="91"/>
                    <a:pt x="28" y="91"/>
                  </a:cubicBezTo>
                  <a:cubicBezTo>
                    <a:pt x="11" y="91"/>
                    <a:pt x="11" y="91"/>
                    <a:pt x="11" y="91"/>
                  </a:cubicBezTo>
                  <a:cubicBezTo>
                    <a:pt x="11" y="87"/>
                    <a:pt x="11" y="87"/>
                    <a:pt x="11" y="87"/>
                  </a:cubicBezTo>
                  <a:cubicBezTo>
                    <a:pt x="11" y="82"/>
                    <a:pt x="11" y="82"/>
                    <a:pt x="11" y="82"/>
                  </a:cubicBezTo>
                  <a:cubicBezTo>
                    <a:pt x="11" y="82"/>
                    <a:pt x="11" y="82"/>
                    <a:pt x="11" y="82"/>
                  </a:cubicBezTo>
                  <a:cubicBezTo>
                    <a:pt x="11" y="78"/>
                    <a:pt x="11" y="78"/>
                    <a:pt x="11" y="78"/>
                  </a:cubicBezTo>
                  <a:cubicBezTo>
                    <a:pt x="11" y="78"/>
                    <a:pt x="11" y="78"/>
                    <a:pt x="11" y="78"/>
                  </a:cubicBezTo>
                  <a:cubicBezTo>
                    <a:pt x="28" y="74"/>
                    <a:pt x="41" y="58"/>
                    <a:pt x="42" y="40"/>
                  </a:cubicBezTo>
                  <a:cubicBezTo>
                    <a:pt x="42" y="40"/>
                    <a:pt x="42" y="40"/>
                    <a:pt x="42" y="40"/>
                  </a:cubicBezTo>
                  <a:cubicBezTo>
                    <a:pt x="41" y="18"/>
                    <a:pt x="23" y="0"/>
                    <a:pt x="1" y="0"/>
                  </a:cubicBezTo>
                </a:path>
              </a:pathLst>
            </a:custGeom>
            <a:solidFill>
              <a:srgbClr val="7097D0"/>
            </a:solidFill>
            <a:ln w="9525">
              <a:noFill/>
            </a:ln>
          </p:spPr>
          <p:txBody>
            <a:bodyPr/>
            <a:p>
              <a:endParaRPr lang="zh-CN" altLang="en-US"/>
            </a:p>
          </p:txBody>
        </p:sp>
      </p:grpSp>
      <p:grpSp>
        <p:nvGrpSpPr>
          <p:cNvPr id="25175" name="组合 643"/>
          <p:cNvGrpSpPr/>
          <p:nvPr/>
        </p:nvGrpSpPr>
        <p:grpSpPr>
          <a:xfrm>
            <a:off x="9301163" y="6113463"/>
            <a:ext cx="407987" cy="406400"/>
            <a:chOff x="969713" y="9283687"/>
            <a:chExt cx="233647" cy="232776"/>
          </a:xfrm>
        </p:grpSpPr>
        <p:sp>
          <p:nvSpPr>
            <p:cNvPr id="25176" name="Freeform 2538"/>
            <p:cNvSpPr>
              <a:spLocks noEditPoints="1"/>
            </p:cNvSpPr>
            <p:nvPr/>
          </p:nvSpPr>
          <p:spPr>
            <a:xfrm>
              <a:off x="969713" y="9283687"/>
              <a:ext cx="224929" cy="230160"/>
            </a:xfrm>
            <a:custGeom>
              <a:avLst/>
              <a:gdLst/>
              <a:ahLst/>
              <a:cxnLst>
                <a:cxn ang="0">
                  <a:pos x="88733" y="230160"/>
                </a:cxn>
                <a:cxn ang="0">
                  <a:pos x="0" y="141795"/>
                </a:cxn>
                <a:cxn ang="0">
                  <a:pos x="88733" y="55485"/>
                </a:cxn>
                <a:cxn ang="0">
                  <a:pos x="130004" y="63705"/>
                </a:cxn>
                <a:cxn ang="0">
                  <a:pos x="152704" y="41100"/>
                </a:cxn>
                <a:cxn ang="0">
                  <a:pos x="121750" y="32880"/>
                </a:cxn>
                <a:cxn ang="0">
                  <a:pos x="117623" y="28770"/>
                </a:cxn>
                <a:cxn ang="0">
                  <a:pos x="119686" y="22605"/>
                </a:cxn>
                <a:cxn ang="0">
                  <a:pos x="140322" y="2055"/>
                </a:cxn>
                <a:cxn ang="0">
                  <a:pos x="144449" y="0"/>
                </a:cxn>
                <a:cxn ang="0">
                  <a:pos x="146513" y="0"/>
                </a:cxn>
                <a:cxn ang="0">
                  <a:pos x="208420" y="14385"/>
                </a:cxn>
                <a:cxn ang="0">
                  <a:pos x="214611" y="18495"/>
                </a:cxn>
                <a:cxn ang="0">
                  <a:pos x="224929" y="84255"/>
                </a:cxn>
                <a:cxn ang="0">
                  <a:pos x="222865" y="88365"/>
                </a:cxn>
                <a:cxn ang="0">
                  <a:pos x="202229" y="110970"/>
                </a:cxn>
                <a:cxn ang="0">
                  <a:pos x="198102" y="113025"/>
                </a:cxn>
                <a:cxn ang="0">
                  <a:pos x="196039" y="110970"/>
                </a:cxn>
                <a:cxn ang="0">
                  <a:pos x="191911" y="106860"/>
                </a:cxn>
                <a:cxn ang="0">
                  <a:pos x="185721" y="71925"/>
                </a:cxn>
                <a:cxn ang="0">
                  <a:pos x="163021" y="94530"/>
                </a:cxn>
                <a:cxn ang="0">
                  <a:pos x="177466" y="141795"/>
                </a:cxn>
                <a:cxn ang="0">
                  <a:pos x="88733" y="230160"/>
                </a:cxn>
                <a:cxn ang="0">
                  <a:pos x="88733" y="88365"/>
                </a:cxn>
                <a:cxn ang="0">
                  <a:pos x="35080" y="141795"/>
                </a:cxn>
                <a:cxn ang="0">
                  <a:pos x="88733" y="197280"/>
                </a:cxn>
                <a:cxn ang="0">
                  <a:pos x="144449" y="141795"/>
                </a:cxn>
                <a:cxn ang="0">
                  <a:pos x="88733" y="88365"/>
                </a:cxn>
              </a:cxnLst>
              <a:pathLst>
                <a:path w="109" h="112">
                  <a:moveTo>
                    <a:pt x="43" y="112"/>
                  </a:moveTo>
                  <a:cubicBezTo>
                    <a:pt x="20" y="112"/>
                    <a:pt x="0" y="93"/>
                    <a:pt x="0" y="69"/>
                  </a:cubicBezTo>
                  <a:cubicBezTo>
                    <a:pt x="0" y="46"/>
                    <a:pt x="20" y="27"/>
                    <a:pt x="43" y="27"/>
                  </a:cubicBezTo>
                  <a:cubicBezTo>
                    <a:pt x="50" y="27"/>
                    <a:pt x="57" y="28"/>
                    <a:pt x="63" y="31"/>
                  </a:cubicBezTo>
                  <a:cubicBezTo>
                    <a:pt x="74" y="20"/>
                    <a:pt x="74" y="20"/>
                    <a:pt x="74" y="20"/>
                  </a:cubicBezTo>
                  <a:cubicBezTo>
                    <a:pt x="59" y="16"/>
                    <a:pt x="59" y="16"/>
                    <a:pt x="59" y="16"/>
                  </a:cubicBezTo>
                  <a:cubicBezTo>
                    <a:pt x="58" y="16"/>
                    <a:pt x="57" y="15"/>
                    <a:pt x="57" y="14"/>
                  </a:cubicBezTo>
                  <a:cubicBezTo>
                    <a:pt x="56" y="13"/>
                    <a:pt x="57" y="12"/>
                    <a:pt x="58" y="11"/>
                  </a:cubicBezTo>
                  <a:cubicBezTo>
                    <a:pt x="68" y="1"/>
                    <a:pt x="68" y="1"/>
                    <a:pt x="68" y="1"/>
                  </a:cubicBezTo>
                  <a:cubicBezTo>
                    <a:pt x="68" y="0"/>
                    <a:pt x="69" y="0"/>
                    <a:pt x="70" y="0"/>
                  </a:cubicBezTo>
                  <a:cubicBezTo>
                    <a:pt x="71" y="0"/>
                    <a:pt x="71" y="0"/>
                    <a:pt x="71" y="0"/>
                  </a:cubicBezTo>
                  <a:cubicBezTo>
                    <a:pt x="101" y="7"/>
                    <a:pt x="101" y="7"/>
                    <a:pt x="101" y="7"/>
                  </a:cubicBezTo>
                  <a:cubicBezTo>
                    <a:pt x="103" y="7"/>
                    <a:pt x="104" y="8"/>
                    <a:pt x="104" y="9"/>
                  </a:cubicBezTo>
                  <a:cubicBezTo>
                    <a:pt x="109" y="41"/>
                    <a:pt x="109" y="41"/>
                    <a:pt x="109" y="41"/>
                  </a:cubicBezTo>
                  <a:cubicBezTo>
                    <a:pt x="109" y="42"/>
                    <a:pt x="109" y="43"/>
                    <a:pt x="108" y="43"/>
                  </a:cubicBezTo>
                  <a:cubicBezTo>
                    <a:pt x="98" y="54"/>
                    <a:pt x="98" y="54"/>
                    <a:pt x="98" y="54"/>
                  </a:cubicBezTo>
                  <a:cubicBezTo>
                    <a:pt x="97" y="54"/>
                    <a:pt x="97" y="55"/>
                    <a:pt x="96" y="55"/>
                  </a:cubicBezTo>
                  <a:cubicBezTo>
                    <a:pt x="95" y="54"/>
                    <a:pt x="95" y="54"/>
                    <a:pt x="95" y="54"/>
                  </a:cubicBezTo>
                  <a:cubicBezTo>
                    <a:pt x="94" y="54"/>
                    <a:pt x="93" y="53"/>
                    <a:pt x="93" y="52"/>
                  </a:cubicBezTo>
                  <a:cubicBezTo>
                    <a:pt x="90" y="35"/>
                    <a:pt x="90" y="35"/>
                    <a:pt x="90" y="35"/>
                  </a:cubicBezTo>
                  <a:cubicBezTo>
                    <a:pt x="79" y="46"/>
                    <a:pt x="79" y="46"/>
                    <a:pt x="79" y="46"/>
                  </a:cubicBezTo>
                  <a:cubicBezTo>
                    <a:pt x="84" y="53"/>
                    <a:pt x="86" y="61"/>
                    <a:pt x="86" y="69"/>
                  </a:cubicBezTo>
                  <a:cubicBezTo>
                    <a:pt x="86" y="93"/>
                    <a:pt x="67" y="112"/>
                    <a:pt x="43" y="112"/>
                  </a:cubicBezTo>
                  <a:moveTo>
                    <a:pt x="43" y="43"/>
                  </a:moveTo>
                  <a:cubicBezTo>
                    <a:pt x="29" y="43"/>
                    <a:pt x="17" y="55"/>
                    <a:pt x="17" y="69"/>
                  </a:cubicBezTo>
                  <a:cubicBezTo>
                    <a:pt x="17" y="84"/>
                    <a:pt x="29" y="96"/>
                    <a:pt x="43" y="96"/>
                  </a:cubicBezTo>
                  <a:cubicBezTo>
                    <a:pt x="58" y="96"/>
                    <a:pt x="70" y="84"/>
                    <a:pt x="70" y="69"/>
                  </a:cubicBezTo>
                  <a:cubicBezTo>
                    <a:pt x="70" y="55"/>
                    <a:pt x="58" y="43"/>
                    <a:pt x="43" y="43"/>
                  </a:cubicBezTo>
                </a:path>
              </a:pathLst>
            </a:custGeom>
            <a:solidFill>
              <a:srgbClr val="93256E"/>
            </a:solidFill>
            <a:ln w="9525">
              <a:noFill/>
            </a:ln>
          </p:spPr>
          <p:txBody>
            <a:bodyPr/>
            <a:p>
              <a:endParaRPr lang="zh-CN" altLang="en-US"/>
            </a:p>
          </p:txBody>
        </p:sp>
        <p:sp>
          <p:nvSpPr>
            <p:cNvPr id="25177" name="Freeform 2539"/>
            <p:cNvSpPr>
              <a:spLocks noEditPoints="1"/>
            </p:cNvSpPr>
            <p:nvPr/>
          </p:nvSpPr>
          <p:spPr>
            <a:xfrm>
              <a:off x="978431" y="9283687"/>
              <a:ext cx="224929" cy="232776"/>
            </a:xfrm>
            <a:custGeom>
              <a:avLst/>
              <a:gdLst/>
              <a:ahLst/>
              <a:cxnLst>
                <a:cxn ang="0">
                  <a:pos x="88733" y="232776"/>
                </a:cxn>
                <a:cxn ang="0">
                  <a:pos x="0" y="144197"/>
                </a:cxn>
                <a:cxn ang="0">
                  <a:pos x="88733" y="55619"/>
                </a:cxn>
                <a:cxn ang="0">
                  <a:pos x="127941" y="65918"/>
                </a:cxn>
                <a:cxn ang="0">
                  <a:pos x="152704" y="41199"/>
                </a:cxn>
                <a:cxn ang="0">
                  <a:pos x="121750" y="35019"/>
                </a:cxn>
                <a:cxn ang="0">
                  <a:pos x="117623" y="30899"/>
                </a:cxn>
                <a:cxn ang="0">
                  <a:pos x="117623" y="24719"/>
                </a:cxn>
                <a:cxn ang="0">
                  <a:pos x="140322" y="2059"/>
                </a:cxn>
                <a:cxn ang="0">
                  <a:pos x="144449" y="0"/>
                </a:cxn>
                <a:cxn ang="0">
                  <a:pos x="144449" y="2059"/>
                </a:cxn>
                <a:cxn ang="0">
                  <a:pos x="208420" y="14419"/>
                </a:cxn>
                <a:cxn ang="0">
                  <a:pos x="214611" y="20599"/>
                </a:cxn>
                <a:cxn ang="0">
                  <a:pos x="224929" y="84458"/>
                </a:cxn>
                <a:cxn ang="0">
                  <a:pos x="222865" y="90638"/>
                </a:cxn>
                <a:cxn ang="0">
                  <a:pos x="202229" y="111238"/>
                </a:cxn>
                <a:cxn ang="0">
                  <a:pos x="198102" y="113298"/>
                </a:cxn>
                <a:cxn ang="0">
                  <a:pos x="196039" y="113298"/>
                </a:cxn>
                <a:cxn ang="0">
                  <a:pos x="189848" y="107118"/>
                </a:cxn>
                <a:cxn ang="0">
                  <a:pos x="185721" y="74158"/>
                </a:cxn>
                <a:cxn ang="0">
                  <a:pos x="163021" y="96818"/>
                </a:cxn>
                <a:cxn ang="0">
                  <a:pos x="177466" y="144197"/>
                </a:cxn>
                <a:cxn ang="0">
                  <a:pos x="88733" y="232776"/>
                </a:cxn>
                <a:cxn ang="0">
                  <a:pos x="88733" y="88578"/>
                </a:cxn>
                <a:cxn ang="0">
                  <a:pos x="33017" y="144197"/>
                </a:cxn>
                <a:cxn ang="0">
                  <a:pos x="88733" y="197756"/>
                </a:cxn>
                <a:cxn ang="0">
                  <a:pos x="144449" y="144197"/>
                </a:cxn>
                <a:cxn ang="0">
                  <a:pos x="88733" y="88578"/>
                </a:cxn>
              </a:cxnLst>
              <a:pathLst>
                <a:path w="109" h="113">
                  <a:moveTo>
                    <a:pt x="43" y="113"/>
                  </a:moveTo>
                  <a:cubicBezTo>
                    <a:pt x="19" y="113"/>
                    <a:pt x="0" y="93"/>
                    <a:pt x="0" y="70"/>
                  </a:cubicBezTo>
                  <a:cubicBezTo>
                    <a:pt x="0" y="46"/>
                    <a:pt x="19" y="27"/>
                    <a:pt x="43" y="27"/>
                  </a:cubicBezTo>
                  <a:cubicBezTo>
                    <a:pt x="50" y="27"/>
                    <a:pt x="56" y="29"/>
                    <a:pt x="62" y="32"/>
                  </a:cubicBezTo>
                  <a:cubicBezTo>
                    <a:pt x="74" y="20"/>
                    <a:pt x="74" y="20"/>
                    <a:pt x="74" y="20"/>
                  </a:cubicBezTo>
                  <a:cubicBezTo>
                    <a:pt x="59" y="17"/>
                    <a:pt x="59" y="17"/>
                    <a:pt x="59" y="17"/>
                  </a:cubicBezTo>
                  <a:cubicBezTo>
                    <a:pt x="58" y="17"/>
                    <a:pt x="57" y="16"/>
                    <a:pt x="57" y="15"/>
                  </a:cubicBezTo>
                  <a:cubicBezTo>
                    <a:pt x="56" y="14"/>
                    <a:pt x="57" y="12"/>
                    <a:pt x="57" y="12"/>
                  </a:cubicBezTo>
                  <a:cubicBezTo>
                    <a:pt x="68" y="1"/>
                    <a:pt x="68" y="1"/>
                    <a:pt x="68" y="1"/>
                  </a:cubicBezTo>
                  <a:cubicBezTo>
                    <a:pt x="68" y="1"/>
                    <a:pt x="69" y="0"/>
                    <a:pt x="70" y="0"/>
                  </a:cubicBezTo>
                  <a:cubicBezTo>
                    <a:pt x="70" y="1"/>
                    <a:pt x="70" y="1"/>
                    <a:pt x="70" y="1"/>
                  </a:cubicBezTo>
                  <a:cubicBezTo>
                    <a:pt x="101" y="7"/>
                    <a:pt x="101" y="7"/>
                    <a:pt x="101" y="7"/>
                  </a:cubicBezTo>
                  <a:cubicBezTo>
                    <a:pt x="103" y="7"/>
                    <a:pt x="104" y="8"/>
                    <a:pt x="104" y="10"/>
                  </a:cubicBezTo>
                  <a:cubicBezTo>
                    <a:pt x="109" y="41"/>
                    <a:pt x="109" y="41"/>
                    <a:pt x="109" y="41"/>
                  </a:cubicBezTo>
                  <a:cubicBezTo>
                    <a:pt x="109" y="42"/>
                    <a:pt x="109" y="43"/>
                    <a:pt x="108" y="44"/>
                  </a:cubicBezTo>
                  <a:cubicBezTo>
                    <a:pt x="98" y="54"/>
                    <a:pt x="98" y="54"/>
                    <a:pt x="98" y="54"/>
                  </a:cubicBezTo>
                  <a:cubicBezTo>
                    <a:pt x="97" y="55"/>
                    <a:pt x="96" y="55"/>
                    <a:pt x="96" y="55"/>
                  </a:cubicBezTo>
                  <a:cubicBezTo>
                    <a:pt x="95" y="55"/>
                    <a:pt x="95" y="55"/>
                    <a:pt x="95" y="55"/>
                  </a:cubicBezTo>
                  <a:cubicBezTo>
                    <a:pt x="93" y="54"/>
                    <a:pt x="93" y="53"/>
                    <a:pt x="92" y="52"/>
                  </a:cubicBezTo>
                  <a:cubicBezTo>
                    <a:pt x="90" y="36"/>
                    <a:pt x="90" y="36"/>
                    <a:pt x="90" y="36"/>
                  </a:cubicBezTo>
                  <a:cubicBezTo>
                    <a:pt x="79" y="47"/>
                    <a:pt x="79" y="47"/>
                    <a:pt x="79" y="47"/>
                  </a:cubicBezTo>
                  <a:cubicBezTo>
                    <a:pt x="83" y="54"/>
                    <a:pt x="86" y="62"/>
                    <a:pt x="86" y="70"/>
                  </a:cubicBezTo>
                  <a:cubicBezTo>
                    <a:pt x="86" y="93"/>
                    <a:pt x="67" y="113"/>
                    <a:pt x="43" y="113"/>
                  </a:cubicBezTo>
                  <a:moveTo>
                    <a:pt x="43" y="43"/>
                  </a:moveTo>
                  <a:cubicBezTo>
                    <a:pt x="28" y="43"/>
                    <a:pt x="16" y="55"/>
                    <a:pt x="16" y="70"/>
                  </a:cubicBezTo>
                  <a:cubicBezTo>
                    <a:pt x="16" y="85"/>
                    <a:pt x="28" y="96"/>
                    <a:pt x="43" y="96"/>
                  </a:cubicBezTo>
                  <a:cubicBezTo>
                    <a:pt x="58" y="96"/>
                    <a:pt x="70" y="85"/>
                    <a:pt x="70" y="70"/>
                  </a:cubicBezTo>
                  <a:cubicBezTo>
                    <a:pt x="70" y="55"/>
                    <a:pt x="58" y="43"/>
                    <a:pt x="43" y="43"/>
                  </a:cubicBezTo>
                </a:path>
              </a:pathLst>
            </a:custGeom>
            <a:solidFill>
              <a:srgbClr val="BB3788"/>
            </a:solidFill>
            <a:ln w="9525">
              <a:noFill/>
            </a:ln>
          </p:spPr>
          <p:txBody>
            <a:bodyPr/>
            <a:p>
              <a:endParaRPr lang="zh-CN" altLang="en-US"/>
            </a:p>
          </p:txBody>
        </p:sp>
        <p:sp>
          <p:nvSpPr>
            <p:cNvPr id="25178" name="Freeform 2540"/>
            <p:cNvSpPr/>
            <p:nvPr/>
          </p:nvSpPr>
          <p:spPr>
            <a:xfrm>
              <a:off x="969713" y="9427537"/>
              <a:ext cx="84566" cy="86310"/>
            </a:xfrm>
            <a:custGeom>
              <a:avLst/>
              <a:gdLst/>
              <a:ahLst/>
              <a:cxnLst>
                <a:cxn ang="0">
                  <a:pos x="0" y="0"/>
                </a:cxn>
                <a:cxn ang="0">
                  <a:pos x="0" y="0"/>
                </a:cxn>
                <a:cxn ang="0">
                  <a:pos x="84566" y="86310"/>
                </a:cxn>
                <a:cxn ang="0">
                  <a:pos x="76315" y="86310"/>
                </a:cxn>
                <a:cxn ang="0">
                  <a:pos x="0" y="0"/>
                </a:cxn>
              </a:cxnLst>
              <a:pathLst>
                <a:path w="41" h="42">
                  <a:moveTo>
                    <a:pt x="0" y="0"/>
                  </a:moveTo>
                  <a:cubicBezTo>
                    <a:pt x="0" y="0"/>
                    <a:pt x="0" y="0"/>
                    <a:pt x="0" y="0"/>
                  </a:cubicBezTo>
                  <a:cubicBezTo>
                    <a:pt x="0" y="23"/>
                    <a:pt x="18" y="41"/>
                    <a:pt x="41" y="42"/>
                  </a:cubicBezTo>
                  <a:cubicBezTo>
                    <a:pt x="39" y="42"/>
                    <a:pt x="38" y="42"/>
                    <a:pt x="37" y="42"/>
                  </a:cubicBezTo>
                  <a:cubicBezTo>
                    <a:pt x="16" y="39"/>
                    <a:pt x="1" y="21"/>
                    <a:pt x="0" y="0"/>
                  </a:cubicBezTo>
                </a:path>
              </a:pathLst>
            </a:custGeom>
            <a:solidFill>
              <a:srgbClr val="373737"/>
            </a:solidFill>
            <a:ln w="9525">
              <a:noFill/>
            </a:ln>
          </p:spPr>
          <p:txBody>
            <a:bodyPr/>
            <a:p>
              <a:endParaRPr lang="zh-CN" altLang="en-US"/>
            </a:p>
          </p:txBody>
        </p:sp>
        <p:sp>
          <p:nvSpPr>
            <p:cNvPr id="25179" name="Freeform 2541"/>
            <p:cNvSpPr/>
            <p:nvPr/>
          </p:nvSpPr>
          <p:spPr>
            <a:xfrm>
              <a:off x="969713" y="9339484"/>
              <a:ext cx="93285" cy="174364"/>
            </a:xfrm>
            <a:custGeom>
              <a:avLst/>
              <a:gdLst/>
              <a:ahLst/>
              <a:cxnLst>
                <a:cxn ang="0">
                  <a:pos x="89139" y="0"/>
                </a:cxn>
                <a:cxn ang="0">
                  <a:pos x="0" y="88207"/>
                </a:cxn>
                <a:cxn ang="0">
                  <a:pos x="76701" y="174364"/>
                </a:cxn>
                <a:cxn ang="0">
                  <a:pos x="8292" y="88207"/>
                </a:cxn>
                <a:cxn ang="0">
                  <a:pos x="8292" y="88207"/>
                </a:cxn>
                <a:cxn ang="0">
                  <a:pos x="8292" y="88207"/>
                </a:cxn>
                <a:cxn ang="0">
                  <a:pos x="8292" y="88207"/>
                </a:cxn>
                <a:cxn ang="0">
                  <a:pos x="8292" y="88207"/>
                </a:cxn>
                <a:cxn ang="0">
                  <a:pos x="93285" y="0"/>
                </a:cxn>
                <a:cxn ang="0">
                  <a:pos x="89139" y="0"/>
                </a:cxn>
              </a:cxnLst>
              <a:pathLst>
                <a:path w="45" h="85">
                  <a:moveTo>
                    <a:pt x="43" y="0"/>
                  </a:moveTo>
                  <a:cubicBezTo>
                    <a:pt x="20" y="0"/>
                    <a:pt x="1" y="19"/>
                    <a:pt x="0" y="43"/>
                  </a:cubicBezTo>
                  <a:cubicBezTo>
                    <a:pt x="1" y="64"/>
                    <a:pt x="16" y="82"/>
                    <a:pt x="37" y="85"/>
                  </a:cubicBezTo>
                  <a:cubicBezTo>
                    <a:pt x="18" y="80"/>
                    <a:pt x="4" y="63"/>
                    <a:pt x="4" y="43"/>
                  </a:cubicBezTo>
                  <a:cubicBezTo>
                    <a:pt x="4" y="43"/>
                    <a:pt x="4" y="43"/>
                    <a:pt x="4" y="43"/>
                  </a:cubicBezTo>
                  <a:cubicBezTo>
                    <a:pt x="4" y="43"/>
                    <a:pt x="4" y="43"/>
                    <a:pt x="4" y="43"/>
                  </a:cubicBezTo>
                  <a:cubicBezTo>
                    <a:pt x="4" y="43"/>
                    <a:pt x="4" y="43"/>
                    <a:pt x="4" y="43"/>
                  </a:cubicBezTo>
                  <a:cubicBezTo>
                    <a:pt x="4" y="43"/>
                    <a:pt x="4" y="43"/>
                    <a:pt x="4" y="43"/>
                  </a:cubicBezTo>
                  <a:cubicBezTo>
                    <a:pt x="4" y="20"/>
                    <a:pt x="23" y="1"/>
                    <a:pt x="45" y="0"/>
                  </a:cubicBezTo>
                  <a:cubicBezTo>
                    <a:pt x="45" y="0"/>
                    <a:pt x="44" y="0"/>
                    <a:pt x="43" y="0"/>
                  </a:cubicBezTo>
                </a:path>
              </a:pathLst>
            </a:custGeom>
            <a:solidFill>
              <a:srgbClr val="852766"/>
            </a:solidFill>
            <a:ln w="9525">
              <a:noFill/>
            </a:ln>
          </p:spPr>
          <p:txBody>
            <a:bodyPr/>
            <a:p>
              <a:endParaRPr lang="zh-CN" altLang="en-US"/>
            </a:p>
          </p:txBody>
        </p:sp>
        <p:sp>
          <p:nvSpPr>
            <p:cNvPr id="25180" name="Freeform 2542"/>
            <p:cNvSpPr/>
            <p:nvPr/>
          </p:nvSpPr>
          <p:spPr>
            <a:xfrm>
              <a:off x="978431" y="9339484"/>
              <a:ext cx="88054" cy="88054"/>
            </a:xfrm>
            <a:custGeom>
              <a:avLst/>
              <a:gdLst/>
              <a:ahLst/>
              <a:cxnLst>
                <a:cxn ang="0">
                  <a:pos x="83958" y="0"/>
                </a:cxn>
                <a:cxn ang="0">
                  <a:pos x="0" y="88054"/>
                </a:cxn>
                <a:cxn ang="0">
                  <a:pos x="0" y="88054"/>
                </a:cxn>
                <a:cxn ang="0">
                  <a:pos x="88054" y="0"/>
                </a:cxn>
                <a:cxn ang="0">
                  <a:pos x="88054" y="0"/>
                </a:cxn>
                <a:cxn ang="0">
                  <a:pos x="83958" y="0"/>
                </a:cxn>
              </a:cxnLst>
              <a:pathLst>
                <a:path w="43" h="43">
                  <a:moveTo>
                    <a:pt x="41" y="0"/>
                  </a:moveTo>
                  <a:cubicBezTo>
                    <a:pt x="19" y="1"/>
                    <a:pt x="0" y="20"/>
                    <a:pt x="0" y="43"/>
                  </a:cubicBezTo>
                  <a:cubicBezTo>
                    <a:pt x="0" y="43"/>
                    <a:pt x="0" y="43"/>
                    <a:pt x="0" y="43"/>
                  </a:cubicBezTo>
                  <a:cubicBezTo>
                    <a:pt x="0" y="20"/>
                    <a:pt x="19" y="1"/>
                    <a:pt x="43" y="0"/>
                  </a:cubicBezTo>
                  <a:cubicBezTo>
                    <a:pt x="43" y="0"/>
                    <a:pt x="43" y="0"/>
                    <a:pt x="43" y="0"/>
                  </a:cubicBezTo>
                  <a:cubicBezTo>
                    <a:pt x="42" y="0"/>
                    <a:pt x="42" y="0"/>
                    <a:pt x="41" y="0"/>
                  </a:cubicBezTo>
                </a:path>
              </a:pathLst>
            </a:custGeom>
            <a:solidFill>
              <a:srgbClr val="A7377C"/>
            </a:solidFill>
            <a:ln w="9525">
              <a:noFill/>
            </a:ln>
          </p:spPr>
          <p:txBody>
            <a:bodyPr/>
            <a:p>
              <a:endParaRPr lang="zh-CN" altLang="en-US"/>
            </a:p>
          </p:txBody>
        </p:sp>
        <p:sp>
          <p:nvSpPr>
            <p:cNvPr id="25181" name="Freeform 2543"/>
            <p:cNvSpPr/>
            <p:nvPr/>
          </p:nvSpPr>
          <p:spPr>
            <a:xfrm>
              <a:off x="1011560" y="9371741"/>
              <a:ext cx="54925" cy="55796"/>
            </a:xfrm>
            <a:custGeom>
              <a:avLst/>
              <a:gdLst/>
              <a:ahLst/>
              <a:cxnLst>
                <a:cxn ang="0">
                  <a:pos x="50856" y="0"/>
                </a:cxn>
                <a:cxn ang="0">
                  <a:pos x="0" y="55796"/>
                </a:cxn>
                <a:cxn ang="0">
                  <a:pos x="0" y="55796"/>
                </a:cxn>
                <a:cxn ang="0">
                  <a:pos x="54925" y="2066"/>
                </a:cxn>
                <a:cxn ang="0">
                  <a:pos x="54925" y="0"/>
                </a:cxn>
                <a:cxn ang="0">
                  <a:pos x="50856" y="0"/>
                </a:cxn>
              </a:cxnLst>
              <a:pathLst>
                <a:path w="27" h="27">
                  <a:moveTo>
                    <a:pt x="25" y="0"/>
                  </a:moveTo>
                  <a:cubicBezTo>
                    <a:pt x="11" y="1"/>
                    <a:pt x="0" y="13"/>
                    <a:pt x="0" y="27"/>
                  </a:cubicBezTo>
                  <a:cubicBezTo>
                    <a:pt x="0" y="27"/>
                    <a:pt x="0" y="27"/>
                    <a:pt x="0" y="27"/>
                  </a:cubicBezTo>
                  <a:cubicBezTo>
                    <a:pt x="1" y="13"/>
                    <a:pt x="12" y="1"/>
                    <a:pt x="27" y="1"/>
                  </a:cubicBezTo>
                  <a:cubicBezTo>
                    <a:pt x="27" y="0"/>
                    <a:pt x="27" y="0"/>
                    <a:pt x="27" y="0"/>
                  </a:cubicBezTo>
                  <a:cubicBezTo>
                    <a:pt x="26" y="0"/>
                    <a:pt x="26" y="0"/>
                    <a:pt x="25" y="0"/>
                  </a:cubicBezTo>
                </a:path>
              </a:pathLst>
            </a:custGeom>
            <a:solidFill>
              <a:srgbClr val="373737"/>
            </a:solidFill>
            <a:ln w="9525">
              <a:noFill/>
            </a:ln>
          </p:spPr>
          <p:txBody>
            <a:bodyPr/>
            <a:p>
              <a:endParaRPr lang="zh-CN" altLang="en-US"/>
            </a:p>
          </p:txBody>
        </p:sp>
        <p:sp>
          <p:nvSpPr>
            <p:cNvPr id="25182" name="Freeform 2544"/>
            <p:cNvSpPr/>
            <p:nvPr/>
          </p:nvSpPr>
          <p:spPr>
            <a:xfrm>
              <a:off x="1004585" y="9371741"/>
              <a:ext cx="58412" cy="109849"/>
            </a:xfrm>
            <a:custGeom>
              <a:avLst/>
              <a:gdLst/>
              <a:ahLst/>
              <a:cxnLst>
                <a:cxn ang="0">
                  <a:pos x="54239" y="0"/>
                </a:cxn>
                <a:cxn ang="0">
                  <a:pos x="0" y="55960"/>
                </a:cxn>
                <a:cxn ang="0">
                  <a:pos x="52153" y="109849"/>
                </a:cxn>
                <a:cxn ang="0">
                  <a:pos x="6258" y="55960"/>
                </a:cxn>
                <a:cxn ang="0">
                  <a:pos x="6258" y="55960"/>
                </a:cxn>
                <a:cxn ang="0">
                  <a:pos x="6258" y="55960"/>
                </a:cxn>
                <a:cxn ang="0">
                  <a:pos x="58412" y="0"/>
                </a:cxn>
                <a:cxn ang="0">
                  <a:pos x="54239" y="0"/>
                </a:cxn>
              </a:cxnLst>
              <a:pathLst>
                <a:path w="28" h="53">
                  <a:moveTo>
                    <a:pt x="26" y="0"/>
                  </a:moveTo>
                  <a:cubicBezTo>
                    <a:pt x="12" y="0"/>
                    <a:pt x="0" y="12"/>
                    <a:pt x="0" y="27"/>
                  </a:cubicBezTo>
                  <a:cubicBezTo>
                    <a:pt x="0" y="41"/>
                    <a:pt x="11" y="53"/>
                    <a:pt x="25" y="53"/>
                  </a:cubicBezTo>
                  <a:cubicBezTo>
                    <a:pt x="13" y="51"/>
                    <a:pt x="3" y="40"/>
                    <a:pt x="3" y="27"/>
                  </a:cubicBezTo>
                  <a:cubicBezTo>
                    <a:pt x="3" y="27"/>
                    <a:pt x="3" y="27"/>
                    <a:pt x="3" y="27"/>
                  </a:cubicBezTo>
                  <a:cubicBezTo>
                    <a:pt x="3" y="27"/>
                    <a:pt x="3" y="27"/>
                    <a:pt x="3" y="27"/>
                  </a:cubicBezTo>
                  <a:cubicBezTo>
                    <a:pt x="3" y="13"/>
                    <a:pt x="14" y="1"/>
                    <a:pt x="28" y="0"/>
                  </a:cubicBezTo>
                  <a:cubicBezTo>
                    <a:pt x="28" y="0"/>
                    <a:pt x="27" y="0"/>
                    <a:pt x="26" y="0"/>
                  </a:cubicBezTo>
                </a:path>
              </a:pathLst>
            </a:custGeom>
            <a:solidFill>
              <a:srgbClr val="A7377C"/>
            </a:solidFill>
            <a:ln w="9525">
              <a:noFill/>
            </a:ln>
          </p:spPr>
          <p:txBody>
            <a:bodyPr/>
            <a:p>
              <a:endParaRPr lang="zh-CN" altLang="en-US"/>
            </a:p>
          </p:txBody>
        </p:sp>
        <p:sp>
          <p:nvSpPr>
            <p:cNvPr id="25183" name="Freeform 2545"/>
            <p:cNvSpPr>
              <a:spLocks noEditPoints="1"/>
            </p:cNvSpPr>
            <p:nvPr/>
          </p:nvSpPr>
          <p:spPr>
            <a:xfrm>
              <a:off x="1046433" y="9371741"/>
              <a:ext cx="20052" cy="144722"/>
            </a:xfrm>
            <a:custGeom>
              <a:avLst/>
              <a:gdLst/>
              <a:ahLst/>
              <a:cxnLst>
                <a:cxn ang="0">
                  <a:pos x="0" y="142654"/>
                </a:cxn>
                <a:cxn ang="0">
                  <a:pos x="8020" y="142654"/>
                </a:cxn>
                <a:cxn ang="0">
                  <a:pos x="12031" y="144722"/>
                </a:cxn>
                <a:cxn ang="0">
                  <a:pos x="16041" y="144722"/>
                </a:cxn>
                <a:cxn ang="0">
                  <a:pos x="8020" y="142654"/>
                </a:cxn>
                <a:cxn ang="0">
                  <a:pos x="0" y="142654"/>
                </a:cxn>
                <a:cxn ang="0">
                  <a:pos x="20052" y="0"/>
                </a:cxn>
                <a:cxn ang="0">
                  <a:pos x="16041" y="0"/>
                </a:cxn>
                <a:cxn ang="0">
                  <a:pos x="20052" y="0"/>
                </a:cxn>
                <a:cxn ang="0">
                  <a:pos x="20052" y="0"/>
                </a:cxn>
              </a:cxnLst>
              <a:pathLst>
                <a:path w="10" h="70">
                  <a:moveTo>
                    <a:pt x="0" y="69"/>
                  </a:moveTo>
                  <a:cubicBezTo>
                    <a:pt x="1" y="69"/>
                    <a:pt x="2" y="69"/>
                    <a:pt x="4" y="69"/>
                  </a:cubicBezTo>
                  <a:cubicBezTo>
                    <a:pt x="4" y="70"/>
                    <a:pt x="5" y="70"/>
                    <a:pt x="6" y="70"/>
                  </a:cubicBezTo>
                  <a:cubicBezTo>
                    <a:pt x="7" y="70"/>
                    <a:pt x="7" y="70"/>
                    <a:pt x="8" y="70"/>
                  </a:cubicBezTo>
                  <a:cubicBezTo>
                    <a:pt x="6" y="69"/>
                    <a:pt x="5" y="69"/>
                    <a:pt x="4" y="69"/>
                  </a:cubicBezTo>
                  <a:cubicBezTo>
                    <a:pt x="2" y="69"/>
                    <a:pt x="1" y="69"/>
                    <a:pt x="0" y="69"/>
                  </a:cubicBezTo>
                  <a:moveTo>
                    <a:pt x="10" y="0"/>
                  </a:moveTo>
                  <a:cubicBezTo>
                    <a:pt x="9" y="0"/>
                    <a:pt x="9" y="0"/>
                    <a:pt x="8" y="0"/>
                  </a:cubicBezTo>
                  <a:cubicBezTo>
                    <a:pt x="9" y="0"/>
                    <a:pt x="9" y="0"/>
                    <a:pt x="10" y="0"/>
                  </a:cubicBezTo>
                  <a:cubicBezTo>
                    <a:pt x="10" y="0"/>
                    <a:pt x="10" y="0"/>
                    <a:pt x="10" y="0"/>
                  </a:cubicBezTo>
                </a:path>
              </a:pathLst>
            </a:custGeom>
            <a:solidFill>
              <a:srgbClr val="373737"/>
            </a:solidFill>
            <a:ln w="9525">
              <a:noFill/>
            </a:ln>
          </p:spPr>
          <p:txBody>
            <a:bodyPr/>
            <a:p>
              <a:endParaRPr lang="zh-CN" altLang="en-US"/>
            </a:p>
          </p:txBody>
        </p:sp>
        <p:sp>
          <p:nvSpPr>
            <p:cNvPr id="25184" name="Freeform 2546"/>
            <p:cNvSpPr/>
            <p:nvPr/>
          </p:nvSpPr>
          <p:spPr>
            <a:xfrm>
              <a:off x="978431" y="9427537"/>
              <a:ext cx="75848" cy="86310"/>
            </a:xfrm>
            <a:custGeom>
              <a:avLst/>
              <a:gdLst/>
              <a:ahLst/>
              <a:cxnLst>
                <a:cxn ang="0">
                  <a:pos x="0" y="0"/>
                </a:cxn>
                <a:cxn ang="0">
                  <a:pos x="0" y="0"/>
                </a:cxn>
                <a:cxn ang="0">
                  <a:pos x="67648" y="86310"/>
                </a:cxn>
                <a:cxn ang="0">
                  <a:pos x="75848" y="86310"/>
                </a:cxn>
                <a:cxn ang="0">
                  <a:pos x="0" y="0"/>
                </a:cxn>
              </a:cxnLst>
              <a:pathLst>
                <a:path w="37" h="42">
                  <a:moveTo>
                    <a:pt x="0" y="0"/>
                  </a:moveTo>
                  <a:cubicBezTo>
                    <a:pt x="0" y="0"/>
                    <a:pt x="0" y="0"/>
                    <a:pt x="0" y="0"/>
                  </a:cubicBezTo>
                  <a:cubicBezTo>
                    <a:pt x="0" y="20"/>
                    <a:pt x="14" y="37"/>
                    <a:pt x="33" y="42"/>
                  </a:cubicBezTo>
                  <a:cubicBezTo>
                    <a:pt x="34" y="42"/>
                    <a:pt x="35" y="42"/>
                    <a:pt x="37" y="42"/>
                  </a:cubicBezTo>
                  <a:cubicBezTo>
                    <a:pt x="16" y="39"/>
                    <a:pt x="0" y="21"/>
                    <a:pt x="0" y="0"/>
                  </a:cubicBezTo>
                </a:path>
              </a:pathLst>
            </a:custGeom>
            <a:solidFill>
              <a:srgbClr val="852766"/>
            </a:solidFill>
            <a:ln w="9525">
              <a:noFill/>
            </a:ln>
          </p:spPr>
          <p:txBody>
            <a:bodyPr/>
            <a:p>
              <a:endParaRPr lang="zh-CN" altLang="en-US"/>
            </a:p>
          </p:txBody>
        </p:sp>
        <p:sp>
          <p:nvSpPr>
            <p:cNvPr id="25185" name="Freeform 2547"/>
            <p:cNvSpPr/>
            <p:nvPr/>
          </p:nvSpPr>
          <p:spPr>
            <a:xfrm>
              <a:off x="978431" y="9339484"/>
              <a:ext cx="88054" cy="176979"/>
            </a:xfrm>
            <a:custGeom>
              <a:avLst/>
              <a:gdLst/>
              <a:ahLst/>
              <a:cxnLst>
                <a:cxn ang="0">
                  <a:pos x="88054" y="0"/>
                </a:cxn>
                <a:cxn ang="0">
                  <a:pos x="88054" y="0"/>
                </a:cxn>
                <a:cxn ang="0">
                  <a:pos x="0" y="88489"/>
                </a:cxn>
                <a:cxn ang="0">
                  <a:pos x="75767" y="174921"/>
                </a:cxn>
                <a:cxn ang="0">
                  <a:pos x="83958" y="176979"/>
                </a:cxn>
                <a:cxn ang="0">
                  <a:pos x="88054" y="174921"/>
                </a:cxn>
                <a:cxn ang="0">
                  <a:pos x="88054" y="144052"/>
                </a:cxn>
                <a:cxn ang="0">
                  <a:pos x="77815" y="141994"/>
                </a:cxn>
                <a:cxn ang="0">
                  <a:pos x="77815" y="141994"/>
                </a:cxn>
                <a:cxn ang="0">
                  <a:pos x="77815" y="141994"/>
                </a:cxn>
                <a:cxn ang="0">
                  <a:pos x="26620" y="88489"/>
                </a:cxn>
                <a:cxn ang="0">
                  <a:pos x="26620" y="88489"/>
                </a:cxn>
                <a:cxn ang="0">
                  <a:pos x="26620" y="88489"/>
                </a:cxn>
                <a:cxn ang="0">
                  <a:pos x="79862" y="32926"/>
                </a:cxn>
                <a:cxn ang="0">
                  <a:pos x="83958" y="32926"/>
                </a:cxn>
                <a:cxn ang="0">
                  <a:pos x="88054" y="32926"/>
                </a:cxn>
                <a:cxn ang="0">
                  <a:pos x="88054" y="0"/>
                </a:cxn>
              </a:cxnLst>
              <a:pathLst>
                <a:path w="43" h="86">
                  <a:moveTo>
                    <a:pt x="43" y="0"/>
                  </a:moveTo>
                  <a:cubicBezTo>
                    <a:pt x="43" y="0"/>
                    <a:pt x="43" y="0"/>
                    <a:pt x="43" y="0"/>
                  </a:cubicBezTo>
                  <a:cubicBezTo>
                    <a:pt x="19" y="1"/>
                    <a:pt x="0" y="20"/>
                    <a:pt x="0" y="43"/>
                  </a:cubicBezTo>
                  <a:cubicBezTo>
                    <a:pt x="0" y="64"/>
                    <a:pt x="16" y="82"/>
                    <a:pt x="37" y="85"/>
                  </a:cubicBezTo>
                  <a:cubicBezTo>
                    <a:pt x="38" y="85"/>
                    <a:pt x="39" y="85"/>
                    <a:pt x="41" y="86"/>
                  </a:cubicBezTo>
                  <a:cubicBezTo>
                    <a:pt x="41" y="86"/>
                    <a:pt x="42" y="85"/>
                    <a:pt x="43" y="85"/>
                  </a:cubicBezTo>
                  <a:cubicBezTo>
                    <a:pt x="43" y="70"/>
                    <a:pt x="43" y="70"/>
                    <a:pt x="43" y="70"/>
                  </a:cubicBezTo>
                  <a:cubicBezTo>
                    <a:pt x="41" y="70"/>
                    <a:pt x="40" y="70"/>
                    <a:pt x="38" y="69"/>
                  </a:cubicBezTo>
                  <a:cubicBezTo>
                    <a:pt x="38" y="69"/>
                    <a:pt x="38" y="69"/>
                    <a:pt x="38" y="69"/>
                  </a:cubicBezTo>
                  <a:cubicBezTo>
                    <a:pt x="38" y="69"/>
                    <a:pt x="38" y="69"/>
                    <a:pt x="38" y="69"/>
                  </a:cubicBezTo>
                  <a:cubicBezTo>
                    <a:pt x="24" y="69"/>
                    <a:pt x="13" y="57"/>
                    <a:pt x="13" y="43"/>
                  </a:cubicBezTo>
                  <a:cubicBezTo>
                    <a:pt x="13" y="43"/>
                    <a:pt x="13" y="43"/>
                    <a:pt x="13" y="43"/>
                  </a:cubicBezTo>
                  <a:cubicBezTo>
                    <a:pt x="13" y="43"/>
                    <a:pt x="13" y="43"/>
                    <a:pt x="13" y="43"/>
                  </a:cubicBezTo>
                  <a:cubicBezTo>
                    <a:pt x="13" y="28"/>
                    <a:pt x="25" y="16"/>
                    <a:pt x="39" y="16"/>
                  </a:cubicBezTo>
                  <a:cubicBezTo>
                    <a:pt x="40" y="16"/>
                    <a:pt x="41" y="16"/>
                    <a:pt x="41" y="16"/>
                  </a:cubicBezTo>
                  <a:cubicBezTo>
                    <a:pt x="42" y="16"/>
                    <a:pt x="42" y="16"/>
                    <a:pt x="43" y="16"/>
                  </a:cubicBezTo>
                  <a:cubicBezTo>
                    <a:pt x="43" y="0"/>
                    <a:pt x="43" y="0"/>
                    <a:pt x="43" y="0"/>
                  </a:cubicBezTo>
                </a:path>
              </a:pathLst>
            </a:custGeom>
            <a:solidFill>
              <a:srgbClr val="A7377C"/>
            </a:solidFill>
            <a:ln w="9525">
              <a:noFill/>
            </a:ln>
          </p:spPr>
          <p:txBody>
            <a:bodyPr/>
            <a:p>
              <a:endParaRPr lang="zh-CN" altLang="en-US"/>
            </a:p>
          </p:txBody>
        </p:sp>
      </p:grpSp>
      <p:grpSp>
        <p:nvGrpSpPr>
          <p:cNvPr id="25186" name="组合 654"/>
          <p:cNvGrpSpPr/>
          <p:nvPr/>
        </p:nvGrpSpPr>
        <p:grpSpPr>
          <a:xfrm>
            <a:off x="10247313" y="6111875"/>
            <a:ext cx="531812" cy="409575"/>
            <a:chOff x="1439623" y="9297636"/>
            <a:chExt cx="305137" cy="235392"/>
          </a:xfrm>
        </p:grpSpPr>
        <p:sp>
          <p:nvSpPr>
            <p:cNvPr id="25187" name="Freeform 2548"/>
            <p:cNvSpPr/>
            <p:nvPr/>
          </p:nvSpPr>
          <p:spPr>
            <a:xfrm>
              <a:off x="1439623" y="9297636"/>
              <a:ext cx="305137" cy="235391"/>
            </a:xfrm>
            <a:custGeom>
              <a:avLst/>
              <a:gdLst/>
              <a:ahLst/>
              <a:cxnLst>
                <a:cxn ang="0">
                  <a:pos x="187618" y="235391"/>
                </a:cxn>
                <a:cxn ang="0">
                  <a:pos x="152568" y="212677"/>
                </a:cxn>
                <a:cxn ang="0">
                  <a:pos x="138136" y="187899"/>
                </a:cxn>
                <a:cxn ang="0">
                  <a:pos x="131951" y="187899"/>
                </a:cxn>
                <a:cxn ang="0">
                  <a:pos x="129889" y="187899"/>
                </a:cxn>
                <a:cxn ang="0">
                  <a:pos x="123704" y="185835"/>
                </a:cxn>
                <a:cxn ang="0">
                  <a:pos x="101025" y="204418"/>
                </a:cxn>
                <a:cxn ang="0">
                  <a:pos x="74222" y="216807"/>
                </a:cxn>
                <a:cxn ang="0">
                  <a:pos x="26802" y="183770"/>
                </a:cxn>
                <a:cxn ang="0">
                  <a:pos x="18555" y="138343"/>
                </a:cxn>
                <a:cxn ang="0">
                  <a:pos x="35049" y="119760"/>
                </a:cxn>
                <a:cxn ang="0">
                  <a:pos x="16493" y="103241"/>
                </a:cxn>
                <a:cxn ang="0">
                  <a:pos x="16493" y="99112"/>
                </a:cxn>
                <a:cxn ang="0">
                  <a:pos x="16493" y="49556"/>
                </a:cxn>
                <a:cxn ang="0">
                  <a:pos x="4123" y="10324"/>
                </a:cxn>
                <a:cxn ang="0">
                  <a:pos x="20617" y="2064"/>
                </a:cxn>
                <a:cxn ang="0">
                  <a:pos x="28864" y="0"/>
                </a:cxn>
                <a:cxn ang="0">
                  <a:pos x="134012" y="97047"/>
                </a:cxn>
                <a:cxn ang="0">
                  <a:pos x="129889" y="80528"/>
                </a:cxn>
                <a:cxn ang="0">
                  <a:pos x="129889" y="74334"/>
                </a:cxn>
                <a:cxn ang="0">
                  <a:pos x="134012" y="72269"/>
                </a:cxn>
                <a:cxn ang="0">
                  <a:pos x="136074" y="72269"/>
                </a:cxn>
                <a:cxn ang="0">
                  <a:pos x="138136" y="72269"/>
                </a:cxn>
                <a:cxn ang="0">
                  <a:pos x="140198" y="74334"/>
                </a:cxn>
                <a:cxn ang="0">
                  <a:pos x="146383" y="90852"/>
                </a:cxn>
                <a:cxn ang="0">
                  <a:pos x="162877" y="76398"/>
                </a:cxn>
                <a:cxn ang="0">
                  <a:pos x="164938" y="76398"/>
                </a:cxn>
                <a:cxn ang="0">
                  <a:pos x="169062" y="78463"/>
                </a:cxn>
                <a:cxn ang="0">
                  <a:pos x="171124" y="80528"/>
                </a:cxn>
                <a:cxn ang="0">
                  <a:pos x="171124" y="84658"/>
                </a:cxn>
                <a:cxn ang="0">
                  <a:pos x="169062" y="88787"/>
                </a:cxn>
                <a:cxn ang="0">
                  <a:pos x="156691" y="101176"/>
                </a:cxn>
                <a:cxn ang="0">
                  <a:pos x="270087" y="37167"/>
                </a:cxn>
                <a:cxn ang="0">
                  <a:pos x="290704" y="43361"/>
                </a:cxn>
                <a:cxn ang="0">
                  <a:pos x="303075" y="55750"/>
                </a:cxn>
                <a:cxn ang="0">
                  <a:pos x="282457" y="90852"/>
                </a:cxn>
                <a:cxn ang="0">
                  <a:pos x="265964" y="138343"/>
                </a:cxn>
                <a:cxn ang="0">
                  <a:pos x="263902" y="140408"/>
                </a:cxn>
                <a:cxn ang="0">
                  <a:pos x="241223" y="150732"/>
                </a:cxn>
                <a:cxn ang="0">
                  <a:pos x="253593" y="173446"/>
                </a:cxn>
                <a:cxn ang="0">
                  <a:pos x="232976" y="214742"/>
                </a:cxn>
                <a:cxn ang="0">
                  <a:pos x="187618" y="235391"/>
                </a:cxn>
              </a:cxnLst>
              <a:pathLst>
                <a:path w="148" h="114">
                  <a:moveTo>
                    <a:pt x="91" y="114"/>
                  </a:moveTo>
                  <a:cubicBezTo>
                    <a:pt x="84" y="114"/>
                    <a:pt x="78" y="110"/>
                    <a:pt x="74" y="103"/>
                  </a:cubicBezTo>
                  <a:cubicBezTo>
                    <a:pt x="67" y="91"/>
                    <a:pt x="67" y="91"/>
                    <a:pt x="67" y="91"/>
                  </a:cubicBezTo>
                  <a:cubicBezTo>
                    <a:pt x="66" y="91"/>
                    <a:pt x="65" y="91"/>
                    <a:pt x="64" y="91"/>
                  </a:cubicBezTo>
                  <a:cubicBezTo>
                    <a:pt x="63" y="91"/>
                    <a:pt x="63" y="91"/>
                    <a:pt x="63" y="91"/>
                  </a:cubicBezTo>
                  <a:cubicBezTo>
                    <a:pt x="62" y="91"/>
                    <a:pt x="61" y="91"/>
                    <a:pt x="60" y="90"/>
                  </a:cubicBezTo>
                  <a:cubicBezTo>
                    <a:pt x="49" y="99"/>
                    <a:pt x="49" y="99"/>
                    <a:pt x="49" y="99"/>
                  </a:cubicBezTo>
                  <a:cubicBezTo>
                    <a:pt x="45" y="103"/>
                    <a:pt x="41" y="105"/>
                    <a:pt x="36" y="105"/>
                  </a:cubicBezTo>
                  <a:cubicBezTo>
                    <a:pt x="22" y="105"/>
                    <a:pt x="13" y="90"/>
                    <a:pt x="13" y="89"/>
                  </a:cubicBezTo>
                  <a:cubicBezTo>
                    <a:pt x="8" y="80"/>
                    <a:pt x="6" y="73"/>
                    <a:pt x="9" y="67"/>
                  </a:cubicBezTo>
                  <a:cubicBezTo>
                    <a:pt x="11" y="62"/>
                    <a:pt x="15" y="60"/>
                    <a:pt x="17" y="58"/>
                  </a:cubicBezTo>
                  <a:cubicBezTo>
                    <a:pt x="8" y="50"/>
                    <a:pt x="8" y="50"/>
                    <a:pt x="8" y="50"/>
                  </a:cubicBezTo>
                  <a:cubicBezTo>
                    <a:pt x="8" y="49"/>
                    <a:pt x="8" y="49"/>
                    <a:pt x="8" y="48"/>
                  </a:cubicBezTo>
                  <a:cubicBezTo>
                    <a:pt x="8" y="24"/>
                    <a:pt x="8" y="24"/>
                    <a:pt x="8" y="24"/>
                  </a:cubicBezTo>
                  <a:cubicBezTo>
                    <a:pt x="2" y="15"/>
                    <a:pt x="0" y="9"/>
                    <a:pt x="2" y="5"/>
                  </a:cubicBezTo>
                  <a:cubicBezTo>
                    <a:pt x="4" y="1"/>
                    <a:pt x="8" y="1"/>
                    <a:pt x="10" y="1"/>
                  </a:cubicBezTo>
                  <a:cubicBezTo>
                    <a:pt x="11" y="1"/>
                    <a:pt x="12" y="0"/>
                    <a:pt x="14" y="0"/>
                  </a:cubicBezTo>
                  <a:cubicBezTo>
                    <a:pt x="34" y="0"/>
                    <a:pt x="55" y="32"/>
                    <a:pt x="65" y="47"/>
                  </a:cubicBezTo>
                  <a:cubicBezTo>
                    <a:pt x="65" y="45"/>
                    <a:pt x="64" y="42"/>
                    <a:pt x="63" y="39"/>
                  </a:cubicBezTo>
                  <a:cubicBezTo>
                    <a:pt x="62" y="38"/>
                    <a:pt x="62" y="36"/>
                    <a:pt x="63" y="36"/>
                  </a:cubicBezTo>
                  <a:cubicBezTo>
                    <a:pt x="65" y="35"/>
                    <a:pt x="65" y="35"/>
                    <a:pt x="65" y="35"/>
                  </a:cubicBezTo>
                  <a:cubicBezTo>
                    <a:pt x="65" y="35"/>
                    <a:pt x="66" y="35"/>
                    <a:pt x="66" y="35"/>
                  </a:cubicBezTo>
                  <a:cubicBezTo>
                    <a:pt x="67" y="35"/>
                    <a:pt x="67" y="35"/>
                    <a:pt x="67" y="35"/>
                  </a:cubicBezTo>
                  <a:cubicBezTo>
                    <a:pt x="67" y="35"/>
                    <a:pt x="68" y="35"/>
                    <a:pt x="68" y="36"/>
                  </a:cubicBezTo>
                  <a:cubicBezTo>
                    <a:pt x="70" y="38"/>
                    <a:pt x="71" y="41"/>
                    <a:pt x="71" y="44"/>
                  </a:cubicBezTo>
                  <a:cubicBezTo>
                    <a:pt x="73" y="41"/>
                    <a:pt x="75" y="39"/>
                    <a:pt x="79" y="37"/>
                  </a:cubicBezTo>
                  <a:cubicBezTo>
                    <a:pt x="80" y="37"/>
                    <a:pt x="80" y="37"/>
                    <a:pt x="80" y="37"/>
                  </a:cubicBezTo>
                  <a:cubicBezTo>
                    <a:pt x="81" y="37"/>
                    <a:pt x="82" y="37"/>
                    <a:pt x="82" y="38"/>
                  </a:cubicBezTo>
                  <a:cubicBezTo>
                    <a:pt x="83" y="39"/>
                    <a:pt x="83" y="39"/>
                    <a:pt x="83" y="39"/>
                  </a:cubicBezTo>
                  <a:cubicBezTo>
                    <a:pt x="83" y="40"/>
                    <a:pt x="83" y="41"/>
                    <a:pt x="83" y="41"/>
                  </a:cubicBezTo>
                  <a:cubicBezTo>
                    <a:pt x="83" y="42"/>
                    <a:pt x="82" y="42"/>
                    <a:pt x="82" y="43"/>
                  </a:cubicBezTo>
                  <a:cubicBezTo>
                    <a:pt x="79" y="44"/>
                    <a:pt x="77" y="46"/>
                    <a:pt x="76" y="49"/>
                  </a:cubicBezTo>
                  <a:cubicBezTo>
                    <a:pt x="87" y="39"/>
                    <a:pt x="112" y="18"/>
                    <a:pt x="131" y="18"/>
                  </a:cubicBezTo>
                  <a:cubicBezTo>
                    <a:pt x="135" y="18"/>
                    <a:pt x="138" y="19"/>
                    <a:pt x="141" y="21"/>
                  </a:cubicBezTo>
                  <a:cubicBezTo>
                    <a:pt x="143" y="21"/>
                    <a:pt x="146" y="23"/>
                    <a:pt x="147" y="27"/>
                  </a:cubicBezTo>
                  <a:cubicBezTo>
                    <a:pt x="148" y="31"/>
                    <a:pt x="145" y="37"/>
                    <a:pt x="137" y="44"/>
                  </a:cubicBezTo>
                  <a:cubicBezTo>
                    <a:pt x="129" y="67"/>
                    <a:pt x="129" y="67"/>
                    <a:pt x="129" y="67"/>
                  </a:cubicBezTo>
                  <a:cubicBezTo>
                    <a:pt x="129" y="67"/>
                    <a:pt x="129" y="68"/>
                    <a:pt x="128" y="68"/>
                  </a:cubicBezTo>
                  <a:cubicBezTo>
                    <a:pt x="117" y="73"/>
                    <a:pt x="117" y="73"/>
                    <a:pt x="117" y="73"/>
                  </a:cubicBezTo>
                  <a:cubicBezTo>
                    <a:pt x="119" y="76"/>
                    <a:pt x="122" y="79"/>
                    <a:pt x="123" y="84"/>
                  </a:cubicBezTo>
                  <a:cubicBezTo>
                    <a:pt x="123" y="91"/>
                    <a:pt x="120" y="98"/>
                    <a:pt x="113" y="104"/>
                  </a:cubicBezTo>
                  <a:cubicBezTo>
                    <a:pt x="112" y="105"/>
                    <a:pt x="102" y="114"/>
                    <a:pt x="91" y="114"/>
                  </a:cubicBezTo>
                </a:path>
              </a:pathLst>
            </a:custGeom>
            <a:solidFill>
              <a:srgbClr val="E75441"/>
            </a:solidFill>
            <a:ln w="9525">
              <a:noFill/>
            </a:ln>
          </p:spPr>
          <p:txBody>
            <a:bodyPr/>
            <a:p>
              <a:endParaRPr lang="zh-CN" altLang="en-US"/>
            </a:p>
          </p:txBody>
        </p:sp>
        <p:sp>
          <p:nvSpPr>
            <p:cNvPr id="25188" name="Freeform 2549"/>
            <p:cNvSpPr/>
            <p:nvPr/>
          </p:nvSpPr>
          <p:spPr>
            <a:xfrm>
              <a:off x="1563421" y="9388306"/>
              <a:ext cx="27026" cy="99387"/>
            </a:xfrm>
            <a:custGeom>
              <a:avLst/>
              <a:gdLst/>
              <a:ahLst/>
              <a:cxnLst>
                <a:cxn ang="0">
                  <a:pos x="22868" y="51764"/>
                </a:cxn>
                <a:cxn ang="0">
                  <a:pos x="6236" y="97316"/>
                </a:cxn>
                <a:cxn ang="0">
                  <a:pos x="4157" y="47622"/>
                </a:cxn>
                <a:cxn ang="0">
                  <a:pos x="20789" y="2070"/>
                </a:cxn>
                <a:cxn ang="0">
                  <a:pos x="22868" y="51764"/>
                </a:cxn>
              </a:cxnLst>
              <a:pathLst>
                <a:path w="13" h="48">
                  <a:moveTo>
                    <a:pt x="11" y="25"/>
                  </a:moveTo>
                  <a:cubicBezTo>
                    <a:pt x="9" y="38"/>
                    <a:pt x="5" y="48"/>
                    <a:pt x="3" y="47"/>
                  </a:cubicBezTo>
                  <a:cubicBezTo>
                    <a:pt x="0" y="47"/>
                    <a:pt x="0" y="36"/>
                    <a:pt x="2" y="23"/>
                  </a:cubicBezTo>
                  <a:cubicBezTo>
                    <a:pt x="4" y="10"/>
                    <a:pt x="8" y="0"/>
                    <a:pt x="10" y="1"/>
                  </a:cubicBezTo>
                  <a:cubicBezTo>
                    <a:pt x="13" y="1"/>
                    <a:pt x="13" y="12"/>
                    <a:pt x="11" y="25"/>
                  </a:cubicBezTo>
                </a:path>
              </a:pathLst>
            </a:custGeom>
            <a:solidFill>
              <a:srgbClr val="37353A"/>
            </a:solidFill>
            <a:ln w="9525">
              <a:noFill/>
            </a:ln>
          </p:spPr>
          <p:txBody>
            <a:bodyPr/>
            <a:p>
              <a:endParaRPr lang="zh-CN" altLang="en-US"/>
            </a:p>
          </p:txBody>
        </p:sp>
        <p:sp>
          <p:nvSpPr>
            <p:cNvPr id="25189" name="Oval 2550"/>
            <p:cNvSpPr/>
            <p:nvPr/>
          </p:nvSpPr>
          <p:spPr>
            <a:xfrm>
              <a:off x="1471008" y="9322919"/>
              <a:ext cx="18308" cy="18308"/>
            </a:xfrm>
            <a:prstGeom prst="ellipse">
              <a:avLst/>
            </a:prstGeom>
            <a:solidFill>
              <a:srgbClr val="282828"/>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90" name="Freeform 2551"/>
            <p:cNvSpPr/>
            <p:nvPr/>
          </p:nvSpPr>
          <p:spPr>
            <a:xfrm>
              <a:off x="1466649" y="9318560"/>
              <a:ext cx="27026" cy="27026"/>
            </a:xfrm>
            <a:custGeom>
              <a:avLst/>
              <a:gdLst/>
              <a:ahLst/>
              <a:cxnLst>
                <a:cxn ang="0">
                  <a:pos x="22868" y="12473"/>
                </a:cxn>
                <a:cxn ang="0">
                  <a:pos x="18710" y="12473"/>
                </a:cxn>
                <a:cxn ang="0">
                  <a:pos x="12473" y="18710"/>
                </a:cxn>
                <a:cxn ang="0">
                  <a:pos x="8315" y="12473"/>
                </a:cxn>
                <a:cxn ang="0">
                  <a:pos x="12473" y="8315"/>
                </a:cxn>
                <a:cxn ang="0">
                  <a:pos x="18710" y="12473"/>
                </a:cxn>
                <a:cxn ang="0">
                  <a:pos x="22868" y="12473"/>
                </a:cxn>
                <a:cxn ang="0">
                  <a:pos x="27026" y="12473"/>
                </a:cxn>
                <a:cxn ang="0">
                  <a:pos x="12473" y="0"/>
                </a:cxn>
                <a:cxn ang="0">
                  <a:pos x="0" y="12473"/>
                </a:cxn>
                <a:cxn ang="0">
                  <a:pos x="12473" y="27026"/>
                </a:cxn>
                <a:cxn ang="0">
                  <a:pos x="27026" y="12473"/>
                </a:cxn>
                <a:cxn ang="0">
                  <a:pos x="22868" y="12473"/>
                </a:cxn>
              </a:cxnLst>
              <a:pathLst>
                <a:path w="13" h="13">
                  <a:moveTo>
                    <a:pt x="11" y="6"/>
                  </a:moveTo>
                  <a:cubicBezTo>
                    <a:pt x="9" y="6"/>
                    <a:pt x="9" y="6"/>
                    <a:pt x="9" y="6"/>
                  </a:cubicBezTo>
                  <a:cubicBezTo>
                    <a:pt x="9" y="8"/>
                    <a:pt x="8" y="9"/>
                    <a:pt x="6" y="9"/>
                  </a:cubicBezTo>
                  <a:cubicBezTo>
                    <a:pt x="5" y="9"/>
                    <a:pt x="4" y="8"/>
                    <a:pt x="4" y="6"/>
                  </a:cubicBezTo>
                  <a:cubicBezTo>
                    <a:pt x="4" y="5"/>
                    <a:pt x="5" y="4"/>
                    <a:pt x="6" y="4"/>
                  </a:cubicBezTo>
                  <a:cubicBezTo>
                    <a:pt x="8" y="4"/>
                    <a:pt x="9" y="5"/>
                    <a:pt x="9" y="6"/>
                  </a:cubicBezTo>
                  <a:cubicBezTo>
                    <a:pt x="11" y="6"/>
                    <a:pt x="11" y="6"/>
                    <a:pt x="11" y="6"/>
                  </a:cubicBezTo>
                  <a:cubicBezTo>
                    <a:pt x="13" y="6"/>
                    <a:pt x="13" y="6"/>
                    <a:pt x="13" y="6"/>
                  </a:cubicBezTo>
                  <a:cubicBezTo>
                    <a:pt x="13" y="3"/>
                    <a:pt x="10" y="0"/>
                    <a:pt x="6" y="0"/>
                  </a:cubicBezTo>
                  <a:cubicBezTo>
                    <a:pt x="3" y="0"/>
                    <a:pt x="0" y="3"/>
                    <a:pt x="0" y="6"/>
                  </a:cubicBezTo>
                  <a:cubicBezTo>
                    <a:pt x="0" y="10"/>
                    <a:pt x="3" y="13"/>
                    <a:pt x="6" y="13"/>
                  </a:cubicBezTo>
                  <a:cubicBezTo>
                    <a:pt x="10" y="13"/>
                    <a:pt x="13" y="10"/>
                    <a:pt x="13" y="6"/>
                  </a:cubicBezTo>
                  <a:lnTo>
                    <a:pt x="11" y="6"/>
                  </a:lnTo>
                  <a:close/>
                </a:path>
              </a:pathLst>
            </a:custGeom>
            <a:solidFill>
              <a:srgbClr val="FFFAFA"/>
            </a:solidFill>
            <a:ln w="9525">
              <a:noFill/>
            </a:ln>
          </p:spPr>
          <p:txBody>
            <a:bodyPr/>
            <a:p>
              <a:endParaRPr lang="zh-CN" altLang="en-US"/>
            </a:p>
          </p:txBody>
        </p:sp>
        <p:sp>
          <p:nvSpPr>
            <p:cNvPr id="25191" name="Oval 2552"/>
            <p:cNvSpPr/>
            <p:nvPr/>
          </p:nvSpPr>
          <p:spPr>
            <a:xfrm>
              <a:off x="1504138" y="9342971"/>
              <a:ext cx="10462" cy="10462"/>
            </a:xfrm>
            <a:prstGeom prst="ellipse">
              <a:avLst/>
            </a:prstGeom>
            <a:solidFill>
              <a:srgbClr val="282828"/>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92" name="Freeform 2553"/>
            <p:cNvSpPr/>
            <p:nvPr/>
          </p:nvSpPr>
          <p:spPr>
            <a:xfrm>
              <a:off x="1499779" y="9339484"/>
              <a:ext cx="18308" cy="18308"/>
            </a:xfrm>
            <a:custGeom>
              <a:avLst/>
              <a:gdLst/>
              <a:ahLst/>
              <a:cxnLst>
                <a:cxn ang="0">
                  <a:pos x="14239" y="10171"/>
                </a:cxn>
                <a:cxn ang="0">
                  <a:pos x="10171" y="10171"/>
                </a:cxn>
                <a:cxn ang="0">
                  <a:pos x="10171" y="10171"/>
                </a:cxn>
                <a:cxn ang="0">
                  <a:pos x="8136" y="10171"/>
                </a:cxn>
                <a:cxn ang="0">
                  <a:pos x="10171" y="8136"/>
                </a:cxn>
                <a:cxn ang="0">
                  <a:pos x="10171" y="10171"/>
                </a:cxn>
                <a:cxn ang="0">
                  <a:pos x="14239" y="10171"/>
                </a:cxn>
                <a:cxn ang="0">
                  <a:pos x="18308" y="10171"/>
                </a:cxn>
                <a:cxn ang="0">
                  <a:pos x="10171" y="0"/>
                </a:cxn>
                <a:cxn ang="0">
                  <a:pos x="0" y="10171"/>
                </a:cxn>
                <a:cxn ang="0">
                  <a:pos x="10171" y="18308"/>
                </a:cxn>
                <a:cxn ang="0">
                  <a:pos x="18308" y="10171"/>
                </a:cxn>
                <a:cxn ang="0">
                  <a:pos x="14239" y="10171"/>
                </a:cxn>
              </a:cxnLst>
              <a:pathLst>
                <a:path w="9" h="9">
                  <a:moveTo>
                    <a:pt x="7" y="5"/>
                  </a:moveTo>
                  <a:cubicBezTo>
                    <a:pt x="5" y="5"/>
                    <a:pt x="5" y="5"/>
                    <a:pt x="5" y="5"/>
                  </a:cubicBezTo>
                  <a:cubicBezTo>
                    <a:pt x="5" y="5"/>
                    <a:pt x="5" y="5"/>
                    <a:pt x="5" y="5"/>
                  </a:cubicBezTo>
                  <a:cubicBezTo>
                    <a:pt x="4" y="5"/>
                    <a:pt x="4" y="5"/>
                    <a:pt x="4" y="5"/>
                  </a:cubicBezTo>
                  <a:cubicBezTo>
                    <a:pt x="5" y="4"/>
                    <a:pt x="5" y="4"/>
                    <a:pt x="5" y="4"/>
                  </a:cubicBezTo>
                  <a:cubicBezTo>
                    <a:pt x="5" y="5"/>
                    <a:pt x="5" y="5"/>
                    <a:pt x="5" y="5"/>
                  </a:cubicBezTo>
                  <a:cubicBezTo>
                    <a:pt x="7" y="5"/>
                    <a:pt x="7" y="5"/>
                    <a:pt x="7" y="5"/>
                  </a:cubicBezTo>
                  <a:cubicBezTo>
                    <a:pt x="9" y="5"/>
                    <a:pt x="9" y="5"/>
                    <a:pt x="9" y="5"/>
                  </a:cubicBezTo>
                  <a:cubicBezTo>
                    <a:pt x="9" y="2"/>
                    <a:pt x="7" y="0"/>
                    <a:pt x="5" y="0"/>
                  </a:cubicBezTo>
                  <a:cubicBezTo>
                    <a:pt x="2" y="0"/>
                    <a:pt x="0" y="2"/>
                    <a:pt x="0" y="5"/>
                  </a:cubicBezTo>
                  <a:cubicBezTo>
                    <a:pt x="0" y="7"/>
                    <a:pt x="2" y="9"/>
                    <a:pt x="5" y="9"/>
                  </a:cubicBezTo>
                  <a:cubicBezTo>
                    <a:pt x="7" y="9"/>
                    <a:pt x="9" y="7"/>
                    <a:pt x="9" y="5"/>
                  </a:cubicBezTo>
                  <a:lnTo>
                    <a:pt x="7" y="5"/>
                  </a:lnTo>
                  <a:close/>
                </a:path>
              </a:pathLst>
            </a:custGeom>
            <a:solidFill>
              <a:srgbClr val="FFFAFA"/>
            </a:solidFill>
            <a:ln w="9525">
              <a:noFill/>
            </a:ln>
          </p:spPr>
          <p:txBody>
            <a:bodyPr/>
            <a:p>
              <a:endParaRPr lang="zh-CN" altLang="en-US"/>
            </a:p>
          </p:txBody>
        </p:sp>
        <p:sp>
          <p:nvSpPr>
            <p:cNvPr id="25193" name="Oval 2554"/>
            <p:cNvSpPr/>
            <p:nvPr/>
          </p:nvSpPr>
          <p:spPr>
            <a:xfrm>
              <a:off x="1691579" y="9351689"/>
              <a:ext cx="18308" cy="16565"/>
            </a:xfrm>
            <a:prstGeom prst="ellipse">
              <a:avLst/>
            </a:prstGeom>
            <a:solidFill>
              <a:srgbClr val="282828"/>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94" name="Freeform 2555"/>
            <p:cNvSpPr/>
            <p:nvPr/>
          </p:nvSpPr>
          <p:spPr>
            <a:xfrm>
              <a:off x="1687220" y="9347330"/>
              <a:ext cx="27026" cy="24411"/>
            </a:xfrm>
            <a:custGeom>
              <a:avLst/>
              <a:gdLst/>
              <a:ahLst/>
              <a:cxnLst>
                <a:cxn ang="0">
                  <a:pos x="4157" y="12205"/>
                </a:cxn>
                <a:cxn ang="0">
                  <a:pos x="0" y="12205"/>
                </a:cxn>
                <a:cxn ang="0">
                  <a:pos x="12473" y="24411"/>
                </a:cxn>
                <a:cxn ang="0">
                  <a:pos x="27026" y="12205"/>
                </a:cxn>
                <a:cxn ang="0">
                  <a:pos x="12473" y="0"/>
                </a:cxn>
                <a:cxn ang="0">
                  <a:pos x="0" y="12205"/>
                </a:cxn>
                <a:cxn ang="0">
                  <a:pos x="4157" y="12205"/>
                </a:cxn>
                <a:cxn ang="0">
                  <a:pos x="8315" y="12205"/>
                </a:cxn>
                <a:cxn ang="0">
                  <a:pos x="12473" y="8137"/>
                </a:cxn>
                <a:cxn ang="0">
                  <a:pos x="18710" y="12205"/>
                </a:cxn>
                <a:cxn ang="0">
                  <a:pos x="12473" y="16274"/>
                </a:cxn>
                <a:cxn ang="0">
                  <a:pos x="8315" y="12205"/>
                </a:cxn>
                <a:cxn ang="0">
                  <a:pos x="4157" y="12205"/>
                </a:cxn>
              </a:cxnLst>
              <a:pathLst>
                <a:path w="13" h="12">
                  <a:moveTo>
                    <a:pt x="2" y="6"/>
                  </a:moveTo>
                  <a:cubicBezTo>
                    <a:pt x="0" y="6"/>
                    <a:pt x="0" y="6"/>
                    <a:pt x="0" y="6"/>
                  </a:cubicBezTo>
                  <a:cubicBezTo>
                    <a:pt x="0" y="9"/>
                    <a:pt x="3" y="12"/>
                    <a:pt x="6" y="12"/>
                  </a:cubicBezTo>
                  <a:cubicBezTo>
                    <a:pt x="10" y="12"/>
                    <a:pt x="13" y="9"/>
                    <a:pt x="13" y="6"/>
                  </a:cubicBezTo>
                  <a:cubicBezTo>
                    <a:pt x="13" y="2"/>
                    <a:pt x="10" y="0"/>
                    <a:pt x="6" y="0"/>
                  </a:cubicBezTo>
                  <a:cubicBezTo>
                    <a:pt x="3" y="0"/>
                    <a:pt x="0" y="2"/>
                    <a:pt x="0" y="6"/>
                  </a:cubicBezTo>
                  <a:cubicBezTo>
                    <a:pt x="2" y="6"/>
                    <a:pt x="2" y="6"/>
                    <a:pt x="2" y="6"/>
                  </a:cubicBezTo>
                  <a:cubicBezTo>
                    <a:pt x="4" y="6"/>
                    <a:pt x="4" y="6"/>
                    <a:pt x="4" y="6"/>
                  </a:cubicBezTo>
                  <a:cubicBezTo>
                    <a:pt x="4" y="5"/>
                    <a:pt x="5" y="4"/>
                    <a:pt x="6" y="4"/>
                  </a:cubicBezTo>
                  <a:cubicBezTo>
                    <a:pt x="8" y="4"/>
                    <a:pt x="9" y="5"/>
                    <a:pt x="9" y="6"/>
                  </a:cubicBezTo>
                  <a:cubicBezTo>
                    <a:pt x="9" y="7"/>
                    <a:pt x="8" y="8"/>
                    <a:pt x="6" y="8"/>
                  </a:cubicBezTo>
                  <a:cubicBezTo>
                    <a:pt x="5" y="8"/>
                    <a:pt x="4" y="7"/>
                    <a:pt x="4" y="6"/>
                  </a:cubicBezTo>
                  <a:lnTo>
                    <a:pt x="2" y="6"/>
                  </a:lnTo>
                  <a:close/>
                </a:path>
              </a:pathLst>
            </a:custGeom>
            <a:solidFill>
              <a:srgbClr val="FFFAFA"/>
            </a:solidFill>
            <a:ln w="9525">
              <a:noFill/>
            </a:ln>
          </p:spPr>
          <p:txBody>
            <a:bodyPr/>
            <a:p>
              <a:endParaRPr lang="zh-CN" altLang="en-US"/>
            </a:p>
          </p:txBody>
        </p:sp>
        <p:sp>
          <p:nvSpPr>
            <p:cNvPr id="25195" name="Oval 2556"/>
            <p:cNvSpPr/>
            <p:nvPr/>
          </p:nvSpPr>
          <p:spPr>
            <a:xfrm>
              <a:off x="1667168" y="9371741"/>
              <a:ext cx="9590" cy="10462"/>
            </a:xfrm>
            <a:prstGeom prst="ellipse">
              <a:avLst/>
            </a:prstGeom>
            <a:solidFill>
              <a:srgbClr val="282828"/>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25196" name="Freeform 2557"/>
            <p:cNvSpPr/>
            <p:nvPr/>
          </p:nvSpPr>
          <p:spPr>
            <a:xfrm>
              <a:off x="1662809" y="9368254"/>
              <a:ext cx="18308" cy="18308"/>
            </a:xfrm>
            <a:custGeom>
              <a:avLst/>
              <a:gdLst/>
              <a:ahLst/>
              <a:cxnLst>
                <a:cxn ang="0">
                  <a:pos x="4068" y="8136"/>
                </a:cxn>
                <a:cxn ang="0">
                  <a:pos x="0" y="8136"/>
                </a:cxn>
                <a:cxn ang="0">
                  <a:pos x="8136" y="18308"/>
                </a:cxn>
                <a:cxn ang="0">
                  <a:pos x="18308" y="8136"/>
                </a:cxn>
                <a:cxn ang="0">
                  <a:pos x="8136" y="0"/>
                </a:cxn>
                <a:cxn ang="0">
                  <a:pos x="0" y="8136"/>
                </a:cxn>
                <a:cxn ang="0">
                  <a:pos x="4068" y="8136"/>
                </a:cxn>
                <a:cxn ang="0">
                  <a:pos x="8136" y="8136"/>
                </a:cxn>
                <a:cxn ang="0">
                  <a:pos x="8136" y="8136"/>
                </a:cxn>
                <a:cxn ang="0">
                  <a:pos x="10171" y="8136"/>
                </a:cxn>
                <a:cxn ang="0">
                  <a:pos x="8136" y="10171"/>
                </a:cxn>
                <a:cxn ang="0">
                  <a:pos x="8136" y="8136"/>
                </a:cxn>
                <a:cxn ang="0">
                  <a:pos x="4068" y="8136"/>
                </a:cxn>
              </a:cxnLst>
              <a:pathLst>
                <a:path w="9" h="9">
                  <a:moveTo>
                    <a:pt x="2" y="4"/>
                  </a:moveTo>
                  <a:cubicBezTo>
                    <a:pt x="0" y="4"/>
                    <a:pt x="0" y="4"/>
                    <a:pt x="0" y="4"/>
                  </a:cubicBezTo>
                  <a:cubicBezTo>
                    <a:pt x="0" y="7"/>
                    <a:pt x="2" y="9"/>
                    <a:pt x="4" y="9"/>
                  </a:cubicBezTo>
                  <a:cubicBezTo>
                    <a:pt x="7" y="9"/>
                    <a:pt x="9" y="7"/>
                    <a:pt x="9" y="4"/>
                  </a:cubicBezTo>
                  <a:cubicBezTo>
                    <a:pt x="9" y="2"/>
                    <a:pt x="7" y="0"/>
                    <a:pt x="4" y="0"/>
                  </a:cubicBezTo>
                  <a:cubicBezTo>
                    <a:pt x="2" y="0"/>
                    <a:pt x="0" y="2"/>
                    <a:pt x="0" y="4"/>
                  </a:cubicBezTo>
                  <a:cubicBezTo>
                    <a:pt x="2" y="4"/>
                    <a:pt x="2" y="4"/>
                    <a:pt x="2" y="4"/>
                  </a:cubicBezTo>
                  <a:cubicBezTo>
                    <a:pt x="4" y="4"/>
                    <a:pt x="4" y="4"/>
                    <a:pt x="4" y="4"/>
                  </a:cubicBezTo>
                  <a:cubicBezTo>
                    <a:pt x="4" y="4"/>
                    <a:pt x="4" y="4"/>
                    <a:pt x="4" y="4"/>
                  </a:cubicBezTo>
                  <a:cubicBezTo>
                    <a:pt x="5" y="4"/>
                    <a:pt x="5" y="4"/>
                    <a:pt x="5" y="4"/>
                  </a:cubicBezTo>
                  <a:cubicBezTo>
                    <a:pt x="4" y="5"/>
                    <a:pt x="4" y="5"/>
                    <a:pt x="4" y="5"/>
                  </a:cubicBezTo>
                  <a:cubicBezTo>
                    <a:pt x="4" y="4"/>
                    <a:pt x="4" y="4"/>
                    <a:pt x="4" y="4"/>
                  </a:cubicBezTo>
                  <a:lnTo>
                    <a:pt x="2" y="4"/>
                  </a:lnTo>
                  <a:close/>
                </a:path>
              </a:pathLst>
            </a:custGeom>
            <a:solidFill>
              <a:srgbClr val="FFFAFA"/>
            </a:solidFill>
            <a:ln w="9525">
              <a:noFill/>
            </a:ln>
          </p:spPr>
          <p:txBody>
            <a:bodyPr/>
            <a:p>
              <a:endParaRPr lang="zh-CN" altLang="en-US"/>
            </a:p>
          </p:txBody>
        </p:sp>
        <p:sp>
          <p:nvSpPr>
            <p:cNvPr id="25197" name="Freeform 2558"/>
            <p:cNvSpPr>
              <a:spLocks noEditPoints="1"/>
            </p:cNvSpPr>
            <p:nvPr/>
          </p:nvSpPr>
          <p:spPr>
            <a:xfrm>
              <a:off x="1452700" y="9417076"/>
              <a:ext cx="113336" cy="96772"/>
            </a:xfrm>
            <a:custGeom>
              <a:avLst/>
              <a:gdLst/>
              <a:ahLst/>
              <a:cxnLst>
                <a:cxn ang="0">
                  <a:pos x="111275" y="65887"/>
                </a:cxn>
                <a:cxn ang="0">
                  <a:pos x="111275" y="65887"/>
                </a:cxn>
                <a:cxn ang="0">
                  <a:pos x="113336" y="67946"/>
                </a:cxn>
                <a:cxn ang="0">
                  <a:pos x="111275" y="65887"/>
                </a:cxn>
                <a:cxn ang="0">
                  <a:pos x="22667" y="0"/>
                </a:cxn>
                <a:cxn ang="0">
                  <a:pos x="22667" y="0"/>
                </a:cxn>
                <a:cxn ang="0">
                  <a:pos x="6181" y="18530"/>
                </a:cxn>
                <a:cxn ang="0">
                  <a:pos x="14424" y="63828"/>
                </a:cxn>
                <a:cxn ang="0">
                  <a:pos x="61819" y="96772"/>
                </a:cxn>
                <a:cxn ang="0">
                  <a:pos x="61819" y="96772"/>
                </a:cxn>
                <a:cxn ang="0">
                  <a:pos x="14424" y="63828"/>
                </a:cxn>
                <a:cxn ang="0">
                  <a:pos x="6181" y="18530"/>
                </a:cxn>
                <a:cxn ang="0">
                  <a:pos x="22667" y="0"/>
                </a:cxn>
                <a:cxn ang="0">
                  <a:pos x="22667" y="0"/>
                </a:cxn>
              </a:cxnLst>
              <a:pathLst>
                <a:path w="55" h="47">
                  <a:moveTo>
                    <a:pt x="54" y="32"/>
                  </a:moveTo>
                  <a:cubicBezTo>
                    <a:pt x="54" y="32"/>
                    <a:pt x="54" y="32"/>
                    <a:pt x="54" y="32"/>
                  </a:cubicBezTo>
                  <a:cubicBezTo>
                    <a:pt x="55" y="32"/>
                    <a:pt x="55" y="33"/>
                    <a:pt x="55" y="33"/>
                  </a:cubicBezTo>
                  <a:cubicBezTo>
                    <a:pt x="55" y="33"/>
                    <a:pt x="55" y="32"/>
                    <a:pt x="54" y="32"/>
                  </a:cubicBezTo>
                  <a:moveTo>
                    <a:pt x="11" y="0"/>
                  </a:moveTo>
                  <a:cubicBezTo>
                    <a:pt x="11" y="0"/>
                    <a:pt x="11" y="0"/>
                    <a:pt x="11" y="0"/>
                  </a:cubicBezTo>
                  <a:cubicBezTo>
                    <a:pt x="9" y="2"/>
                    <a:pt x="5" y="4"/>
                    <a:pt x="3" y="9"/>
                  </a:cubicBezTo>
                  <a:cubicBezTo>
                    <a:pt x="0" y="15"/>
                    <a:pt x="2" y="22"/>
                    <a:pt x="7" y="31"/>
                  </a:cubicBezTo>
                  <a:cubicBezTo>
                    <a:pt x="7" y="32"/>
                    <a:pt x="16" y="47"/>
                    <a:pt x="30" y="47"/>
                  </a:cubicBezTo>
                  <a:cubicBezTo>
                    <a:pt x="30" y="47"/>
                    <a:pt x="30" y="47"/>
                    <a:pt x="30" y="47"/>
                  </a:cubicBezTo>
                  <a:cubicBezTo>
                    <a:pt x="16" y="47"/>
                    <a:pt x="7" y="32"/>
                    <a:pt x="7" y="31"/>
                  </a:cubicBezTo>
                  <a:cubicBezTo>
                    <a:pt x="2" y="22"/>
                    <a:pt x="0" y="15"/>
                    <a:pt x="3" y="9"/>
                  </a:cubicBezTo>
                  <a:cubicBezTo>
                    <a:pt x="5" y="4"/>
                    <a:pt x="9" y="2"/>
                    <a:pt x="11" y="0"/>
                  </a:cubicBezTo>
                  <a:cubicBezTo>
                    <a:pt x="11" y="0"/>
                    <a:pt x="11" y="0"/>
                    <a:pt x="11" y="0"/>
                  </a:cubicBezTo>
                </a:path>
              </a:pathLst>
            </a:custGeom>
            <a:solidFill>
              <a:srgbClr val="373737"/>
            </a:solidFill>
            <a:ln w="9525">
              <a:noFill/>
            </a:ln>
          </p:spPr>
          <p:txBody>
            <a:bodyPr/>
            <a:p>
              <a:endParaRPr lang="zh-CN" altLang="en-US"/>
            </a:p>
          </p:txBody>
        </p:sp>
        <p:sp>
          <p:nvSpPr>
            <p:cNvPr id="25198" name="Freeform 2559"/>
            <p:cNvSpPr/>
            <p:nvPr/>
          </p:nvSpPr>
          <p:spPr>
            <a:xfrm>
              <a:off x="1452700" y="9410973"/>
              <a:ext cx="115080" cy="102875"/>
            </a:xfrm>
            <a:custGeom>
              <a:avLst/>
              <a:gdLst/>
              <a:ahLst/>
              <a:cxnLst>
                <a:cxn ang="0">
                  <a:pos x="53430" y="0"/>
                </a:cxn>
                <a:cxn ang="0">
                  <a:pos x="22605" y="6172"/>
                </a:cxn>
                <a:cxn ang="0">
                  <a:pos x="22605" y="6172"/>
                </a:cxn>
                <a:cxn ang="0">
                  <a:pos x="6165" y="24690"/>
                </a:cxn>
                <a:cxn ang="0">
                  <a:pos x="14385" y="69955"/>
                </a:cxn>
                <a:cxn ang="0">
                  <a:pos x="61650" y="102875"/>
                </a:cxn>
                <a:cxn ang="0">
                  <a:pos x="88365" y="90530"/>
                </a:cxn>
                <a:cxn ang="0">
                  <a:pos x="110970" y="72012"/>
                </a:cxn>
                <a:cxn ang="0">
                  <a:pos x="110970" y="72012"/>
                </a:cxn>
                <a:cxn ang="0">
                  <a:pos x="110970" y="72012"/>
                </a:cxn>
                <a:cxn ang="0">
                  <a:pos x="113025" y="74070"/>
                </a:cxn>
                <a:cxn ang="0">
                  <a:pos x="115080" y="74070"/>
                </a:cxn>
                <a:cxn ang="0">
                  <a:pos x="115080" y="24690"/>
                </a:cxn>
                <a:cxn ang="0">
                  <a:pos x="115080" y="18517"/>
                </a:cxn>
                <a:cxn ang="0">
                  <a:pos x="53430" y="0"/>
                </a:cxn>
              </a:cxnLst>
              <a:pathLst>
                <a:path w="56" h="50">
                  <a:moveTo>
                    <a:pt x="26" y="0"/>
                  </a:moveTo>
                  <a:cubicBezTo>
                    <a:pt x="21" y="0"/>
                    <a:pt x="16" y="1"/>
                    <a:pt x="11" y="3"/>
                  </a:cubicBezTo>
                  <a:cubicBezTo>
                    <a:pt x="11" y="3"/>
                    <a:pt x="11" y="3"/>
                    <a:pt x="11" y="3"/>
                  </a:cubicBezTo>
                  <a:cubicBezTo>
                    <a:pt x="9" y="5"/>
                    <a:pt x="5" y="7"/>
                    <a:pt x="3" y="12"/>
                  </a:cubicBezTo>
                  <a:cubicBezTo>
                    <a:pt x="0" y="18"/>
                    <a:pt x="2" y="25"/>
                    <a:pt x="7" y="34"/>
                  </a:cubicBezTo>
                  <a:cubicBezTo>
                    <a:pt x="7" y="35"/>
                    <a:pt x="16" y="50"/>
                    <a:pt x="30" y="50"/>
                  </a:cubicBezTo>
                  <a:cubicBezTo>
                    <a:pt x="34" y="50"/>
                    <a:pt x="39" y="48"/>
                    <a:pt x="43" y="44"/>
                  </a:cubicBezTo>
                  <a:cubicBezTo>
                    <a:pt x="54" y="35"/>
                    <a:pt x="54" y="35"/>
                    <a:pt x="54" y="35"/>
                  </a:cubicBezTo>
                  <a:cubicBezTo>
                    <a:pt x="54" y="35"/>
                    <a:pt x="54" y="35"/>
                    <a:pt x="54" y="35"/>
                  </a:cubicBezTo>
                  <a:cubicBezTo>
                    <a:pt x="54" y="35"/>
                    <a:pt x="54" y="35"/>
                    <a:pt x="54" y="35"/>
                  </a:cubicBezTo>
                  <a:cubicBezTo>
                    <a:pt x="55" y="35"/>
                    <a:pt x="55" y="36"/>
                    <a:pt x="55" y="36"/>
                  </a:cubicBezTo>
                  <a:cubicBezTo>
                    <a:pt x="56" y="36"/>
                    <a:pt x="56" y="36"/>
                    <a:pt x="56" y="36"/>
                  </a:cubicBezTo>
                  <a:cubicBezTo>
                    <a:pt x="54" y="34"/>
                    <a:pt x="54" y="24"/>
                    <a:pt x="56" y="12"/>
                  </a:cubicBezTo>
                  <a:cubicBezTo>
                    <a:pt x="56" y="11"/>
                    <a:pt x="56" y="10"/>
                    <a:pt x="56" y="9"/>
                  </a:cubicBezTo>
                  <a:cubicBezTo>
                    <a:pt x="52" y="6"/>
                    <a:pt x="39" y="0"/>
                    <a:pt x="26" y="0"/>
                  </a:cubicBezTo>
                </a:path>
              </a:pathLst>
            </a:custGeom>
            <a:solidFill>
              <a:srgbClr val="CD4F40"/>
            </a:solidFill>
            <a:ln w="9525">
              <a:noFill/>
            </a:ln>
          </p:spPr>
          <p:txBody>
            <a:bodyPr/>
            <a:p>
              <a:endParaRPr lang="zh-CN" altLang="en-US"/>
            </a:p>
          </p:txBody>
        </p:sp>
        <p:sp>
          <p:nvSpPr>
            <p:cNvPr id="25199" name="Freeform 2560"/>
            <p:cNvSpPr>
              <a:spLocks noEditPoints="1"/>
            </p:cNvSpPr>
            <p:nvPr/>
          </p:nvSpPr>
          <p:spPr>
            <a:xfrm>
              <a:off x="1569524" y="9485078"/>
              <a:ext cx="58412" cy="47950"/>
            </a:xfrm>
            <a:custGeom>
              <a:avLst/>
              <a:gdLst/>
              <a:ahLst/>
              <a:cxnLst>
                <a:cxn ang="0">
                  <a:pos x="0" y="0"/>
                </a:cxn>
                <a:cxn ang="0">
                  <a:pos x="0" y="0"/>
                </a:cxn>
                <a:cxn ang="0">
                  <a:pos x="0" y="0"/>
                </a:cxn>
                <a:cxn ang="0">
                  <a:pos x="0" y="0"/>
                </a:cxn>
                <a:cxn ang="0">
                  <a:pos x="8344" y="0"/>
                </a:cxn>
                <a:cxn ang="0">
                  <a:pos x="6258" y="0"/>
                </a:cxn>
                <a:cxn ang="0">
                  <a:pos x="22947" y="25017"/>
                </a:cxn>
                <a:cxn ang="0">
                  <a:pos x="58412" y="47950"/>
                </a:cxn>
                <a:cxn ang="0">
                  <a:pos x="58412" y="47950"/>
                </a:cxn>
                <a:cxn ang="0">
                  <a:pos x="22947" y="25017"/>
                </a:cxn>
                <a:cxn ang="0">
                  <a:pos x="8344" y="0"/>
                </a:cxn>
              </a:cxnLst>
              <a:pathLst>
                <a:path w="28" h="23">
                  <a:moveTo>
                    <a:pt x="0" y="0"/>
                  </a:moveTo>
                  <a:cubicBezTo>
                    <a:pt x="0" y="0"/>
                    <a:pt x="0" y="0"/>
                    <a:pt x="0" y="0"/>
                  </a:cubicBezTo>
                  <a:cubicBezTo>
                    <a:pt x="0" y="0"/>
                    <a:pt x="0" y="0"/>
                    <a:pt x="0" y="0"/>
                  </a:cubicBezTo>
                  <a:cubicBezTo>
                    <a:pt x="0" y="0"/>
                    <a:pt x="0" y="0"/>
                    <a:pt x="0" y="0"/>
                  </a:cubicBezTo>
                  <a:moveTo>
                    <a:pt x="4" y="0"/>
                  </a:moveTo>
                  <a:cubicBezTo>
                    <a:pt x="4" y="0"/>
                    <a:pt x="3" y="0"/>
                    <a:pt x="3" y="0"/>
                  </a:cubicBezTo>
                  <a:cubicBezTo>
                    <a:pt x="11" y="12"/>
                    <a:pt x="11" y="12"/>
                    <a:pt x="11" y="12"/>
                  </a:cubicBezTo>
                  <a:cubicBezTo>
                    <a:pt x="15" y="19"/>
                    <a:pt x="21" y="23"/>
                    <a:pt x="28" y="23"/>
                  </a:cubicBezTo>
                  <a:cubicBezTo>
                    <a:pt x="28" y="23"/>
                    <a:pt x="28" y="23"/>
                    <a:pt x="28" y="23"/>
                  </a:cubicBezTo>
                  <a:cubicBezTo>
                    <a:pt x="21" y="23"/>
                    <a:pt x="15" y="19"/>
                    <a:pt x="11" y="12"/>
                  </a:cubicBezTo>
                  <a:cubicBezTo>
                    <a:pt x="4" y="0"/>
                    <a:pt x="4" y="0"/>
                    <a:pt x="4" y="0"/>
                  </a:cubicBezTo>
                </a:path>
              </a:pathLst>
            </a:custGeom>
            <a:solidFill>
              <a:srgbClr val="373737"/>
            </a:solidFill>
            <a:ln w="9525">
              <a:noFill/>
            </a:ln>
          </p:spPr>
          <p:txBody>
            <a:bodyPr/>
            <a:p>
              <a:endParaRPr lang="zh-CN" altLang="en-US"/>
            </a:p>
          </p:txBody>
        </p:sp>
        <p:sp>
          <p:nvSpPr>
            <p:cNvPr id="25200" name="Freeform 2561"/>
            <p:cNvSpPr/>
            <p:nvPr/>
          </p:nvSpPr>
          <p:spPr>
            <a:xfrm>
              <a:off x="1569524" y="9430153"/>
              <a:ext cx="123798" cy="102875"/>
            </a:xfrm>
            <a:custGeom>
              <a:avLst/>
              <a:gdLst/>
              <a:ahLst/>
              <a:cxnLst>
                <a:cxn ang="0">
                  <a:pos x="47455" y="0"/>
                </a:cxn>
                <a:cxn ang="0">
                  <a:pos x="18569" y="2057"/>
                </a:cxn>
                <a:cxn ang="0">
                  <a:pos x="16506" y="10287"/>
                </a:cxn>
                <a:cxn ang="0">
                  <a:pos x="0" y="55552"/>
                </a:cxn>
                <a:cxn ang="0">
                  <a:pos x="0" y="55552"/>
                </a:cxn>
                <a:cxn ang="0">
                  <a:pos x="0" y="55552"/>
                </a:cxn>
                <a:cxn ang="0">
                  <a:pos x="2063" y="55552"/>
                </a:cxn>
                <a:cxn ang="0">
                  <a:pos x="6189" y="55552"/>
                </a:cxn>
                <a:cxn ang="0">
                  <a:pos x="6189" y="55552"/>
                </a:cxn>
                <a:cxn ang="0">
                  <a:pos x="8253" y="55552"/>
                </a:cxn>
                <a:cxn ang="0">
                  <a:pos x="22696" y="80242"/>
                </a:cxn>
                <a:cxn ang="0">
                  <a:pos x="57772" y="102875"/>
                </a:cxn>
                <a:cxn ang="0">
                  <a:pos x="103165" y="82300"/>
                </a:cxn>
                <a:cxn ang="0">
                  <a:pos x="123798" y="41150"/>
                </a:cxn>
                <a:cxn ang="0">
                  <a:pos x="113481" y="20575"/>
                </a:cxn>
                <a:cxn ang="0">
                  <a:pos x="109354" y="18517"/>
                </a:cxn>
                <a:cxn ang="0">
                  <a:pos x="47455" y="0"/>
                </a:cxn>
              </a:cxnLst>
              <a:pathLst>
                <a:path w="60" h="50">
                  <a:moveTo>
                    <a:pt x="23" y="0"/>
                  </a:moveTo>
                  <a:cubicBezTo>
                    <a:pt x="17" y="0"/>
                    <a:pt x="12" y="0"/>
                    <a:pt x="9" y="1"/>
                  </a:cubicBezTo>
                  <a:cubicBezTo>
                    <a:pt x="9" y="2"/>
                    <a:pt x="9" y="3"/>
                    <a:pt x="8" y="5"/>
                  </a:cubicBezTo>
                  <a:cubicBezTo>
                    <a:pt x="6" y="16"/>
                    <a:pt x="3" y="26"/>
                    <a:pt x="0" y="27"/>
                  </a:cubicBezTo>
                  <a:cubicBezTo>
                    <a:pt x="0" y="27"/>
                    <a:pt x="0" y="27"/>
                    <a:pt x="0" y="27"/>
                  </a:cubicBezTo>
                  <a:cubicBezTo>
                    <a:pt x="0" y="27"/>
                    <a:pt x="0" y="27"/>
                    <a:pt x="0" y="27"/>
                  </a:cubicBezTo>
                  <a:cubicBezTo>
                    <a:pt x="1" y="27"/>
                    <a:pt x="1" y="27"/>
                    <a:pt x="1" y="27"/>
                  </a:cubicBezTo>
                  <a:cubicBezTo>
                    <a:pt x="2" y="27"/>
                    <a:pt x="3" y="27"/>
                    <a:pt x="3" y="27"/>
                  </a:cubicBezTo>
                  <a:cubicBezTo>
                    <a:pt x="3" y="27"/>
                    <a:pt x="3" y="27"/>
                    <a:pt x="3" y="27"/>
                  </a:cubicBezTo>
                  <a:cubicBezTo>
                    <a:pt x="3" y="27"/>
                    <a:pt x="4" y="27"/>
                    <a:pt x="4" y="27"/>
                  </a:cubicBezTo>
                  <a:cubicBezTo>
                    <a:pt x="11" y="39"/>
                    <a:pt x="11" y="39"/>
                    <a:pt x="11" y="39"/>
                  </a:cubicBezTo>
                  <a:cubicBezTo>
                    <a:pt x="15" y="46"/>
                    <a:pt x="21" y="50"/>
                    <a:pt x="28" y="50"/>
                  </a:cubicBezTo>
                  <a:cubicBezTo>
                    <a:pt x="39" y="50"/>
                    <a:pt x="49" y="41"/>
                    <a:pt x="50" y="40"/>
                  </a:cubicBezTo>
                  <a:cubicBezTo>
                    <a:pt x="57" y="34"/>
                    <a:pt x="60" y="27"/>
                    <a:pt x="60" y="20"/>
                  </a:cubicBezTo>
                  <a:cubicBezTo>
                    <a:pt x="59" y="16"/>
                    <a:pt x="57" y="13"/>
                    <a:pt x="55" y="10"/>
                  </a:cubicBezTo>
                  <a:cubicBezTo>
                    <a:pt x="53" y="9"/>
                    <a:pt x="53" y="9"/>
                    <a:pt x="53" y="9"/>
                  </a:cubicBezTo>
                  <a:cubicBezTo>
                    <a:pt x="45" y="1"/>
                    <a:pt x="33" y="0"/>
                    <a:pt x="23" y="0"/>
                  </a:cubicBezTo>
                </a:path>
              </a:pathLst>
            </a:custGeom>
            <a:solidFill>
              <a:srgbClr val="CD4F40"/>
            </a:solidFill>
            <a:ln w="9525">
              <a:noFill/>
            </a:ln>
          </p:spPr>
          <p:txBody>
            <a:bodyPr/>
            <a:p>
              <a:endParaRPr lang="zh-CN" altLang="en-US"/>
            </a:p>
          </p:txBody>
        </p:sp>
        <p:sp>
          <p:nvSpPr>
            <p:cNvPr id="25201" name="Freeform 2562"/>
            <p:cNvSpPr/>
            <p:nvPr/>
          </p:nvSpPr>
          <p:spPr>
            <a:xfrm>
              <a:off x="1569524" y="9431897"/>
              <a:ext cx="19180" cy="53181"/>
            </a:xfrm>
            <a:custGeom>
              <a:avLst/>
              <a:gdLst/>
              <a:ahLst/>
              <a:cxnLst>
                <a:cxn ang="0">
                  <a:pos x="19180" y="0"/>
                </a:cxn>
                <a:cxn ang="0">
                  <a:pos x="19180" y="0"/>
                </a:cxn>
                <a:cxn ang="0">
                  <a:pos x="17048" y="8181"/>
                </a:cxn>
                <a:cxn ang="0">
                  <a:pos x="2131" y="51135"/>
                </a:cxn>
                <a:cxn ang="0">
                  <a:pos x="0" y="53181"/>
                </a:cxn>
                <a:cxn ang="0">
                  <a:pos x="17048" y="8181"/>
                </a:cxn>
                <a:cxn ang="0">
                  <a:pos x="19180" y="0"/>
                </a:cxn>
              </a:cxnLst>
              <a:pathLst>
                <a:path w="9" h="26">
                  <a:moveTo>
                    <a:pt x="9" y="0"/>
                  </a:moveTo>
                  <a:cubicBezTo>
                    <a:pt x="9" y="0"/>
                    <a:pt x="9" y="0"/>
                    <a:pt x="9" y="0"/>
                  </a:cubicBezTo>
                  <a:cubicBezTo>
                    <a:pt x="9" y="1"/>
                    <a:pt x="8" y="2"/>
                    <a:pt x="8" y="4"/>
                  </a:cubicBezTo>
                  <a:cubicBezTo>
                    <a:pt x="7" y="14"/>
                    <a:pt x="4" y="23"/>
                    <a:pt x="1" y="25"/>
                  </a:cubicBezTo>
                  <a:cubicBezTo>
                    <a:pt x="0" y="26"/>
                    <a:pt x="0" y="26"/>
                    <a:pt x="0" y="26"/>
                  </a:cubicBezTo>
                  <a:cubicBezTo>
                    <a:pt x="3" y="25"/>
                    <a:pt x="6" y="15"/>
                    <a:pt x="8" y="4"/>
                  </a:cubicBezTo>
                  <a:cubicBezTo>
                    <a:pt x="9" y="2"/>
                    <a:pt x="9" y="1"/>
                    <a:pt x="9" y="0"/>
                  </a:cubicBezTo>
                </a:path>
              </a:pathLst>
            </a:custGeom>
            <a:solidFill>
              <a:srgbClr val="37353A"/>
            </a:solidFill>
            <a:ln w="9525">
              <a:noFill/>
            </a:ln>
          </p:spPr>
          <p:txBody>
            <a:bodyPr/>
            <a:p>
              <a:endParaRPr lang="zh-CN" altLang="en-US"/>
            </a:p>
          </p:txBody>
        </p:sp>
      </p:grpSp>
      <p:grpSp>
        <p:nvGrpSpPr>
          <p:cNvPr id="25202" name="组合 671"/>
          <p:cNvGrpSpPr/>
          <p:nvPr/>
        </p:nvGrpSpPr>
        <p:grpSpPr>
          <a:xfrm>
            <a:off x="11303000" y="6046788"/>
            <a:ext cx="379413" cy="539750"/>
            <a:chOff x="4429795" y="4967113"/>
            <a:chExt cx="204006" cy="291187"/>
          </a:xfrm>
        </p:grpSpPr>
        <p:sp>
          <p:nvSpPr>
            <p:cNvPr id="25203" name="Freeform 1654"/>
            <p:cNvSpPr/>
            <p:nvPr/>
          </p:nvSpPr>
          <p:spPr>
            <a:xfrm>
              <a:off x="4429795" y="4967113"/>
              <a:ext cx="204006" cy="291187"/>
            </a:xfrm>
            <a:custGeom>
              <a:avLst/>
              <a:gdLst/>
              <a:ahLst/>
              <a:cxnLst>
                <a:cxn ang="0">
                  <a:pos x="204006" y="256079"/>
                </a:cxn>
                <a:cxn ang="0">
                  <a:pos x="171035" y="291187"/>
                </a:cxn>
                <a:cxn ang="0">
                  <a:pos x="12364" y="291187"/>
                </a:cxn>
                <a:cxn ang="0">
                  <a:pos x="0" y="276730"/>
                </a:cxn>
                <a:cxn ang="0">
                  <a:pos x="0" y="14456"/>
                </a:cxn>
                <a:cxn ang="0">
                  <a:pos x="12364" y="0"/>
                </a:cxn>
                <a:cxn ang="0">
                  <a:pos x="189581" y="0"/>
                </a:cxn>
                <a:cxn ang="0">
                  <a:pos x="204006" y="14456"/>
                </a:cxn>
                <a:cxn ang="0">
                  <a:pos x="204006" y="256079"/>
                </a:cxn>
              </a:cxnLst>
              <a:pathLst>
                <a:path w="99" h="141">
                  <a:moveTo>
                    <a:pt x="99" y="124"/>
                  </a:moveTo>
                  <a:cubicBezTo>
                    <a:pt x="83" y="141"/>
                    <a:pt x="83" y="141"/>
                    <a:pt x="83" y="141"/>
                  </a:cubicBezTo>
                  <a:cubicBezTo>
                    <a:pt x="6" y="141"/>
                    <a:pt x="6" y="141"/>
                    <a:pt x="6" y="141"/>
                  </a:cubicBezTo>
                  <a:cubicBezTo>
                    <a:pt x="2" y="141"/>
                    <a:pt x="0" y="138"/>
                    <a:pt x="0" y="134"/>
                  </a:cubicBezTo>
                  <a:cubicBezTo>
                    <a:pt x="0" y="7"/>
                    <a:pt x="0" y="7"/>
                    <a:pt x="0" y="7"/>
                  </a:cubicBezTo>
                  <a:cubicBezTo>
                    <a:pt x="0" y="3"/>
                    <a:pt x="2" y="0"/>
                    <a:pt x="6" y="0"/>
                  </a:cubicBezTo>
                  <a:cubicBezTo>
                    <a:pt x="92" y="0"/>
                    <a:pt x="92" y="0"/>
                    <a:pt x="92" y="0"/>
                  </a:cubicBezTo>
                  <a:cubicBezTo>
                    <a:pt x="96" y="0"/>
                    <a:pt x="99" y="3"/>
                    <a:pt x="99" y="7"/>
                  </a:cubicBezTo>
                  <a:cubicBezTo>
                    <a:pt x="99" y="124"/>
                    <a:pt x="99" y="124"/>
                    <a:pt x="99" y="124"/>
                  </a:cubicBezTo>
                </a:path>
              </a:pathLst>
            </a:custGeom>
            <a:solidFill>
              <a:srgbClr val="D3463C"/>
            </a:solidFill>
            <a:ln w="9525">
              <a:noFill/>
            </a:ln>
          </p:spPr>
          <p:txBody>
            <a:bodyPr/>
            <a:p>
              <a:endParaRPr lang="zh-CN" altLang="en-US"/>
            </a:p>
          </p:txBody>
        </p:sp>
        <p:sp>
          <p:nvSpPr>
            <p:cNvPr id="25204" name="Freeform 1659"/>
            <p:cNvSpPr/>
            <p:nvPr/>
          </p:nvSpPr>
          <p:spPr>
            <a:xfrm>
              <a:off x="4470770" y="5049936"/>
              <a:ext cx="125542" cy="125542"/>
            </a:xfrm>
            <a:custGeom>
              <a:avLst/>
              <a:gdLst/>
              <a:ahLst/>
              <a:cxnLst>
                <a:cxn ang="0">
                  <a:pos x="0" y="102903"/>
                </a:cxn>
                <a:cxn ang="0">
                  <a:pos x="22638" y="125542"/>
                </a:cxn>
                <a:cxn ang="0">
                  <a:pos x="61741" y="86438"/>
                </a:cxn>
                <a:cxn ang="0">
                  <a:pos x="100845" y="125542"/>
                </a:cxn>
                <a:cxn ang="0">
                  <a:pos x="125542" y="102903"/>
                </a:cxn>
                <a:cxn ang="0">
                  <a:pos x="84380" y="63800"/>
                </a:cxn>
                <a:cxn ang="0">
                  <a:pos x="125542" y="22638"/>
                </a:cxn>
                <a:cxn ang="0">
                  <a:pos x="100845" y="0"/>
                </a:cxn>
                <a:cxn ang="0">
                  <a:pos x="61741" y="39103"/>
                </a:cxn>
                <a:cxn ang="0">
                  <a:pos x="22638" y="0"/>
                </a:cxn>
                <a:cxn ang="0">
                  <a:pos x="0" y="22638"/>
                </a:cxn>
                <a:cxn ang="0">
                  <a:pos x="39103" y="63800"/>
                </a:cxn>
                <a:cxn ang="0">
                  <a:pos x="0" y="102903"/>
                </a:cxn>
              </a:cxnLst>
              <a:pathLst>
                <a:path w="61" h="61">
                  <a:moveTo>
                    <a:pt x="0" y="50"/>
                  </a:moveTo>
                  <a:cubicBezTo>
                    <a:pt x="11" y="61"/>
                    <a:pt x="11" y="61"/>
                    <a:pt x="11" y="61"/>
                  </a:cubicBezTo>
                  <a:cubicBezTo>
                    <a:pt x="11" y="61"/>
                    <a:pt x="29" y="42"/>
                    <a:pt x="30" y="42"/>
                  </a:cubicBezTo>
                  <a:cubicBezTo>
                    <a:pt x="31" y="42"/>
                    <a:pt x="49" y="61"/>
                    <a:pt x="49" y="61"/>
                  </a:cubicBezTo>
                  <a:cubicBezTo>
                    <a:pt x="61" y="50"/>
                    <a:pt x="61" y="50"/>
                    <a:pt x="61" y="50"/>
                  </a:cubicBezTo>
                  <a:cubicBezTo>
                    <a:pt x="61" y="50"/>
                    <a:pt x="41" y="32"/>
                    <a:pt x="41" y="31"/>
                  </a:cubicBezTo>
                  <a:cubicBezTo>
                    <a:pt x="41" y="29"/>
                    <a:pt x="61" y="11"/>
                    <a:pt x="61" y="11"/>
                  </a:cubicBezTo>
                  <a:cubicBezTo>
                    <a:pt x="49" y="0"/>
                    <a:pt x="49" y="0"/>
                    <a:pt x="49" y="0"/>
                  </a:cubicBezTo>
                  <a:cubicBezTo>
                    <a:pt x="49" y="0"/>
                    <a:pt x="31" y="19"/>
                    <a:pt x="30" y="19"/>
                  </a:cubicBezTo>
                  <a:cubicBezTo>
                    <a:pt x="29" y="19"/>
                    <a:pt x="11" y="0"/>
                    <a:pt x="11" y="0"/>
                  </a:cubicBezTo>
                  <a:cubicBezTo>
                    <a:pt x="0" y="11"/>
                    <a:pt x="0" y="11"/>
                    <a:pt x="0" y="11"/>
                  </a:cubicBezTo>
                  <a:cubicBezTo>
                    <a:pt x="0" y="11"/>
                    <a:pt x="19" y="29"/>
                    <a:pt x="19" y="31"/>
                  </a:cubicBezTo>
                  <a:cubicBezTo>
                    <a:pt x="19" y="32"/>
                    <a:pt x="0" y="50"/>
                    <a:pt x="0" y="50"/>
                  </a:cubicBezTo>
                </a:path>
              </a:pathLst>
            </a:custGeom>
            <a:solidFill>
              <a:srgbClr val="EAE8DB"/>
            </a:solidFill>
            <a:ln w="9525">
              <a:noFill/>
            </a:ln>
          </p:spPr>
          <p:txBody>
            <a:bodyPr/>
            <a:p>
              <a:endParaRPr lang="zh-CN" altLang="en-US"/>
            </a:p>
          </p:txBody>
        </p:sp>
        <p:sp>
          <p:nvSpPr>
            <p:cNvPr id="25205" name="Freeform 1660"/>
            <p:cNvSpPr/>
            <p:nvPr/>
          </p:nvSpPr>
          <p:spPr>
            <a:xfrm>
              <a:off x="4429795" y="4967113"/>
              <a:ext cx="204006" cy="149081"/>
            </a:xfrm>
            <a:custGeom>
              <a:avLst/>
              <a:gdLst/>
              <a:ahLst/>
              <a:cxnLst>
                <a:cxn ang="0">
                  <a:pos x="189581" y="0"/>
                </a:cxn>
                <a:cxn ang="0">
                  <a:pos x="12364" y="0"/>
                </a:cxn>
                <a:cxn ang="0">
                  <a:pos x="0" y="12423"/>
                </a:cxn>
                <a:cxn ang="0">
                  <a:pos x="0" y="14493"/>
                </a:cxn>
                <a:cxn ang="0">
                  <a:pos x="12364" y="0"/>
                </a:cxn>
                <a:cxn ang="0">
                  <a:pos x="189581" y="0"/>
                </a:cxn>
                <a:cxn ang="0">
                  <a:pos x="204006" y="14493"/>
                </a:cxn>
                <a:cxn ang="0">
                  <a:pos x="204006" y="149081"/>
                </a:cxn>
                <a:cxn ang="0">
                  <a:pos x="204006" y="12423"/>
                </a:cxn>
                <a:cxn ang="0">
                  <a:pos x="189581" y="0"/>
                </a:cxn>
              </a:cxnLst>
              <a:pathLst>
                <a:path w="99" h="72">
                  <a:moveTo>
                    <a:pt x="92" y="0"/>
                  </a:moveTo>
                  <a:cubicBezTo>
                    <a:pt x="6" y="0"/>
                    <a:pt x="6" y="0"/>
                    <a:pt x="6" y="0"/>
                  </a:cubicBezTo>
                  <a:cubicBezTo>
                    <a:pt x="2" y="0"/>
                    <a:pt x="0" y="3"/>
                    <a:pt x="0" y="6"/>
                  </a:cubicBezTo>
                  <a:cubicBezTo>
                    <a:pt x="0" y="7"/>
                    <a:pt x="0" y="7"/>
                    <a:pt x="0" y="7"/>
                  </a:cubicBezTo>
                  <a:cubicBezTo>
                    <a:pt x="0" y="3"/>
                    <a:pt x="2" y="0"/>
                    <a:pt x="6" y="0"/>
                  </a:cubicBezTo>
                  <a:cubicBezTo>
                    <a:pt x="92" y="0"/>
                    <a:pt x="92" y="0"/>
                    <a:pt x="92" y="0"/>
                  </a:cubicBezTo>
                  <a:cubicBezTo>
                    <a:pt x="96" y="0"/>
                    <a:pt x="99" y="3"/>
                    <a:pt x="99" y="7"/>
                  </a:cubicBezTo>
                  <a:cubicBezTo>
                    <a:pt x="99" y="72"/>
                    <a:pt x="99" y="72"/>
                    <a:pt x="99" y="72"/>
                  </a:cubicBezTo>
                  <a:cubicBezTo>
                    <a:pt x="99" y="6"/>
                    <a:pt x="99" y="6"/>
                    <a:pt x="99" y="6"/>
                  </a:cubicBezTo>
                  <a:cubicBezTo>
                    <a:pt x="99" y="3"/>
                    <a:pt x="96" y="0"/>
                    <a:pt x="92" y="0"/>
                  </a:cubicBezTo>
                </a:path>
              </a:pathLst>
            </a:custGeom>
            <a:solidFill>
              <a:srgbClr val="373737"/>
            </a:solidFill>
            <a:ln w="9525">
              <a:noFill/>
            </a:ln>
          </p:spPr>
          <p:txBody>
            <a:bodyPr/>
            <a:p>
              <a:endParaRPr lang="zh-CN" altLang="en-US"/>
            </a:p>
          </p:txBody>
        </p:sp>
        <p:sp>
          <p:nvSpPr>
            <p:cNvPr id="25206" name="Freeform 1661"/>
            <p:cNvSpPr/>
            <p:nvPr/>
          </p:nvSpPr>
          <p:spPr>
            <a:xfrm>
              <a:off x="4429795" y="4967113"/>
              <a:ext cx="204006" cy="149081"/>
            </a:xfrm>
            <a:custGeom>
              <a:avLst/>
              <a:gdLst/>
              <a:ahLst/>
              <a:cxnLst>
                <a:cxn ang="0">
                  <a:pos x="189581" y="0"/>
                </a:cxn>
                <a:cxn ang="0">
                  <a:pos x="12364" y="0"/>
                </a:cxn>
                <a:cxn ang="0">
                  <a:pos x="0" y="14493"/>
                </a:cxn>
                <a:cxn ang="0">
                  <a:pos x="0" y="149081"/>
                </a:cxn>
                <a:cxn ang="0">
                  <a:pos x="78305" y="149081"/>
                </a:cxn>
                <a:cxn ang="0">
                  <a:pos x="80366" y="147010"/>
                </a:cxn>
                <a:cxn ang="0">
                  <a:pos x="41213" y="105599"/>
                </a:cxn>
                <a:cxn ang="0">
                  <a:pos x="63880" y="82822"/>
                </a:cxn>
                <a:cxn ang="0">
                  <a:pos x="103033" y="122163"/>
                </a:cxn>
                <a:cxn ang="0">
                  <a:pos x="142186" y="82822"/>
                </a:cxn>
                <a:cxn ang="0">
                  <a:pos x="166914" y="105599"/>
                </a:cxn>
                <a:cxn ang="0">
                  <a:pos x="125700" y="147010"/>
                </a:cxn>
                <a:cxn ang="0">
                  <a:pos x="127761" y="149081"/>
                </a:cxn>
                <a:cxn ang="0">
                  <a:pos x="204006" y="149081"/>
                </a:cxn>
                <a:cxn ang="0">
                  <a:pos x="204006" y="14493"/>
                </a:cxn>
                <a:cxn ang="0">
                  <a:pos x="189581" y="0"/>
                </a:cxn>
              </a:cxnLst>
              <a:pathLst>
                <a:path w="99" h="72">
                  <a:moveTo>
                    <a:pt x="92" y="0"/>
                  </a:moveTo>
                  <a:cubicBezTo>
                    <a:pt x="6" y="0"/>
                    <a:pt x="6" y="0"/>
                    <a:pt x="6" y="0"/>
                  </a:cubicBezTo>
                  <a:cubicBezTo>
                    <a:pt x="2" y="0"/>
                    <a:pt x="0" y="3"/>
                    <a:pt x="0" y="7"/>
                  </a:cubicBezTo>
                  <a:cubicBezTo>
                    <a:pt x="0" y="72"/>
                    <a:pt x="0" y="72"/>
                    <a:pt x="0" y="72"/>
                  </a:cubicBezTo>
                  <a:cubicBezTo>
                    <a:pt x="38" y="72"/>
                    <a:pt x="38" y="72"/>
                    <a:pt x="38" y="72"/>
                  </a:cubicBezTo>
                  <a:cubicBezTo>
                    <a:pt x="39" y="71"/>
                    <a:pt x="39" y="71"/>
                    <a:pt x="39" y="71"/>
                  </a:cubicBezTo>
                  <a:cubicBezTo>
                    <a:pt x="39" y="69"/>
                    <a:pt x="20" y="51"/>
                    <a:pt x="20" y="51"/>
                  </a:cubicBezTo>
                  <a:cubicBezTo>
                    <a:pt x="31" y="40"/>
                    <a:pt x="31" y="40"/>
                    <a:pt x="31" y="40"/>
                  </a:cubicBezTo>
                  <a:cubicBezTo>
                    <a:pt x="31" y="40"/>
                    <a:pt x="49" y="59"/>
                    <a:pt x="50" y="59"/>
                  </a:cubicBezTo>
                  <a:cubicBezTo>
                    <a:pt x="51" y="59"/>
                    <a:pt x="69" y="40"/>
                    <a:pt x="69" y="40"/>
                  </a:cubicBezTo>
                  <a:cubicBezTo>
                    <a:pt x="81" y="51"/>
                    <a:pt x="81" y="51"/>
                    <a:pt x="81" y="51"/>
                  </a:cubicBezTo>
                  <a:cubicBezTo>
                    <a:pt x="81" y="51"/>
                    <a:pt x="61" y="69"/>
                    <a:pt x="61" y="71"/>
                  </a:cubicBezTo>
                  <a:cubicBezTo>
                    <a:pt x="61" y="71"/>
                    <a:pt x="62" y="71"/>
                    <a:pt x="62" y="72"/>
                  </a:cubicBezTo>
                  <a:cubicBezTo>
                    <a:pt x="99" y="72"/>
                    <a:pt x="99" y="72"/>
                    <a:pt x="99" y="72"/>
                  </a:cubicBezTo>
                  <a:cubicBezTo>
                    <a:pt x="99" y="7"/>
                    <a:pt x="99" y="7"/>
                    <a:pt x="99" y="7"/>
                  </a:cubicBezTo>
                  <a:cubicBezTo>
                    <a:pt x="99" y="3"/>
                    <a:pt x="96" y="0"/>
                    <a:pt x="92" y="0"/>
                  </a:cubicBezTo>
                </a:path>
              </a:pathLst>
            </a:custGeom>
            <a:solidFill>
              <a:srgbClr val="BC433C"/>
            </a:solidFill>
            <a:ln w="9525">
              <a:noFill/>
            </a:ln>
          </p:spPr>
          <p:txBody>
            <a:bodyPr/>
            <a:p>
              <a:endParaRPr lang="zh-CN" altLang="en-US"/>
            </a:p>
          </p:txBody>
        </p:sp>
        <p:sp>
          <p:nvSpPr>
            <p:cNvPr id="25207" name="Freeform 1662"/>
            <p:cNvSpPr/>
            <p:nvPr/>
          </p:nvSpPr>
          <p:spPr>
            <a:xfrm>
              <a:off x="4470770" y="5049936"/>
              <a:ext cx="125542" cy="66258"/>
            </a:xfrm>
            <a:custGeom>
              <a:avLst/>
              <a:gdLst/>
              <a:ahLst/>
              <a:cxnLst>
                <a:cxn ang="0">
                  <a:pos x="100845" y="0"/>
                </a:cxn>
                <a:cxn ang="0">
                  <a:pos x="61741" y="39340"/>
                </a:cxn>
                <a:cxn ang="0">
                  <a:pos x="22638" y="0"/>
                </a:cxn>
                <a:cxn ang="0">
                  <a:pos x="0" y="22776"/>
                </a:cxn>
                <a:cxn ang="0">
                  <a:pos x="39103" y="64187"/>
                </a:cxn>
                <a:cxn ang="0">
                  <a:pos x="37045" y="66258"/>
                </a:cxn>
                <a:cxn ang="0">
                  <a:pos x="86438" y="66258"/>
                </a:cxn>
                <a:cxn ang="0">
                  <a:pos x="84380" y="64187"/>
                </a:cxn>
                <a:cxn ang="0">
                  <a:pos x="125542" y="22776"/>
                </a:cxn>
                <a:cxn ang="0">
                  <a:pos x="100845" y="0"/>
                </a:cxn>
              </a:cxnLst>
              <a:pathLst>
                <a:path w="61" h="32">
                  <a:moveTo>
                    <a:pt x="49" y="0"/>
                  </a:moveTo>
                  <a:cubicBezTo>
                    <a:pt x="49" y="0"/>
                    <a:pt x="31" y="19"/>
                    <a:pt x="30" y="19"/>
                  </a:cubicBezTo>
                  <a:cubicBezTo>
                    <a:pt x="29" y="19"/>
                    <a:pt x="11" y="0"/>
                    <a:pt x="11" y="0"/>
                  </a:cubicBezTo>
                  <a:cubicBezTo>
                    <a:pt x="0" y="11"/>
                    <a:pt x="0" y="11"/>
                    <a:pt x="0" y="11"/>
                  </a:cubicBezTo>
                  <a:cubicBezTo>
                    <a:pt x="0" y="11"/>
                    <a:pt x="19" y="29"/>
                    <a:pt x="19" y="31"/>
                  </a:cubicBezTo>
                  <a:cubicBezTo>
                    <a:pt x="19" y="31"/>
                    <a:pt x="19" y="31"/>
                    <a:pt x="18" y="32"/>
                  </a:cubicBezTo>
                  <a:cubicBezTo>
                    <a:pt x="42" y="32"/>
                    <a:pt x="42" y="32"/>
                    <a:pt x="42" y="32"/>
                  </a:cubicBezTo>
                  <a:cubicBezTo>
                    <a:pt x="42" y="31"/>
                    <a:pt x="41" y="31"/>
                    <a:pt x="41" y="31"/>
                  </a:cubicBezTo>
                  <a:cubicBezTo>
                    <a:pt x="41" y="29"/>
                    <a:pt x="61" y="11"/>
                    <a:pt x="61" y="11"/>
                  </a:cubicBezTo>
                  <a:cubicBezTo>
                    <a:pt x="49" y="0"/>
                    <a:pt x="49" y="0"/>
                    <a:pt x="49" y="0"/>
                  </a:cubicBezTo>
                </a:path>
              </a:pathLst>
            </a:custGeom>
            <a:solidFill>
              <a:srgbClr val="CFCDC3"/>
            </a:solidFill>
            <a:ln w="9525">
              <a:noFill/>
            </a:ln>
          </p:spPr>
          <p:txBody>
            <a:bodyPr/>
            <a:p>
              <a:endParaRPr lang="zh-CN" altLang="en-US"/>
            </a:p>
          </p:txBody>
        </p:sp>
      </p:grpSp>
      <p:sp>
        <p:nvSpPr>
          <p:cNvPr id="671" name="矩形 670"/>
          <p:cNvSpPr/>
          <p:nvPr/>
        </p:nvSpPr>
        <p:spPr>
          <a:xfrm>
            <a:off x="0" y="0"/>
            <a:ext cx="12190413" cy="136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8" name="矩形 677"/>
          <p:cNvSpPr/>
          <p:nvPr/>
        </p:nvSpPr>
        <p:spPr>
          <a:xfrm>
            <a:off x="555625" y="166688"/>
            <a:ext cx="11079163" cy="1200150"/>
          </a:xfrm>
          <a:prstGeom prst="rect">
            <a:avLst/>
          </a:prstGeom>
        </p:spPr>
        <p:txBody>
          <a:bodyPr wrap="none">
            <a:spAutoFit/>
          </a:bodyPr>
          <a:lstStyle/>
          <a:p>
            <a:pPr algn="ctr" fontAlgn="auto"/>
            <a:r>
              <a:rPr lang="zh-CN" altLang="en-US" sz="7200" b="1" strike="noStrike" spc="300" noProof="1" dirty="0" smtClean="0">
                <a:solidFill>
                  <a:srgbClr val="EE266D"/>
                </a:solidFill>
                <a:latin typeface="+mj-ea"/>
                <a:ea typeface="+mj-ea"/>
                <a:cs typeface="+mn-cs"/>
              </a:rPr>
              <a:t>赠送超赞可编辑图标素材</a:t>
            </a:r>
            <a:endParaRPr lang="zh-CN" altLang="en-US" sz="6600" strike="noStrike" noProof="1" dirty="0">
              <a:solidFill>
                <a:srgbClr val="EE266D"/>
              </a:solidFill>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 name="矩形 68"/>
          <p:cNvSpPr/>
          <p:nvPr/>
        </p:nvSpPr>
        <p:spPr>
          <a:xfrm>
            <a:off x="712788" y="4340225"/>
            <a:ext cx="10890250" cy="1081088"/>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8" name="矩形 67"/>
          <p:cNvSpPr/>
          <p:nvPr/>
        </p:nvSpPr>
        <p:spPr>
          <a:xfrm>
            <a:off x="587375" y="4203700"/>
            <a:ext cx="10895013" cy="1090613"/>
          </a:xfrm>
          <a:prstGeom prst="rect">
            <a:avLst/>
          </a:prstGeom>
          <a:solidFill>
            <a:srgbClr val="C7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47" name="矩形 66"/>
          <p:cNvSpPr/>
          <p:nvPr/>
        </p:nvSpPr>
        <p:spPr>
          <a:xfrm>
            <a:off x="958850" y="4443413"/>
            <a:ext cx="10152063" cy="931862"/>
          </a:xfrm>
          <a:prstGeom prst="rect">
            <a:avLst/>
          </a:prstGeom>
          <a:noFill/>
          <a:ln w="9525">
            <a:noFill/>
          </a:ln>
        </p:spPr>
        <p:txBody>
          <a:bodyPr wrap="square" anchor="t">
            <a:spAutoFit/>
          </a:bodyPr>
          <a:p>
            <a:pPr algn="just">
              <a:lnSpc>
                <a:spcPct val="114000"/>
              </a:lnSpc>
            </a:pPr>
            <a:r>
              <a:rPr lang="zh-CN" altLang="en-US" sz="1600" dirty="0">
                <a:solidFill>
                  <a:srgbClr val="383843"/>
                </a:solidFill>
                <a:latin typeface="微软雅黑" panose="020B0503020204020204" pitchFamily="34" charset="-122"/>
                <a:ea typeface="微软雅黑" panose="020B0503020204020204" pitchFamily="34" charset="-122"/>
              </a:rPr>
              <a:t>请在此输入您的文字内容请在此输入您的文字内容请在此输入您的文字内容请在此输入您的文字内容请在此输入您的文字内容请在此输入您的文字内容请在此输入您的文字内容请在此输入您的文字内容点击即可编辑点击即可编辑点击即可编辑</a:t>
            </a:r>
            <a:endParaRPr lang="zh-CN" altLang="en-US" sz="1600" dirty="0">
              <a:solidFill>
                <a:srgbClr val="383843"/>
              </a:solidFill>
              <a:latin typeface="微软雅黑" panose="020B0503020204020204" pitchFamily="34" charset="-122"/>
              <a:ea typeface="微软雅黑" panose="020B0503020204020204" pitchFamily="34" charset="-122"/>
            </a:endParaRPr>
          </a:p>
        </p:txBody>
      </p:sp>
      <p:sp>
        <p:nvSpPr>
          <p:cNvPr id="22" name="椭圆 21"/>
          <p:cNvSpPr/>
          <p:nvPr/>
        </p:nvSpPr>
        <p:spPr>
          <a:xfrm>
            <a:off x="1644650" y="1438275"/>
            <a:ext cx="2447925" cy="2449513"/>
          </a:xfrm>
          <a:prstGeom prst="ellipse">
            <a:avLst/>
          </a:prstGeom>
          <a:solidFill>
            <a:srgbClr val="383843">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 name="椭圆 22"/>
          <p:cNvSpPr/>
          <p:nvPr/>
        </p:nvSpPr>
        <p:spPr>
          <a:xfrm>
            <a:off x="1979613" y="1735138"/>
            <a:ext cx="2009775" cy="2009775"/>
          </a:xfrm>
          <a:prstGeom prst="ellipse">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50" name="文本框 6"/>
          <p:cNvSpPr txBox="1"/>
          <p:nvPr/>
        </p:nvSpPr>
        <p:spPr>
          <a:xfrm>
            <a:off x="2111375" y="2416175"/>
            <a:ext cx="1746250" cy="647700"/>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a:xfrm>
            <a:off x="8107363" y="1438275"/>
            <a:ext cx="2447925" cy="2449513"/>
          </a:xfrm>
          <a:prstGeom prst="ellipse">
            <a:avLst/>
          </a:prstGeom>
          <a:solidFill>
            <a:srgbClr val="383843">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椭圆 28"/>
          <p:cNvSpPr/>
          <p:nvPr/>
        </p:nvSpPr>
        <p:spPr>
          <a:xfrm>
            <a:off x="8442325" y="1735138"/>
            <a:ext cx="2009775" cy="2009775"/>
          </a:xfrm>
          <a:prstGeom prst="ellipse">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53" name="文本框 29"/>
          <p:cNvSpPr txBox="1"/>
          <p:nvPr/>
        </p:nvSpPr>
        <p:spPr>
          <a:xfrm>
            <a:off x="8574088" y="2416175"/>
            <a:ext cx="1746250" cy="647700"/>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2" name="椭圆 31"/>
          <p:cNvSpPr/>
          <p:nvPr/>
        </p:nvSpPr>
        <p:spPr>
          <a:xfrm>
            <a:off x="4875213" y="1438275"/>
            <a:ext cx="2449513" cy="2449513"/>
          </a:xfrm>
          <a:prstGeom prst="ellipse">
            <a:avLst/>
          </a:prstGeom>
          <a:solidFill>
            <a:srgbClr val="383843">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3" name="椭圆 32"/>
          <p:cNvSpPr/>
          <p:nvPr/>
        </p:nvSpPr>
        <p:spPr>
          <a:xfrm>
            <a:off x="5211763" y="1735138"/>
            <a:ext cx="2009775" cy="2009775"/>
          </a:xfrm>
          <a:prstGeom prst="ellipse">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56" name="文本框 33"/>
          <p:cNvSpPr txBox="1"/>
          <p:nvPr/>
        </p:nvSpPr>
        <p:spPr>
          <a:xfrm>
            <a:off x="5343525" y="2416175"/>
            <a:ext cx="1746250" cy="647700"/>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请在此输入您的文字内容</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6157" name="组合 7"/>
          <p:cNvGrpSpPr/>
          <p:nvPr/>
        </p:nvGrpSpPr>
        <p:grpSpPr>
          <a:xfrm>
            <a:off x="498475" y="127000"/>
            <a:ext cx="4087813" cy="904875"/>
            <a:chOff x="498520" y="213800"/>
            <a:chExt cx="4088419" cy="903765"/>
          </a:xfrm>
        </p:grpSpPr>
        <p:sp>
          <p:nvSpPr>
            <p:cNvPr id="3" name="文本框 2"/>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6159" name="组合 5"/>
            <p:cNvGrpSpPr/>
            <p:nvPr/>
          </p:nvGrpSpPr>
          <p:grpSpPr>
            <a:xfrm>
              <a:off x="498520" y="213800"/>
              <a:ext cx="4088419" cy="903765"/>
              <a:chOff x="498520" y="213800"/>
              <a:chExt cx="4088419" cy="903765"/>
            </a:xfrm>
          </p:grpSpPr>
          <p:grpSp>
            <p:nvGrpSpPr>
              <p:cNvPr id="6160" name="组合 4"/>
              <p:cNvGrpSpPr/>
              <p:nvPr/>
            </p:nvGrpSpPr>
            <p:grpSpPr>
              <a:xfrm>
                <a:off x="498520" y="213800"/>
                <a:ext cx="903765" cy="903765"/>
                <a:chOff x="498520" y="213800"/>
                <a:chExt cx="903765" cy="903765"/>
              </a:xfrm>
            </p:grpSpPr>
            <p:grpSp>
              <p:nvGrpSpPr>
                <p:cNvPr id="6161" name="组合 15"/>
                <p:cNvGrpSpPr/>
                <p:nvPr/>
              </p:nvGrpSpPr>
              <p:grpSpPr>
                <a:xfrm>
                  <a:off x="498520" y="213800"/>
                  <a:ext cx="903765" cy="903765"/>
                  <a:chOff x="498520" y="213800"/>
                  <a:chExt cx="903765" cy="903765"/>
                </a:xfrm>
              </p:grpSpPr>
              <p:grpSp>
                <p:nvGrpSpPr>
                  <p:cNvPr id="6162" name="组合 14"/>
                  <p:cNvGrpSpPr/>
                  <p:nvPr/>
                </p:nvGrpSpPr>
                <p:grpSpPr>
                  <a:xfrm>
                    <a:off x="589982" y="305262"/>
                    <a:ext cx="720841" cy="720841"/>
                    <a:chOff x="573542" y="305262"/>
                    <a:chExt cx="720841" cy="720841"/>
                  </a:xfrm>
                </p:grpSpPr>
                <p:sp>
                  <p:nvSpPr>
                    <p:cNvPr id="471" name="椭圆 470"/>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3" name="空心弧 472"/>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74" name="空心弧 473"/>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6166" name="组合 3"/>
                <p:cNvGrpSpPr/>
                <p:nvPr/>
              </p:nvGrpSpPr>
              <p:grpSpPr>
                <a:xfrm>
                  <a:off x="729009" y="357828"/>
                  <a:ext cx="615600" cy="515271"/>
                  <a:chOff x="864524" y="364238"/>
                  <a:chExt cx="486738" cy="399393"/>
                </a:xfrm>
              </p:grpSpPr>
              <p:sp>
                <p:nvSpPr>
                  <p:cNvPr id="6167"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6168"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6169"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6170"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6171"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24" name="直接连接符 23"/>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组合 9"/>
          <p:cNvGrpSpPr/>
          <p:nvPr/>
        </p:nvGrpSpPr>
        <p:grpSpPr>
          <a:xfrm>
            <a:off x="1620838" y="1406525"/>
            <a:ext cx="2671762" cy="2717800"/>
            <a:chOff x="1623332" y="1727602"/>
            <a:chExt cx="2671200" cy="2718302"/>
          </a:xfrm>
        </p:grpSpPr>
        <p:grpSp>
          <p:nvGrpSpPr>
            <p:cNvPr id="7170" name="组合 5"/>
            <p:cNvGrpSpPr/>
            <p:nvPr/>
          </p:nvGrpSpPr>
          <p:grpSpPr>
            <a:xfrm>
              <a:off x="1623332" y="1727602"/>
              <a:ext cx="2671200" cy="2718302"/>
              <a:chOff x="1623332" y="1727602"/>
              <a:chExt cx="2671200" cy="2718302"/>
            </a:xfrm>
          </p:grpSpPr>
          <p:sp>
            <p:nvSpPr>
              <p:cNvPr id="35" name="对角圆角矩形 34"/>
              <p:cNvSpPr/>
              <p:nvPr/>
            </p:nvSpPr>
            <p:spPr>
              <a:xfrm>
                <a:off x="1624280" y="1727602"/>
                <a:ext cx="2669305" cy="2718302"/>
              </a:xfrm>
              <a:prstGeom prst="round2DiagRect">
                <a:avLst/>
              </a:prstGeom>
              <a:solidFill>
                <a:srgbClr val="C7F5ED"/>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6" name="矩形 35"/>
              <p:cNvSpPr/>
              <p:nvPr/>
            </p:nvSpPr>
            <p:spPr>
              <a:xfrm>
                <a:off x="1623332" y="2161194"/>
                <a:ext cx="2671200" cy="751825"/>
              </a:xfrm>
              <a:prstGeom prst="rect">
                <a:avLst/>
              </a:prstGeom>
              <a:solidFill>
                <a:srgbClr val="38384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 name="矩形 2"/>
              <p:cNvSpPr/>
              <p:nvPr/>
            </p:nvSpPr>
            <p:spPr>
              <a:xfrm>
                <a:off x="1623806" y="2726545"/>
                <a:ext cx="2670252" cy="96471"/>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74" name="文本框 43"/>
            <p:cNvSpPr txBox="1"/>
            <p:nvPr/>
          </p:nvSpPr>
          <p:spPr>
            <a:xfrm>
              <a:off x="1795061" y="2352440"/>
              <a:ext cx="2328691"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175" name="文本框 44"/>
            <p:cNvSpPr txBox="1"/>
            <p:nvPr/>
          </p:nvSpPr>
          <p:spPr>
            <a:xfrm>
              <a:off x="1795061" y="3072656"/>
              <a:ext cx="2328691" cy="1077218"/>
            </a:xfrm>
            <a:prstGeom prst="rect">
              <a:avLst/>
            </a:prstGeom>
            <a:noFill/>
            <a:ln w="9525">
              <a:noFill/>
            </a:ln>
          </p:spPr>
          <p:txBody>
            <a:bodyPr wrap="square" anchor="t">
              <a:spAutoFit/>
            </a:bodyPr>
            <a:p>
              <a:pPr algn="just"/>
              <a:r>
                <a:rPr lang="zh-CN" altLang="en-US" sz="1600" dirty="0">
                  <a:solidFill>
                    <a:srgbClr val="383843"/>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endParaRPr lang="zh-CN" altLang="en-US" sz="1600" dirty="0">
                <a:solidFill>
                  <a:srgbClr val="383843"/>
                </a:solidFill>
                <a:latin typeface="微软雅黑" panose="020B0503020204020204" pitchFamily="34" charset="-122"/>
                <a:ea typeface="微软雅黑" panose="020B0503020204020204" pitchFamily="34" charset="-122"/>
              </a:endParaRPr>
            </a:p>
          </p:txBody>
        </p:sp>
      </p:grpSp>
      <p:grpSp>
        <p:nvGrpSpPr>
          <p:cNvPr id="7176" name="组合 6"/>
          <p:cNvGrpSpPr/>
          <p:nvPr/>
        </p:nvGrpSpPr>
        <p:grpSpPr>
          <a:xfrm>
            <a:off x="7897813" y="1406525"/>
            <a:ext cx="2671762" cy="2717800"/>
            <a:chOff x="7900874" y="1727602"/>
            <a:chExt cx="2671200" cy="2718302"/>
          </a:xfrm>
        </p:grpSpPr>
        <p:grpSp>
          <p:nvGrpSpPr>
            <p:cNvPr id="7177" name="组合 3"/>
            <p:cNvGrpSpPr/>
            <p:nvPr/>
          </p:nvGrpSpPr>
          <p:grpSpPr>
            <a:xfrm>
              <a:off x="7900874" y="1727602"/>
              <a:ext cx="2671200" cy="2718302"/>
              <a:chOff x="7900874" y="1727602"/>
              <a:chExt cx="2671200" cy="2718302"/>
            </a:xfrm>
          </p:grpSpPr>
          <p:sp>
            <p:nvSpPr>
              <p:cNvPr id="48" name="对角圆角矩形 47"/>
              <p:cNvSpPr/>
              <p:nvPr/>
            </p:nvSpPr>
            <p:spPr>
              <a:xfrm>
                <a:off x="7901822" y="1727602"/>
                <a:ext cx="2669305" cy="2718302"/>
              </a:xfrm>
              <a:prstGeom prst="round2DiagRect">
                <a:avLst/>
              </a:prstGeom>
              <a:solidFill>
                <a:srgbClr val="C7F5ED"/>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9" name="矩形 48"/>
              <p:cNvSpPr/>
              <p:nvPr/>
            </p:nvSpPr>
            <p:spPr>
              <a:xfrm>
                <a:off x="7900874" y="2161194"/>
                <a:ext cx="2671200" cy="751825"/>
              </a:xfrm>
              <a:prstGeom prst="rect">
                <a:avLst/>
              </a:prstGeom>
              <a:solidFill>
                <a:srgbClr val="38384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6" name="矩形 75"/>
              <p:cNvSpPr/>
              <p:nvPr/>
            </p:nvSpPr>
            <p:spPr>
              <a:xfrm>
                <a:off x="7901348" y="2726545"/>
                <a:ext cx="2670252" cy="96471"/>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81" name="文本框 49"/>
            <p:cNvSpPr txBox="1"/>
            <p:nvPr/>
          </p:nvSpPr>
          <p:spPr>
            <a:xfrm>
              <a:off x="8073552" y="2352440"/>
              <a:ext cx="2328691"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182" name="文本框 50"/>
            <p:cNvSpPr txBox="1"/>
            <p:nvPr/>
          </p:nvSpPr>
          <p:spPr>
            <a:xfrm>
              <a:off x="8073552" y="3072656"/>
              <a:ext cx="2328691" cy="1077218"/>
            </a:xfrm>
            <a:prstGeom prst="rect">
              <a:avLst/>
            </a:prstGeom>
            <a:noFill/>
            <a:ln w="9525">
              <a:noFill/>
            </a:ln>
          </p:spPr>
          <p:txBody>
            <a:bodyPr wrap="square" anchor="t">
              <a:spAutoFit/>
            </a:bodyPr>
            <a:p>
              <a:pPr algn="just"/>
              <a:r>
                <a:rPr lang="zh-CN" altLang="en-US" sz="1600" dirty="0">
                  <a:solidFill>
                    <a:srgbClr val="383843"/>
                  </a:solidFill>
                  <a:latin typeface="微软雅黑" panose="020B0503020204020204" pitchFamily="34" charset="-122"/>
                  <a:ea typeface="微软雅黑" panose="020B0503020204020204" pitchFamily="34" charset="-122"/>
                </a:rPr>
                <a:t>请在此输入您的文字内容请在此输入您的文字内容请在此输入您的文字内容</a:t>
              </a:r>
              <a:endParaRPr lang="zh-CN" altLang="en-US" sz="1600" dirty="0">
                <a:solidFill>
                  <a:srgbClr val="383843"/>
                </a:solidFill>
                <a:latin typeface="微软雅黑" panose="020B0503020204020204" pitchFamily="34" charset="-122"/>
                <a:ea typeface="微软雅黑" panose="020B0503020204020204" pitchFamily="34" charset="-122"/>
              </a:endParaRPr>
            </a:p>
          </p:txBody>
        </p:sp>
      </p:grpSp>
      <p:grpSp>
        <p:nvGrpSpPr>
          <p:cNvPr id="7183" name="组合 8"/>
          <p:cNvGrpSpPr/>
          <p:nvPr/>
        </p:nvGrpSpPr>
        <p:grpSpPr>
          <a:xfrm>
            <a:off x="4759325" y="1406525"/>
            <a:ext cx="2671763" cy="2717800"/>
            <a:chOff x="4762103" y="1727602"/>
            <a:chExt cx="2671200" cy="2718302"/>
          </a:xfrm>
        </p:grpSpPr>
        <p:grpSp>
          <p:nvGrpSpPr>
            <p:cNvPr id="7184" name="组合 4"/>
            <p:cNvGrpSpPr/>
            <p:nvPr/>
          </p:nvGrpSpPr>
          <p:grpSpPr>
            <a:xfrm>
              <a:off x="4762103" y="1727602"/>
              <a:ext cx="2671200" cy="2718302"/>
              <a:chOff x="4762103" y="1727602"/>
              <a:chExt cx="2671200" cy="2718302"/>
            </a:xfrm>
          </p:grpSpPr>
          <p:sp>
            <p:nvSpPr>
              <p:cNvPr id="53" name="对角圆角矩形 52"/>
              <p:cNvSpPr/>
              <p:nvPr/>
            </p:nvSpPr>
            <p:spPr>
              <a:xfrm>
                <a:off x="4763051" y="1727602"/>
                <a:ext cx="2669305" cy="2718302"/>
              </a:xfrm>
              <a:prstGeom prst="round2DiagRect">
                <a:avLst/>
              </a:prstGeom>
              <a:solidFill>
                <a:srgbClr val="C7F5ED"/>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矩形 53"/>
              <p:cNvSpPr/>
              <p:nvPr/>
            </p:nvSpPr>
            <p:spPr>
              <a:xfrm>
                <a:off x="4762103" y="2161194"/>
                <a:ext cx="2671200" cy="751825"/>
              </a:xfrm>
              <a:prstGeom prst="rect">
                <a:avLst/>
              </a:prstGeom>
              <a:solidFill>
                <a:srgbClr val="38384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5" name="矩形 74"/>
              <p:cNvSpPr/>
              <p:nvPr/>
            </p:nvSpPr>
            <p:spPr>
              <a:xfrm>
                <a:off x="4762577" y="2726545"/>
                <a:ext cx="2670252" cy="96471"/>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88" name="文本框 54"/>
            <p:cNvSpPr txBox="1"/>
            <p:nvPr/>
          </p:nvSpPr>
          <p:spPr>
            <a:xfrm>
              <a:off x="4934306" y="2352440"/>
              <a:ext cx="2328691"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请在此输入您的标题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189" name="文本框 56"/>
            <p:cNvSpPr txBox="1"/>
            <p:nvPr/>
          </p:nvSpPr>
          <p:spPr>
            <a:xfrm>
              <a:off x="4934306" y="3072656"/>
              <a:ext cx="2328691" cy="829945"/>
            </a:xfrm>
            <a:prstGeom prst="rect">
              <a:avLst/>
            </a:prstGeom>
            <a:noFill/>
            <a:ln w="9525">
              <a:noFill/>
            </a:ln>
          </p:spPr>
          <p:txBody>
            <a:bodyPr wrap="square" anchor="t">
              <a:spAutoFit/>
            </a:bodyPr>
            <a:p>
              <a:pPr algn="just"/>
              <a:r>
                <a:rPr lang="zh-CN" altLang="en-US" sz="1600" dirty="0">
                  <a:solidFill>
                    <a:srgbClr val="383843"/>
                  </a:solidFill>
                  <a:latin typeface="微软雅黑" panose="020B0503020204020204" pitchFamily="34" charset="-122"/>
                  <a:ea typeface="微软雅黑" panose="020B0503020204020204" pitchFamily="34" charset="-122"/>
                </a:rPr>
                <a:t>请在此输入您的文字内点击即可编辑点击即可编辑点击即可编辑</a:t>
              </a:r>
              <a:endParaRPr lang="zh-CN" altLang="en-US" sz="1600" dirty="0">
                <a:solidFill>
                  <a:srgbClr val="383843"/>
                </a:solidFill>
                <a:latin typeface="微软雅黑" panose="020B0503020204020204" pitchFamily="34" charset="-122"/>
                <a:ea typeface="微软雅黑" panose="020B0503020204020204" pitchFamily="34" charset="-122"/>
              </a:endParaRPr>
            </a:p>
          </p:txBody>
        </p:sp>
      </p:grpSp>
      <p:grpSp>
        <p:nvGrpSpPr>
          <p:cNvPr id="7190" name="组合 15"/>
          <p:cNvGrpSpPr/>
          <p:nvPr/>
        </p:nvGrpSpPr>
        <p:grpSpPr>
          <a:xfrm>
            <a:off x="650875" y="4606925"/>
            <a:ext cx="10888663" cy="846138"/>
            <a:chOff x="650191" y="4541578"/>
            <a:chExt cx="10890030" cy="846776"/>
          </a:xfrm>
        </p:grpSpPr>
        <p:sp>
          <p:nvSpPr>
            <p:cNvPr id="69" name="矩形 68"/>
            <p:cNvSpPr/>
            <p:nvPr/>
          </p:nvSpPr>
          <p:spPr>
            <a:xfrm>
              <a:off x="650191" y="4541578"/>
              <a:ext cx="10890030" cy="846776"/>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10"/>
            <p:cNvSpPr/>
            <p:nvPr/>
          </p:nvSpPr>
          <p:spPr>
            <a:xfrm>
              <a:off x="876737" y="4865149"/>
              <a:ext cx="1204674" cy="390286"/>
            </a:xfrm>
            <a:prstGeom prst="rect">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 name="矩形 58"/>
            <p:cNvSpPr/>
            <p:nvPr/>
          </p:nvSpPr>
          <p:spPr>
            <a:xfrm>
              <a:off x="939324" y="4674497"/>
              <a:ext cx="1079500" cy="504056"/>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194" name="文本框 59"/>
            <p:cNvSpPr txBox="1"/>
            <p:nvPr/>
          </p:nvSpPr>
          <p:spPr>
            <a:xfrm>
              <a:off x="1003579" y="4780300"/>
              <a:ext cx="950991"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总结</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195" name="矩形 65"/>
            <p:cNvSpPr/>
            <p:nvPr/>
          </p:nvSpPr>
          <p:spPr>
            <a:xfrm>
              <a:off x="2226490" y="4639073"/>
              <a:ext cx="9270751" cy="653769"/>
            </a:xfrm>
            <a:prstGeom prst="rect">
              <a:avLst/>
            </a:prstGeom>
            <a:noFill/>
            <a:ln w="9525">
              <a:noFill/>
            </a:ln>
          </p:spPr>
          <p:txBody>
            <a:bodyPr wrap="square" anchor="t">
              <a:spAutoFit/>
            </a:bodyPr>
            <a:p>
              <a:pPr algn="just">
                <a:lnSpc>
                  <a:spcPct val="114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请在此输入您的文字内容请在此输入您的文字内容请在此输入您的文字内容请在此输入您的文字内容请在此输入您的文字内容请在此输入您的文字内容请在此输入您的文字内容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196" name="组合 30"/>
          <p:cNvGrpSpPr/>
          <p:nvPr/>
        </p:nvGrpSpPr>
        <p:grpSpPr>
          <a:xfrm>
            <a:off x="498475" y="127000"/>
            <a:ext cx="4087813" cy="904875"/>
            <a:chOff x="498520" y="213800"/>
            <a:chExt cx="4088419" cy="903765"/>
          </a:xfrm>
        </p:grpSpPr>
        <p:sp>
          <p:nvSpPr>
            <p:cNvPr id="32" name="文本框 31"/>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7198" name="组合 32"/>
            <p:cNvGrpSpPr/>
            <p:nvPr/>
          </p:nvGrpSpPr>
          <p:grpSpPr>
            <a:xfrm>
              <a:off x="498520" y="213800"/>
              <a:ext cx="4088419" cy="903765"/>
              <a:chOff x="498520" y="213800"/>
              <a:chExt cx="4088419" cy="903765"/>
            </a:xfrm>
          </p:grpSpPr>
          <p:grpSp>
            <p:nvGrpSpPr>
              <p:cNvPr id="7199" name="组合 33"/>
              <p:cNvGrpSpPr/>
              <p:nvPr/>
            </p:nvGrpSpPr>
            <p:grpSpPr>
              <a:xfrm>
                <a:off x="498520" y="213800"/>
                <a:ext cx="903765" cy="903765"/>
                <a:chOff x="498520" y="213800"/>
                <a:chExt cx="903765" cy="903765"/>
              </a:xfrm>
            </p:grpSpPr>
            <p:grpSp>
              <p:nvGrpSpPr>
                <p:cNvPr id="7200" name="组合 37"/>
                <p:cNvGrpSpPr/>
                <p:nvPr/>
              </p:nvGrpSpPr>
              <p:grpSpPr>
                <a:xfrm>
                  <a:off x="498520" y="213800"/>
                  <a:ext cx="903765" cy="903765"/>
                  <a:chOff x="498520" y="213800"/>
                  <a:chExt cx="903765" cy="903765"/>
                </a:xfrm>
              </p:grpSpPr>
              <p:grpSp>
                <p:nvGrpSpPr>
                  <p:cNvPr id="7201" name="组合 69"/>
                  <p:cNvGrpSpPr/>
                  <p:nvPr/>
                </p:nvGrpSpPr>
                <p:grpSpPr>
                  <a:xfrm>
                    <a:off x="589982" y="305262"/>
                    <a:ext cx="720841" cy="720841"/>
                    <a:chOff x="573542" y="305262"/>
                    <a:chExt cx="720841" cy="720841"/>
                  </a:xfrm>
                </p:grpSpPr>
                <p:sp>
                  <p:nvSpPr>
                    <p:cNvPr id="72" name="椭圆 71"/>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3" name="空心弧 72"/>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 name="空心弧 70"/>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7205" name="组合 38"/>
                <p:cNvGrpSpPr/>
                <p:nvPr/>
              </p:nvGrpSpPr>
              <p:grpSpPr>
                <a:xfrm>
                  <a:off x="729009" y="357828"/>
                  <a:ext cx="615600" cy="515271"/>
                  <a:chOff x="864524" y="364238"/>
                  <a:chExt cx="486738" cy="399393"/>
                </a:xfrm>
              </p:grpSpPr>
              <p:sp>
                <p:nvSpPr>
                  <p:cNvPr id="7206"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7207"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7208"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7209"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7210"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37" name="直接连接符 36"/>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 name="矩形 121"/>
          <p:cNvSpPr/>
          <p:nvPr/>
        </p:nvSpPr>
        <p:spPr>
          <a:xfrm>
            <a:off x="7451725" y="4565650"/>
            <a:ext cx="3581400" cy="658813"/>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9" name="矩形 118"/>
          <p:cNvSpPr/>
          <p:nvPr/>
        </p:nvSpPr>
        <p:spPr>
          <a:xfrm>
            <a:off x="7451725" y="3621088"/>
            <a:ext cx="3581400" cy="658813"/>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3" name="矩形 112"/>
          <p:cNvSpPr/>
          <p:nvPr/>
        </p:nvSpPr>
        <p:spPr>
          <a:xfrm>
            <a:off x="7451725" y="2676525"/>
            <a:ext cx="3581400" cy="657225"/>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0" name="矩形 109"/>
          <p:cNvSpPr/>
          <p:nvPr/>
        </p:nvSpPr>
        <p:spPr>
          <a:xfrm>
            <a:off x="7453313" y="1730375"/>
            <a:ext cx="3579813" cy="658813"/>
          </a:xfrm>
          <a:prstGeom prst="rect">
            <a:avLst/>
          </a:prstGeom>
          <a:solidFill>
            <a:srgbClr val="3838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矩形 34"/>
          <p:cNvSpPr/>
          <p:nvPr/>
        </p:nvSpPr>
        <p:spPr>
          <a:xfrm>
            <a:off x="2236788" y="4419600"/>
            <a:ext cx="4533900" cy="917575"/>
          </a:xfrm>
          <a:custGeom>
            <a:avLst/>
            <a:gdLst/>
            <a:ahLst/>
            <a:cxnLst/>
            <a:rect l="l" t="t" r="r" b="b"/>
            <a:pathLst>
              <a:path w="3716771" h="751907">
                <a:moveTo>
                  <a:pt x="441131" y="0"/>
                </a:moveTo>
                <a:lnTo>
                  <a:pt x="3275640" y="0"/>
                </a:lnTo>
                <a:lnTo>
                  <a:pt x="3716771" y="751907"/>
                </a:lnTo>
                <a:lnTo>
                  <a:pt x="0" y="751907"/>
                </a:lnTo>
                <a:close/>
              </a:path>
            </a:pathLst>
          </a:custGeom>
          <a:solidFill>
            <a:srgbClr val="EE7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Century Gothic" pitchFamily="34" charset="0"/>
            </a:endParaRPr>
          </a:p>
        </p:txBody>
      </p:sp>
      <p:sp>
        <p:nvSpPr>
          <p:cNvPr id="14" name="矩形 36"/>
          <p:cNvSpPr/>
          <p:nvPr/>
        </p:nvSpPr>
        <p:spPr>
          <a:xfrm>
            <a:off x="3395663" y="2435225"/>
            <a:ext cx="2189163" cy="933450"/>
          </a:xfrm>
          <a:custGeom>
            <a:avLst/>
            <a:gdLst/>
            <a:ahLst/>
            <a:cxnLst/>
            <a:rect l="l" t="t" r="r" b="b"/>
            <a:pathLst>
              <a:path w="1761959" h="751907">
                <a:moveTo>
                  <a:pt x="441131" y="0"/>
                </a:moveTo>
                <a:lnTo>
                  <a:pt x="1320828" y="0"/>
                </a:lnTo>
                <a:lnTo>
                  <a:pt x="1761959" y="751907"/>
                </a:lnTo>
                <a:lnTo>
                  <a:pt x="0" y="751907"/>
                </a:lnTo>
                <a:close/>
              </a:path>
            </a:pathLst>
          </a:custGeom>
          <a:solidFill>
            <a:srgbClr val="EE7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Century Gothic" pitchFamily="34" charset="0"/>
            </a:endParaRPr>
          </a:p>
        </p:txBody>
      </p:sp>
      <p:sp>
        <p:nvSpPr>
          <p:cNvPr id="25" name="矩形 35"/>
          <p:cNvSpPr/>
          <p:nvPr/>
        </p:nvSpPr>
        <p:spPr>
          <a:xfrm>
            <a:off x="2851150" y="3432175"/>
            <a:ext cx="3298825" cy="908050"/>
          </a:xfrm>
          <a:custGeom>
            <a:avLst/>
            <a:gdLst/>
            <a:ahLst/>
            <a:cxnLst/>
            <a:rect l="l" t="t" r="r" b="b"/>
            <a:pathLst>
              <a:path w="2731779" h="751907">
                <a:moveTo>
                  <a:pt x="441131" y="0"/>
                </a:moveTo>
                <a:lnTo>
                  <a:pt x="2290648" y="0"/>
                </a:lnTo>
                <a:lnTo>
                  <a:pt x="2731779" y="751907"/>
                </a:lnTo>
                <a:lnTo>
                  <a:pt x="0" y="751907"/>
                </a:lnTo>
                <a:close/>
              </a:path>
            </a:pathLst>
          </a:cu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Century Gothic" pitchFamily="34" charset="0"/>
            </a:endParaRPr>
          </a:p>
        </p:txBody>
      </p:sp>
      <p:grpSp>
        <p:nvGrpSpPr>
          <p:cNvPr id="28" name="组合 27"/>
          <p:cNvGrpSpPr/>
          <p:nvPr/>
        </p:nvGrpSpPr>
        <p:grpSpPr>
          <a:xfrm>
            <a:off x="5257070" y="3619767"/>
            <a:ext cx="482600" cy="504825"/>
            <a:chOff x="7519988" y="1903413"/>
            <a:chExt cx="482600" cy="504825"/>
          </a:xfrm>
          <a:solidFill>
            <a:srgbClr val="FFFFFF"/>
          </a:solidFill>
        </p:grpSpPr>
        <p:sp>
          <p:nvSpPr>
            <p:cNvPr id="29" name="Freeform 32"/>
            <p:cNvSpPr>
              <a:spLocks noEditPoints="1"/>
            </p:cNvSpPr>
            <p:nvPr/>
          </p:nvSpPr>
          <p:spPr bwMode="auto">
            <a:xfrm>
              <a:off x="7519988" y="1903413"/>
              <a:ext cx="482600" cy="504825"/>
            </a:xfrm>
            <a:custGeom>
              <a:avLst/>
              <a:gdLst>
                <a:gd name="T0" fmla="*/ 238 w 266"/>
                <a:gd name="T1" fmla="*/ 238 h 278"/>
                <a:gd name="T2" fmla="*/ 259 w 266"/>
                <a:gd name="T3" fmla="*/ 206 h 278"/>
                <a:gd name="T4" fmla="*/ 243 w 266"/>
                <a:gd name="T5" fmla="*/ 183 h 278"/>
                <a:gd name="T6" fmla="*/ 222 w 266"/>
                <a:gd name="T7" fmla="*/ 141 h 278"/>
                <a:gd name="T8" fmla="*/ 228 w 266"/>
                <a:gd name="T9" fmla="*/ 108 h 278"/>
                <a:gd name="T10" fmla="*/ 241 w 266"/>
                <a:gd name="T11" fmla="*/ 85 h 278"/>
                <a:gd name="T12" fmla="*/ 202 w 266"/>
                <a:gd name="T13" fmla="*/ 58 h 278"/>
                <a:gd name="T14" fmla="*/ 182 w 266"/>
                <a:gd name="T15" fmla="*/ 38 h 278"/>
                <a:gd name="T16" fmla="*/ 146 w 266"/>
                <a:gd name="T17" fmla="*/ 56 h 278"/>
                <a:gd name="T18" fmla="*/ 126 w 266"/>
                <a:gd name="T19" fmla="*/ 50 h 278"/>
                <a:gd name="T20" fmla="*/ 104 w 266"/>
                <a:gd name="T21" fmla="*/ 7 h 278"/>
                <a:gd name="T22" fmla="*/ 80 w 266"/>
                <a:gd name="T23" fmla="*/ 17 h 278"/>
                <a:gd name="T24" fmla="*/ 47 w 266"/>
                <a:gd name="T25" fmla="*/ 19 h 278"/>
                <a:gd name="T26" fmla="*/ 26 w 266"/>
                <a:gd name="T27" fmla="*/ 38 h 278"/>
                <a:gd name="T28" fmla="*/ 19 w 266"/>
                <a:gd name="T29" fmla="*/ 69 h 278"/>
                <a:gd name="T30" fmla="*/ 5 w 266"/>
                <a:gd name="T31" fmla="*/ 92 h 278"/>
                <a:gd name="T32" fmla="*/ 44 w 266"/>
                <a:gd name="T33" fmla="*/ 119 h 278"/>
                <a:gd name="T34" fmla="*/ 63 w 266"/>
                <a:gd name="T35" fmla="*/ 139 h 278"/>
                <a:gd name="T36" fmla="*/ 102 w 266"/>
                <a:gd name="T37" fmla="*/ 122 h 278"/>
                <a:gd name="T38" fmla="*/ 122 w 266"/>
                <a:gd name="T39" fmla="*/ 129 h 278"/>
                <a:gd name="T40" fmla="*/ 142 w 266"/>
                <a:gd name="T41" fmla="*/ 172 h 278"/>
                <a:gd name="T42" fmla="*/ 136 w 266"/>
                <a:gd name="T43" fmla="*/ 204 h 278"/>
                <a:gd name="T44" fmla="*/ 124 w 266"/>
                <a:gd name="T45" fmla="*/ 227 h 278"/>
                <a:gd name="T46" fmla="*/ 161 w 266"/>
                <a:gd name="T47" fmla="*/ 253 h 278"/>
                <a:gd name="T48" fmla="*/ 181 w 266"/>
                <a:gd name="T49" fmla="*/ 273 h 278"/>
                <a:gd name="T50" fmla="*/ 220 w 266"/>
                <a:gd name="T51" fmla="*/ 256 h 278"/>
                <a:gd name="T52" fmla="*/ 242 w 266"/>
                <a:gd name="T53" fmla="*/ 261 h 278"/>
                <a:gd name="T54" fmla="*/ 179 w 266"/>
                <a:gd name="T55" fmla="*/ 54 h 278"/>
                <a:gd name="T56" fmla="*/ 199 w 266"/>
                <a:gd name="T57" fmla="*/ 61 h 278"/>
                <a:gd name="T58" fmla="*/ 219 w 266"/>
                <a:gd name="T59" fmla="*/ 103 h 278"/>
                <a:gd name="T60" fmla="*/ 214 w 266"/>
                <a:gd name="T61" fmla="*/ 136 h 278"/>
                <a:gd name="T62" fmla="*/ 198 w 266"/>
                <a:gd name="T63" fmla="*/ 151 h 278"/>
                <a:gd name="T64" fmla="*/ 164 w 266"/>
                <a:gd name="T65" fmla="*/ 154 h 278"/>
                <a:gd name="T66" fmla="*/ 125 w 266"/>
                <a:gd name="T67" fmla="*/ 126 h 278"/>
                <a:gd name="T68" fmla="*/ 121 w 266"/>
                <a:gd name="T69" fmla="*/ 104 h 278"/>
                <a:gd name="T70" fmla="*/ 142 w 266"/>
                <a:gd name="T71" fmla="*/ 72 h 278"/>
                <a:gd name="T72" fmla="*/ 179 w 266"/>
                <a:gd name="T73" fmla="*/ 54 h 278"/>
                <a:gd name="T74" fmla="*/ 65 w 266"/>
                <a:gd name="T75" fmla="*/ 119 h 278"/>
                <a:gd name="T76" fmla="*/ 26 w 266"/>
                <a:gd name="T77" fmla="*/ 92 h 278"/>
                <a:gd name="T78" fmla="*/ 23 w 266"/>
                <a:gd name="T79" fmla="*/ 71 h 278"/>
                <a:gd name="T80" fmla="*/ 46 w 266"/>
                <a:gd name="T81" fmla="*/ 39 h 278"/>
                <a:gd name="T82" fmla="*/ 81 w 266"/>
                <a:gd name="T83" fmla="*/ 21 h 278"/>
                <a:gd name="T84" fmla="*/ 101 w 266"/>
                <a:gd name="T85" fmla="*/ 28 h 278"/>
                <a:gd name="T86" fmla="*/ 122 w 266"/>
                <a:gd name="T87" fmla="*/ 71 h 278"/>
                <a:gd name="T88" fmla="*/ 116 w 266"/>
                <a:gd name="T89" fmla="*/ 102 h 278"/>
                <a:gd name="T90" fmla="*/ 101 w 266"/>
                <a:gd name="T91" fmla="*/ 118 h 278"/>
                <a:gd name="T92" fmla="*/ 185 w 266"/>
                <a:gd name="T93" fmla="*/ 258 h 278"/>
                <a:gd name="T94" fmla="*/ 165 w 266"/>
                <a:gd name="T95" fmla="*/ 250 h 278"/>
                <a:gd name="T96" fmla="*/ 145 w 266"/>
                <a:gd name="T97" fmla="*/ 209 h 278"/>
                <a:gd name="T98" fmla="*/ 151 w 266"/>
                <a:gd name="T99" fmla="*/ 177 h 278"/>
                <a:gd name="T100" fmla="*/ 167 w 266"/>
                <a:gd name="T101" fmla="*/ 161 h 278"/>
                <a:gd name="T102" fmla="*/ 201 w 266"/>
                <a:gd name="T103" fmla="*/ 159 h 278"/>
                <a:gd name="T104" fmla="*/ 239 w 266"/>
                <a:gd name="T105" fmla="*/ 186 h 278"/>
                <a:gd name="T106" fmla="*/ 244 w 266"/>
                <a:gd name="T107" fmla="*/ 208 h 278"/>
                <a:gd name="T108" fmla="*/ 223 w 266"/>
                <a:gd name="T109" fmla="*/ 240 h 278"/>
                <a:gd name="T110" fmla="*/ 185 w 266"/>
                <a:gd name="T111"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278">
                  <a:moveTo>
                    <a:pt x="243" y="241"/>
                  </a:moveTo>
                  <a:cubicBezTo>
                    <a:pt x="242" y="240"/>
                    <a:pt x="240" y="238"/>
                    <a:pt x="238" y="238"/>
                  </a:cubicBezTo>
                  <a:cubicBezTo>
                    <a:pt x="248" y="209"/>
                    <a:pt x="248" y="209"/>
                    <a:pt x="248" y="209"/>
                  </a:cubicBezTo>
                  <a:cubicBezTo>
                    <a:pt x="252" y="209"/>
                    <a:pt x="256" y="208"/>
                    <a:pt x="259" y="206"/>
                  </a:cubicBezTo>
                  <a:cubicBezTo>
                    <a:pt x="265" y="201"/>
                    <a:pt x="266" y="192"/>
                    <a:pt x="261" y="186"/>
                  </a:cubicBezTo>
                  <a:cubicBezTo>
                    <a:pt x="256" y="181"/>
                    <a:pt x="249" y="180"/>
                    <a:pt x="243" y="183"/>
                  </a:cubicBezTo>
                  <a:cubicBezTo>
                    <a:pt x="222" y="159"/>
                    <a:pt x="222" y="159"/>
                    <a:pt x="222" y="159"/>
                  </a:cubicBezTo>
                  <a:cubicBezTo>
                    <a:pt x="227" y="154"/>
                    <a:pt x="227" y="146"/>
                    <a:pt x="222" y="141"/>
                  </a:cubicBezTo>
                  <a:cubicBezTo>
                    <a:pt x="221" y="140"/>
                    <a:pt x="220" y="138"/>
                    <a:pt x="218" y="138"/>
                  </a:cubicBezTo>
                  <a:cubicBezTo>
                    <a:pt x="228" y="108"/>
                    <a:pt x="228" y="108"/>
                    <a:pt x="228" y="108"/>
                  </a:cubicBezTo>
                  <a:cubicBezTo>
                    <a:pt x="232" y="108"/>
                    <a:pt x="236" y="107"/>
                    <a:pt x="239" y="104"/>
                  </a:cubicBezTo>
                  <a:cubicBezTo>
                    <a:pt x="245" y="99"/>
                    <a:pt x="246" y="90"/>
                    <a:pt x="241" y="85"/>
                  </a:cubicBezTo>
                  <a:cubicBezTo>
                    <a:pt x="236" y="79"/>
                    <a:pt x="229" y="78"/>
                    <a:pt x="223" y="82"/>
                  </a:cubicBezTo>
                  <a:cubicBezTo>
                    <a:pt x="202" y="58"/>
                    <a:pt x="202" y="58"/>
                    <a:pt x="202" y="58"/>
                  </a:cubicBezTo>
                  <a:cubicBezTo>
                    <a:pt x="207" y="53"/>
                    <a:pt x="207" y="45"/>
                    <a:pt x="202" y="40"/>
                  </a:cubicBezTo>
                  <a:cubicBezTo>
                    <a:pt x="197" y="34"/>
                    <a:pt x="188" y="33"/>
                    <a:pt x="182" y="38"/>
                  </a:cubicBezTo>
                  <a:cubicBezTo>
                    <a:pt x="179" y="41"/>
                    <a:pt x="177" y="45"/>
                    <a:pt x="178" y="50"/>
                  </a:cubicBezTo>
                  <a:cubicBezTo>
                    <a:pt x="146" y="56"/>
                    <a:pt x="146" y="56"/>
                    <a:pt x="146" y="56"/>
                  </a:cubicBezTo>
                  <a:cubicBezTo>
                    <a:pt x="145" y="55"/>
                    <a:pt x="145" y="53"/>
                    <a:pt x="144" y="52"/>
                  </a:cubicBezTo>
                  <a:cubicBezTo>
                    <a:pt x="139" y="47"/>
                    <a:pt x="131" y="46"/>
                    <a:pt x="126" y="50"/>
                  </a:cubicBezTo>
                  <a:cubicBezTo>
                    <a:pt x="104" y="25"/>
                    <a:pt x="104" y="25"/>
                    <a:pt x="104" y="25"/>
                  </a:cubicBezTo>
                  <a:cubicBezTo>
                    <a:pt x="109" y="20"/>
                    <a:pt x="109" y="12"/>
                    <a:pt x="104" y="7"/>
                  </a:cubicBezTo>
                  <a:cubicBezTo>
                    <a:pt x="99" y="1"/>
                    <a:pt x="90" y="0"/>
                    <a:pt x="85" y="5"/>
                  </a:cubicBezTo>
                  <a:cubicBezTo>
                    <a:pt x="81" y="8"/>
                    <a:pt x="79" y="13"/>
                    <a:pt x="80" y="17"/>
                  </a:cubicBezTo>
                  <a:cubicBezTo>
                    <a:pt x="49" y="23"/>
                    <a:pt x="49" y="23"/>
                    <a:pt x="49" y="23"/>
                  </a:cubicBezTo>
                  <a:cubicBezTo>
                    <a:pt x="49" y="22"/>
                    <a:pt x="48" y="20"/>
                    <a:pt x="47" y="19"/>
                  </a:cubicBezTo>
                  <a:cubicBezTo>
                    <a:pt x="42" y="14"/>
                    <a:pt x="33" y="13"/>
                    <a:pt x="28" y="18"/>
                  </a:cubicBezTo>
                  <a:cubicBezTo>
                    <a:pt x="22" y="23"/>
                    <a:pt x="21" y="32"/>
                    <a:pt x="26" y="38"/>
                  </a:cubicBezTo>
                  <a:cubicBezTo>
                    <a:pt x="27" y="39"/>
                    <a:pt x="28" y="40"/>
                    <a:pt x="29" y="40"/>
                  </a:cubicBezTo>
                  <a:cubicBezTo>
                    <a:pt x="19" y="69"/>
                    <a:pt x="19" y="69"/>
                    <a:pt x="19" y="69"/>
                  </a:cubicBezTo>
                  <a:cubicBezTo>
                    <a:pt x="15" y="68"/>
                    <a:pt x="10" y="69"/>
                    <a:pt x="7" y="72"/>
                  </a:cubicBezTo>
                  <a:cubicBezTo>
                    <a:pt x="1" y="77"/>
                    <a:pt x="0" y="86"/>
                    <a:pt x="5" y="92"/>
                  </a:cubicBezTo>
                  <a:cubicBezTo>
                    <a:pt x="10" y="97"/>
                    <a:pt x="17" y="98"/>
                    <a:pt x="23" y="95"/>
                  </a:cubicBezTo>
                  <a:cubicBezTo>
                    <a:pt x="44" y="119"/>
                    <a:pt x="44" y="119"/>
                    <a:pt x="44" y="119"/>
                  </a:cubicBezTo>
                  <a:cubicBezTo>
                    <a:pt x="39" y="124"/>
                    <a:pt x="39" y="132"/>
                    <a:pt x="44" y="137"/>
                  </a:cubicBezTo>
                  <a:cubicBezTo>
                    <a:pt x="49" y="143"/>
                    <a:pt x="57" y="144"/>
                    <a:pt x="63" y="139"/>
                  </a:cubicBezTo>
                  <a:cubicBezTo>
                    <a:pt x="66" y="136"/>
                    <a:pt x="68" y="132"/>
                    <a:pt x="68" y="128"/>
                  </a:cubicBezTo>
                  <a:cubicBezTo>
                    <a:pt x="102" y="122"/>
                    <a:pt x="102" y="122"/>
                    <a:pt x="102" y="122"/>
                  </a:cubicBezTo>
                  <a:cubicBezTo>
                    <a:pt x="103" y="123"/>
                    <a:pt x="103" y="124"/>
                    <a:pt x="104" y="125"/>
                  </a:cubicBezTo>
                  <a:cubicBezTo>
                    <a:pt x="110" y="132"/>
                    <a:pt x="115" y="133"/>
                    <a:pt x="122" y="129"/>
                  </a:cubicBezTo>
                  <a:cubicBezTo>
                    <a:pt x="143" y="153"/>
                    <a:pt x="143" y="153"/>
                    <a:pt x="143" y="153"/>
                  </a:cubicBezTo>
                  <a:cubicBezTo>
                    <a:pt x="138" y="159"/>
                    <a:pt x="138" y="167"/>
                    <a:pt x="142" y="172"/>
                  </a:cubicBezTo>
                  <a:cubicBezTo>
                    <a:pt x="144" y="174"/>
                    <a:pt x="145" y="175"/>
                    <a:pt x="146" y="175"/>
                  </a:cubicBezTo>
                  <a:cubicBezTo>
                    <a:pt x="136" y="204"/>
                    <a:pt x="136" y="204"/>
                    <a:pt x="136" y="204"/>
                  </a:cubicBezTo>
                  <a:cubicBezTo>
                    <a:pt x="132" y="204"/>
                    <a:pt x="128" y="205"/>
                    <a:pt x="125" y="208"/>
                  </a:cubicBezTo>
                  <a:cubicBezTo>
                    <a:pt x="119" y="213"/>
                    <a:pt x="119" y="221"/>
                    <a:pt x="124" y="227"/>
                  </a:cubicBezTo>
                  <a:cubicBezTo>
                    <a:pt x="128" y="233"/>
                    <a:pt x="136" y="234"/>
                    <a:pt x="142" y="230"/>
                  </a:cubicBezTo>
                  <a:cubicBezTo>
                    <a:pt x="161" y="253"/>
                    <a:pt x="161" y="253"/>
                    <a:pt x="161" y="253"/>
                  </a:cubicBezTo>
                  <a:cubicBezTo>
                    <a:pt x="157" y="258"/>
                    <a:pt x="157" y="266"/>
                    <a:pt x="161" y="271"/>
                  </a:cubicBezTo>
                  <a:cubicBezTo>
                    <a:pt x="166" y="277"/>
                    <a:pt x="175" y="278"/>
                    <a:pt x="181" y="273"/>
                  </a:cubicBezTo>
                  <a:cubicBezTo>
                    <a:pt x="184" y="270"/>
                    <a:pt x="186" y="266"/>
                    <a:pt x="186" y="263"/>
                  </a:cubicBezTo>
                  <a:cubicBezTo>
                    <a:pt x="220" y="256"/>
                    <a:pt x="220" y="256"/>
                    <a:pt x="220" y="256"/>
                  </a:cubicBezTo>
                  <a:cubicBezTo>
                    <a:pt x="220" y="257"/>
                    <a:pt x="221" y="259"/>
                    <a:pt x="222" y="260"/>
                  </a:cubicBezTo>
                  <a:cubicBezTo>
                    <a:pt x="227" y="265"/>
                    <a:pt x="236" y="266"/>
                    <a:pt x="242" y="261"/>
                  </a:cubicBezTo>
                  <a:cubicBezTo>
                    <a:pt x="248" y="256"/>
                    <a:pt x="248" y="247"/>
                    <a:pt x="243" y="241"/>
                  </a:cubicBezTo>
                  <a:close/>
                  <a:moveTo>
                    <a:pt x="179" y="54"/>
                  </a:moveTo>
                  <a:cubicBezTo>
                    <a:pt x="179" y="56"/>
                    <a:pt x="180" y="57"/>
                    <a:pt x="181" y="58"/>
                  </a:cubicBezTo>
                  <a:cubicBezTo>
                    <a:pt x="185" y="63"/>
                    <a:pt x="193" y="64"/>
                    <a:pt x="199" y="61"/>
                  </a:cubicBezTo>
                  <a:cubicBezTo>
                    <a:pt x="219" y="85"/>
                    <a:pt x="219" y="85"/>
                    <a:pt x="219" y="85"/>
                  </a:cubicBezTo>
                  <a:cubicBezTo>
                    <a:pt x="215" y="90"/>
                    <a:pt x="215" y="98"/>
                    <a:pt x="219" y="103"/>
                  </a:cubicBezTo>
                  <a:cubicBezTo>
                    <a:pt x="221" y="104"/>
                    <a:pt x="222" y="106"/>
                    <a:pt x="224" y="106"/>
                  </a:cubicBezTo>
                  <a:cubicBezTo>
                    <a:pt x="214" y="136"/>
                    <a:pt x="214" y="136"/>
                    <a:pt x="214" y="136"/>
                  </a:cubicBezTo>
                  <a:cubicBezTo>
                    <a:pt x="210" y="136"/>
                    <a:pt x="206" y="137"/>
                    <a:pt x="202" y="139"/>
                  </a:cubicBezTo>
                  <a:cubicBezTo>
                    <a:pt x="199" y="142"/>
                    <a:pt x="197" y="147"/>
                    <a:pt x="198" y="151"/>
                  </a:cubicBezTo>
                  <a:cubicBezTo>
                    <a:pt x="166" y="157"/>
                    <a:pt x="166" y="157"/>
                    <a:pt x="166" y="157"/>
                  </a:cubicBezTo>
                  <a:cubicBezTo>
                    <a:pt x="165" y="156"/>
                    <a:pt x="165" y="155"/>
                    <a:pt x="164" y="154"/>
                  </a:cubicBezTo>
                  <a:cubicBezTo>
                    <a:pt x="159" y="149"/>
                    <a:pt x="152" y="148"/>
                    <a:pt x="146" y="151"/>
                  </a:cubicBezTo>
                  <a:cubicBezTo>
                    <a:pt x="125" y="126"/>
                    <a:pt x="125" y="126"/>
                    <a:pt x="125" y="126"/>
                  </a:cubicBezTo>
                  <a:cubicBezTo>
                    <a:pt x="130" y="121"/>
                    <a:pt x="130" y="113"/>
                    <a:pt x="125" y="107"/>
                  </a:cubicBezTo>
                  <a:cubicBezTo>
                    <a:pt x="124" y="106"/>
                    <a:pt x="123" y="104"/>
                    <a:pt x="121" y="104"/>
                  </a:cubicBezTo>
                  <a:cubicBezTo>
                    <a:pt x="131" y="75"/>
                    <a:pt x="131" y="75"/>
                    <a:pt x="131" y="75"/>
                  </a:cubicBezTo>
                  <a:cubicBezTo>
                    <a:pt x="135" y="76"/>
                    <a:pt x="139" y="75"/>
                    <a:pt x="142" y="72"/>
                  </a:cubicBezTo>
                  <a:cubicBezTo>
                    <a:pt x="146" y="69"/>
                    <a:pt x="148" y="65"/>
                    <a:pt x="147" y="60"/>
                  </a:cubicBezTo>
                  <a:lnTo>
                    <a:pt x="179" y="54"/>
                  </a:lnTo>
                  <a:close/>
                  <a:moveTo>
                    <a:pt x="68" y="124"/>
                  </a:moveTo>
                  <a:cubicBezTo>
                    <a:pt x="67" y="122"/>
                    <a:pt x="66" y="120"/>
                    <a:pt x="65" y="119"/>
                  </a:cubicBezTo>
                  <a:cubicBezTo>
                    <a:pt x="60" y="114"/>
                    <a:pt x="53" y="112"/>
                    <a:pt x="47" y="116"/>
                  </a:cubicBezTo>
                  <a:cubicBezTo>
                    <a:pt x="26" y="92"/>
                    <a:pt x="26" y="92"/>
                    <a:pt x="26" y="92"/>
                  </a:cubicBezTo>
                  <a:cubicBezTo>
                    <a:pt x="31" y="87"/>
                    <a:pt x="31" y="79"/>
                    <a:pt x="26" y="74"/>
                  </a:cubicBezTo>
                  <a:cubicBezTo>
                    <a:pt x="25" y="73"/>
                    <a:pt x="24" y="72"/>
                    <a:pt x="23" y="71"/>
                  </a:cubicBezTo>
                  <a:cubicBezTo>
                    <a:pt x="33" y="42"/>
                    <a:pt x="33" y="42"/>
                    <a:pt x="33" y="42"/>
                  </a:cubicBezTo>
                  <a:cubicBezTo>
                    <a:pt x="37" y="43"/>
                    <a:pt x="42" y="42"/>
                    <a:pt x="46" y="39"/>
                  </a:cubicBezTo>
                  <a:cubicBezTo>
                    <a:pt x="50" y="36"/>
                    <a:pt x="51" y="32"/>
                    <a:pt x="51" y="27"/>
                  </a:cubicBezTo>
                  <a:cubicBezTo>
                    <a:pt x="81" y="21"/>
                    <a:pt x="81" y="21"/>
                    <a:pt x="81" y="21"/>
                  </a:cubicBezTo>
                  <a:cubicBezTo>
                    <a:pt x="81" y="23"/>
                    <a:pt x="82" y="24"/>
                    <a:pt x="83" y="25"/>
                  </a:cubicBezTo>
                  <a:cubicBezTo>
                    <a:pt x="88" y="31"/>
                    <a:pt x="95" y="32"/>
                    <a:pt x="101" y="28"/>
                  </a:cubicBezTo>
                  <a:cubicBezTo>
                    <a:pt x="122" y="53"/>
                    <a:pt x="122" y="53"/>
                    <a:pt x="122" y="53"/>
                  </a:cubicBezTo>
                  <a:cubicBezTo>
                    <a:pt x="118" y="58"/>
                    <a:pt x="118" y="66"/>
                    <a:pt x="122" y="71"/>
                  </a:cubicBezTo>
                  <a:cubicBezTo>
                    <a:pt x="124" y="72"/>
                    <a:pt x="125" y="73"/>
                    <a:pt x="126" y="74"/>
                  </a:cubicBezTo>
                  <a:cubicBezTo>
                    <a:pt x="116" y="102"/>
                    <a:pt x="116" y="102"/>
                    <a:pt x="116" y="102"/>
                  </a:cubicBezTo>
                  <a:cubicBezTo>
                    <a:pt x="113" y="102"/>
                    <a:pt x="109" y="103"/>
                    <a:pt x="106" y="106"/>
                  </a:cubicBezTo>
                  <a:cubicBezTo>
                    <a:pt x="102" y="109"/>
                    <a:pt x="100" y="113"/>
                    <a:pt x="101" y="118"/>
                  </a:cubicBezTo>
                  <a:lnTo>
                    <a:pt x="68" y="124"/>
                  </a:lnTo>
                  <a:close/>
                  <a:moveTo>
                    <a:pt x="185" y="258"/>
                  </a:moveTo>
                  <a:cubicBezTo>
                    <a:pt x="185" y="256"/>
                    <a:pt x="184" y="254"/>
                    <a:pt x="183" y="253"/>
                  </a:cubicBezTo>
                  <a:cubicBezTo>
                    <a:pt x="178" y="248"/>
                    <a:pt x="171" y="247"/>
                    <a:pt x="165" y="250"/>
                  </a:cubicBezTo>
                  <a:cubicBezTo>
                    <a:pt x="145" y="227"/>
                    <a:pt x="145" y="227"/>
                    <a:pt x="145" y="227"/>
                  </a:cubicBezTo>
                  <a:cubicBezTo>
                    <a:pt x="150" y="222"/>
                    <a:pt x="150" y="214"/>
                    <a:pt x="145" y="209"/>
                  </a:cubicBezTo>
                  <a:cubicBezTo>
                    <a:pt x="144" y="208"/>
                    <a:pt x="142" y="206"/>
                    <a:pt x="141" y="206"/>
                  </a:cubicBezTo>
                  <a:cubicBezTo>
                    <a:pt x="151" y="177"/>
                    <a:pt x="151" y="177"/>
                    <a:pt x="151" y="177"/>
                  </a:cubicBezTo>
                  <a:cubicBezTo>
                    <a:pt x="155" y="177"/>
                    <a:pt x="159" y="176"/>
                    <a:pt x="162" y="174"/>
                  </a:cubicBezTo>
                  <a:cubicBezTo>
                    <a:pt x="166" y="171"/>
                    <a:pt x="168" y="166"/>
                    <a:pt x="167" y="161"/>
                  </a:cubicBezTo>
                  <a:cubicBezTo>
                    <a:pt x="199" y="156"/>
                    <a:pt x="199" y="156"/>
                    <a:pt x="199" y="156"/>
                  </a:cubicBezTo>
                  <a:cubicBezTo>
                    <a:pt x="199" y="157"/>
                    <a:pt x="200" y="158"/>
                    <a:pt x="201" y="159"/>
                  </a:cubicBezTo>
                  <a:cubicBezTo>
                    <a:pt x="205" y="165"/>
                    <a:pt x="213" y="166"/>
                    <a:pt x="219" y="162"/>
                  </a:cubicBezTo>
                  <a:cubicBezTo>
                    <a:pt x="239" y="186"/>
                    <a:pt x="239" y="186"/>
                    <a:pt x="239" y="186"/>
                  </a:cubicBezTo>
                  <a:cubicBezTo>
                    <a:pt x="235" y="191"/>
                    <a:pt x="235" y="199"/>
                    <a:pt x="239" y="204"/>
                  </a:cubicBezTo>
                  <a:cubicBezTo>
                    <a:pt x="241" y="206"/>
                    <a:pt x="242" y="207"/>
                    <a:pt x="244" y="208"/>
                  </a:cubicBezTo>
                  <a:cubicBezTo>
                    <a:pt x="234" y="236"/>
                    <a:pt x="234" y="236"/>
                    <a:pt x="234" y="236"/>
                  </a:cubicBezTo>
                  <a:cubicBezTo>
                    <a:pt x="230" y="236"/>
                    <a:pt x="227" y="237"/>
                    <a:pt x="223" y="240"/>
                  </a:cubicBezTo>
                  <a:cubicBezTo>
                    <a:pt x="220" y="243"/>
                    <a:pt x="218" y="247"/>
                    <a:pt x="219" y="252"/>
                  </a:cubicBezTo>
                  <a:lnTo>
                    <a:pt x="185"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0" name="Freeform 33"/>
            <p:cNvSpPr>
              <a:spLocks noEditPoints="1"/>
            </p:cNvSpPr>
            <p:nvPr/>
          </p:nvSpPr>
          <p:spPr bwMode="auto">
            <a:xfrm>
              <a:off x="7797801" y="2211388"/>
              <a:ext cx="142875" cy="138112"/>
            </a:xfrm>
            <a:custGeom>
              <a:avLst/>
              <a:gdLst>
                <a:gd name="T0" fmla="*/ 60 w 90"/>
                <a:gd name="T1" fmla="*/ 0 h 87"/>
                <a:gd name="T2" fmla="*/ 14 w 90"/>
                <a:gd name="T3" fmla="*/ 8 h 87"/>
                <a:gd name="T4" fmla="*/ 0 w 90"/>
                <a:gd name="T5" fmla="*/ 51 h 87"/>
                <a:gd name="T6" fmla="*/ 29 w 90"/>
                <a:gd name="T7" fmla="*/ 87 h 87"/>
                <a:gd name="T8" fmla="*/ 74 w 90"/>
                <a:gd name="T9" fmla="*/ 77 h 87"/>
                <a:gd name="T10" fmla="*/ 90 w 90"/>
                <a:gd name="T11" fmla="*/ 34 h 87"/>
                <a:gd name="T12" fmla="*/ 60 w 90"/>
                <a:gd name="T13" fmla="*/ 0 h 87"/>
                <a:gd name="T14" fmla="*/ 30 w 90"/>
                <a:gd name="T15" fmla="*/ 82 h 87"/>
                <a:gd name="T16" fmla="*/ 4 w 90"/>
                <a:gd name="T17" fmla="*/ 50 h 87"/>
                <a:gd name="T18" fmla="*/ 18 w 90"/>
                <a:gd name="T19" fmla="*/ 12 h 87"/>
                <a:gd name="T20" fmla="*/ 58 w 90"/>
                <a:gd name="T21" fmla="*/ 4 h 87"/>
                <a:gd name="T22" fmla="*/ 85 w 90"/>
                <a:gd name="T23" fmla="*/ 35 h 87"/>
                <a:gd name="T24" fmla="*/ 72 w 90"/>
                <a:gd name="T25" fmla="*/ 74 h 87"/>
                <a:gd name="T26" fmla="*/ 30 w 90"/>
                <a:gd name="T27"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7">
                  <a:moveTo>
                    <a:pt x="60" y="0"/>
                  </a:moveTo>
                  <a:lnTo>
                    <a:pt x="14" y="8"/>
                  </a:lnTo>
                  <a:lnTo>
                    <a:pt x="0" y="51"/>
                  </a:lnTo>
                  <a:lnTo>
                    <a:pt x="29" y="87"/>
                  </a:lnTo>
                  <a:lnTo>
                    <a:pt x="74" y="77"/>
                  </a:lnTo>
                  <a:lnTo>
                    <a:pt x="90" y="34"/>
                  </a:lnTo>
                  <a:lnTo>
                    <a:pt x="60" y="0"/>
                  </a:lnTo>
                  <a:close/>
                  <a:moveTo>
                    <a:pt x="30" y="82"/>
                  </a:moveTo>
                  <a:lnTo>
                    <a:pt x="4" y="50"/>
                  </a:lnTo>
                  <a:lnTo>
                    <a:pt x="18" y="12"/>
                  </a:lnTo>
                  <a:lnTo>
                    <a:pt x="58" y="4"/>
                  </a:lnTo>
                  <a:lnTo>
                    <a:pt x="85" y="35"/>
                  </a:lnTo>
                  <a:lnTo>
                    <a:pt x="72" y="74"/>
                  </a:lnTo>
                  <a:lnTo>
                    <a:pt x="3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1" name="Freeform 34"/>
            <p:cNvSpPr>
              <a:spLocks noEditPoints="1"/>
            </p:cNvSpPr>
            <p:nvPr/>
          </p:nvSpPr>
          <p:spPr bwMode="auto">
            <a:xfrm>
              <a:off x="7761288" y="2027238"/>
              <a:ext cx="142875" cy="136525"/>
            </a:xfrm>
            <a:custGeom>
              <a:avLst/>
              <a:gdLst>
                <a:gd name="T0" fmla="*/ 29 w 90"/>
                <a:gd name="T1" fmla="*/ 86 h 86"/>
                <a:gd name="T2" fmla="*/ 74 w 90"/>
                <a:gd name="T3" fmla="*/ 78 h 86"/>
                <a:gd name="T4" fmla="*/ 90 w 90"/>
                <a:gd name="T5" fmla="*/ 34 h 86"/>
                <a:gd name="T6" fmla="*/ 60 w 90"/>
                <a:gd name="T7" fmla="*/ 0 h 86"/>
                <a:gd name="T8" fmla="*/ 15 w 90"/>
                <a:gd name="T9" fmla="*/ 8 h 86"/>
                <a:gd name="T10" fmla="*/ 0 w 90"/>
                <a:gd name="T11" fmla="*/ 52 h 86"/>
                <a:gd name="T12" fmla="*/ 29 w 90"/>
                <a:gd name="T13" fmla="*/ 86 h 86"/>
                <a:gd name="T14" fmla="*/ 58 w 90"/>
                <a:gd name="T15" fmla="*/ 5 h 86"/>
                <a:gd name="T16" fmla="*/ 85 w 90"/>
                <a:gd name="T17" fmla="*/ 36 h 86"/>
                <a:gd name="T18" fmla="*/ 72 w 90"/>
                <a:gd name="T19" fmla="*/ 74 h 86"/>
                <a:gd name="T20" fmla="*/ 31 w 90"/>
                <a:gd name="T21" fmla="*/ 81 h 86"/>
                <a:gd name="T22" fmla="*/ 4 w 90"/>
                <a:gd name="T23" fmla="*/ 50 h 86"/>
                <a:gd name="T24" fmla="*/ 18 w 90"/>
                <a:gd name="T25" fmla="*/ 12 h 86"/>
                <a:gd name="T26" fmla="*/ 58 w 90"/>
                <a:gd name="T27"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6">
                  <a:moveTo>
                    <a:pt x="29" y="86"/>
                  </a:moveTo>
                  <a:lnTo>
                    <a:pt x="74" y="78"/>
                  </a:lnTo>
                  <a:lnTo>
                    <a:pt x="90" y="34"/>
                  </a:lnTo>
                  <a:lnTo>
                    <a:pt x="60" y="0"/>
                  </a:lnTo>
                  <a:lnTo>
                    <a:pt x="15" y="8"/>
                  </a:lnTo>
                  <a:lnTo>
                    <a:pt x="0" y="52"/>
                  </a:lnTo>
                  <a:lnTo>
                    <a:pt x="29" y="86"/>
                  </a:lnTo>
                  <a:close/>
                  <a:moveTo>
                    <a:pt x="58" y="5"/>
                  </a:moveTo>
                  <a:lnTo>
                    <a:pt x="85" y="36"/>
                  </a:lnTo>
                  <a:lnTo>
                    <a:pt x="72" y="74"/>
                  </a:lnTo>
                  <a:lnTo>
                    <a:pt x="31" y="81"/>
                  </a:lnTo>
                  <a:lnTo>
                    <a:pt x="4" y="50"/>
                  </a:lnTo>
                  <a:lnTo>
                    <a:pt x="18" y="12"/>
                  </a:lnTo>
                  <a:lnTo>
                    <a:pt x="5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2" name="Freeform 35"/>
            <p:cNvSpPr>
              <a:spLocks noEditPoints="1"/>
            </p:cNvSpPr>
            <p:nvPr/>
          </p:nvSpPr>
          <p:spPr bwMode="auto">
            <a:xfrm>
              <a:off x="7583488" y="1970088"/>
              <a:ext cx="141288" cy="136525"/>
            </a:xfrm>
            <a:custGeom>
              <a:avLst/>
              <a:gdLst>
                <a:gd name="T0" fmla="*/ 59 w 89"/>
                <a:gd name="T1" fmla="*/ 0 h 86"/>
                <a:gd name="T2" fmla="*/ 14 w 89"/>
                <a:gd name="T3" fmla="*/ 9 h 86"/>
                <a:gd name="T4" fmla="*/ 0 w 89"/>
                <a:gd name="T5" fmla="*/ 52 h 86"/>
                <a:gd name="T6" fmla="*/ 29 w 89"/>
                <a:gd name="T7" fmla="*/ 86 h 86"/>
                <a:gd name="T8" fmla="*/ 74 w 89"/>
                <a:gd name="T9" fmla="*/ 78 h 86"/>
                <a:gd name="T10" fmla="*/ 89 w 89"/>
                <a:gd name="T11" fmla="*/ 35 h 86"/>
                <a:gd name="T12" fmla="*/ 59 w 89"/>
                <a:gd name="T13" fmla="*/ 0 h 86"/>
                <a:gd name="T14" fmla="*/ 31 w 89"/>
                <a:gd name="T15" fmla="*/ 82 h 86"/>
                <a:gd name="T16" fmla="*/ 4 w 89"/>
                <a:gd name="T17" fmla="*/ 51 h 86"/>
                <a:gd name="T18" fmla="*/ 18 w 89"/>
                <a:gd name="T19" fmla="*/ 12 h 86"/>
                <a:gd name="T20" fmla="*/ 58 w 89"/>
                <a:gd name="T21" fmla="*/ 4 h 86"/>
                <a:gd name="T22" fmla="*/ 84 w 89"/>
                <a:gd name="T23" fmla="*/ 36 h 86"/>
                <a:gd name="T24" fmla="*/ 71 w 89"/>
                <a:gd name="T25" fmla="*/ 74 h 86"/>
                <a:gd name="T26" fmla="*/ 31 w 89"/>
                <a:gd name="T2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6">
                  <a:moveTo>
                    <a:pt x="59" y="0"/>
                  </a:moveTo>
                  <a:lnTo>
                    <a:pt x="14" y="9"/>
                  </a:lnTo>
                  <a:lnTo>
                    <a:pt x="0" y="52"/>
                  </a:lnTo>
                  <a:lnTo>
                    <a:pt x="29" y="86"/>
                  </a:lnTo>
                  <a:lnTo>
                    <a:pt x="74" y="78"/>
                  </a:lnTo>
                  <a:lnTo>
                    <a:pt x="89" y="35"/>
                  </a:lnTo>
                  <a:lnTo>
                    <a:pt x="59" y="0"/>
                  </a:lnTo>
                  <a:close/>
                  <a:moveTo>
                    <a:pt x="31" y="82"/>
                  </a:moveTo>
                  <a:lnTo>
                    <a:pt x="4" y="51"/>
                  </a:lnTo>
                  <a:lnTo>
                    <a:pt x="18" y="12"/>
                  </a:lnTo>
                  <a:lnTo>
                    <a:pt x="58" y="4"/>
                  </a:lnTo>
                  <a:lnTo>
                    <a:pt x="84" y="36"/>
                  </a:lnTo>
                  <a:lnTo>
                    <a:pt x="71" y="74"/>
                  </a:lnTo>
                  <a:lnTo>
                    <a:pt x="31"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sp>
        <p:nvSpPr>
          <p:cNvPr id="36" name="等腰三角形 35"/>
          <p:cNvSpPr>
            <a:spLocks noChangeAspect="1"/>
          </p:cNvSpPr>
          <p:nvPr/>
        </p:nvSpPr>
        <p:spPr>
          <a:xfrm>
            <a:off x="3986213" y="1519238"/>
            <a:ext cx="1008063" cy="869950"/>
          </a:xfrm>
          <a:prstGeom prst="triangle">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grpSp>
        <p:nvGrpSpPr>
          <p:cNvPr id="37" name="组合 36"/>
          <p:cNvGrpSpPr/>
          <p:nvPr/>
        </p:nvGrpSpPr>
        <p:grpSpPr>
          <a:xfrm>
            <a:off x="4269127" y="1820965"/>
            <a:ext cx="463550" cy="503237"/>
            <a:chOff x="7680326" y="3319463"/>
            <a:chExt cx="463550" cy="503237"/>
          </a:xfrm>
          <a:solidFill>
            <a:srgbClr val="FFFFFF"/>
          </a:solidFill>
        </p:grpSpPr>
        <p:sp>
          <p:nvSpPr>
            <p:cNvPr id="38" name="Freeform 104"/>
            <p:cNvSpPr/>
            <p:nvPr/>
          </p:nvSpPr>
          <p:spPr bwMode="auto">
            <a:xfrm>
              <a:off x="7743826" y="3382963"/>
              <a:ext cx="68263" cy="66675"/>
            </a:xfrm>
            <a:custGeom>
              <a:avLst/>
              <a:gdLst>
                <a:gd name="T0" fmla="*/ 25 w 37"/>
                <a:gd name="T1" fmla="*/ 34 h 36"/>
                <a:gd name="T2" fmla="*/ 29 w 37"/>
                <a:gd name="T3" fmla="*/ 36 h 36"/>
                <a:gd name="T4" fmla="*/ 34 w 37"/>
                <a:gd name="T5" fmla="*/ 34 h 36"/>
                <a:gd name="T6" fmla="*/ 34 w 37"/>
                <a:gd name="T7" fmla="*/ 25 h 36"/>
                <a:gd name="T8" fmla="*/ 29 w 37"/>
                <a:gd name="T9" fmla="*/ 20 h 36"/>
                <a:gd name="T10" fmla="*/ 12 w 37"/>
                <a:gd name="T11" fmla="*/ 3 h 36"/>
                <a:gd name="T12" fmla="*/ 3 w 37"/>
                <a:gd name="T13" fmla="*/ 3 h 36"/>
                <a:gd name="T14" fmla="*/ 3 w 37"/>
                <a:gd name="T15" fmla="*/ 12 h 36"/>
                <a:gd name="T16" fmla="*/ 25 w 37"/>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5" y="34"/>
                  </a:moveTo>
                  <a:cubicBezTo>
                    <a:pt x="26" y="35"/>
                    <a:pt x="27" y="36"/>
                    <a:pt x="29" y="36"/>
                  </a:cubicBezTo>
                  <a:cubicBezTo>
                    <a:pt x="31" y="36"/>
                    <a:pt x="33" y="36"/>
                    <a:pt x="34" y="34"/>
                  </a:cubicBezTo>
                  <a:cubicBezTo>
                    <a:pt x="37" y="32"/>
                    <a:pt x="37" y="28"/>
                    <a:pt x="34" y="25"/>
                  </a:cubicBezTo>
                  <a:cubicBezTo>
                    <a:pt x="29" y="20"/>
                    <a:pt x="29" y="20"/>
                    <a:pt x="29" y="20"/>
                  </a:cubicBezTo>
                  <a:cubicBezTo>
                    <a:pt x="12" y="3"/>
                    <a:pt x="12" y="3"/>
                    <a:pt x="12" y="3"/>
                  </a:cubicBezTo>
                  <a:cubicBezTo>
                    <a:pt x="9" y="0"/>
                    <a:pt x="5" y="0"/>
                    <a:pt x="3" y="3"/>
                  </a:cubicBezTo>
                  <a:cubicBezTo>
                    <a:pt x="0" y="5"/>
                    <a:pt x="0" y="9"/>
                    <a:pt x="3" y="12"/>
                  </a:cubicBezTo>
                  <a:lnTo>
                    <a:pt x="25"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39" name="Freeform 105"/>
            <p:cNvSpPr/>
            <p:nvPr/>
          </p:nvSpPr>
          <p:spPr bwMode="auto">
            <a:xfrm>
              <a:off x="7900988" y="3319463"/>
              <a:ext cx="23813" cy="82550"/>
            </a:xfrm>
            <a:custGeom>
              <a:avLst/>
              <a:gdLst>
                <a:gd name="T0" fmla="*/ 6 w 13"/>
                <a:gd name="T1" fmla="*/ 45 h 45"/>
                <a:gd name="T2" fmla="*/ 7 w 13"/>
                <a:gd name="T3" fmla="*/ 45 h 45"/>
                <a:gd name="T4" fmla="*/ 13 w 13"/>
                <a:gd name="T5" fmla="*/ 38 h 45"/>
                <a:gd name="T6" fmla="*/ 13 w 13"/>
                <a:gd name="T7" fmla="*/ 7 h 45"/>
                <a:gd name="T8" fmla="*/ 7 w 13"/>
                <a:gd name="T9" fmla="*/ 0 h 45"/>
                <a:gd name="T10" fmla="*/ 6 w 13"/>
                <a:gd name="T11" fmla="*/ 0 h 45"/>
                <a:gd name="T12" fmla="*/ 0 w 13"/>
                <a:gd name="T13" fmla="*/ 7 h 45"/>
                <a:gd name="T14" fmla="*/ 0 w 13"/>
                <a:gd name="T15" fmla="*/ 38 h 45"/>
                <a:gd name="T16" fmla="*/ 6 w 1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5">
                  <a:moveTo>
                    <a:pt x="6" y="45"/>
                  </a:moveTo>
                  <a:cubicBezTo>
                    <a:pt x="7" y="45"/>
                    <a:pt x="7" y="45"/>
                    <a:pt x="7" y="45"/>
                  </a:cubicBezTo>
                  <a:cubicBezTo>
                    <a:pt x="10" y="45"/>
                    <a:pt x="13" y="42"/>
                    <a:pt x="13" y="38"/>
                  </a:cubicBezTo>
                  <a:cubicBezTo>
                    <a:pt x="13" y="7"/>
                    <a:pt x="13" y="7"/>
                    <a:pt x="13" y="7"/>
                  </a:cubicBezTo>
                  <a:cubicBezTo>
                    <a:pt x="13" y="3"/>
                    <a:pt x="10" y="0"/>
                    <a:pt x="7" y="0"/>
                  </a:cubicBezTo>
                  <a:cubicBezTo>
                    <a:pt x="6" y="0"/>
                    <a:pt x="6" y="0"/>
                    <a:pt x="6" y="0"/>
                  </a:cubicBezTo>
                  <a:cubicBezTo>
                    <a:pt x="3" y="1"/>
                    <a:pt x="0" y="4"/>
                    <a:pt x="0" y="7"/>
                  </a:cubicBezTo>
                  <a:cubicBezTo>
                    <a:pt x="0" y="38"/>
                    <a:pt x="0" y="38"/>
                    <a:pt x="0" y="38"/>
                  </a:cubicBezTo>
                  <a:cubicBezTo>
                    <a:pt x="0" y="42"/>
                    <a:pt x="3" y="45"/>
                    <a:pt x="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0" name="Freeform 106"/>
            <p:cNvSpPr/>
            <p:nvPr/>
          </p:nvSpPr>
          <p:spPr bwMode="auto">
            <a:xfrm>
              <a:off x="8015288" y="3382963"/>
              <a:ext cx="66675" cy="66675"/>
            </a:xfrm>
            <a:custGeom>
              <a:avLst/>
              <a:gdLst>
                <a:gd name="T0" fmla="*/ 7 w 37"/>
                <a:gd name="T1" fmla="*/ 36 h 36"/>
                <a:gd name="T2" fmla="*/ 12 w 37"/>
                <a:gd name="T3" fmla="*/ 34 h 36"/>
                <a:gd name="T4" fmla="*/ 34 w 37"/>
                <a:gd name="T5" fmla="*/ 12 h 36"/>
                <a:gd name="T6" fmla="*/ 34 w 37"/>
                <a:gd name="T7" fmla="*/ 3 h 36"/>
                <a:gd name="T8" fmla="*/ 25 w 37"/>
                <a:gd name="T9" fmla="*/ 3 h 36"/>
                <a:gd name="T10" fmla="*/ 7 w 37"/>
                <a:gd name="T11" fmla="*/ 20 h 36"/>
                <a:gd name="T12" fmla="*/ 3 w 37"/>
                <a:gd name="T13" fmla="*/ 25 h 36"/>
                <a:gd name="T14" fmla="*/ 3 w 37"/>
                <a:gd name="T15" fmla="*/ 34 h 36"/>
                <a:gd name="T16" fmla="*/ 7 w 3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7" y="36"/>
                  </a:moveTo>
                  <a:cubicBezTo>
                    <a:pt x="9" y="36"/>
                    <a:pt x="10" y="36"/>
                    <a:pt x="12" y="34"/>
                  </a:cubicBezTo>
                  <a:cubicBezTo>
                    <a:pt x="34" y="12"/>
                    <a:pt x="34" y="12"/>
                    <a:pt x="34" y="12"/>
                  </a:cubicBezTo>
                  <a:cubicBezTo>
                    <a:pt x="37" y="9"/>
                    <a:pt x="37" y="5"/>
                    <a:pt x="34" y="3"/>
                  </a:cubicBezTo>
                  <a:cubicBezTo>
                    <a:pt x="31" y="0"/>
                    <a:pt x="27" y="0"/>
                    <a:pt x="25" y="3"/>
                  </a:cubicBezTo>
                  <a:cubicBezTo>
                    <a:pt x="7" y="20"/>
                    <a:pt x="7" y="20"/>
                    <a:pt x="7" y="20"/>
                  </a:cubicBezTo>
                  <a:cubicBezTo>
                    <a:pt x="3" y="25"/>
                    <a:pt x="3" y="25"/>
                    <a:pt x="3" y="25"/>
                  </a:cubicBezTo>
                  <a:cubicBezTo>
                    <a:pt x="0" y="28"/>
                    <a:pt x="0" y="32"/>
                    <a:pt x="3" y="34"/>
                  </a:cubicBezTo>
                  <a:cubicBezTo>
                    <a:pt x="4" y="36"/>
                    <a:pt x="6" y="36"/>
                    <a:pt x="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1" name="Freeform 107"/>
            <p:cNvSpPr/>
            <p:nvPr/>
          </p:nvSpPr>
          <p:spPr bwMode="auto">
            <a:xfrm>
              <a:off x="7680326" y="3540125"/>
              <a:ext cx="82550" cy="23812"/>
            </a:xfrm>
            <a:custGeom>
              <a:avLst/>
              <a:gdLst>
                <a:gd name="T0" fmla="*/ 45 w 45"/>
                <a:gd name="T1" fmla="*/ 7 h 13"/>
                <a:gd name="T2" fmla="*/ 38 w 45"/>
                <a:gd name="T3" fmla="*/ 0 h 13"/>
                <a:gd name="T4" fmla="*/ 7 w 45"/>
                <a:gd name="T5" fmla="*/ 0 h 13"/>
                <a:gd name="T6" fmla="*/ 0 w 45"/>
                <a:gd name="T7" fmla="*/ 7 h 13"/>
                <a:gd name="T8" fmla="*/ 7 w 45"/>
                <a:gd name="T9" fmla="*/ 13 h 13"/>
                <a:gd name="T10" fmla="*/ 38 w 45"/>
                <a:gd name="T11" fmla="*/ 13 h 13"/>
                <a:gd name="T12" fmla="*/ 45 w 45"/>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45" h="13">
                  <a:moveTo>
                    <a:pt x="45" y="7"/>
                  </a:moveTo>
                  <a:cubicBezTo>
                    <a:pt x="45" y="3"/>
                    <a:pt x="42" y="0"/>
                    <a:pt x="38" y="0"/>
                  </a:cubicBezTo>
                  <a:cubicBezTo>
                    <a:pt x="7" y="0"/>
                    <a:pt x="7" y="0"/>
                    <a:pt x="7" y="0"/>
                  </a:cubicBezTo>
                  <a:cubicBezTo>
                    <a:pt x="3" y="0"/>
                    <a:pt x="0" y="3"/>
                    <a:pt x="0" y="7"/>
                  </a:cubicBezTo>
                  <a:cubicBezTo>
                    <a:pt x="0" y="11"/>
                    <a:pt x="3" y="13"/>
                    <a:pt x="7" y="13"/>
                  </a:cubicBezTo>
                  <a:cubicBezTo>
                    <a:pt x="38" y="13"/>
                    <a:pt x="38" y="13"/>
                    <a:pt x="38" y="13"/>
                  </a:cubicBezTo>
                  <a:cubicBezTo>
                    <a:pt x="42" y="13"/>
                    <a:pt x="45" y="11"/>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2" name="Freeform 108"/>
            <p:cNvSpPr/>
            <p:nvPr/>
          </p:nvSpPr>
          <p:spPr bwMode="auto">
            <a:xfrm>
              <a:off x="8064501" y="3540125"/>
              <a:ext cx="79375" cy="23812"/>
            </a:xfrm>
            <a:custGeom>
              <a:avLst/>
              <a:gdLst>
                <a:gd name="T0" fmla="*/ 38 w 44"/>
                <a:gd name="T1" fmla="*/ 0 h 13"/>
                <a:gd name="T2" fmla="*/ 6 w 44"/>
                <a:gd name="T3" fmla="*/ 0 h 13"/>
                <a:gd name="T4" fmla="*/ 0 w 44"/>
                <a:gd name="T5" fmla="*/ 7 h 13"/>
                <a:gd name="T6" fmla="*/ 6 w 44"/>
                <a:gd name="T7" fmla="*/ 13 h 13"/>
                <a:gd name="T8" fmla="*/ 38 w 44"/>
                <a:gd name="T9" fmla="*/ 13 h 13"/>
                <a:gd name="T10" fmla="*/ 44 w 44"/>
                <a:gd name="T11" fmla="*/ 7 h 13"/>
                <a:gd name="T12" fmla="*/ 38 w 4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8" y="0"/>
                  </a:moveTo>
                  <a:cubicBezTo>
                    <a:pt x="6" y="0"/>
                    <a:pt x="6" y="0"/>
                    <a:pt x="6" y="0"/>
                  </a:cubicBezTo>
                  <a:cubicBezTo>
                    <a:pt x="3" y="0"/>
                    <a:pt x="0" y="3"/>
                    <a:pt x="0" y="7"/>
                  </a:cubicBezTo>
                  <a:cubicBezTo>
                    <a:pt x="0" y="11"/>
                    <a:pt x="3" y="13"/>
                    <a:pt x="6" y="13"/>
                  </a:cubicBezTo>
                  <a:cubicBezTo>
                    <a:pt x="38" y="13"/>
                    <a:pt x="38" y="13"/>
                    <a:pt x="38" y="13"/>
                  </a:cubicBezTo>
                  <a:cubicBezTo>
                    <a:pt x="41" y="13"/>
                    <a:pt x="44" y="11"/>
                    <a:pt x="44" y="7"/>
                  </a:cubicBezTo>
                  <a:cubicBezTo>
                    <a:pt x="44" y="3"/>
                    <a:pt x="41"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3" name="Freeform 109"/>
            <p:cNvSpPr/>
            <p:nvPr/>
          </p:nvSpPr>
          <p:spPr bwMode="auto">
            <a:xfrm>
              <a:off x="8015288" y="3656013"/>
              <a:ext cx="66675" cy="65087"/>
            </a:xfrm>
            <a:custGeom>
              <a:avLst/>
              <a:gdLst>
                <a:gd name="T0" fmla="*/ 12 w 37"/>
                <a:gd name="T1" fmla="*/ 2 h 36"/>
                <a:gd name="T2" fmla="*/ 7 w 37"/>
                <a:gd name="T3" fmla="*/ 0 h 36"/>
                <a:gd name="T4" fmla="*/ 3 w 37"/>
                <a:gd name="T5" fmla="*/ 2 h 36"/>
                <a:gd name="T6" fmla="*/ 3 w 37"/>
                <a:gd name="T7" fmla="*/ 11 h 36"/>
                <a:gd name="T8" fmla="*/ 7 w 37"/>
                <a:gd name="T9" fmla="*/ 16 h 36"/>
                <a:gd name="T10" fmla="*/ 25 w 37"/>
                <a:gd name="T11" fmla="*/ 33 h 36"/>
                <a:gd name="T12" fmla="*/ 34 w 37"/>
                <a:gd name="T13" fmla="*/ 33 h 36"/>
                <a:gd name="T14" fmla="*/ 34 w 37"/>
                <a:gd name="T15" fmla="*/ 24 h 36"/>
                <a:gd name="T16" fmla="*/ 12 w 37"/>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12" y="2"/>
                  </a:moveTo>
                  <a:cubicBezTo>
                    <a:pt x="10" y="0"/>
                    <a:pt x="9" y="0"/>
                    <a:pt x="7" y="0"/>
                  </a:cubicBezTo>
                  <a:cubicBezTo>
                    <a:pt x="6" y="0"/>
                    <a:pt x="4" y="0"/>
                    <a:pt x="3" y="2"/>
                  </a:cubicBezTo>
                  <a:cubicBezTo>
                    <a:pt x="0" y="4"/>
                    <a:pt x="0" y="8"/>
                    <a:pt x="3" y="11"/>
                  </a:cubicBezTo>
                  <a:cubicBezTo>
                    <a:pt x="7" y="16"/>
                    <a:pt x="7" y="16"/>
                    <a:pt x="7" y="16"/>
                  </a:cubicBezTo>
                  <a:cubicBezTo>
                    <a:pt x="25" y="33"/>
                    <a:pt x="25" y="33"/>
                    <a:pt x="25" y="33"/>
                  </a:cubicBezTo>
                  <a:cubicBezTo>
                    <a:pt x="27" y="36"/>
                    <a:pt x="31" y="36"/>
                    <a:pt x="34" y="33"/>
                  </a:cubicBezTo>
                  <a:cubicBezTo>
                    <a:pt x="37" y="31"/>
                    <a:pt x="37" y="26"/>
                    <a:pt x="34" y="24"/>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4" name="Freeform 110"/>
            <p:cNvSpPr/>
            <p:nvPr/>
          </p:nvSpPr>
          <p:spPr bwMode="auto">
            <a:xfrm>
              <a:off x="7743826" y="3656013"/>
              <a:ext cx="68263" cy="65087"/>
            </a:xfrm>
            <a:custGeom>
              <a:avLst/>
              <a:gdLst>
                <a:gd name="T0" fmla="*/ 29 w 37"/>
                <a:gd name="T1" fmla="*/ 0 h 36"/>
                <a:gd name="T2" fmla="*/ 25 w 37"/>
                <a:gd name="T3" fmla="*/ 2 h 36"/>
                <a:gd name="T4" fmla="*/ 3 w 37"/>
                <a:gd name="T5" fmla="*/ 24 h 36"/>
                <a:gd name="T6" fmla="*/ 3 w 37"/>
                <a:gd name="T7" fmla="*/ 33 h 36"/>
                <a:gd name="T8" fmla="*/ 12 w 37"/>
                <a:gd name="T9" fmla="*/ 33 h 36"/>
                <a:gd name="T10" fmla="*/ 29 w 37"/>
                <a:gd name="T11" fmla="*/ 16 h 36"/>
                <a:gd name="T12" fmla="*/ 34 w 37"/>
                <a:gd name="T13" fmla="*/ 11 h 36"/>
                <a:gd name="T14" fmla="*/ 34 w 37"/>
                <a:gd name="T15" fmla="*/ 2 h 36"/>
                <a:gd name="T16" fmla="*/ 29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9" y="0"/>
                  </a:moveTo>
                  <a:cubicBezTo>
                    <a:pt x="27" y="0"/>
                    <a:pt x="26" y="0"/>
                    <a:pt x="25" y="2"/>
                  </a:cubicBezTo>
                  <a:cubicBezTo>
                    <a:pt x="3" y="24"/>
                    <a:pt x="3" y="24"/>
                    <a:pt x="3" y="24"/>
                  </a:cubicBezTo>
                  <a:cubicBezTo>
                    <a:pt x="0" y="26"/>
                    <a:pt x="0" y="31"/>
                    <a:pt x="3" y="33"/>
                  </a:cubicBezTo>
                  <a:cubicBezTo>
                    <a:pt x="5" y="36"/>
                    <a:pt x="9" y="36"/>
                    <a:pt x="12" y="33"/>
                  </a:cubicBezTo>
                  <a:cubicBezTo>
                    <a:pt x="29" y="16"/>
                    <a:pt x="29" y="16"/>
                    <a:pt x="29" y="16"/>
                  </a:cubicBezTo>
                  <a:cubicBezTo>
                    <a:pt x="34" y="11"/>
                    <a:pt x="34" y="11"/>
                    <a:pt x="34" y="11"/>
                  </a:cubicBezTo>
                  <a:cubicBezTo>
                    <a:pt x="37" y="8"/>
                    <a:pt x="37" y="4"/>
                    <a:pt x="34" y="2"/>
                  </a:cubicBezTo>
                  <a:cubicBezTo>
                    <a:pt x="33" y="0"/>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5" name="Freeform 111"/>
            <p:cNvSpPr>
              <a:spLocks noEditPoints="1"/>
            </p:cNvSpPr>
            <p:nvPr/>
          </p:nvSpPr>
          <p:spPr bwMode="auto">
            <a:xfrm>
              <a:off x="7785101" y="3424238"/>
              <a:ext cx="255588" cy="398462"/>
            </a:xfrm>
            <a:custGeom>
              <a:avLst/>
              <a:gdLst>
                <a:gd name="T0" fmla="*/ 141 w 141"/>
                <a:gd name="T1" fmla="*/ 71 h 220"/>
                <a:gd name="T2" fmla="*/ 134 w 141"/>
                <a:gd name="T3" fmla="*/ 41 h 220"/>
                <a:gd name="T4" fmla="*/ 70 w 141"/>
                <a:gd name="T5" fmla="*/ 0 h 220"/>
                <a:gd name="T6" fmla="*/ 7 w 141"/>
                <a:gd name="T7" fmla="*/ 40 h 220"/>
                <a:gd name="T8" fmla="*/ 0 w 141"/>
                <a:gd name="T9" fmla="*/ 71 h 220"/>
                <a:gd name="T10" fmla="*/ 7 w 141"/>
                <a:gd name="T11" fmla="*/ 102 h 220"/>
                <a:gd name="T12" fmla="*/ 32 w 141"/>
                <a:gd name="T13" fmla="*/ 130 h 220"/>
                <a:gd name="T14" fmla="*/ 32 w 141"/>
                <a:gd name="T15" fmla="*/ 185 h 220"/>
                <a:gd name="T16" fmla="*/ 67 w 141"/>
                <a:gd name="T17" fmla="*/ 220 h 220"/>
                <a:gd name="T18" fmla="*/ 70 w 141"/>
                <a:gd name="T19" fmla="*/ 220 h 220"/>
                <a:gd name="T20" fmla="*/ 75 w 141"/>
                <a:gd name="T21" fmla="*/ 220 h 220"/>
                <a:gd name="T22" fmla="*/ 110 w 141"/>
                <a:gd name="T23" fmla="*/ 185 h 220"/>
                <a:gd name="T24" fmla="*/ 110 w 141"/>
                <a:gd name="T25" fmla="*/ 129 h 220"/>
                <a:gd name="T26" fmla="*/ 134 w 141"/>
                <a:gd name="T27" fmla="*/ 101 h 220"/>
                <a:gd name="T28" fmla="*/ 141 w 141"/>
                <a:gd name="T29" fmla="*/ 71 h 220"/>
                <a:gd name="T30" fmla="*/ 99 w 141"/>
                <a:gd name="T31" fmla="*/ 119 h 220"/>
                <a:gd name="T32" fmla="*/ 96 w 141"/>
                <a:gd name="T33" fmla="*/ 125 h 220"/>
                <a:gd name="T34" fmla="*/ 96 w 141"/>
                <a:gd name="T35" fmla="*/ 157 h 220"/>
                <a:gd name="T36" fmla="*/ 70 w 141"/>
                <a:gd name="T37" fmla="*/ 157 h 220"/>
                <a:gd name="T38" fmla="*/ 46 w 141"/>
                <a:gd name="T39" fmla="*/ 157 h 220"/>
                <a:gd name="T40" fmla="*/ 46 w 141"/>
                <a:gd name="T41" fmla="*/ 126 h 220"/>
                <a:gd name="T42" fmla="*/ 43 w 141"/>
                <a:gd name="T43" fmla="*/ 119 h 220"/>
                <a:gd name="T44" fmla="*/ 14 w 141"/>
                <a:gd name="T45" fmla="*/ 71 h 220"/>
                <a:gd name="T46" fmla="*/ 31 w 141"/>
                <a:gd name="T47" fmla="*/ 31 h 220"/>
                <a:gd name="T48" fmla="*/ 70 w 141"/>
                <a:gd name="T49" fmla="*/ 15 h 220"/>
                <a:gd name="T50" fmla="*/ 110 w 141"/>
                <a:gd name="T51" fmla="*/ 31 h 220"/>
                <a:gd name="T52" fmla="*/ 126 w 141"/>
                <a:gd name="T53" fmla="*/ 71 h 220"/>
                <a:gd name="T54" fmla="*/ 99 w 141"/>
                <a:gd name="T55"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20">
                  <a:moveTo>
                    <a:pt x="141" y="71"/>
                  </a:moveTo>
                  <a:cubicBezTo>
                    <a:pt x="141" y="60"/>
                    <a:pt x="138" y="50"/>
                    <a:pt x="134" y="41"/>
                  </a:cubicBezTo>
                  <a:cubicBezTo>
                    <a:pt x="123" y="17"/>
                    <a:pt x="99" y="0"/>
                    <a:pt x="70" y="0"/>
                  </a:cubicBezTo>
                  <a:cubicBezTo>
                    <a:pt x="42" y="0"/>
                    <a:pt x="18" y="17"/>
                    <a:pt x="7" y="40"/>
                  </a:cubicBezTo>
                  <a:cubicBezTo>
                    <a:pt x="2" y="49"/>
                    <a:pt x="0" y="60"/>
                    <a:pt x="0" y="71"/>
                  </a:cubicBezTo>
                  <a:cubicBezTo>
                    <a:pt x="0" y="82"/>
                    <a:pt x="2" y="92"/>
                    <a:pt x="7" y="102"/>
                  </a:cubicBezTo>
                  <a:cubicBezTo>
                    <a:pt x="13" y="113"/>
                    <a:pt x="21" y="123"/>
                    <a:pt x="32" y="130"/>
                  </a:cubicBezTo>
                  <a:cubicBezTo>
                    <a:pt x="32" y="185"/>
                    <a:pt x="32" y="185"/>
                    <a:pt x="32" y="185"/>
                  </a:cubicBezTo>
                  <a:cubicBezTo>
                    <a:pt x="32" y="205"/>
                    <a:pt x="47" y="220"/>
                    <a:pt x="67" y="220"/>
                  </a:cubicBezTo>
                  <a:cubicBezTo>
                    <a:pt x="70" y="220"/>
                    <a:pt x="70" y="220"/>
                    <a:pt x="70" y="220"/>
                  </a:cubicBezTo>
                  <a:cubicBezTo>
                    <a:pt x="75" y="220"/>
                    <a:pt x="75" y="220"/>
                    <a:pt x="75" y="220"/>
                  </a:cubicBezTo>
                  <a:cubicBezTo>
                    <a:pt x="95" y="220"/>
                    <a:pt x="110" y="205"/>
                    <a:pt x="110" y="185"/>
                  </a:cubicBezTo>
                  <a:cubicBezTo>
                    <a:pt x="110" y="129"/>
                    <a:pt x="110" y="129"/>
                    <a:pt x="110" y="129"/>
                  </a:cubicBezTo>
                  <a:cubicBezTo>
                    <a:pt x="120" y="122"/>
                    <a:pt x="129" y="112"/>
                    <a:pt x="134" y="101"/>
                  </a:cubicBezTo>
                  <a:cubicBezTo>
                    <a:pt x="138" y="92"/>
                    <a:pt x="141" y="82"/>
                    <a:pt x="141" y="71"/>
                  </a:cubicBezTo>
                  <a:close/>
                  <a:moveTo>
                    <a:pt x="99" y="119"/>
                  </a:moveTo>
                  <a:cubicBezTo>
                    <a:pt x="97" y="120"/>
                    <a:pt x="96" y="123"/>
                    <a:pt x="96" y="125"/>
                  </a:cubicBezTo>
                  <a:cubicBezTo>
                    <a:pt x="96" y="157"/>
                    <a:pt x="96" y="157"/>
                    <a:pt x="96" y="157"/>
                  </a:cubicBezTo>
                  <a:cubicBezTo>
                    <a:pt x="70" y="157"/>
                    <a:pt x="70" y="157"/>
                    <a:pt x="70" y="157"/>
                  </a:cubicBezTo>
                  <a:cubicBezTo>
                    <a:pt x="46" y="157"/>
                    <a:pt x="46" y="157"/>
                    <a:pt x="46" y="157"/>
                  </a:cubicBezTo>
                  <a:cubicBezTo>
                    <a:pt x="46" y="126"/>
                    <a:pt x="46" y="126"/>
                    <a:pt x="46" y="126"/>
                  </a:cubicBezTo>
                  <a:cubicBezTo>
                    <a:pt x="46" y="123"/>
                    <a:pt x="45" y="121"/>
                    <a:pt x="43" y="119"/>
                  </a:cubicBezTo>
                  <a:cubicBezTo>
                    <a:pt x="26" y="110"/>
                    <a:pt x="14" y="92"/>
                    <a:pt x="14" y="71"/>
                  </a:cubicBezTo>
                  <a:cubicBezTo>
                    <a:pt x="14" y="55"/>
                    <a:pt x="21" y="41"/>
                    <a:pt x="31" y="31"/>
                  </a:cubicBezTo>
                  <a:cubicBezTo>
                    <a:pt x="41" y="21"/>
                    <a:pt x="55" y="15"/>
                    <a:pt x="70" y="15"/>
                  </a:cubicBezTo>
                  <a:cubicBezTo>
                    <a:pt x="86" y="15"/>
                    <a:pt x="100" y="21"/>
                    <a:pt x="110" y="31"/>
                  </a:cubicBezTo>
                  <a:cubicBezTo>
                    <a:pt x="120" y="41"/>
                    <a:pt x="126" y="55"/>
                    <a:pt x="126" y="71"/>
                  </a:cubicBezTo>
                  <a:cubicBezTo>
                    <a:pt x="126" y="91"/>
                    <a:pt x="115" y="109"/>
                    <a:pt x="9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50" name="组合 49"/>
          <p:cNvGrpSpPr/>
          <p:nvPr/>
        </p:nvGrpSpPr>
        <p:grpSpPr>
          <a:xfrm>
            <a:off x="7562351" y="3697340"/>
            <a:ext cx="482600" cy="504825"/>
            <a:chOff x="7519988" y="1903413"/>
            <a:chExt cx="482600" cy="504825"/>
          </a:xfrm>
          <a:solidFill>
            <a:schemeClr val="bg1"/>
          </a:solidFill>
        </p:grpSpPr>
        <p:sp>
          <p:nvSpPr>
            <p:cNvPr id="51" name="Freeform 32"/>
            <p:cNvSpPr>
              <a:spLocks noEditPoints="1"/>
            </p:cNvSpPr>
            <p:nvPr/>
          </p:nvSpPr>
          <p:spPr bwMode="auto">
            <a:xfrm>
              <a:off x="7519988" y="1903413"/>
              <a:ext cx="482600" cy="504825"/>
            </a:xfrm>
            <a:custGeom>
              <a:avLst/>
              <a:gdLst>
                <a:gd name="T0" fmla="*/ 238 w 266"/>
                <a:gd name="T1" fmla="*/ 238 h 278"/>
                <a:gd name="T2" fmla="*/ 259 w 266"/>
                <a:gd name="T3" fmla="*/ 206 h 278"/>
                <a:gd name="T4" fmla="*/ 243 w 266"/>
                <a:gd name="T5" fmla="*/ 183 h 278"/>
                <a:gd name="T6" fmla="*/ 222 w 266"/>
                <a:gd name="T7" fmla="*/ 141 h 278"/>
                <a:gd name="T8" fmla="*/ 228 w 266"/>
                <a:gd name="T9" fmla="*/ 108 h 278"/>
                <a:gd name="T10" fmla="*/ 241 w 266"/>
                <a:gd name="T11" fmla="*/ 85 h 278"/>
                <a:gd name="T12" fmla="*/ 202 w 266"/>
                <a:gd name="T13" fmla="*/ 58 h 278"/>
                <a:gd name="T14" fmla="*/ 182 w 266"/>
                <a:gd name="T15" fmla="*/ 38 h 278"/>
                <a:gd name="T16" fmla="*/ 146 w 266"/>
                <a:gd name="T17" fmla="*/ 56 h 278"/>
                <a:gd name="T18" fmla="*/ 126 w 266"/>
                <a:gd name="T19" fmla="*/ 50 h 278"/>
                <a:gd name="T20" fmla="*/ 104 w 266"/>
                <a:gd name="T21" fmla="*/ 7 h 278"/>
                <a:gd name="T22" fmla="*/ 80 w 266"/>
                <a:gd name="T23" fmla="*/ 17 h 278"/>
                <a:gd name="T24" fmla="*/ 47 w 266"/>
                <a:gd name="T25" fmla="*/ 19 h 278"/>
                <a:gd name="T26" fmla="*/ 26 w 266"/>
                <a:gd name="T27" fmla="*/ 38 h 278"/>
                <a:gd name="T28" fmla="*/ 19 w 266"/>
                <a:gd name="T29" fmla="*/ 69 h 278"/>
                <a:gd name="T30" fmla="*/ 5 w 266"/>
                <a:gd name="T31" fmla="*/ 92 h 278"/>
                <a:gd name="T32" fmla="*/ 44 w 266"/>
                <a:gd name="T33" fmla="*/ 119 h 278"/>
                <a:gd name="T34" fmla="*/ 63 w 266"/>
                <a:gd name="T35" fmla="*/ 139 h 278"/>
                <a:gd name="T36" fmla="*/ 102 w 266"/>
                <a:gd name="T37" fmla="*/ 122 h 278"/>
                <a:gd name="T38" fmla="*/ 122 w 266"/>
                <a:gd name="T39" fmla="*/ 129 h 278"/>
                <a:gd name="T40" fmla="*/ 142 w 266"/>
                <a:gd name="T41" fmla="*/ 172 h 278"/>
                <a:gd name="T42" fmla="*/ 136 w 266"/>
                <a:gd name="T43" fmla="*/ 204 h 278"/>
                <a:gd name="T44" fmla="*/ 124 w 266"/>
                <a:gd name="T45" fmla="*/ 227 h 278"/>
                <a:gd name="T46" fmla="*/ 161 w 266"/>
                <a:gd name="T47" fmla="*/ 253 h 278"/>
                <a:gd name="T48" fmla="*/ 181 w 266"/>
                <a:gd name="T49" fmla="*/ 273 h 278"/>
                <a:gd name="T50" fmla="*/ 220 w 266"/>
                <a:gd name="T51" fmla="*/ 256 h 278"/>
                <a:gd name="T52" fmla="*/ 242 w 266"/>
                <a:gd name="T53" fmla="*/ 261 h 278"/>
                <a:gd name="T54" fmla="*/ 179 w 266"/>
                <a:gd name="T55" fmla="*/ 54 h 278"/>
                <a:gd name="T56" fmla="*/ 199 w 266"/>
                <a:gd name="T57" fmla="*/ 61 h 278"/>
                <a:gd name="T58" fmla="*/ 219 w 266"/>
                <a:gd name="T59" fmla="*/ 103 h 278"/>
                <a:gd name="T60" fmla="*/ 214 w 266"/>
                <a:gd name="T61" fmla="*/ 136 h 278"/>
                <a:gd name="T62" fmla="*/ 198 w 266"/>
                <a:gd name="T63" fmla="*/ 151 h 278"/>
                <a:gd name="T64" fmla="*/ 164 w 266"/>
                <a:gd name="T65" fmla="*/ 154 h 278"/>
                <a:gd name="T66" fmla="*/ 125 w 266"/>
                <a:gd name="T67" fmla="*/ 126 h 278"/>
                <a:gd name="T68" fmla="*/ 121 w 266"/>
                <a:gd name="T69" fmla="*/ 104 h 278"/>
                <a:gd name="T70" fmla="*/ 142 w 266"/>
                <a:gd name="T71" fmla="*/ 72 h 278"/>
                <a:gd name="T72" fmla="*/ 179 w 266"/>
                <a:gd name="T73" fmla="*/ 54 h 278"/>
                <a:gd name="T74" fmla="*/ 65 w 266"/>
                <a:gd name="T75" fmla="*/ 119 h 278"/>
                <a:gd name="T76" fmla="*/ 26 w 266"/>
                <a:gd name="T77" fmla="*/ 92 h 278"/>
                <a:gd name="T78" fmla="*/ 23 w 266"/>
                <a:gd name="T79" fmla="*/ 71 h 278"/>
                <a:gd name="T80" fmla="*/ 46 w 266"/>
                <a:gd name="T81" fmla="*/ 39 h 278"/>
                <a:gd name="T82" fmla="*/ 81 w 266"/>
                <a:gd name="T83" fmla="*/ 21 h 278"/>
                <a:gd name="T84" fmla="*/ 101 w 266"/>
                <a:gd name="T85" fmla="*/ 28 h 278"/>
                <a:gd name="T86" fmla="*/ 122 w 266"/>
                <a:gd name="T87" fmla="*/ 71 h 278"/>
                <a:gd name="T88" fmla="*/ 116 w 266"/>
                <a:gd name="T89" fmla="*/ 102 h 278"/>
                <a:gd name="T90" fmla="*/ 101 w 266"/>
                <a:gd name="T91" fmla="*/ 118 h 278"/>
                <a:gd name="T92" fmla="*/ 185 w 266"/>
                <a:gd name="T93" fmla="*/ 258 h 278"/>
                <a:gd name="T94" fmla="*/ 165 w 266"/>
                <a:gd name="T95" fmla="*/ 250 h 278"/>
                <a:gd name="T96" fmla="*/ 145 w 266"/>
                <a:gd name="T97" fmla="*/ 209 h 278"/>
                <a:gd name="T98" fmla="*/ 151 w 266"/>
                <a:gd name="T99" fmla="*/ 177 h 278"/>
                <a:gd name="T100" fmla="*/ 167 w 266"/>
                <a:gd name="T101" fmla="*/ 161 h 278"/>
                <a:gd name="T102" fmla="*/ 201 w 266"/>
                <a:gd name="T103" fmla="*/ 159 h 278"/>
                <a:gd name="T104" fmla="*/ 239 w 266"/>
                <a:gd name="T105" fmla="*/ 186 h 278"/>
                <a:gd name="T106" fmla="*/ 244 w 266"/>
                <a:gd name="T107" fmla="*/ 208 h 278"/>
                <a:gd name="T108" fmla="*/ 223 w 266"/>
                <a:gd name="T109" fmla="*/ 240 h 278"/>
                <a:gd name="T110" fmla="*/ 185 w 266"/>
                <a:gd name="T111"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278">
                  <a:moveTo>
                    <a:pt x="243" y="241"/>
                  </a:moveTo>
                  <a:cubicBezTo>
                    <a:pt x="242" y="240"/>
                    <a:pt x="240" y="238"/>
                    <a:pt x="238" y="238"/>
                  </a:cubicBezTo>
                  <a:cubicBezTo>
                    <a:pt x="248" y="209"/>
                    <a:pt x="248" y="209"/>
                    <a:pt x="248" y="209"/>
                  </a:cubicBezTo>
                  <a:cubicBezTo>
                    <a:pt x="252" y="209"/>
                    <a:pt x="256" y="208"/>
                    <a:pt x="259" y="206"/>
                  </a:cubicBezTo>
                  <a:cubicBezTo>
                    <a:pt x="265" y="201"/>
                    <a:pt x="266" y="192"/>
                    <a:pt x="261" y="186"/>
                  </a:cubicBezTo>
                  <a:cubicBezTo>
                    <a:pt x="256" y="181"/>
                    <a:pt x="249" y="180"/>
                    <a:pt x="243" y="183"/>
                  </a:cubicBezTo>
                  <a:cubicBezTo>
                    <a:pt x="222" y="159"/>
                    <a:pt x="222" y="159"/>
                    <a:pt x="222" y="159"/>
                  </a:cubicBezTo>
                  <a:cubicBezTo>
                    <a:pt x="227" y="154"/>
                    <a:pt x="227" y="146"/>
                    <a:pt x="222" y="141"/>
                  </a:cubicBezTo>
                  <a:cubicBezTo>
                    <a:pt x="221" y="140"/>
                    <a:pt x="220" y="138"/>
                    <a:pt x="218" y="138"/>
                  </a:cubicBezTo>
                  <a:cubicBezTo>
                    <a:pt x="228" y="108"/>
                    <a:pt x="228" y="108"/>
                    <a:pt x="228" y="108"/>
                  </a:cubicBezTo>
                  <a:cubicBezTo>
                    <a:pt x="232" y="108"/>
                    <a:pt x="236" y="107"/>
                    <a:pt x="239" y="104"/>
                  </a:cubicBezTo>
                  <a:cubicBezTo>
                    <a:pt x="245" y="99"/>
                    <a:pt x="246" y="90"/>
                    <a:pt x="241" y="85"/>
                  </a:cubicBezTo>
                  <a:cubicBezTo>
                    <a:pt x="236" y="79"/>
                    <a:pt x="229" y="78"/>
                    <a:pt x="223" y="82"/>
                  </a:cubicBezTo>
                  <a:cubicBezTo>
                    <a:pt x="202" y="58"/>
                    <a:pt x="202" y="58"/>
                    <a:pt x="202" y="58"/>
                  </a:cubicBezTo>
                  <a:cubicBezTo>
                    <a:pt x="207" y="53"/>
                    <a:pt x="207" y="45"/>
                    <a:pt x="202" y="40"/>
                  </a:cubicBezTo>
                  <a:cubicBezTo>
                    <a:pt x="197" y="34"/>
                    <a:pt x="188" y="33"/>
                    <a:pt x="182" y="38"/>
                  </a:cubicBezTo>
                  <a:cubicBezTo>
                    <a:pt x="179" y="41"/>
                    <a:pt x="177" y="45"/>
                    <a:pt x="178" y="50"/>
                  </a:cubicBezTo>
                  <a:cubicBezTo>
                    <a:pt x="146" y="56"/>
                    <a:pt x="146" y="56"/>
                    <a:pt x="146" y="56"/>
                  </a:cubicBezTo>
                  <a:cubicBezTo>
                    <a:pt x="145" y="55"/>
                    <a:pt x="145" y="53"/>
                    <a:pt x="144" y="52"/>
                  </a:cubicBezTo>
                  <a:cubicBezTo>
                    <a:pt x="139" y="47"/>
                    <a:pt x="131" y="46"/>
                    <a:pt x="126" y="50"/>
                  </a:cubicBezTo>
                  <a:cubicBezTo>
                    <a:pt x="104" y="25"/>
                    <a:pt x="104" y="25"/>
                    <a:pt x="104" y="25"/>
                  </a:cubicBezTo>
                  <a:cubicBezTo>
                    <a:pt x="109" y="20"/>
                    <a:pt x="109" y="12"/>
                    <a:pt x="104" y="7"/>
                  </a:cubicBezTo>
                  <a:cubicBezTo>
                    <a:pt x="99" y="1"/>
                    <a:pt x="90" y="0"/>
                    <a:pt x="85" y="5"/>
                  </a:cubicBezTo>
                  <a:cubicBezTo>
                    <a:pt x="81" y="8"/>
                    <a:pt x="79" y="13"/>
                    <a:pt x="80" y="17"/>
                  </a:cubicBezTo>
                  <a:cubicBezTo>
                    <a:pt x="49" y="23"/>
                    <a:pt x="49" y="23"/>
                    <a:pt x="49" y="23"/>
                  </a:cubicBezTo>
                  <a:cubicBezTo>
                    <a:pt x="49" y="22"/>
                    <a:pt x="48" y="20"/>
                    <a:pt x="47" y="19"/>
                  </a:cubicBezTo>
                  <a:cubicBezTo>
                    <a:pt x="42" y="14"/>
                    <a:pt x="33" y="13"/>
                    <a:pt x="28" y="18"/>
                  </a:cubicBezTo>
                  <a:cubicBezTo>
                    <a:pt x="22" y="23"/>
                    <a:pt x="21" y="32"/>
                    <a:pt x="26" y="38"/>
                  </a:cubicBezTo>
                  <a:cubicBezTo>
                    <a:pt x="27" y="39"/>
                    <a:pt x="28" y="40"/>
                    <a:pt x="29" y="40"/>
                  </a:cubicBezTo>
                  <a:cubicBezTo>
                    <a:pt x="19" y="69"/>
                    <a:pt x="19" y="69"/>
                    <a:pt x="19" y="69"/>
                  </a:cubicBezTo>
                  <a:cubicBezTo>
                    <a:pt x="15" y="68"/>
                    <a:pt x="10" y="69"/>
                    <a:pt x="7" y="72"/>
                  </a:cubicBezTo>
                  <a:cubicBezTo>
                    <a:pt x="1" y="77"/>
                    <a:pt x="0" y="86"/>
                    <a:pt x="5" y="92"/>
                  </a:cubicBezTo>
                  <a:cubicBezTo>
                    <a:pt x="10" y="97"/>
                    <a:pt x="17" y="98"/>
                    <a:pt x="23" y="95"/>
                  </a:cubicBezTo>
                  <a:cubicBezTo>
                    <a:pt x="44" y="119"/>
                    <a:pt x="44" y="119"/>
                    <a:pt x="44" y="119"/>
                  </a:cubicBezTo>
                  <a:cubicBezTo>
                    <a:pt x="39" y="124"/>
                    <a:pt x="39" y="132"/>
                    <a:pt x="44" y="137"/>
                  </a:cubicBezTo>
                  <a:cubicBezTo>
                    <a:pt x="49" y="143"/>
                    <a:pt x="57" y="144"/>
                    <a:pt x="63" y="139"/>
                  </a:cubicBezTo>
                  <a:cubicBezTo>
                    <a:pt x="66" y="136"/>
                    <a:pt x="68" y="132"/>
                    <a:pt x="68" y="128"/>
                  </a:cubicBezTo>
                  <a:cubicBezTo>
                    <a:pt x="102" y="122"/>
                    <a:pt x="102" y="122"/>
                    <a:pt x="102" y="122"/>
                  </a:cubicBezTo>
                  <a:cubicBezTo>
                    <a:pt x="103" y="123"/>
                    <a:pt x="103" y="124"/>
                    <a:pt x="104" y="125"/>
                  </a:cubicBezTo>
                  <a:cubicBezTo>
                    <a:pt x="110" y="132"/>
                    <a:pt x="115" y="133"/>
                    <a:pt x="122" y="129"/>
                  </a:cubicBezTo>
                  <a:cubicBezTo>
                    <a:pt x="143" y="153"/>
                    <a:pt x="143" y="153"/>
                    <a:pt x="143" y="153"/>
                  </a:cubicBezTo>
                  <a:cubicBezTo>
                    <a:pt x="138" y="159"/>
                    <a:pt x="138" y="167"/>
                    <a:pt x="142" y="172"/>
                  </a:cubicBezTo>
                  <a:cubicBezTo>
                    <a:pt x="144" y="174"/>
                    <a:pt x="145" y="175"/>
                    <a:pt x="146" y="175"/>
                  </a:cubicBezTo>
                  <a:cubicBezTo>
                    <a:pt x="136" y="204"/>
                    <a:pt x="136" y="204"/>
                    <a:pt x="136" y="204"/>
                  </a:cubicBezTo>
                  <a:cubicBezTo>
                    <a:pt x="132" y="204"/>
                    <a:pt x="128" y="205"/>
                    <a:pt x="125" y="208"/>
                  </a:cubicBezTo>
                  <a:cubicBezTo>
                    <a:pt x="119" y="213"/>
                    <a:pt x="119" y="221"/>
                    <a:pt x="124" y="227"/>
                  </a:cubicBezTo>
                  <a:cubicBezTo>
                    <a:pt x="128" y="233"/>
                    <a:pt x="136" y="234"/>
                    <a:pt x="142" y="230"/>
                  </a:cubicBezTo>
                  <a:cubicBezTo>
                    <a:pt x="161" y="253"/>
                    <a:pt x="161" y="253"/>
                    <a:pt x="161" y="253"/>
                  </a:cubicBezTo>
                  <a:cubicBezTo>
                    <a:pt x="157" y="258"/>
                    <a:pt x="157" y="266"/>
                    <a:pt x="161" y="271"/>
                  </a:cubicBezTo>
                  <a:cubicBezTo>
                    <a:pt x="166" y="277"/>
                    <a:pt x="175" y="278"/>
                    <a:pt x="181" y="273"/>
                  </a:cubicBezTo>
                  <a:cubicBezTo>
                    <a:pt x="184" y="270"/>
                    <a:pt x="186" y="266"/>
                    <a:pt x="186" y="263"/>
                  </a:cubicBezTo>
                  <a:cubicBezTo>
                    <a:pt x="220" y="256"/>
                    <a:pt x="220" y="256"/>
                    <a:pt x="220" y="256"/>
                  </a:cubicBezTo>
                  <a:cubicBezTo>
                    <a:pt x="220" y="257"/>
                    <a:pt x="221" y="259"/>
                    <a:pt x="222" y="260"/>
                  </a:cubicBezTo>
                  <a:cubicBezTo>
                    <a:pt x="227" y="265"/>
                    <a:pt x="236" y="266"/>
                    <a:pt x="242" y="261"/>
                  </a:cubicBezTo>
                  <a:cubicBezTo>
                    <a:pt x="248" y="256"/>
                    <a:pt x="248" y="247"/>
                    <a:pt x="243" y="241"/>
                  </a:cubicBezTo>
                  <a:close/>
                  <a:moveTo>
                    <a:pt x="179" y="54"/>
                  </a:moveTo>
                  <a:cubicBezTo>
                    <a:pt x="179" y="56"/>
                    <a:pt x="180" y="57"/>
                    <a:pt x="181" y="58"/>
                  </a:cubicBezTo>
                  <a:cubicBezTo>
                    <a:pt x="185" y="63"/>
                    <a:pt x="193" y="64"/>
                    <a:pt x="199" y="61"/>
                  </a:cubicBezTo>
                  <a:cubicBezTo>
                    <a:pt x="219" y="85"/>
                    <a:pt x="219" y="85"/>
                    <a:pt x="219" y="85"/>
                  </a:cubicBezTo>
                  <a:cubicBezTo>
                    <a:pt x="215" y="90"/>
                    <a:pt x="215" y="98"/>
                    <a:pt x="219" y="103"/>
                  </a:cubicBezTo>
                  <a:cubicBezTo>
                    <a:pt x="221" y="104"/>
                    <a:pt x="222" y="106"/>
                    <a:pt x="224" y="106"/>
                  </a:cubicBezTo>
                  <a:cubicBezTo>
                    <a:pt x="214" y="136"/>
                    <a:pt x="214" y="136"/>
                    <a:pt x="214" y="136"/>
                  </a:cubicBezTo>
                  <a:cubicBezTo>
                    <a:pt x="210" y="136"/>
                    <a:pt x="206" y="137"/>
                    <a:pt x="202" y="139"/>
                  </a:cubicBezTo>
                  <a:cubicBezTo>
                    <a:pt x="199" y="142"/>
                    <a:pt x="197" y="147"/>
                    <a:pt x="198" y="151"/>
                  </a:cubicBezTo>
                  <a:cubicBezTo>
                    <a:pt x="166" y="157"/>
                    <a:pt x="166" y="157"/>
                    <a:pt x="166" y="157"/>
                  </a:cubicBezTo>
                  <a:cubicBezTo>
                    <a:pt x="165" y="156"/>
                    <a:pt x="165" y="155"/>
                    <a:pt x="164" y="154"/>
                  </a:cubicBezTo>
                  <a:cubicBezTo>
                    <a:pt x="159" y="149"/>
                    <a:pt x="152" y="148"/>
                    <a:pt x="146" y="151"/>
                  </a:cubicBezTo>
                  <a:cubicBezTo>
                    <a:pt x="125" y="126"/>
                    <a:pt x="125" y="126"/>
                    <a:pt x="125" y="126"/>
                  </a:cubicBezTo>
                  <a:cubicBezTo>
                    <a:pt x="130" y="121"/>
                    <a:pt x="130" y="113"/>
                    <a:pt x="125" y="107"/>
                  </a:cubicBezTo>
                  <a:cubicBezTo>
                    <a:pt x="124" y="106"/>
                    <a:pt x="123" y="104"/>
                    <a:pt x="121" y="104"/>
                  </a:cubicBezTo>
                  <a:cubicBezTo>
                    <a:pt x="131" y="75"/>
                    <a:pt x="131" y="75"/>
                    <a:pt x="131" y="75"/>
                  </a:cubicBezTo>
                  <a:cubicBezTo>
                    <a:pt x="135" y="76"/>
                    <a:pt x="139" y="75"/>
                    <a:pt x="142" y="72"/>
                  </a:cubicBezTo>
                  <a:cubicBezTo>
                    <a:pt x="146" y="69"/>
                    <a:pt x="148" y="65"/>
                    <a:pt x="147" y="60"/>
                  </a:cubicBezTo>
                  <a:lnTo>
                    <a:pt x="179" y="54"/>
                  </a:lnTo>
                  <a:close/>
                  <a:moveTo>
                    <a:pt x="68" y="124"/>
                  </a:moveTo>
                  <a:cubicBezTo>
                    <a:pt x="67" y="122"/>
                    <a:pt x="66" y="120"/>
                    <a:pt x="65" y="119"/>
                  </a:cubicBezTo>
                  <a:cubicBezTo>
                    <a:pt x="60" y="114"/>
                    <a:pt x="53" y="112"/>
                    <a:pt x="47" y="116"/>
                  </a:cubicBezTo>
                  <a:cubicBezTo>
                    <a:pt x="26" y="92"/>
                    <a:pt x="26" y="92"/>
                    <a:pt x="26" y="92"/>
                  </a:cubicBezTo>
                  <a:cubicBezTo>
                    <a:pt x="31" y="87"/>
                    <a:pt x="31" y="79"/>
                    <a:pt x="26" y="74"/>
                  </a:cubicBezTo>
                  <a:cubicBezTo>
                    <a:pt x="25" y="73"/>
                    <a:pt x="24" y="72"/>
                    <a:pt x="23" y="71"/>
                  </a:cubicBezTo>
                  <a:cubicBezTo>
                    <a:pt x="33" y="42"/>
                    <a:pt x="33" y="42"/>
                    <a:pt x="33" y="42"/>
                  </a:cubicBezTo>
                  <a:cubicBezTo>
                    <a:pt x="37" y="43"/>
                    <a:pt x="42" y="42"/>
                    <a:pt x="46" y="39"/>
                  </a:cubicBezTo>
                  <a:cubicBezTo>
                    <a:pt x="50" y="36"/>
                    <a:pt x="51" y="32"/>
                    <a:pt x="51" y="27"/>
                  </a:cubicBezTo>
                  <a:cubicBezTo>
                    <a:pt x="81" y="21"/>
                    <a:pt x="81" y="21"/>
                    <a:pt x="81" y="21"/>
                  </a:cubicBezTo>
                  <a:cubicBezTo>
                    <a:pt x="81" y="23"/>
                    <a:pt x="82" y="24"/>
                    <a:pt x="83" y="25"/>
                  </a:cubicBezTo>
                  <a:cubicBezTo>
                    <a:pt x="88" y="31"/>
                    <a:pt x="95" y="32"/>
                    <a:pt x="101" y="28"/>
                  </a:cubicBezTo>
                  <a:cubicBezTo>
                    <a:pt x="122" y="53"/>
                    <a:pt x="122" y="53"/>
                    <a:pt x="122" y="53"/>
                  </a:cubicBezTo>
                  <a:cubicBezTo>
                    <a:pt x="118" y="58"/>
                    <a:pt x="118" y="66"/>
                    <a:pt x="122" y="71"/>
                  </a:cubicBezTo>
                  <a:cubicBezTo>
                    <a:pt x="124" y="72"/>
                    <a:pt x="125" y="73"/>
                    <a:pt x="126" y="74"/>
                  </a:cubicBezTo>
                  <a:cubicBezTo>
                    <a:pt x="116" y="102"/>
                    <a:pt x="116" y="102"/>
                    <a:pt x="116" y="102"/>
                  </a:cubicBezTo>
                  <a:cubicBezTo>
                    <a:pt x="113" y="102"/>
                    <a:pt x="109" y="103"/>
                    <a:pt x="106" y="106"/>
                  </a:cubicBezTo>
                  <a:cubicBezTo>
                    <a:pt x="102" y="109"/>
                    <a:pt x="100" y="113"/>
                    <a:pt x="101" y="118"/>
                  </a:cubicBezTo>
                  <a:lnTo>
                    <a:pt x="68" y="124"/>
                  </a:lnTo>
                  <a:close/>
                  <a:moveTo>
                    <a:pt x="185" y="258"/>
                  </a:moveTo>
                  <a:cubicBezTo>
                    <a:pt x="185" y="256"/>
                    <a:pt x="184" y="254"/>
                    <a:pt x="183" y="253"/>
                  </a:cubicBezTo>
                  <a:cubicBezTo>
                    <a:pt x="178" y="248"/>
                    <a:pt x="171" y="247"/>
                    <a:pt x="165" y="250"/>
                  </a:cubicBezTo>
                  <a:cubicBezTo>
                    <a:pt x="145" y="227"/>
                    <a:pt x="145" y="227"/>
                    <a:pt x="145" y="227"/>
                  </a:cubicBezTo>
                  <a:cubicBezTo>
                    <a:pt x="150" y="222"/>
                    <a:pt x="150" y="214"/>
                    <a:pt x="145" y="209"/>
                  </a:cubicBezTo>
                  <a:cubicBezTo>
                    <a:pt x="144" y="208"/>
                    <a:pt x="142" y="206"/>
                    <a:pt x="141" y="206"/>
                  </a:cubicBezTo>
                  <a:cubicBezTo>
                    <a:pt x="151" y="177"/>
                    <a:pt x="151" y="177"/>
                    <a:pt x="151" y="177"/>
                  </a:cubicBezTo>
                  <a:cubicBezTo>
                    <a:pt x="155" y="177"/>
                    <a:pt x="159" y="176"/>
                    <a:pt x="162" y="174"/>
                  </a:cubicBezTo>
                  <a:cubicBezTo>
                    <a:pt x="166" y="171"/>
                    <a:pt x="168" y="166"/>
                    <a:pt x="167" y="161"/>
                  </a:cubicBezTo>
                  <a:cubicBezTo>
                    <a:pt x="199" y="156"/>
                    <a:pt x="199" y="156"/>
                    <a:pt x="199" y="156"/>
                  </a:cubicBezTo>
                  <a:cubicBezTo>
                    <a:pt x="199" y="157"/>
                    <a:pt x="200" y="158"/>
                    <a:pt x="201" y="159"/>
                  </a:cubicBezTo>
                  <a:cubicBezTo>
                    <a:pt x="205" y="165"/>
                    <a:pt x="213" y="166"/>
                    <a:pt x="219" y="162"/>
                  </a:cubicBezTo>
                  <a:cubicBezTo>
                    <a:pt x="239" y="186"/>
                    <a:pt x="239" y="186"/>
                    <a:pt x="239" y="186"/>
                  </a:cubicBezTo>
                  <a:cubicBezTo>
                    <a:pt x="235" y="191"/>
                    <a:pt x="235" y="199"/>
                    <a:pt x="239" y="204"/>
                  </a:cubicBezTo>
                  <a:cubicBezTo>
                    <a:pt x="241" y="206"/>
                    <a:pt x="242" y="207"/>
                    <a:pt x="244" y="208"/>
                  </a:cubicBezTo>
                  <a:cubicBezTo>
                    <a:pt x="234" y="236"/>
                    <a:pt x="234" y="236"/>
                    <a:pt x="234" y="236"/>
                  </a:cubicBezTo>
                  <a:cubicBezTo>
                    <a:pt x="230" y="236"/>
                    <a:pt x="227" y="237"/>
                    <a:pt x="223" y="240"/>
                  </a:cubicBezTo>
                  <a:cubicBezTo>
                    <a:pt x="220" y="243"/>
                    <a:pt x="218" y="247"/>
                    <a:pt x="219" y="252"/>
                  </a:cubicBezTo>
                  <a:lnTo>
                    <a:pt x="185"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2" name="Freeform 33"/>
            <p:cNvSpPr>
              <a:spLocks noEditPoints="1"/>
            </p:cNvSpPr>
            <p:nvPr/>
          </p:nvSpPr>
          <p:spPr bwMode="auto">
            <a:xfrm>
              <a:off x="7797801" y="2211388"/>
              <a:ext cx="142875" cy="138112"/>
            </a:xfrm>
            <a:custGeom>
              <a:avLst/>
              <a:gdLst>
                <a:gd name="T0" fmla="*/ 60 w 90"/>
                <a:gd name="T1" fmla="*/ 0 h 87"/>
                <a:gd name="T2" fmla="*/ 14 w 90"/>
                <a:gd name="T3" fmla="*/ 8 h 87"/>
                <a:gd name="T4" fmla="*/ 0 w 90"/>
                <a:gd name="T5" fmla="*/ 51 h 87"/>
                <a:gd name="T6" fmla="*/ 29 w 90"/>
                <a:gd name="T7" fmla="*/ 87 h 87"/>
                <a:gd name="T8" fmla="*/ 74 w 90"/>
                <a:gd name="T9" fmla="*/ 77 h 87"/>
                <a:gd name="T10" fmla="*/ 90 w 90"/>
                <a:gd name="T11" fmla="*/ 34 h 87"/>
                <a:gd name="T12" fmla="*/ 60 w 90"/>
                <a:gd name="T13" fmla="*/ 0 h 87"/>
                <a:gd name="T14" fmla="*/ 30 w 90"/>
                <a:gd name="T15" fmla="*/ 82 h 87"/>
                <a:gd name="T16" fmla="*/ 4 w 90"/>
                <a:gd name="T17" fmla="*/ 50 h 87"/>
                <a:gd name="T18" fmla="*/ 18 w 90"/>
                <a:gd name="T19" fmla="*/ 12 h 87"/>
                <a:gd name="T20" fmla="*/ 58 w 90"/>
                <a:gd name="T21" fmla="*/ 4 h 87"/>
                <a:gd name="T22" fmla="*/ 85 w 90"/>
                <a:gd name="T23" fmla="*/ 35 h 87"/>
                <a:gd name="T24" fmla="*/ 72 w 90"/>
                <a:gd name="T25" fmla="*/ 74 h 87"/>
                <a:gd name="T26" fmla="*/ 30 w 90"/>
                <a:gd name="T27"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7">
                  <a:moveTo>
                    <a:pt x="60" y="0"/>
                  </a:moveTo>
                  <a:lnTo>
                    <a:pt x="14" y="8"/>
                  </a:lnTo>
                  <a:lnTo>
                    <a:pt x="0" y="51"/>
                  </a:lnTo>
                  <a:lnTo>
                    <a:pt x="29" y="87"/>
                  </a:lnTo>
                  <a:lnTo>
                    <a:pt x="74" y="77"/>
                  </a:lnTo>
                  <a:lnTo>
                    <a:pt x="90" y="34"/>
                  </a:lnTo>
                  <a:lnTo>
                    <a:pt x="60" y="0"/>
                  </a:lnTo>
                  <a:close/>
                  <a:moveTo>
                    <a:pt x="30" y="82"/>
                  </a:moveTo>
                  <a:lnTo>
                    <a:pt x="4" y="50"/>
                  </a:lnTo>
                  <a:lnTo>
                    <a:pt x="18" y="12"/>
                  </a:lnTo>
                  <a:lnTo>
                    <a:pt x="58" y="4"/>
                  </a:lnTo>
                  <a:lnTo>
                    <a:pt x="85" y="35"/>
                  </a:lnTo>
                  <a:lnTo>
                    <a:pt x="72" y="74"/>
                  </a:lnTo>
                  <a:lnTo>
                    <a:pt x="3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3" name="Freeform 34"/>
            <p:cNvSpPr>
              <a:spLocks noEditPoints="1"/>
            </p:cNvSpPr>
            <p:nvPr/>
          </p:nvSpPr>
          <p:spPr bwMode="auto">
            <a:xfrm>
              <a:off x="7761288" y="2027238"/>
              <a:ext cx="142875" cy="136525"/>
            </a:xfrm>
            <a:custGeom>
              <a:avLst/>
              <a:gdLst>
                <a:gd name="T0" fmla="*/ 29 w 90"/>
                <a:gd name="T1" fmla="*/ 86 h 86"/>
                <a:gd name="T2" fmla="*/ 74 w 90"/>
                <a:gd name="T3" fmla="*/ 78 h 86"/>
                <a:gd name="T4" fmla="*/ 90 w 90"/>
                <a:gd name="T5" fmla="*/ 34 h 86"/>
                <a:gd name="T6" fmla="*/ 60 w 90"/>
                <a:gd name="T7" fmla="*/ 0 h 86"/>
                <a:gd name="T8" fmla="*/ 15 w 90"/>
                <a:gd name="T9" fmla="*/ 8 h 86"/>
                <a:gd name="T10" fmla="*/ 0 w 90"/>
                <a:gd name="T11" fmla="*/ 52 h 86"/>
                <a:gd name="T12" fmla="*/ 29 w 90"/>
                <a:gd name="T13" fmla="*/ 86 h 86"/>
                <a:gd name="T14" fmla="*/ 58 w 90"/>
                <a:gd name="T15" fmla="*/ 5 h 86"/>
                <a:gd name="T16" fmla="*/ 85 w 90"/>
                <a:gd name="T17" fmla="*/ 36 h 86"/>
                <a:gd name="T18" fmla="*/ 72 w 90"/>
                <a:gd name="T19" fmla="*/ 74 h 86"/>
                <a:gd name="T20" fmla="*/ 31 w 90"/>
                <a:gd name="T21" fmla="*/ 81 h 86"/>
                <a:gd name="T22" fmla="*/ 4 w 90"/>
                <a:gd name="T23" fmla="*/ 50 h 86"/>
                <a:gd name="T24" fmla="*/ 18 w 90"/>
                <a:gd name="T25" fmla="*/ 12 h 86"/>
                <a:gd name="T26" fmla="*/ 58 w 90"/>
                <a:gd name="T27"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6">
                  <a:moveTo>
                    <a:pt x="29" y="86"/>
                  </a:moveTo>
                  <a:lnTo>
                    <a:pt x="74" y="78"/>
                  </a:lnTo>
                  <a:lnTo>
                    <a:pt x="90" y="34"/>
                  </a:lnTo>
                  <a:lnTo>
                    <a:pt x="60" y="0"/>
                  </a:lnTo>
                  <a:lnTo>
                    <a:pt x="15" y="8"/>
                  </a:lnTo>
                  <a:lnTo>
                    <a:pt x="0" y="52"/>
                  </a:lnTo>
                  <a:lnTo>
                    <a:pt x="29" y="86"/>
                  </a:lnTo>
                  <a:close/>
                  <a:moveTo>
                    <a:pt x="58" y="5"/>
                  </a:moveTo>
                  <a:lnTo>
                    <a:pt x="85" y="36"/>
                  </a:lnTo>
                  <a:lnTo>
                    <a:pt x="72" y="74"/>
                  </a:lnTo>
                  <a:lnTo>
                    <a:pt x="31" y="81"/>
                  </a:lnTo>
                  <a:lnTo>
                    <a:pt x="4" y="50"/>
                  </a:lnTo>
                  <a:lnTo>
                    <a:pt x="18" y="12"/>
                  </a:lnTo>
                  <a:lnTo>
                    <a:pt x="5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4" name="Freeform 35"/>
            <p:cNvSpPr>
              <a:spLocks noEditPoints="1"/>
            </p:cNvSpPr>
            <p:nvPr/>
          </p:nvSpPr>
          <p:spPr bwMode="auto">
            <a:xfrm>
              <a:off x="7583488" y="1970088"/>
              <a:ext cx="141288" cy="136525"/>
            </a:xfrm>
            <a:custGeom>
              <a:avLst/>
              <a:gdLst>
                <a:gd name="T0" fmla="*/ 59 w 89"/>
                <a:gd name="T1" fmla="*/ 0 h 86"/>
                <a:gd name="T2" fmla="*/ 14 w 89"/>
                <a:gd name="T3" fmla="*/ 9 h 86"/>
                <a:gd name="T4" fmla="*/ 0 w 89"/>
                <a:gd name="T5" fmla="*/ 52 h 86"/>
                <a:gd name="T6" fmla="*/ 29 w 89"/>
                <a:gd name="T7" fmla="*/ 86 h 86"/>
                <a:gd name="T8" fmla="*/ 74 w 89"/>
                <a:gd name="T9" fmla="*/ 78 h 86"/>
                <a:gd name="T10" fmla="*/ 89 w 89"/>
                <a:gd name="T11" fmla="*/ 35 h 86"/>
                <a:gd name="T12" fmla="*/ 59 w 89"/>
                <a:gd name="T13" fmla="*/ 0 h 86"/>
                <a:gd name="T14" fmla="*/ 31 w 89"/>
                <a:gd name="T15" fmla="*/ 82 h 86"/>
                <a:gd name="T16" fmla="*/ 4 w 89"/>
                <a:gd name="T17" fmla="*/ 51 h 86"/>
                <a:gd name="T18" fmla="*/ 18 w 89"/>
                <a:gd name="T19" fmla="*/ 12 h 86"/>
                <a:gd name="T20" fmla="*/ 58 w 89"/>
                <a:gd name="T21" fmla="*/ 4 h 86"/>
                <a:gd name="T22" fmla="*/ 84 w 89"/>
                <a:gd name="T23" fmla="*/ 36 h 86"/>
                <a:gd name="T24" fmla="*/ 71 w 89"/>
                <a:gd name="T25" fmla="*/ 74 h 86"/>
                <a:gd name="T26" fmla="*/ 31 w 89"/>
                <a:gd name="T2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6">
                  <a:moveTo>
                    <a:pt x="59" y="0"/>
                  </a:moveTo>
                  <a:lnTo>
                    <a:pt x="14" y="9"/>
                  </a:lnTo>
                  <a:lnTo>
                    <a:pt x="0" y="52"/>
                  </a:lnTo>
                  <a:lnTo>
                    <a:pt x="29" y="86"/>
                  </a:lnTo>
                  <a:lnTo>
                    <a:pt x="74" y="78"/>
                  </a:lnTo>
                  <a:lnTo>
                    <a:pt x="89" y="35"/>
                  </a:lnTo>
                  <a:lnTo>
                    <a:pt x="59" y="0"/>
                  </a:lnTo>
                  <a:close/>
                  <a:moveTo>
                    <a:pt x="31" y="82"/>
                  </a:moveTo>
                  <a:lnTo>
                    <a:pt x="4" y="51"/>
                  </a:lnTo>
                  <a:lnTo>
                    <a:pt x="18" y="12"/>
                  </a:lnTo>
                  <a:lnTo>
                    <a:pt x="58" y="4"/>
                  </a:lnTo>
                  <a:lnTo>
                    <a:pt x="84" y="36"/>
                  </a:lnTo>
                  <a:lnTo>
                    <a:pt x="71" y="74"/>
                  </a:lnTo>
                  <a:lnTo>
                    <a:pt x="31"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55" name="组合 54"/>
          <p:cNvGrpSpPr/>
          <p:nvPr/>
        </p:nvGrpSpPr>
        <p:grpSpPr>
          <a:xfrm>
            <a:off x="7571876" y="1820965"/>
            <a:ext cx="463550" cy="503237"/>
            <a:chOff x="7680326" y="3319463"/>
            <a:chExt cx="463550" cy="503237"/>
          </a:xfrm>
          <a:solidFill>
            <a:schemeClr val="bg1"/>
          </a:solidFill>
        </p:grpSpPr>
        <p:sp>
          <p:nvSpPr>
            <p:cNvPr id="56" name="Freeform 104"/>
            <p:cNvSpPr/>
            <p:nvPr/>
          </p:nvSpPr>
          <p:spPr bwMode="auto">
            <a:xfrm>
              <a:off x="7743826" y="3382963"/>
              <a:ext cx="68263" cy="66675"/>
            </a:xfrm>
            <a:custGeom>
              <a:avLst/>
              <a:gdLst>
                <a:gd name="T0" fmla="*/ 25 w 37"/>
                <a:gd name="T1" fmla="*/ 34 h 36"/>
                <a:gd name="T2" fmla="*/ 29 w 37"/>
                <a:gd name="T3" fmla="*/ 36 h 36"/>
                <a:gd name="T4" fmla="*/ 34 w 37"/>
                <a:gd name="T5" fmla="*/ 34 h 36"/>
                <a:gd name="T6" fmla="*/ 34 w 37"/>
                <a:gd name="T7" fmla="*/ 25 h 36"/>
                <a:gd name="T8" fmla="*/ 29 w 37"/>
                <a:gd name="T9" fmla="*/ 20 h 36"/>
                <a:gd name="T10" fmla="*/ 12 w 37"/>
                <a:gd name="T11" fmla="*/ 3 h 36"/>
                <a:gd name="T12" fmla="*/ 3 w 37"/>
                <a:gd name="T13" fmla="*/ 3 h 36"/>
                <a:gd name="T14" fmla="*/ 3 w 37"/>
                <a:gd name="T15" fmla="*/ 12 h 36"/>
                <a:gd name="T16" fmla="*/ 25 w 37"/>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5" y="34"/>
                  </a:moveTo>
                  <a:cubicBezTo>
                    <a:pt x="26" y="35"/>
                    <a:pt x="27" y="36"/>
                    <a:pt x="29" y="36"/>
                  </a:cubicBezTo>
                  <a:cubicBezTo>
                    <a:pt x="31" y="36"/>
                    <a:pt x="33" y="36"/>
                    <a:pt x="34" y="34"/>
                  </a:cubicBezTo>
                  <a:cubicBezTo>
                    <a:pt x="37" y="32"/>
                    <a:pt x="37" y="28"/>
                    <a:pt x="34" y="25"/>
                  </a:cubicBezTo>
                  <a:cubicBezTo>
                    <a:pt x="29" y="20"/>
                    <a:pt x="29" y="20"/>
                    <a:pt x="29" y="20"/>
                  </a:cubicBezTo>
                  <a:cubicBezTo>
                    <a:pt x="12" y="3"/>
                    <a:pt x="12" y="3"/>
                    <a:pt x="12" y="3"/>
                  </a:cubicBezTo>
                  <a:cubicBezTo>
                    <a:pt x="9" y="0"/>
                    <a:pt x="5" y="0"/>
                    <a:pt x="3" y="3"/>
                  </a:cubicBezTo>
                  <a:cubicBezTo>
                    <a:pt x="0" y="5"/>
                    <a:pt x="0" y="9"/>
                    <a:pt x="3" y="12"/>
                  </a:cubicBezTo>
                  <a:lnTo>
                    <a:pt x="25"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7" name="Freeform 105"/>
            <p:cNvSpPr/>
            <p:nvPr/>
          </p:nvSpPr>
          <p:spPr bwMode="auto">
            <a:xfrm>
              <a:off x="7900988" y="3319463"/>
              <a:ext cx="23813" cy="82550"/>
            </a:xfrm>
            <a:custGeom>
              <a:avLst/>
              <a:gdLst>
                <a:gd name="T0" fmla="*/ 6 w 13"/>
                <a:gd name="T1" fmla="*/ 45 h 45"/>
                <a:gd name="T2" fmla="*/ 7 w 13"/>
                <a:gd name="T3" fmla="*/ 45 h 45"/>
                <a:gd name="T4" fmla="*/ 13 w 13"/>
                <a:gd name="T5" fmla="*/ 38 h 45"/>
                <a:gd name="T6" fmla="*/ 13 w 13"/>
                <a:gd name="T7" fmla="*/ 7 h 45"/>
                <a:gd name="T8" fmla="*/ 7 w 13"/>
                <a:gd name="T9" fmla="*/ 0 h 45"/>
                <a:gd name="T10" fmla="*/ 6 w 13"/>
                <a:gd name="T11" fmla="*/ 0 h 45"/>
                <a:gd name="T12" fmla="*/ 0 w 13"/>
                <a:gd name="T13" fmla="*/ 7 h 45"/>
                <a:gd name="T14" fmla="*/ 0 w 13"/>
                <a:gd name="T15" fmla="*/ 38 h 45"/>
                <a:gd name="T16" fmla="*/ 6 w 1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5">
                  <a:moveTo>
                    <a:pt x="6" y="45"/>
                  </a:moveTo>
                  <a:cubicBezTo>
                    <a:pt x="7" y="45"/>
                    <a:pt x="7" y="45"/>
                    <a:pt x="7" y="45"/>
                  </a:cubicBezTo>
                  <a:cubicBezTo>
                    <a:pt x="10" y="45"/>
                    <a:pt x="13" y="42"/>
                    <a:pt x="13" y="38"/>
                  </a:cubicBezTo>
                  <a:cubicBezTo>
                    <a:pt x="13" y="7"/>
                    <a:pt x="13" y="7"/>
                    <a:pt x="13" y="7"/>
                  </a:cubicBezTo>
                  <a:cubicBezTo>
                    <a:pt x="13" y="3"/>
                    <a:pt x="10" y="0"/>
                    <a:pt x="7" y="0"/>
                  </a:cubicBezTo>
                  <a:cubicBezTo>
                    <a:pt x="6" y="0"/>
                    <a:pt x="6" y="0"/>
                    <a:pt x="6" y="0"/>
                  </a:cubicBezTo>
                  <a:cubicBezTo>
                    <a:pt x="3" y="1"/>
                    <a:pt x="0" y="4"/>
                    <a:pt x="0" y="7"/>
                  </a:cubicBezTo>
                  <a:cubicBezTo>
                    <a:pt x="0" y="38"/>
                    <a:pt x="0" y="38"/>
                    <a:pt x="0" y="38"/>
                  </a:cubicBezTo>
                  <a:cubicBezTo>
                    <a:pt x="0" y="42"/>
                    <a:pt x="3" y="45"/>
                    <a:pt x="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8" name="Freeform 106"/>
            <p:cNvSpPr/>
            <p:nvPr/>
          </p:nvSpPr>
          <p:spPr bwMode="auto">
            <a:xfrm>
              <a:off x="8015288" y="3382963"/>
              <a:ext cx="66675" cy="66675"/>
            </a:xfrm>
            <a:custGeom>
              <a:avLst/>
              <a:gdLst>
                <a:gd name="T0" fmla="*/ 7 w 37"/>
                <a:gd name="T1" fmla="*/ 36 h 36"/>
                <a:gd name="T2" fmla="*/ 12 w 37"/>
                <a:gd name="T3" fmla="*/ 34 h 36"/>
                <a:gd name="T4" fmla="*/ 34 w 37"/>
                <a:gd name="T5" fmla="*/ 12 h 36"/>
                <a:gd name="T6" fmla="*/ 34 w 37"/>
                <a:gd name="T7" fmla="*/ 3 h 36"/>
                <a:gd name="T8" fmla="*/ 25 w 37"/>
                <a:gd name="T9" fmla="*/ 3 h 36"/>
                <a:gd name="T10" fmla="*/ 7 w 37"/>
                <a:gd name="T11" fmla="*/ 20 h 36"/>
                <a:gd name="T12" fmla="*/ 3 w 37"/>
                <a:gd name="T13" fmla="*/ 25 h 36"/>
                <a:gd name="T14" fmla="*/ 3 w 37"/>
                <a:gd name="T15" fmla="*/ 34 h 36"/>
                <a:gd name="T16" fmla="*/ 7 w 3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7" y="36"/>
                  </a:moveTo>
                  <a:cubicBezTo>
                    <a:pt x="9" y="36"/>
                    <a:pt x="10" y="36"/>
                    <a:pt x="12" y="34"/>
                  </a:cubicBezTo>
                  <a:cubicBezTo>
                    <a:pt x="34" y="12"/>
                    <a:pt x="34" y="12"/>
                    <a:pt x="34" y="12"/>
                  </a:cubicBezTo>
                  <a:cubicBezTo>
                    <a:pt x="37" y="9"/>
                    <a:pt x="37" y="5"/>
                    <a:pt x="34" y="3"/>
                  </a:cubicBezTo>
                  <a:cubicBezTo>
                    <a:pt x="31" y="0"/>
                    <a:pt x="27" y="0"/>
                    <a:pt x="25" y="3"/>
                  </a:cubicBezTo>
                  <a:cubicBezTo>
                    <a:pt x="7" y="20"/>
                    <a:pt x="7" y="20"/>
                    <a:pt x="7" y="20"/>
                  </a:cubicBezTo>
                  <a:cubicBezTo>
                    <a:pt x="3" y="25"/>
                    <a:pt x="3" y="25"/>
                    <a:pt x="3" y="25"/>
                  </a:cubicBezTo>
                  <a:cubicBezTo>
                    <a:pt x="0" y="28"/>
                    <a:pt x="0" y="32"/>
                    <a:pt x="3" y="34"/>
                  </a:cubicBezTo>
                  <a:cubicBezTo>
                    <a:pt x="4" y="36"/>
                    <a:pt x="6" y="36"/>
                    <a:pt x="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9" name="Freeform 107"/>
            <p:cNvSpPr/>
            <p:nvPr/>
          </p:nvSpPr>
          <p:spPr bwMode="auto">
            <a:xfrm>
              <a:off x="7680326" y="3540125"/>
              <a:ext cx="82550" cy="23812"/>
            </a:xfrm>
            <a:custGeom>
              <a:avLst/>
              <a:gdLst>
                <a:gd name="T0" fmla="*/ 45 w 45"/>
                <a:gd name="T1" fmla="*/ 7 h 13"/>
                <a:gd name="T2" fmla="*/ 38 w 45"/>
                <a:gd name="T3" fmla="*/ 0 h 13"/>
                <a:gd name="T4" fmla="*/ 7 w 45"/>
                <a:gd name="T5" fmla="*/ 0 h 13"/>
                <a:gd name="T6" fmla="*/ 0 w 45"/>
                <a:gd name="T7" fmla="*/ 7 h 13"/>
                <a:gd name="T8" fmla="*/ 7 w 45"/>
                <a:gd name="T9" fmla="*/ 13 h 13"/>
                <a:gd name="T10" fmla="*/ 38 w 45"/>
                <a:gd name="T11" fmla="*/ 13 h 13"/>
                <a:gd name="T12" fmla="*/ 45 w 45"/>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45" h="13">
                  <a:moveTo>
                    <a:pt x="45" y="7"/>
                  </a:moveTo>
                  <a:cubicBezTo>
                    <a:pt x="45" y="3"/>
                    <a:pt x="42" y="0"/>
                    <a:pt x="38" y="0"/>
                  </a:cubicBezTo>
                  <a:cubicBezTo>
                    <a:pt x="7" y="0"/>
                    <a:pt x="7" y="0"/>
                    <a:pt x="7" y="0"/>
                  </a:cubicBezTo>
                  <a:cubicBezTo>
                    <a:pt x="3" y="0"/>
                    <a:pt x="0" y="3"/>
                    <a:pt x="0" y="7"/>
                  </a:cubicBezTo>
                  <a:cubicBezTo>
                    <a:pt x="0" y="11"/>
                    <a:pt x="3" y="13"/>
                    <a:pt x="7" y="13"/>
                  </a:cubicBezTo>
                  <a:cubicBezTo>
                    <a:pt x="38" y="13"/>
                    <a:pt x="38" y="13"/>
                    <a:pt x="38" y="13"/>
                  </a:cubicBezTo>
                  <a:cubicBezTo>
                    <a:pt x="42" y="13"/>
                    <a:pt x="45" y="11"/>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0" name="Freeform 108"/>
            <p:cNvSpPr/>
            <p:nvPr/>
          </p:nvSpPr>
          <p:spPr bwMode="auto">
            <a:xfrm>
              <a:off x="8064501" y="3540125"/>
              <a:ext cx="79375" cy="23812"/>
            </a:xfrm>
            <a:custGeom>
              <a:avLst/>
              <a:gdLst>
                <a:gd name="T0" fmla="*/ 38 w 44"/>
                <a:gd name="T1" fmla="*/ 0 h 13"/>
                <a:gd name="T2" fmla="*/ 6 w 44"/>
                <a:gd name="T3" fmla="*/ 0 h 13"/>
                <a:gd name="T4" fmla="*/ 0 w 44"/>
                <a:gd name="T5" fmla="*/ 7 h 13"/>
                <a:gd name="T6" fmla="*/ 6 w 44"/>
                <a:gd name="T7" fmla="*/ 13 h 13"/>
                <a:gd name="T8" fmla="*/ 38 w 44"/>
                <a:gd name="T9" fmla="*/ 13 h 13"/>
                <a:gd name="T10" fmla="*/ 44 w 44"/>
                <a:gd name="T11" fmla="*/ 7 h 13"/>
                <a:gd name="T12" fmla="*/ 38 w 4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8" y="0"/>
                  </a:moveTo>
                  <a:cubicBezTo>
                    <a:pt x="6" y="0"/>
                    <a:pt x="6" y="0"/>
                    <a:pt x="6" y="0"/>
                  </a:cubicBezTo>
                  <a:cubicBezTo>
                    <a:pt x="3" y="0"/>
                    <a:pt x="0" y="3"/>
                    <a:pt x="0" y="7"/>
                  </a:cubicBezTo>
                  <a:cubicBezTo>
                    <a:pt x="0" y="11"/>
                    <a:pt x="3" y="13"/>
                    <a:pt x="6" y="13"/>
                  </a:cubicBezTo>
                  <a:cubicBezTo>
                    <a:pt x="38" y="13"/>
                    <a:pt x="38" y="13"/>
                    <a:pt x="38" y="13"/>
                  </a:cubicBezTo>
                  <a:cubicBezTo>
                    <a:pt x="41" y="13"/>
                    <a:pt x="44" y="11"/>
                    <a:pt x="44" y="7"/>
                  </a:cubicBezTo>
                  <a:cubicBezTo>
                    <a:pt x="44" y="3"/>
                    <a:pt x="41"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1" name="Freeform 109"/>
            <p:cNvSpPr/>
            <p:nvPr/>
          </p:nvSpPr>
          <p:spPr bwMode="auto">
            <a:xfrm>
              <a:off x="8015288" y="3656013"/>
              <a:ext cx="66675" cy="65087"/>
            </a:xfrm>
            <a:custGeom>
              <a:avLst/>
              <a:gdLst>
                <a:gd name="T0" fmla="*/ 12 w 37"/>
                <a:gd name="T1" fmla="*/ 2 h 36"/>
                <a:gd name="T2" fmla="*/ 7 w 37"/>
                <a:gd name="T3" fmla="*/ 0 h 36"/>
                <a:gd name="T4" fmla="*/ 3 w 37"/>
                <a:gd name="T5" fmla="*/ 2 h 36"/>
                <a:gd name="T6" fmla="*/ 3 w 37"/>
                <a:gd name="T7" fmla="*/ 11 h 36"/>
                <a:gd name="T8" fmla="*/ 7 w 37"/>
                <a:gd name="T9" fmla="*/ 16 h 36"/>
                <a:gd name="T10" fmla="*/ 25 w 37"/>
                <a:gd name="T11" fmla="*/ 33 h 36"/>
                <a:gd name="T12" fmla="*/ 34 w 37"/>
                <a:gd name="T13" fmla="*/ 33 h 36"/>
                <a:gd name="T14" fmla="*/ 34 w 37"/>
                <a:gd name="T15" fmla="*/ 24 h 36"/>
                <a:gd name="T16" fmla="*/ 12 w 37"/>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12" y="2"/>
                  </a:moveTo>
                  <a:cubicBezTo>
                    <a:pt x="10" y="0"/>
                    <a:pt x="9" y="0"/>
                    <a:pt x="7" y="0"/>
                  </a:cubicBezTo>
                  <a:cubicBezTo>
                    <a:pt x="6" y="0"/>
                    <a:pt x="4" y="0"/>
                    <a:pt x="3" y="2"/>
                  </a:cubicBezTo>
                  <a:cubicBezTo>
                    <a:pt x="0" y="4"/>
                    <a:pt x="0" y="8"/>
                    <a:pt x="3" y="11"/>
                  </a:cubicBezTo>
                  <a:cubicBezTo>
                    <a:pt x="7" y="16"/>
                    <a:pt x="7" y="16"/>
                    <a:pt x="7" y="16"/>
                  </a:cubicBezTo>
                  <a:cubicBezTo>
                    <a:pt x="25" y="33"/>
                    <a:pt x="25" y="33"/>
                    <a:pt x="25" y="33"/>
                  </a:cubicBezTo>
                  <a:cubicBezTo>
                    <a:pt x="27" y="36"/>
                    <a:pt x="31" y="36"/>
                    <a:pt x="34" y="33"/>
                  </a:cubicBezTo>
                  <a:cubicBezTo>
                    <a:pt x="37" y="31"/>
                    <a:pt x="37" y="26"/>
                    <a:pt x="34" y="24"/>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2" name="Freeform 110"/>
            <p:cNvSpPr/>
            <p:nvPr/>
          </p:nvSpPr>
          <p:spPr bwMode="auto">
            <a:xfrm>
              <a:off x="7743826" y="3656013"/>
              <a:ext cx="68263" cy="65087"/>
            </a:xfrm>
            <a:custGeom>
              <a:avLst/>
              <a:gdLst>
                <a:gd name="T0" fmla="*/ 29 w 37"/>
                <a:gd name="T1" fmla="*/ 0 h 36"/>
                <a:gd name="T2" fmla="*/ 25 w 37"/>
                <a:gd name="T3" fmla="*/ 2 h 36"/>
                <a:gd name="T4" fmla="*/ 3 w 37"/>
                <a:gd name="T5" fmla="*/ 24 h 36"/>
                <a:gd name="T6" fmla="*/ 3 w 37"/>
                <a:gd name="T7" fmla="*/ 33 h 36"/>
                <a:gd name="T8" fmla="*/ 12 w 37"/>
                <a:gd name="T9" fmla="*/ 33 h 36"/>
                <a:gd name="T10" fmla="*/ 29 w 37"/>
                <a:gd name="T11" fmla="*/ 16 h 36"/>
                <a:gd name="T12" fmla="*/ 34 w 37"/>
                <a:gd name="T13" fmla="*/ 11 h 36"/>
                <a:gd name="T14" fmla="*/ 34 w 37"/>
                <a:gd name="T15" fmla="*/ 2 h 36"/>
                <a:gd name="T16" fmla="*/ 29 w 3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6">
                  <a:moveTo>
                    <a:pt x="29" y="0"/>
                  </a:moveTo>
                  <a:cubicBezTo>
                    <a:pt x="27" y="0"/>
                    <a:pt x="26" y="0"/>
                    <a:pt x="25" y="2"/>
                  </a:cubicBezTo>
                  <a:cubicBezTo>
                    <a:pt x="3" y="24"/>
                    <a:pt x="3" y="24"/>
                    <a:pt x="3" y="24"/>
                  </a:cubicBezTo>
                  <a:cubicBezTo>
                    <a:pt x="0" y="26"/>
                    <a:pt x="0" y="31"/>
                    <a:pt x="3" y="33"/>
                  </a:cubicBezTo>
                  <a:cubicBezTo>
                    <a:pt x="5" y="36"/>
                    <a:pt x="9" y="36"/>
                    <a:pt x="12" y="33"/>
                  </a:cubicBezTo>
                  <a:cubicBezTo>
                    <a:pt x="29" y="16"/>
                    <a:pt x="29" y="16"/>
                    <a:pt x="29" y="16"/>
                  </a:cubicBezTo>
                  <a:cubicBezTo>
                    <a:pt x="34" y="11"/>
                    <a:pt x="34" y="11"/>
                    <a:pt x="34" y="11"/>
                  </a:cubicBezTo>
                  <a:cubicBezTo>
                    <a:pt x="37" y="8"/>
                    <a:pt x="37" y="4"/>
                    <a:pt x="34" y="2"/>
                  </a:cubicBezTo>
                  <a:cubicBezTo>
                    <a:pt x="33" y="0"/>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63" name="Freeform 111"/>
            <p:cNvSpPr>
              <a:spLocks noEditPoints="1"/>
            </p:cNvSpPr>
            <p:nvPr/>
          </p:nvSpPr>
          <p:spPr bwMode="auto">
            <a:xfrm>
              <a:off x="7785101" y="3424238"/>
              <a:ext cx="255588" cy="398462"/>
            </a:xfrm>
            <a:custGeom>
              <a:avLst/>
              <a:gdLst>
                <a:gd name="T0" fmla="*/ 141 w 141"/>
                <a:gd name="T1" fmla="*/ 71 h 220"/>
                <a:gd name="T2" fmla="*/ 134 w 141"/>
                <a:gd name="T3" fmla="*/ 41 h 220"/>
                <a:gd name="T4" fmla="*/ 70 w 141"/>
                <a:gd name="T5" fmla="*/ 0 h 220"/>
                <a:gd name="T6" fmla="*/ 7 w 141"/>
                <a:gd name="T7" fmla="*/ 40 h 220"/>
                <a:gd name="T8" fmla="*/ 0 w 141"/>
                <a:gd name="T9" fmla="*/ 71 h 220"/>
                <a:gd name="T10" fmla="*/ 7 w 141"/>
                <a:gd name="T11" fmla="*/ 102 h 220"/>
                <a:gd name="T12" fmla="*/ 32 w 141"/>
                <a:gd name="T13" fmla="*/ 130 h 220"/>
                <a:gd name="T14" fmla="*/ 32 w 141"/>
                <a:gd name="T15" fmla="*/ 185 h 220"/>
                <a:gd name="T16" fmla="*/ 67 w 141"/>
                <a:gd name="T17" fmla="*/ 220 h 220"/>
                <a:gd name="T18" fmla="*/ 70 w 141"/>
                <a:gd name="T19" fmla="*/ 220 h 220"/>
                <a:gd name="T20" fmla="*/ 75 w 141"/>
                <a:gd name="T21" fmla="*/ 220 h 220"/>
                <a:gd name="T22" fmla="*/ 110 w 141"/>
                <a:gd name="T23" fmla="*/ 185 h 220"/>
                <a:gd name="T24" fmla="*/ 110 w 141"/>
                <a:gd name="T25" fmla="*/ 129 h 220"/>
                <a:gd name="T26" fmla="*/ 134 w 141"/>
                <a:gd name="T27" fmla="*/ 101 h 220"/>
                <a:gd name="T28" fmla="*/ 141 w 141"/>
                <a:gd name="T29" fmla="*/ 71 h 220"/>
                <a:gd name="T30" fmla="*/ 99 w 141"/>
                <a:gd name="T31" fmla="*/ 119 h 220"/>
                <a:gd name="T32" fmla="*/ 96 w 141"/>
                <a:gd name="T33" fmla="*/ 125 h 220"/>
                <a:gd name="T34" fmla="*/ 96 w 141"/>
                <a:gd name="T35" fmla="*/ 157 h 220"/>
                <a:gd name="T36" fmla="*/ 70 w 141"/>
                <a:gd name="T37" fmla="*/ 157 h 220"/>
                <a:gd name="T38" fmla="*/ 46 w 141"/>
                <a:gd name="T39" fmla="*/ 157 h 220"/>
                <a:gd name="T40" fmla="*/ 46 w 141"/>
                <a:gd name="T41" fmla="*/ 126 h 220"/>
                <a:gd name="T42" fmla="*/ 43 w 141"/>
                <a:gd name="T43" fmla="*/ 119 h 220"/>
                <a:gd name="T44" fmla="*/ 14 w 141"/>
                <a:gd name="T45" fmla="*/ 71 h 220"/>
                <a:gd name="T46" fmla="*/ 31 w 141"/>
                <a:gd name="T47" fmla="*/ 31 h 220"/>
                <a:gd name="T48" fmla="*/ 70 w 141"/>
                <a:gd name="T49" fmla="*/ 15 h 220"/>
                <a:gd name="T50" fmla="*/ 110 w 141"/>
                <a:gd name="T51" fmla="*/ 31 h 220"/>
                <a:gd name="T52" fmla="*/ 126 w 141"/>
                <a:gd name="T53" fmla="*/ 71 h 220"/>
                <a:gd name="T54" fmla="*/ 99 w 141"/>
                <a:gd name="T55"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20">
                  <a:moveTo>
                    <a:pt x="141" y="71"/>
                  </a:moveTo>
                  <a:cubicBezTo>
                    <a:pt x="141" y="60"/>
                    <a:pt x="138" y="50"/>
                    <a:pt x="134" y="41"/>
                  </a:cubicBezTo>
                  <a:cubicBezTo>
                    <a:pt x="123" y="17"/>
                    <a:pt x="99" y="0"/>
                    <a:pt x="70" y="0"/>
                  </a:cubicBezTo>
                  <a:cubicBezTo>
                    <a:pt x="42" y="0"/>
                    <a:pt x="18" y="17"/>
                    <a:pt x="7" y="40"/>
                  </a:cubicBezTo>
                  <a:cubicBezTo>
                    <a:pt x="2" y="49"/>
                    <a:pt x="0" y="60"/>
                    <a:pt x="0" y="71"/>
                  </a:cubicBezTo>
                  <a:cubicBezTo>
                    <a:pt x="0" y="82"/>
                    <a:pt x="2" y="92"/>
                    <a:pt x="7" y="102"/>
                  </a:cubicBezTo>
                  <a:cubicBezTo>
                    <a:pt x="13" y="113"/>
                    <a:pt x="21" y="123"/>
                    <a:pt x="32" y="130"/>
                  </a:cubicBezTo>
                  <a:cubicBezTo>
                    <a:pt x="32" y="185"/>
                    <a:pt x="32" y="185"/>
                    <a:pt x="32" y="185"/>
                  </a:cubicBezTo>
                  <a:cubicBezTo>
                    <a:pt x="32" y="205"/>
                    <a:pt x="47" y="220"/>
                    <a:pt x="67" y="220"/>
                  </a:cubicBezTo>
                  <a:cubicBezTo>
                    <a:pt x="70" y="220"/>
                    <a:pt x="70" y="220"/>
                    <a:pt x="70" y="220"/>
                  </a:cubicBezTo>
                  <a:cubicBezTo>
                    <a:pt x="75" y="220"/>
                    <a:pt x="75" y="220"/>
                    <a:pt x="75" y="220"/>
                  </a:cubicBezTo>
                  <a:cubicBezTo>
                    <a:pt x="95" y="220"/>
                    <a:pt x="110" y="205"/>
                    <a:pt x="110" y="185"/>
                  </a:cubicBezTo>
                  <a:cubicBezTo>
                    <a:pt x="110" y="129"/>
                    <a:pt x="110" y="129"/>
                    <a:pt x="110" y="129"/>
                  </a:cubicBezTo>
                  <a:cubicBezTo>
                    <a:pt x="120" y="122"/>
                    <a:pt x="129" y="112"/>
                    <a:pt x="134" y="101"/>
                  </a:cubicBezTo>
                  <a:cubicBezTo>
                    <a:pt x="138" y="92"/>
                    <a:pt x="141" y="82"/>
                    <a:pt x="141" y="71"/>
                  </a:cubicBezTo>
                  <a:close/>
                  <a:moveTo>
                    <a:pt x="99" y="119"/>
                  </a:moveTo>
                  <a:cubicBezTo>
                    <a:pt x="97" y="120"/>
                    <a:pt x="96" y="123"/>
                    <a:pt x="96" y="125"/>
                  </a:cubicBezTo>
                  <a:cubicBezTo>
                    <a:pt x="96" y="157"/>
                    <a:pt x="96" y="157"/>
                    <a:pt x="96" y="157"/>
                  </a:cubicBezTo>
                  <a:cubicBezTo>
                    <a:pt x="70" y="157"/>
                    <a:pt x="70" y="157"/>
                    <a:pt x="70" y="157"/>
                  </a:cubicBezTo>
                  <a:cubicBezTo>
                    <a:pt x="46" y="157"/>
                    <a:pt x="46" y="157"/>
                    <a:pt x="46" y="157"/>
                  </a:cubicBezTo>
                  <a:cubicBezTo>
                    <a:pt x="46" y="126"/>
                    <a:pt x="46" y="126"/>
                    <a:pt x="46" y="126"/>
                  </a:cubicBezTo>
                  <a:cubicBezTo>
                    <a:pt x="46" y="123"/>
                    <a:pt x="45" y="121"/>
                    <a:pt x="43" y="119"/>
                  </a:cubicBezTo>
                  <a:cubicBezTo>
                    <a:pt x="26" y="110"/>
                    <a:pt x="14" y="92"/>
                    <a:pt x="14" y="71"/>
                  </a:cubicBezTo>
                  <a:cubicBezTo>
                    <a:pt x="14" y="55"/>
                    <a:pt x="21" y="41"/>
                    <a:pt x="31" y="31"/>
                  </a:cubicBezTo>
                  <a:cubicBezTo>
                    <a:pt x="41" y="21"/>
                    <a:pt x="55" y="15"/>
                    <a:pt x="70" y="15"/>
                  </a:cubicBezTo>
                  <a:cubicBezTo>
                    <a:pt x="86" y="15"/>
                    <a:pt x="100" y="21"/>
                    <a:pt x="110" y="31"/>
                  </a:cubicBezTo>
                  <a:cubicBezTo>
                    <a:pt x="120" y="41"/>
                    <a:pt x="126" y="55"/>
                    <a:pt x="126" y="71"/>
                  </a:cubicBezTo>
                  <a:cubicBezTo>
                    <a:pt x="126" y="91"/>
                    <a:pt x="115" y="109"/>
                    <a:pt x="9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sp>
        <p:nvSpPr>
          <p:cNvPr id="8205" name="文本框 63"/>
          <p:cNvSpPr txBox="1"/>
          <p:nvPr/>
        </p:nvSpPr>
        <p:spPr>
          <a:xfrm>
            <a:off x="8205788" y="1766888"/>
            <a:ext cx="2757487" cy="585787"/>
          </a:xfrm>
          <a:prstGeom prst="rect">
            <a:avLst/>
          </a:prstGeom>
          <a:noFill/>
          <a:ln w="9525">
            <a:noFill/>
          </a:ln>
        </p:spPr>
        <p:txBody>
          <a:bodyPr wrap="square" anchor="t">
            <a:spAutoFit/>
          </a:bodyPr>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5796027" y="4634638"/>
            <a:ext cx="540571" cy="477592"/>
            <a:chOff x="6427788" y="3384550"/>
            <a:chExt cx="1144587" cy="1011238"/>
          </a:xfrm>
          <a:solidFill>
            <a:srgbClr val="FFFFFF"/>
          </a:solidFill>
        </p:grpSpPr>
        <p:sp>
          <p:nvSpPr>
            <p:cNvPr id="69" name="Freeform 28"/>
            <p:cNvSpPr>
              <a:spLocks noEditPoints="1"/>
            </p:cNvSpPr>
            <p:nvPr/>
          </p:nvSpPr>
          <p:spPr bwMode="auto">
            <a:xfrm>
              <a:off x="6569075" y="3590925"/>
              <a:ext cx="425450" cy="427037"/>
            </a:xfrm>
            <a:custGeom>
              <a:avLst/>
              <a:gdLst>
                <a:gd name="T0" fmla="*/ 0 w 153"/>
                <a:gd name="T1" fmla="*/ 0 h 154"/>
                <a:gd name="T2" fmla="*/ 0 w 153"/>
                <a:gd name="T3" fmla="*/ 154 h 154"/>
                <a:gd name="T4" fmla="*/ 153 w 153"/>
                <a:gd name="T5" fmla="*/ 154 h 154"/>
                <a:gd name="T6" fmla="*/ 153 w 153"/>
                <a:gd name="T7" fmla="*/ 0 h 154"/>
                <a:gd name="T8" fmla="*/ 0 w 153"/>
                <a:gd name="T9" fmla="*/ 0 h 154"/>
                <a:gd name="T10" fmla="*/ 145 w 153"/>
                <a:gd name="T11" fmla="*/ 8 h 154"/>
                <a:gd name="T12" fmla="*/ 145 w 153"/>
                <a:gd name="T13" fmla="*/ 125 h 154"/>
                <a:gd name="T14" fmla="*/ 143 w 153"/>
                <a:gd name="T15" fmla="*/ 125 h 154"/>
                <a:gd name="T16" fmla="*/ 110 w 153"/>
                <a:gd name="T17" fmla="*/ 110 h 154"/>
                <a:gd name="T18" fmla="*/ 96 w 153"/>
                <a:gd name="T19" fmla="*/ 96 h 154"/>
                <a:gd name="T20" fmla="*/ 98 w 153"/>
                <a:gd name="T21" fmla="*/ 100 h 154"/>
                <a:gd name="T22" fmla="*/ 88 w 153"/>
                <a:gd name="T23" fmla="*/ 145 h 154"/>
                <a:gd name="T24" fmla="*/ 82 w 153"/>
                <a:gd name="T25" fmla="*/ 129 h 154"/>
                <a:gd name="T26" fmla="*/ 83 w 153"/>
                <a:gd name="T27" fmla="*/ 119 h 154"/>
                <a:gd name="T28" fmla="*/ 68 w 153"/>
                <a:gd name="T29" fmla="*/ 120 h 154"/>
                <a:gd name="T30" fmla="*/ 73 w 153"/>
                <a:gd name="T31" fmla="*/ 130 h 154"/>
                <a:gd name="T32" fmla="*/ 71 w 153"/>
                <a:gd name="T33" fmla="*/ 140 h 154"/>
                <a:gd name="T34" fmla="*/ 68 w 153"/>
                <a:gd name="T35" fmla="*/ 146 h 154"/>
                <a:gd name="T36" fmla="*/ 65 w 153"/>
                <a:gd name="T37" fmla="*/ 146 h 154"/>
                <a:gd name="T38" fmla="*/ 57 w 153"/>
                <a:gd name="T39" fmla="*/ 100 h 154"/>
                <a:gd name="T40" fmla="*/ 60 w 153"/>
                <a:gd name="T41" fmla="*/ 97 h 154"/>
                <a:gd name="T42" fmla="*/ 62 w 153"/>
                <a:gd name="T43" fmla="*/ 101 h 154"/>
                <a:gd name="T44" fmla="*/ 77 w 153"/>
                <a:gd name="T45" fmla="*/ 114 h 154"/>
                <a:gd name="T46" fmla="*/ 89 w 153"/>
                <a:gd name="T47" fmla="*/ 105 h 154"/>
                <a:gd name="T48" fmla="*/ 96 w 153"/>
                <a:gd name="T49" fmla="*/ 96 h 154"/>
                <a:gd name="T50" fmla="*/ 95 w 153"/>
                <a:gd name="T51" fmla="*/ 87 h 154"/>
                <a:gd name="T52" fmla="*/ 100 w 153"/>
                <a:gd name="T53" fmla="*/ 75 h 154"/>
                <a:gd name="T54" fmla="*/ 104 w 153"/>
                <a:gd name="T55" fmla="*/ 56 h 154"/>
                <a:gd name="T56" fmla="*/ 74 w 153"/>
                <a:gd name="T57" fmla="*/ 19 h 154"/>
                <a:gd name="T58" fmla="*/ 53 w 153"/>
                <a:gd name="T59" fmla="*/ 58 h 154"/>
                <a:gd name="T60" fmla="*/ 56 w 153"/>
                <a:gd name="T61" fmla="*/ 73 h 154"/>
                <a:gd name="T62" fmla="*/ 59 w 153"/>
                <a:gd name="T63" fmla="*/ 84 h 154"/>
                <a:gd name="T64" fmla="*/ 60 w 153"/>
                <a:gd name="T65" fmla="*/ 95 h 154"/>
                <a:gd name="T66" fmla="*/ 48 w 153"/>
                <a:gd name="T67" fmla="*/ 107 h 154"/>
                <a:gd name="T68" fmla="*/ 15 w 153"/>
                <a:gd name="T69" fmla="*/ 122 h 154"/>
                <a:gd name="T70" fmla="*/ 8 w 153"/>
                <a:gd name="T71" fmla="*/ 125 h 154"/>
                <a:gd name="T72" fmla="*/ 8 w 153"/>
                <a:gd name="T73" fmla="*/ 8 h 154"/>
                <a:gd name="T74" fmla="*/ 145 w 153"/>
                <a:gd name="T7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154">
                  <a:moveTo>
                    <a:pt x="0" y="0"/>
                  </a:moveTo>
                  <a:cubicBezTo>
                    <a:pt x="0" y="154"/>
                    <a:pt x="0" y="154"/>
                    <a:pt x="0" y="154"/>
                  </a:cubicBezTo>
                  <a:cubicBezTo>
                    <a:pt x="153" y="154"/>
                    <a:pt x="153" y="154"/>
                    <a:pt x="153" y="154"/>
                  </a:cubicBezTo>
                  <a:cubicBezTo>
                    <a:pt x="153" y="0"/>
                    <a:pt x="153" y="0"/>
                    <a:pt x="153" y="0"/>
                  </a:cubicBezTo>
                  <a:lnTo>
                    <a:pt x="0" y="0"/>
                  </a:lnTo>
                  <a:close/>
                  <a:moveTo>
                    <a:pt x="145" y="8"/>
                  </a:moveTo>
                  <a:cubicBezTo>
                    <a:pt x="145" y="125"/>
                    <a:pt x="145" y="125"/>
                    <a:pt x="145" y="125"/>
                  </a:cubicBezTo>
                  <a:cubicBezTo>
                    <a:pt x="144" y="124"/>
                    <a:pt x="143" y="125"/>
                    <a:pt x="143" y="125"/>
                  </a:cubicBezTo>
                  <a:cubicBezTo>
                    <a:pt x="140" y="120"/>
                    <a:pt x="110" y="110"/>
                    <a:pt x="110" y="110"/>
                  </a:cubicBezTo>
                  <a:cubicBezTo>
                    <a:pt x="96" y="96"/>
                    <a:pt x="96" y="96"/>
                    <a:pt x="96" y="96"/>
                  </a:cubicBezTo>
                  <a:cubicBezTo>
                    <a:pt x="98" y="100"/>
                    <a:pt x="98" y="100"/>
                    <a:pt x="98" y="100"/>
                  </a:cubicBezTo>
                  <a:cubicBezTo>
                    <a:pt x="99" y="110"/>
                    <a:pt x="88" y="145"/>
                    <a:pt x="88" y="145"/>
                  </a:cubicBezTo>
                  <a:cubicBezTo>
                    <a:pt x="89" y="141"/>
                    <a:pt x="82" y="129"/>
                    <a:pt x="82" y="129"/>
                  </a:cubicBezTo>
                  <a:cubicBezTo>
                    <a:pt x="80" y="126"/>
                    <a:pt x="83" y="119"/>
                    <a:pt x="83" y="119"/>
                  </a:cubicBezTo>
                  <a:cubicBezTo>
                    <a:pt x="74" y="107"/>
                    <a:pt x="68" y="120"/>
                    <a:pt x="68" y="120"/>
                  </a:cubicBezTo>
                  <a:cubicBezTo>
                    <a:pt x="66" y="123"/>
                    <a:pt x="73" y="130"/>
                    <a:pt x="73" y="130"/>
                  </a:cubicBezTo>
                  <a:cubicBezTo>
                    <a:pt x="71" y="132"/>
                    <a:pt x="71" y="140"/>
                    <a:pt x="71" y="140"/>
                  </a:cubicBezTo>
                  <a:cubicBezTo>
                    <a:pt x="70" y="141"/>
                    <a:pt x="69" y="144"/>
                    <a:pt x="68" y="146"/>
                  </a:cubicBezTo>
                  <a:cubicBezTo>
                    <a:pt x="65" y="146"/>
                    <a:pt x="65" y="146"/>
                    <a:pt x="65" y="146"/>
                  </a:cubicBezTo>
                  <a:cubicBezTo>
                    <a:pt x="59" y="128"/>
                    <a:pt x="57" y="100"/>
                    <a:pt x="57" y="100"/>
                  </a:cubicBezTo>
                  <a:cubicBezTo>
                    <a:pt x="56" y="98"/>
                    <a:pt x="60" y="97"/>
                    <a:pt x="60" y="97"/>
                  </a:cubicBezTo>
                  <a:cubicBezTo>
                    <a:pt x="62" y="101"/>
                    <a:pt x="62" y="101"/>
                    <a:pt x="62" y="101"/>
                  </a:cubicBezTo>
                  <a:cubicBezTo>
                    <a:pt x="65" y="106"/>
                    <a:pt x="77" y="114"/>
                    <a:pt x="77" y="114"/>
                  </a:cubicBezTo>
                  <a:cubicBezTo>
                    <a:pt x="89" y="105"/>
                    <a:pt x="89" y="105"/>
                    <a:pt x="89" y="105"/>
                  </a:cubicBezTo>
                  <a:cubicBezTo>
                    <a:pt x="97" y="101"/>
                    <a:pt x="96" y="96"/>
                    <a:pt x="96" y="96"/>
                  </a:cubicBezTo>
                  <a:cubicBezTo>
                    <a:pt x="94" y="95"/>
                    <a:pt x="95" y="87"/>
                    <a:pt x="95" y="87"/>
                  </a:cubicBezTo>
                  <a:cubicBezTo>
                    <a:pt x="97" y="86"/>
                    <a:pt x="100" y="75"/>
                    <a:pt x="100" y="75"/>
                  </a:cubicBezTo>
                  <a:cubicBezTo>
                    <a:pt x="106" y="68"/>
                    <a:pt x="104" y="56"/>
                    <a:pt x="104" y="56"/>
                  </a:cubicBezTo>
                  <a:cubicBezTo>
                    <a:pt x="112" y="16"/>
                    <a:pt x="74" y="19"/>
                    <a:pt x="74" y="19"/>
                  </a:cubicBezTo>
                  <a:cubicBezTo>
                    <a:pt x="46" y="23"/>
                    <a:pt x="53" y="58"/>
                    <a:pt x="53" y="58"/>
                  </a:cubicBezTo>
                  <a:cubicBezTo>
                    <a:pt x="49" y="59"/>
                    <a:pt x="56" y="73"/>
                    <a:pt x="56" y="73"/>
                  </a:cubicBezTo>
                  <a:cubicBezTo>
                    <a:pt x="55" y="74"/>
                    <a:pt x="59" y="84"/>
                    <a:pt x="59" y="84"/>
                  </a:cubicBezTo>
                  <a:cubicBezTo>
                    <a:pt x="60" y="95"/>
                    <a:pt x="60" y="95"/>
                    <a:pt x="60" y="95"/>
                  </a:cubicBezTo>
                  <a:cubicBezTo>
                    <a:pt x="57" y="95"/>
                    <a:pt x="48" y="107"/>
                    <a:pt x="48" y="107"/>
                  </a:cubicBezTo>
                  <a:cubicBezTo>
                    <a:pt x="32" y="108"/>
                    <a:pt x="15" y="122"/>
                    <a:pt x="15" y="122"/>
                  </a:cubicBezTo>
                  <a:cubicBezTo>
                    <a:pt x="11" y="121"/>
                    <a:pt x="9" y="122"/>
                    <a:pt x="8" y="125"/>
                  </a:cubicBezTo>
                  <a:cubicBezTo>
                    <a:pt x="8" y="8"/>
                    <a:pt x="8" y="8"/>
                    <a:pt x="8" y="8"/>
                  </a:cubicBezTo>
                  <a:lnTo>
                    <a:pt x="14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0" name="Freeform 29"/>
            <p:cNvSpPr>
              <a:spLocks noEditPoints="1"/>
            </p:cNvSpPr>
            <p:nvPr/>
          </p:nvSpPr>
          <p:spPr bwMode="auto">
            <a:xfrm>
              <a:off x="6427788" y="3459163"/>
              <a:ext cx="1144587" cy="936625"/>
            </a:xfrm>
            <a:custGeom>
              <a:avLst/>
              <a:gdLst>
                <a:gd name="T0" fmla="*/ 397 w 412"/>
                <a:gd name="T1" fmla="*/ 337 h 337"/>
                <a:gd name="T2" fmla="*/ 16 w 412"/>
                <a:gd name="T3" fmla="*/ 337 h 337"/>
                <a:gd name="T4" fmla="*/ 0 w 412"/>
                <a:gd name="T5" fmla="*/ 322 h 337"/>
                <a:gd name="T6" fmla="*/ 0 w 412"/>
                <a:gd name="T7" fmla="*/ 16 h 337"/>
                <a:gd name="T8" fmla="*/ 16 w 412"/>
                <a:gd name="T9" fmla="*/ 0 h 337"/>
                <a:gd name="T10" fmla="*/ 397 w 412"/>
                <a:gd name="T11" fmla="*/ 0 h 337"/>
                <a:gd name="T12" fmla="*/ 412 w 412"/>
                <a:gd name="T13" fmla="*/ 16 h 337"/>
                <a:gd name="T14" fmla="*/ 412 w 412"/>
                <a:gd name="T15" fmla="*/ 322 h 337"/>
                <a:gd name="T16" fmla="*/ 397 w 412"/>
                <a:gd name="T17" fmla="*/ 337 h 337"/>
                <a:gd name="T18" fmla="*/ 25 w 412"/>
                <a:gd name="T19" fmla="*/ 20 h 337"/>
                <a:gd name="T20" fmla="*/ 18 w 412"/>
                <a:gd name="T21" fmla="*/ 26 h 337"/>
                <a:gd name="T22" fmla="*/ 18 w 412"/>
                <a:gd name="T23" fmla="*/ 311 h 337"/>
                <a:gd name="T24" fmla="*/ 25 w 412"/>
                <a:gd name="T25" fmla="*/ 318 h 337"/>
                <a:gd name="T26" fmla="*/ 388 w 412"/>
                <a:gd name="T27" fmla="*/ 318 h 337"/>
                <a:gd name="T28" fmla="*/ 395 w 412"/>
                <a:gd name="T29" fmla="*/ 311 h 337"/>
                <a:gd name="T30" fmla="*/ 395 w 412"/>
                <a:gd name="T31" fmla="*/ 26 h 337"/>
                <a:gd name="T32" fmla="*/ 388 w 412"/>
                <a:gd name="T33" fmla="*/ 20 h 337"/>
                <a:gd name="T34" fmla="*/ 25 w 412"/>
                <a:gd name="T35" fmla="*/ 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2" h="337">
                  <a:moveTo>
                    <a:pt x="397" y="337"/>
                  </a:moveTo>
                  <a:cubicBezTo>
                    <a:pt x="16" y="337"/>
                    <a:pt x="16" y="337"/>
                    <a:pt x="16" y="337"/>
                  </a:cubicBezTo>
                  <a:cubicBezTo>
                    <a:pt x="7" y="337"/>
                    <a:pt x="0" y="330"/>
                    <a:pt x="0" y="322"/>
                  </a:cubicBezTo>
                  <a:cubicBezTo>
                    <a:pt x="0" y="16"/>
                    <a:pt x="0" y="16"/>
                    <a:pt x="0" y="16"/>
                  </a:cubicBezTo>
                  <a:cubicBezTo>
                    <a:pt x="0" y="7"/>
                    <a:pt x="7" y="0"/>
                    <a:pt x="16" y="0"/>
                  </a:cubicBezTo>
                  <a:cubicBezTo>
                    <a:pt x="397" y="0"/>
                    <a:pt x="397" y="0"/>
                    <a:pt x="397" y="0"/>
                  </a:cubicBezTo>
                  <a:cubicBezTo>
                    <a:pt x="405" y="0"/>
                    <a:pt x="412" y="7"/>
                    <a:pt x="412" y="16"/>
                  </a:cubicBezTo>
                  <a:cubicBezTo>
                    <a:pt x="412" y="322"/>
                    <a:pt x="412" y="322"/>
                    <a:pt x="412" y="322"/>
                  </a:cubicBezTo>
                  <a:cubicBezTo>
                    <a:pt x="412" y="330"/>
                    <a:pt x="405" y="337"/>
                    <a:pt x="397" y="337"/>
                  </a:cubicBezTo>
                  <a:close/>
                  <a:moveTo>
                    <a:pt x="25" y="20"/>
                  </a:moveTo>
                  <a:cubicBezTo>
                    <a:pt x="21" y="20"/>
                    <a:pt x="18" y="23"/>
                    <a:pt x="18" y="26"/>
                  </a:cubicBezTo>
                  <a:cubicBezTo>
                    <a:pt x="18" y="311"/>
                    <a:pt x="18" y="311"/>
                    <a:pt x="18" y="311"/>
                  </a:cubicBezTo>
                  <a:cubicBezTo>
                    <a:pt x="18" y="315"/>
                    <a:pt x="21" y="318"/>
                    <a:pt x="25" y="318"/>
                  </a:cubicBezTo>
                  <a:cubicBezTo>
                    <a:pt x="388" y="318"/>
                    <a:pt x="388" y="318"/>
                    <a:pt x="388" y="318"/>
                  </a:cubicBezTo>
                  <a:cubicBezTo>
                    <a:pt x="392" y="318"/>
                    <a:pt x="395" y="315"/>
                    <a:pt x="395" y="311"/>
                  </a:cubicBezTo>
                  <a:cubicBezTo>
                    <a:pt x="395" y="26"/>
                    <a:pt x="395" y="26"/>
                    <a:pt x="395" y="26"/>
                  </a:cubicBezTo>
                  <a:cubicBezTo>
                    <a:pt x="395" y="23"/>
                    <a:pt x="392" y="20"/>
                    <a:pt x="388" y="20"/>
                  </a:cubicBezTo>
                  <a:lnTo>
                    <a:pt x="2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1" name="Freeform 30"/>
            <p:cNvSpPr/>
            <p:nvPr/>
          </p:nvSpPr>
          <p:spPr bwMode="auto">
            <a:xfrm>
              <a:off x="6572250" y="4084638"/>
              <a:ext cx="863600" cy="61912"/>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2" name="Freeform 31"/>
            <p:cNvSpPr/>
            <p:nvPr/>
          </p:nvSpPr>
          <p:spPr bwMode="auto">
            <a:xfrm>
              <a:off x="6572250" y="4213225"/>
              <a:ext cx="863600" cy="60325"/>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3" name="Freeform 32"/>
            <p:cNvSpPr/>
            <p:nvPr/>
          </p:nvSpPr>
          <p:spPr bwMode="auto">
            <a:xfrm>
              <a:off x="7031038" y="380682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2" y="9"/>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4" name="Freeform 33"/>
            <p:cNvSpPr/>
            <p:nvPr/>
          </p:nvSpPr>
          <p:spPr bwMode="auto">
            <a:xfrm>
              <a:off x="7031038" y="374015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3" y="9"/>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5" name="Freeform 34"/>
            <p:cNvSpPr/>
            <p:nvPr/>
          </p:nvSpPr>
          <p:spPr bwMode="auto">
            <a:xfrm>
              <a:off x="7031038" y="367347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2" y="10"/>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6" name="Freeform 35"/>
            <p:cNvSpPr/>
            <p:nvPr/>
          </p:nvSpPr>
          <p:spPr bwMode="auto">
            <a:xfrm>
              <a:off x="7031038" y="360680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3" y="10"/>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77" name="Freeform 36"/>
            <p:cNvSpPr/>
            <p:nvPr/>
          </p:nvSpPr>
          <p:spPr bwMode="auto">
            <a:xfrm>
              <a:off x="6899275" y="3384550"/>
              <a:ext cx="187325" cy="88900"/>
            </a:xfrm>
            <a:custGeom>
              <a:avLst/>
              <a:gdLst>
                <a:gd name="T0" fmla="*/ 16 w 67"/>
                <a:gd name="T1" fmla="*/ 32 h 32"/>
                <a:gd name="T2" fmla="*/ 34 w 67"/>
                <a:gd name="T3" fmla="*/ 16 h 32"/>
                <a:gd name="T4" fmla="*/ 52 w 67"/>
                <a:gd name="T5" fmla="*/ 32 h 32"/>
                <a:gd name="T6" fmla="*/ 67 w 67"/>
                <a:gd name="T7" fmla="*/ 32 h 32"/>
                <a:gd name="T8" fmla="*/ 34 w 67"/>
                <a:gd name="T9" fmla="*/ 0 h 32"/>
                <a:gd name="T10" fmla="*/ 0 w 67"/>
                <a:gd name="T11" fmla="*/ 32 h 32"/>
                <a:gd name="T12" fmla="*/ 16 w 6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16" y="32"/>
                  </a:moveTo>
                  <a:cubicBezTo>
                    <a:pt x="17" y="23"/>
                    <a:pt x="24" y="16"/>
                    <a:pt x="34" y="16"/>
                  </a:cubicBezTo>
                  <a:cubicBezTo>
                    <a:pt x="43" y="16"/>
                    <a:pt x="51" y="23"/>
                    <a:pt x="52" y="32"/>
                  </a:cubicBezTo>
                  <a:cubicBezTo>
                    <a:pt x="67" y="32"/>
                    <a:pt x="67" y="32"/>
                    <a:pt x="67" y="32"/>
                  </a:cubicBezTo>
                  <a:cubicBezTo>
                    <a:pt x="66" y="14"/>
                    <a:pt x="52" y="0"/>
                    <a:pt x="34" y="0"/>
                  </a:cubicBezTo>
                  <a:cubicBezTo>
                    <a:pt x="16" y="0"/>
                    <a:pt x="1" y="14"/>
                    <a:pt x="0" y="32"/>
                  </a:cubicBezTo>
                  <a:lnTo>
                    <a:pt x="1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78" name="组合 77"/>
          <p:cNvGrpSpPr/>
          <p:nvPr/>
        </p:nvGrpSpPr>
        <p:grpSpPr>
          <a:xfrm>
            <a:off x="7533366" y="4634638"/>
            <a:ext cx="540571" cy="477592"/>
            <a:chOff x="6427788" y="3384550"/>
            <a:chExt cx="1144587" cy="1011238"/>
          </a:xfrm>
          <a:solidFill>
            <a:schemeClr val="bg1"/>
          </a:solidFill>
        </p:grpSpPr>
        <p:sp>
          <p:nvSpPr>
            <p:cNvPr id="79" name="Freeform 28"/>
            <p:cNvSpPr>
              <a:spLocks noEditPoints="1"/>
            </p:cNvSpPr>
            <p:nvPr/>
          </p:nvSpPr>
          <p:spPr bwMode="auto">
            <a:xfrm>
              <a:off x="6569075" y="3590925"/>
              <a:ext cx="425450" cy="427037"/>
            </a:xfrm>
            <a:custGeom>
              <a:avLst/>
              <a:gdLst>
                <a:gd name="T0" fmla="*/ 0 w 153"/>
                <a:gd name="T1" fmla="*/ 0 h 154"/>
                <a:gd name="T2" fmla="*/ 0 w 153"/>
                <a:gd name="T3" fmla="*/ 154 h 154"/>
                <a:gd name="T4" fmla="*/ 153 w 153"/>
                <a:gd name="T5" fmla="*/ 154 h 154"/>
                <a:gd name="T6" fmla="*/ 153 w 153"/>
                <a:gd name="T7" fmla="*/ 0 h 154"/>
                <a:gd name="T8" fmla="*/ 0 w 153"/>
                <a:gd name="T9" fmla="*/ 0 h 154"/>
                <a:gd name="T10" fmla="*/ 145 w 153"/>
                <a:gd name="T11" fmla="*/ 8 h 154"/>
                <a:gd name="T12" fmla="*/ 145 w 153"/>
                <a:gd name="T13" fmla="*/ 125 h 154"/>
                <a:gd name="T14" fmla="*/ 143 w 153"/>
                <a:gd name="T15" fmla="*/ 125 h 154"/>
                <a:gd name="T16" fmla="*/ 110 w 153"/>
                <a:gd name="T17" fmla="*/ 110 h 154"/>
                <a:gd name="T18" fmla="*/ 96 w 153"/>
                <a:gd name="T19" fmla="*/ 96 h 154"/>
                <a:gd name="T20" fmla="*/ 98 w 153"/>
                <a:gd name="T21" fmla="*/ 100 h 154"/>
                <a:gd name="T22" fmla="*/ 88 w 153"/>
                <a:gd name="T23" fmla="*/ 145 h 154"/>
                <a:gd name="T24" fmla="*/ 82 w 153"/>
                <a:gd name="T25" fmla="*/ 129 h 154"/>
                <a:gd name="T26" fmla="*/ 83 w 153"/>
                <a:gd name="T27" fmla="*/ 119 h 154"/>
                <a:gd name="T28" fmla="*/ 68 w 153"/>
                <a:gd name="T29" fmla="*/ 120 h 154"/>
                <a:gd name="T30" fmla="*/ 73 w 153"/>
                <a:gd name="T31" fmla="*/ 130 h 154"/>
                <a:gd name="T32" fmla="*/ 71 w 153"/>
                <a:gd name="T33" fmla="*/ 140 h 154"/>
                <a:gd name="T34" fmla="*/ 68 w 153"/>
                <a:gd name="T35" fmla="*/ 146 h 154"/>
                <a:gd name="T36" fmla="*/ 65 w 153"/>
                <a:gd name="T37" fmla="*/ 146 h 154"/>
                <a:gd name="T38" fmla="*/ 57 w 153"/>
                <a:gd name="T39" fmla="*/ 100 h 154"/>
                <a:gd name="T40" fmla="*/ 60 w 153"/>
                <a:gd name="T41" fmla="*/ 97 h 154"/>
                <a:gd name="T42" fmla="*/ 62 w 153"/>
                <a:gd name="T43" fmla="*/ 101 h 154"/>
                <a:gd name="T44" fmla="*/ 77 w 153"/>
                <a:gd name="T45" fmla="*/ 114 h 154"/>
                <a:gd name="T46" fmla="*/ 89 w 153"/>
                <a:gd name="T47" fmla="*/ 105 h 154"/>
                <a:gd name="T48" fmla="*/ 96 w 153"/>
                <a:gd name="T49" fmla="*/ 96 h 154"/>
                <a:gd name="T50" fmla="*/ 95 w 153"/>
                <a:gd name="T51" fmla="*/ 87 h 154"/>
                <a:gd name="T52" fmla="*/ 100 w 153"/>
                <a:gd name="T53" fmla="*/ 75 h 154"/>
                <a:gd name="T54" fmla="*/ 104 w 153"/>
                <a:gd name="T55" fmla="*/ 56 h 154"/>
                <a:gd name="T56" fmla="*/ 74 w 153"/>
                <a:gd name="T57" fmla="*/ 19 h 154"/>
                <a:gd name="T58" fmla="*/ 53 w 153"/>
                <a:gd name="T59" fmla="*/ 58 h 154"/>
                <a:gd name="T60" fmla="*/ 56 w 153"/>
                <a:gd name="T61" fmla="*/ 73 h 154"/>
                <a:gd name="T62" fmla="*/ 59 w 153"/>
                <a:gd name="T63" fmla="*/ 84 h 154"/>
                <a:gd name="T64" fmla="*/ 60 w 153"/>
                <a:gd name="T65" fmla="*/ 95 h 154"/>
                <a:gd name="T66" fmla="*/ 48 w 153"/>
                <a:gd name="T67" fmla="*/ 107 h 154"/>
                <a:gd name="T68" fmla="*/ 15 w 153"/>
                <a:gd name="T69" fmla="*/ 122 h 154"/>
                <a:gd name="T70" fmla="*/ 8 w 153"/>
                <a:gd name="T71" fmla="*/ 125 h 154"/>
                <a:gd name="T72" fmla="*/ 8 w 153"/>
                <a:gd name="T73" fmla="*/ 8 h 154"/>
                <a:gd name="T74" fmla="*/ 145 w 153"/>
                <a:gd name="T7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154">
                  <a:moveTo>
                    <a:pt x="0" y="0"/>
                  </a:moveTo>
                  <a:cubicBezTo>
                    <a:pt x="0" y="154"/>
                    <a:pt x="0" y="154"/>
                    <a:pt x="0" y="154"/>
                  </a:cubicBezTo>
                  <a:cubicBezTo>
                    <a:pt x="153" y="154"/>
                    <a:pt x="153" y="154"/>
                    <a:pt x="153" y="154"/>
                  </a:cubicBezTo>
                  <a:cubicBezTo>
                    <a:pt x="153" y="0"/>
                    <a:pt x="153" y="0"/>
                    <a:pt x="153" y="0"/>
                  </a:cubicBezTo>
                  <a:lnTo>
                    <a:pt x="0" y="0"/>
                  </a:lnTo>
                  <a:close/>
                  <a:moveTo>
                    <a:pt x="145" y="8"/>
                  </a:moveTo>
                  <a:cubicBezTo>
                    <a:pt x="145" y="125"/>
                    <a:pt x="145" y="125"/>
                    <a:pt x="145" y="125"/>
                  </a:cubicBezTo>
                  <a:cubicBezTo>
                    <a:pt x="144" y="124"/>
                    <a:pt x="143" y="125"/>
                    <a:pt x="143" y="125"/>
                  </a:cubicBezTo>
                  <a:cubicBezTo>
                    <a:pt x="140" y="120"/>
                    <a:pt x="110" y="110"/>
                    <a:pt x="110" y="110"/>
                  </a:cubicBezTo>
                  <a:cubicBezTo>
                    <a:pt x="96" y="96"/>
                    <a:pt x="96" y="96"/>
                    <a:pt x="96" y="96"/>
                  </a:cubicBezTo>
                  <a:cubicBezTo>
                    <a:pt x="98" y="100"/>
                    <a:pt x="98" y="100"/>
                    <a:pt x="98" y="100"/>
                  </a:cubicBezTo>
                  <a:cubicBezTo>
                    <a:pt x="99" y="110"/>
                    <a:pt x="88" y="145"/>
                    <a:pt x="88" y="145"/>
                  </a:cubicBezTo>
                  <a:cubicBezTo>
                    <a:pt x="89" y="141"/>
                    <a:pt x="82" y="129"/>
                    <a:pt x="82" y="129"/>
                  </a:cubicBezTo>
                  <a:cubicBezTo>
                    <a:pt x="80" y="126"/>
                    <a:pt x="83" y="119"/>
                    <a:pt x="83" y="119"/>
                  </a:cubicBezTo>
                  <a:cubicBezTo>
                    <a:pt x="74" y="107"/>
                    <a:pt x="68" y="120"/>
                    <a:pt x="68" y="120"/>
                  </a:cubicBezTo>
                  <a:cubicBezTo>
                    <a:pt x="66" y="123"/>
                    <a:pt x="73" y="130"/>
                    <a:pt x="73" y="130"/>
                  </a:cubicBezTo>
                  <a:cubicBezTo>
                    <a:pt x="71" y="132"/>
                    <a:pt x="71" y="140"/>
                    <a:pt x="71" y="140"/>
                  </a:cubicBezTo>
                  <a:cubicBezTo>
                    <a:pt x="70" y="141"/>
                    <a:pt x="69" y="144"/>
                    <a:pt x="68" y="146"/>
                  </a:cubicBezTo>
                  <a:cubicBezTo>
                    <a:pt x="65" y="146"/>
                    <a:pt x="65" y="146"/>
                    <a:pt x="65" y="146"/>
                  </a:cubicBezTo>
                  <a:cubicBezTo>
                    <a:pt x="59" y="128"/>
                    <a:pt x="57" y="100"/>
                    <a:pt x="57" y="100"/>
                  </a:cubicBezTo>
                  <a:cubicBezTo>
                    <a:pt x="56" y="98"/>
                    <a:pt x="60" y="97"/>
                    <a:pt x="60" y="97"/>
                  </a:cubicBezTo>
                  <a:cubicBezTo>
                    <a:pt x="62" y="101"/>
                    <a:pt x="62" y="101"/>
                    <a:pt x="62" y="101"/>
                  </a:cubicBezTo>
                  <a:cubicBezTo>
                    <a:pt x="65" y="106"/>
                    <a:pt x="77" y="114"/>
                    <a:pt x="77" y="114"/>
                  </a:cubicBezTo>
                  <a:cubicBezTo>
                    <a:pt x="89" y="105"/>
                    <a:pt x="89" y="105"/>
                    <a:pt x="89" y="105"/>
                  </a:cubicBezTo>
                  <a:cubicBezTo>
                    <a:pt x="97" y="101"/>
                    <a:pt x="96" y="96"/>
                    <a:pt x="96" y="96"/>
                  </a:cubicBezTo>
                  <a:cubicBezTo>
                    <a:pt x="94" y="95"/>
                    <a:pt x="95" y="87"/>
                    <a:pt x="95" y="87"/>
                  </a:cubicBezTo>
                  <a:cubicBezTo>
                    <a:pt x="97" y="86"/>
                    <a:pt x="100" y="75"/>
                    <a:pt x="100" y="75"/>
                  </a:cubicBezTo>
                  <a:cubicBezTo>
                    <a:pt x="106" y="68"/>
                    <a:pt x="104" y="56"/>
                    <a:pt x="104" y="56"/>
                  </a:cubicBezTo>
                  <a:cubicBezTo>
                    <a:pt x="112" y="16"/>
                    <a:pt x="74" y="19"/>
                    <a:pt x="74" y="19"/>
                  </a:cubicBezTo>
                  <a:cubicBezTo>
                    <a:pt x="46" y="23"/>
                    <a:pt x="53" y="58"/>
                    <a:pt x="53" y="58"/>
                  </a:cubicBezTo>
                  <a:cubicBezTo>
                    <a:pt x="49" y="59"/>
                    <a:pt x="56" y="73"/>
                    <a:pt x="56" y="73"/>
                  </a:cubicBezTo>
                  <a:cubicBezTo>
                    <a:pt x="55" y="74"/>
                    <a:pt x="59" y="84"/>
                    <a:pt x="59" y="84"/>
                  </a:cubicBezTo>
                  <a:cubicBezTo>
                    <a:pt x="60" y="95"/>
                    <a:pt x="60" y="95"/>
                    <a:pt x="60" y="95"/>
                  </a:cubicBezTo>
                  <a:cubicBezTo>
                    <a:pt x="57" y="95"/>
                    <a:pt x="48" y="107"/>
                    <a:pt x="48" y="107"/>
                  </a:cubicBezTo>
                  <a:cubicBezTo>
                    <a:pt x="32" y="108"/>
                    <a:pt x="15" y="122"/>
                    <a:pt x="15" y="122"/>
                  </a:cubicBezTo>
                  <a:cubicBezTo>
                    <a:pt x="11" y="121"/>
                    <a:pt x="9" y="122"/>
                    <a:pt x="8" y="125"/>
                  </a:cubicBezTo>
                  <a:cubicBezTo>
                    <a:pt x="8" y="8"/>
                    <a:pt x="8" y="8"/>
                    <a:pt x="8" y="8"/>
                  </a:cubicBezTo>
                  <a:lnTo>
                    <a:pt x="14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0" name="Freeform 29"/>
            <p:cNvSpPr>
              <a:spLocks noEditPoints="1"/>
            </p:cNvSpPr>
            <p:nvPr/>
          </p:nvSpPr>
          <p:spPr bwMode="auto">
            <a:xfrm>
              <a:off x="6427788" y="3459163"/>
              <a:ext cx="1144587" cy="936625"/>
            </a:xfrm>
            <a:custGeom>
              <a:avLst/>
              <a:gdLst>
                <a:gd name="T0" fmla="*/ 397 w 412"/>
                <a:gd name="T1" fmla="*/ 337 h 337"/>
                <a:gd name="T2" fmla="*/ 16 w 412"/>
                <a:gd name="T3" fmla="*/ 337 h 337"/>
                <a:gd name="T4" fmla="*/ 0 w 412"/>
                <a:gd name="T5" fmla="*/ 322 h 337"/>
                <a:gd name="T6" fmla="*/ 0 w 412"/>
                <a:gd name="T7" fmla="*/ 16 h 337"/>
                <a:gd name="T8" fmla="*/ 16 w 412"/>
                <a:gd name="T9" fmla="*/ 0 h 337"/>
                <a:gd name="T10" fmla="*/ 397 w 412"/>
                <a:gd name="T11" fmla="*/ 0 h 337"/>
                <a:gd name="T12" fmla="*/ 412 w 412"/>
                <a:gd name="T13" fmla="*/ 16 h 337"/>
                <a:gd name="T14" fmla="*/ 412 w 412"/>
                <a:gd name="T15" fmla="*/ 322 h 337"/>
                <a:gd name="T16" fmla="*/ 397 w 412"/>
                <a:gd name="T17" fmla="*/ 337 h 337"/>
                <a:gd name="T18" fmla="*/ 25 w 412"/>
                <a:gd name="T19" fmla="*/ 20 h 337"/>
                <a:gd name="T20" fmla="*/ 18 w 412"/>
                <a:gd name="T21" fmla="*/ 26 h 337"/>
                <a:gd name="T22" fmla="*/ 18 w 412"/>
                <a:gd name="T23" fmla="*/ 311 h 337"/>
                <a:gd name="T24" fmla="*/ 25 w 412"/>
                <a:gd name="T25" fmla="*/ 318 h 337"/>
                <a:gd name="T26" fmla="*/ 388 w 412"/>
                <a:gd name="T27" fmla="*/ 318 h 337"/>
                <a:gd name="T28" fmla="*/ 395 w 412"/>
                <a:gd name="T29" fmla="*/ 311 h 337"/>
                <a:gd name="T30" fmla="*/ 395 w 412"/>
                <a:gd name="T31" fmla="*/ 26 h 337"/>
                <a:gd name="T32" fmla="*/ 388 w 412"/>
                <a:gd name="T33" fmla="*/ 20 h 337"/>
                <a:gd name="T34" fmla="*/ 25 w 412"/>
                <a:gd name="T35" fmla="*/ 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2" h="337">
                  <a:moveTo>
                    <a:pt x="397" y="337"/>
                  </a:moveTo>
                  <a:cubicBezTo>
                    <a:pt x="16" y="337"/>
                    <a:pt x="16" y="337"/>
                    <a:pt x="16" y="337"/>
                  </a:cubicBezTo>
                  <a:cubicBezTo>
                    <a:pt x="7" y="337"/>
                    <a:pt x="0" y="330"/>
                    <a:pt x="0" y="322"/>
                  </a:cubicBezTo>
                  <a:cubicBezTo>
                    <a:pt x="0" y="16"/>
                    <a:pt x="0" y="16"/>
                    <a:pt x="0" y="16"/>
                  </a:cubicBezTo>
                  <a:cubicBezTo>
                    <a:pt x="0" y="7"/>
                    <a:pt x="7" y="0"/>
                    <a:pt x="16" y="0"/>
                  </a:cubicBezTo>
                  <a:cubicBezTo>
                    <a:pt x="397" y="0"/>
                    <a:pt x="397" y="0"/>
                    <a:pt x="397" y="0"/>
                  </a:cubicBezTo>
                  <a:cubicBezTo>
                    <a:pt x="405" y="0"/>
                    <a:pt x="412" y="7"/>
                    <a:pt x="412" y="16"/>
                  </a:cubicBezTo>
                  <a:cubicBezTo>
                    <a:pt x="412" y="322"/>
                    <a:pt x="412" y="322"/>
                    <a:pt x="412" y="322"/>
                  </a:cubicBezTo>
                  <a:cubicBezTo>
                    <a:pt x="412" y="330"/>
                    <a:pt x="405" y="337"/>
                    <a:pt x="397" y="337"/>
                  </a:cubicBezTo>
                  <a:close/>
                  <a:moveTo>
                    <a:pt x="25" y="20"/>
                  </a:moveTo>
                  <a:cubicBezTo>
                    <a:pt x="21" y="20"/>
                    <a:pt x="18" y="23"/>
                    <a:pt x="18" y="26"/>
                  </a:cubicBezTo>
                  <a:cubicBezTo>
                    <a:pt x="18" y="311"/>
                    <a:pt x="18" y="311"/>
                    <a:pt x="18" y="311"/>
                  </a:cubicBezTo>
                  <a:cubicBezTo>
                    <a:pt x="18" y="315"/>
                    <a:pt x="21" y="318"/>
                    <a:pt x="25" y="318"/>
                  </a:cubicBezTo>
                  <a:cubicBezTo>
                    <a:pt x="388" y="318"/>
                    <a:pt x="388" y="318"/>
                    <a:pt x="388" y="318"/>
                  </a:cubicBezTo>
                  <a:cubicBezTo>
                    <a:pt x="392" y="318"/>
                    <a:pt x="395" y="315"/>
                    <a:pt x="395" y="311"/>
                  </a:cubicBezTo>
                  <a:cubicBezTo>
                    <a:pt x="395" y="26"/>
                    <a:pt x="395" y="26"/>
                    <a:pt x="395" y="26"/>
                  </a:cubicBezTo>
                  <a:cubicBezTo>
                    <a:pt x="395" y="23"/>
                    <a:pt x="392" y="20"/>
                    <a:pt x="388" y="20"/>
                  </a:cubicBezTo>
                  <a:lnTo>
                    <a:pt x="2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1" name="Freeform 30"/>
            <p:cNvSpPr/>
            <p:nvPr/>
          </p:nvSpPr>
          <p:spPr bwMode="auto">
            <a:xfrm>
              <a:off x="6572250" y="4084638"/>
              <a:ext cx="863600" cy="61912"/>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2" name="Freeform 31"/>
            <p:cNvSpPr/>
            <p:nvPr/>
          </p:nvSpPr>
          <p:spPr bwMode="auto">
            <a:xfrm>
              <a:off x="6572250" y="4213225"/>
              <a:ext cx="863600" cy="60325"/>
            </a:xfrm>
            <a:custGeom>
              <a:avLst/>
              <a:gdLst>
                <a:gd name="T0" fmla="*/ 305 w 311"/>
                <a:gd name="T1" fmla="*/ 0 h 22"/>
                <a:gd name="T2" fmla="*/ 196 w 311"/>
                <a:gd name="T3" fmla="*/ 0 h 22"/>
                <a:gd name="T4" fmla="*/ 183 w 311"/>
                <a:gd name="T5" fmla="*/ 0 h 22"/>
                <a:gd name="T6" fmla="*/ 127 w 311"/>
                <a:gd name="T7" fmla="*/ 0 h 22"/>
                <a:gd name="T8" fmla="*/ 74 w 311"/>
                <a:gd name="T9" fmla="*/ 0 h 22"/>
                <a:gd name="T10" fmla="*/ 5 w 311"/>
                <a:gd name="T11" fmla="*/ 0 h 22"/>
                <a:gd name="T12" fmla="*/ 0 w 311"/>
                <a:gd name="T13" fmla="*/ 11 h 22"/>
                <a:gd name="T14" fmla="*/ 5 w 311"/>
                <a:gd name="T15" fmla="*/ 22 h 22"/>
                <a:gd name="T16" fmla="*/ 74 w 311"/>
                <a:gd name="T17" fmla="*/ 22 h 22"/>
                <a:gd name="T18" fmla="*/ 127 w 311"/>
                <a:gd name="T19" fmla="*/ 22 h 22"/>
                <a:gd name="T20" fmla="*/ 183 w 311"/>
                <a:gd name="T21" fmla="*/ 22 h 22"/>
                <a:gd name="T22" fmla="*/ 196 w 311"/>
                <a:gd name="T23" fmla="*/ 22 h 22"/>
                <a:gd name="T24" fmla="*/ 305 w 311"/>
                <a:gd name="T25" fmla="*/ 22 h 22"/>
                <a:gd name="T26" fmla="*/ 311 w 311"/>
                <a:gd name="T27" fmla="*/ 11 h 22"/>
                <a:gd name="T28" fmla="*/ 305 w 3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22">
                  <a:moveTo>
                    <a:pt x="305" y="0"/>
                  </a:moveTo>
                  <a:cubicBezTo>
                    <a:pt x="196" y="0"/>
                    <a:pt x="196" y="0"/>
                    <a:pt x="196" y="0"/>
                  </a:cubicBezTo>
                  <a:cubicBezTo>
                    <a:pt x="183" y="0"/>
                    <a:pt x="183" y="0"/>
                    <a:pt x="183" y="0"/>
                  </a:cubicBezTo>
                  <a:cubicBezTo>
                    <a:pt x="127" y="0"/>
                    <a:pt x="127" y="0"/>
                    <a:pt x="127" y="0"/>
                  </a:cubicBezTo>
                  <a:cubicBezTo>
                    <a:pt x="74" y="0"/>
                    <a:pt x="74" y="0"/>
                    <a:pt x="74" y="0"/>
                  </a:cubicBezTo>
                  <a:cubicBezTo>
                    <a:pt x="5" y="0"/>
                    <a:pt x="5" y="0"/>
                    <a:pt x="5" y="0"/>
                  </a:cubicBezTo>
                  <a:cubicBezTo>
                    <a:pt x="2" y="0"/>
                    <a:pt x="0" y="5"/>
                    <a:pt x="0" y="11"/>
                  </a:cubicBezTo>
                  <a:cubicBezTo>
                    <a:pt x="0" y="18"/>
                    <a:pt x="2" y="22"/>
                    <a:pt x="5" y="22"/>
                  </a:cubicBezTo>
                  <a:cubicBezTo>
                    <a:pt x="74" y="22"/>
                    <a:pt x="74" y="22"/>
                    <a:pt x="74" y="22"/>
                  </a:cubicBezTo>
                  <a:cubicBezTo>
                    <a:pt x="127" y="22"/>
                    <a:pt x="127" y="22"/>
                    <a:pt x="127" y="22"/>
                  </a:cubicBezTo>
                  <a:cubicBezTo>
                    <a:pt x="183" y="22"/>
                    <a:pt x="183" y="22"/>
                    <a:pt x="183" y="22"/>
                  </a:cubicBezTo>
                  <a:cubicBezTo>
                    <a:pt x="196" y="22"/>
                    <a:pt x="196" y="22"/>
                    <a:pt x="196" y="22"/>
                  </a:cubicBezTo>
                  <a:cubicBezTo>
                    <a:pt x="305" y="22"/>
                    <a:pt x="305" y="22"/>
                    <a:pt x="305" y="22"/>
                  </a:cubicBezTo>
                  <a:cubicBezTo>
                    <a:pt x="309" y="22"/>
                    <a:pt x="311" y="18"/>
                    <a:pt x="311" y="11"/>
                  </a:cubicBezTo>
                  <a:cubicBezTo>
                    <a:pt x="311" y="5"/>
                    <a:pt x="30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3" name="Freeform 32"/>
            <p:cNvSpPr/>
            <p:nvPr/>
          </p:nvSpPr>
          <p:spPr bwMode="auto">
            <a:xfrm>
              <a:off x="7031038" y="380682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2" y="9"/>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4" name="Freeform 33"/>
            <p:cNvSpPr/>
            <p:nvPr/>
          </p:nvSpPr>
          <p:spPr bwMode="auto">
            <a:xfrm>
              <a:off x="7031038" y="374015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9"/>
                    <a:pt x="2" y="12"/>
                    <a:pt x="5" y="12"/>
                  </a:cubicBezTo>
                  <a:cubicBezTo>
                    <a:pt x="30" y="12"/>
                    <a:pt x="30" y="12"/>
                    <a:pt x="30" y="12"/>
                  </a:cubicBezTo>
                  <a:cubicBezTo>
                    <a:pt x="122" y="12"/>
                    <a:pt x="122" y="12"/>
                    <a:pt x="122" y="12"/>
                  </a:cubicBezTo>
                  <a:cubicBezTo>
                    <a:pt x="147" y="12"/>
                    <a:pt x="147" y="12"/>
                    <a:pt x="147" y="12"/>
                  </a:cubicBezTo>
                  <a:cubicBezTo>
                    <a:pt x="150" y="12"/>
                    <a:pt x="153" y="9"/>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5" name="Freeform 34"/>
            <p:cNvSpPr/>
            <p:nvPr/>
          </p:nvSpPr>
          <p:spPr bwMode="auto">
            <a:xfrm>
              <a:off x="7031038" y="3673475"/>
              <a:ext cx="420687" cy="33337"/>
            </a:xfrm>
            <a:custGeom>
              <a:avLst/>
              <a:gdLst>
                <a:gd name="T0" fmla="*/ 147 w 152"/>
                <a:gd name="T1" fmla="*/ 0 h 12"/>
                <a:gd name="T2" fmla="*/ 122 w 152"/>
                <a:gd name="T3" fmla="*/ 0 h 12"/>
                <a:gd name="T4" fmla="*/ 30 w 152"/>
                <a:gd name="T5" fmla="*/ 0 h 12"/>
                <a:gd name="T6" fmla="*/ 5 w 152"/>
                <a:gd name="T7" fmla="*/ 0 h 12"/>
                <a:gd name="T8" fmla="*/ 0 w 152"/>
                <a:gd name="T9" fmla="*/ 6 h 12"/>
                <a:gd name="T10" fmla="*/ 5 w 152"/>
                <a:gd name="T11" fmla="*/ 12 h 12"/>
                <a:gd name="T12" fmla="*/ 30 w 152"/>
                <a:gd name="T13" fmla="*/ 12 h 12"/>
                <a:gd name="T14" fmla="*/ 122 w 152"/>
                <a:gd name="T15" fmla="*/ 12 h 12"/>
                <a:gd name="T16" fmla="*/ 147 w 152"/>
                <a:gd name="T17" fmla="*/ 12 h 12"/>
                <a:gd name="T18" fmla="*/ 152 w 152"/>
                <a:gd name="T19" fmla="*/ 6 h 12"/>
                <a:gd name="T20" fmla="*/ 147 w 15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2" y="10"/>
                    <a:pt x="152" y="6"/>
                  </a:cubicBezTo>
                  <a:cubicBezTo>
                    <a:pt x="152"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6" name="Freeform 35"/>
            <p:cNvSpPr/>
            <p:nvPr/>
          </p:nvSpPr>
          <p:spPr bwMode="auto">
            <a:xfrm>
              <a:off x="7031038" y="3606800"/>
              <a:ext cx="423862" cy="33337"/>
            </a:xfrm>
            <a:custGeom>
              <a:avLst/>
              <a:gdLst>
                <a:gd name="T0" fmla="*/ 147 w 153"/>
                <a:gd name="T1" fmla="*/ 0 h 12"/>
                <a:gd name="T2" fmla="*/ 122 w 153"/>
                <a:gd name="T3" fmla="*/ 0 h 12"/>
                <a:gd name="T4" fmla="*/ 30 w 153"/>
                <a:gd name="T5" fmla="*/ 0 h 12"/>
                <a:gd name="T6" fmla="*/ 5 w 153"/>
                <a:gd name="T7" fmla="*/ 0 h 12"/>
                <a:gd name="T8" fmla="*/ 0 w 153"/>
                <a:gd name="T9" fmla="*/ 6 h 12"/>
                <a:gd name="T10" fmla="*/ 5 w 153"/>
                <a:gd name="T11" fmla="*/ 12 h 12"/>
                <a:gd name="T12" fmla="*/ 30 w 153"/>
                <a:gd name="T13" fmla="*/ 12 h 12"/>
                <a:gd name="T14" fmla="*/ 122 w 153"/>
                <a:gd name="T15" fmla="*/ 12 h 12"/>
                <a:gd name="T16" fmla="*/ 147 w 153"/>
                <a:gd name="T17" fmla="*/ 12 h 12"/>
                <a:gd name="T18" fmla="*/ 153 w 153"/>
                <a:gd name="T19" fmla="*/ 6 h 12"/>
                <a:gd name="T20" fmla="*/ 147 w 15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2">
                  <a:moveTo>
                    <a:pt x="147" y="0"/>
                  </a:moveTo>
                  <a:cubicBezTo>
                    <a:pt x="122" y="0"/>
                    <a:pt x="122" y="0"/>
                    <a:pt x="122" y="0"/>
                  </a:cubicBezTo>
                  <a:cubicBezTo>
                    <a:pt x="30" y="0"/>
                    <a:pt x="30" y="0"/>
                    <a:pt x="30" y="0"/>
                  </a:cubicBezTo>
                  <a:cubicBezTo>
                    <a:pt x="5" y="0"/>
                    <a:pt x="5" y="0"/>
                    <a:pt x="5" y="0"/>
                  </a:cubicBezTo>
                  <a:cubicBezTo>
                    <a:pt x="2" y="0"/>
                    <a:pt x="0" y="3"/>
                    <a:pt x="0" y="6"/>
                  </a:cubicBezTo>
                  <a:cubicBezTo>
                    <a:pt x="0" y="10"/>
                    <a:pt x="2" y="12"/>
                    <a:pt x="5" y="12"/>
                  </a:cubicBezTo>
                  <a:cubicBezTo>
                    <a:pt x="30" y="12"/>
                    <a:pt x="30" y="12"/>
                    <a:pt x="30" y="12"/>
                  </a:cubicBezTo>
                  <a:cubicBezTo>
                    <a:pt x="122" y="12"/>
                    <a:pt x="122" y="12"/>
                    <a:pt x="122" y="12"/>
                  </a:cubicBezTo>
                  <a:cubicBezTo>
                    <a:pt x="147" y="12"/>
                    <a:pt x="147" y="12"/>
                    <a:pt x="147" y="12"/>
                  </a:cubicBezTo>
                  <a:cubicBezTo>
                    <a:pt x="150" y="12"/>
                    <a:pt x="153" y="10"/>
                    <a:pt x="153" y="6"/>
                  </a:cubicBezTo>
                  <a:cubicBezTo>
                    <a:pt x="153" y="3"/>
                    <a:pt x="150"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87" name="Freeform 36"/>
            <p:cNvSpPr/>
            <p:nvPr/>
          </p:nvSpPr>
          <p:spPr bwMode="auto">
            <a:xfrm>
              <a:off x="6899275" y="3384550"/>
              <a:ext cx="187325" cy="88900"/>
            </a:xfrm>
            <a:custGeom>
              <a:avLst/>
              <a:gdLst>
                <a:gd name="T0" fmla="*/ 16 w 67"/>
                <a:gd name="T1" fmla="*/ 32 h 32"/>
                <a:gd name="T2" fmla="*/ 34 w 67"/>
                <a:gd name="T3" fmla="*/ 16 h 32"/>
                <a:gd name="T4" fmla="*/ 52 w 67"/>
                <a:gd name="T5" fmla="*/ 32 h 32"/>
                <a:gd name="T6" fmla="*/ 67 w 67"/>
                <a:gd name="T7" fmla="*/ 32 h 32"/>
                <a:gd name="T8" fmla="*/ 34 w 67"/>
                <a:gd name="T9" fmla="*/ 0 h 32"/>
                <a:gd name="T10" fmla="*/ 0 w 67"/>
                <a:gd name="T11" fmla="*/ 32 h 32"/>
                <a:gd name="T12" fmla="*/ 16 w 6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16" y="32"/>
                  </a:moveTo>
                  <a:cubicBezTo>
                    <a:pt x="17" y="23"/>
                    <a:pt x="24" y="16"/>
                    <a:pt x="34" y="16"/>
                  </a:cubicBezTo>
                  <a:cubicBezTo>
                    <a:pt x="43" y="16"/>
                    <a:pt x="51" y="23"/>
                    <a:pt x="52" y="32"/>
                  </a:cubicBezTo>
                  <a:cubicBezTo>
                    <a:pt x="67" y="32"/>
                    <a:pt x="67" y="32"/>
                    <a:pt x="67" y="32"/>
                  </a:cubicBezTo>
                  <a:cubicBezTo>
                    <a:pt x="66" y="14"/>
                    <a:pt x="52" y="0"/>
                    <a:pt x="34" y="0"/>
                  </a:cubicBezTo>
                  <a:cubicBezTo>
                    <a:pt x="16" y="0"/>
                    <a:pt x="1" y="14"/>
                    <a:pt x="0" y="32"/>
                  </a:cubicBezTo>
                  <a:lnTo>
                    <a:pt x="1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88" name="组合 87"/>
          <p:cNvGrpSpPr/>
          <p:nvPr/>
        </p:nvGrpSpPr>
        <p:grpSpPr>
          <a:xfrm>
            <a:off x="4630326" y="2662837"/>
            <a:ext cx="543770" cy="508190"/>
            <a:chOff x="4581525" y="1635125"/>
            <a:chExt cx="1285875" cy="1201738"/>
          </a:xfrm>
          <a:solidFill>
            <a:srgbClr val="FFFFFF"/>
          </a:solidFill>
        </p:grpSpPr>
        <p:sp>
          <p:nvSpPr>
            <p:cNvPr id="89" name="Freeform 37"/>
            <p:cNvSpPr>
              <a:spLocks noEditPoints="1"/>
            </p:cNvSpPr>
            <p:nvPr/>
          </p:nvSpPr>
          <p:spPr bwMode="auto">
            <a:xfrm>
              <a:off x="4581525" y="2270125"/>
              <a:ext cx="560387" cy="561975"/>
            </a:xfrm>
            <a:custGeom>
              <a:avLst/>
              <a:gdLst>
                <a:gd name="T0" fmla="*/ 137 w 202"/>
                <a:gd name="T1" fmla="*/ 189 h 202"/>
                <a:gd name="T2" fmla="*/ 135 w 202"/>
                <a:gd name="T3" fmla="*/ 177 h 202"/>
                <a:gd name="T4" fmla="*/ 155 w 202"/>
                <a:gd name="T5" fmla="*/ 166 h 202"/>
                <a:gd name="T6" fmla="*/ 164 w 202"/>
                <a:gd name="T7" fmla="*/ 172 h 202"/>
                <a:gd name="T8" fmla="*/ 174 w 202"/>
                <a:gd name="T9" fmla="*/ 170 h 202"/>
                <a:gd name="T10" fmla="*/ 191 w 202"/>
                <a:gd name="T11" fmla="*/ 146 h 202"/>
                <a:gd name="T12" fmla="*/ 189 w 202"/>
                <a:gd name="T13" fmla="*/ 136 h 202"/>
                <a:gd name="T14" fmla="*/ 182 w 202"/>
                <a:gd name="T15" fmla="*/ 131 h 202"/>
                <a:gd name="T16" fmla="*/ 188 w 202"/>
                <a:gd name="T17" fmla="*/ 109 h 202"/>
                <a:gd name="T18" fmla="*/ 196 w 202"/>
                <a:gd name="T19" fmla="*/ 108 h 202"/>
                <a:gd name="T20" fmla="*/ 202 w 202"/>
                <a:gd name="T21" fmla="*/ 100 h 202"/>
                <a:gd name="T22" fmla="*/ 197 w 202"/>
                <a:gd name="T23" fmla="*/ 71 h 202"/>
                <a:gd name="T24" fmla="*/ 189 w 202"/>
                <a:gd name="T25" fmla="*/ 65 h 202"/>
                <a:gd name="T26" fmla="*/ 183 w 202"/>
                <a:gd name="T27" fmla="*/ 66 h 202"/>
                <a:gd name="T28" fmla="*/ 169 w 202"/>
                <a:gd name="T29" fmla="*/ 42 h 202"/>
                <a:gd name="T30" fmla="*/ 172 w 202"/>
                <a:gd name="T31" fmla="*/ 38 h 202"/>
                <a:gd name="T32" fmla="*/ 170 w 202"/>
                <a:gd name="T33" fmla="*/ 28 h 202"/>
                <a:gd name="T34" fmla="*/ 146 w 202"/>
                <a:gd name="T35" fmla="*/ 11 h 202"/>
                <a:gd name="T36" fmla="*/ 136 w 202"/>
                <a:gd name="T37" fmla="*/ 13 h 202"/>
                <a:gd name="T38" fmla="*/ 134 w 202"/>
                <a:gd name="T39" fmla="*/ 16 h 202"/>
                <a:gd name="T40" fmla="*/ 109 w 202"/>
                <a:gd name="T41" fmla="*/ 11 h 202"/>
                <a:gd name="T42" fmla="*/ 108 w 202"/>
                <a:gd name="T43" fmla="*/ 6 h 202"/>
                <a:gd name="T44" fmla="*/ 100 w 202"/>
                <a:gd name="T45" fmla="*/ 0 h 202"/>
                <a:gd name="T46" fmla="*/ 71 w 202"/>
                <a:gd name="T47" fmla="*/ 5 h 202"/>
                <a:gd name="T48" fmla="*/ 65 w 202"/>
                <a:gd name="T49" fmla="*/ 13 h 202"/>
                <a:gd name="T50" fmla="*/ 66 w 202"/>
                <a:gd name="T51" fmla="*/ 18 h 202"/>
                <a:gd name="T52" fmla="*/ 43 w 202"/>
                <a:gd name="T53" fmla="*/ 34 h 202"/>
                <a:gd name="T54" fmla="*/ 38 w 202"/>
                <a:gd name="T55" fmla="*/ 30 h 202"/>
                <a:gd name="T56" fmla="*/ 28 w 202"/>
                <a:gd name="T57" fmla="*/ 32 h 202"/>
                <a:gd name="T58" fmla="*/ 11 w 202"/>
                <a:gd name="T59" fmla="*/ 56 h 202"/>
                <a:gd name="T60" fmla="*/ 13 w 202"/>
                <a:gd name="T61" fmla="*/ 66 h 202"/>
                <a:gd name="T62" fmla="*/ 20 w 202"/>
                <a:gd name="T63" fmla="*/ 70 h 202"/>
                <a:gd name="T64" fmla="*/ 15 w 202"/>
                <a:gd name="T65" fmla="*/ 92 h 202"/>
                <a:gd name="T66" fmla="*/ 6 w 202"/>
                <a:gd name="T67" fmla="*/ 94 h 202"/>
                <a:gd name="T68" fmla="*/ 1 w 202"/>
                <a:gd name="T69" fmla="*/ 102 h 202"/>
                <a:gd name="T70" fmla="*/ 5 w 202"/>
                <a:gd name="T71" fmla="*/ 131 h 202"/>
                <a:gd name="T72" fmla="*/ 13 w 202"/>
                <a:gd name="T73" fmla="*/ 137 h 202"/>
                <a:gd name="T74" fmla="*/ 24 w 202"/>
                <a:gd name="T75" fmla="*/ 135 h 202"/>
                <a:gd name="T76" fmla="*/ 37 w 202"/>
                <a:gd name="T77" fmla="*/ 154 h 202"/>
                <a:gd name="T78" fmla="*/ 30 w 202"/>
                <a:gd name="T79" fmla="*/ 164 h 202"/>
                <a:gd name="T80" fmla="*/ 32 w 202"/>
                <a:gd name="T81" fmla="*/ 174 h 202"/>
                <a:gd name="T82" fmla="*/ 56 w 202"/>
                <a:gd name="T83" fmla="*/ 191 h 202"/>
                <a:gd name="T84" fmla="*/ 66 w 202"/>
                <a:gd name="T85" fmla="*/ 189 h 202"/>
                <a:gd name="T86" fmla="*/ 73 w 202"/>
                <a:gd name="T87" fmla="*/ 179 h 202"/>
                <a:gd name="T88" fmla="*/ 92 w 202"/>
                <a:gd name="T89" fmla="*/ 183 h 202"/>
                <a:gd name="T90" fmla="*/ 94 w 202"/>
                <a:gd name="T91" fmla="*/ 196 h 202"/>
                <a:gd name="T92" fmla="*/ 102 w 202"/>
                <a:gd name="T93" fmla="*/ 201 h 202"/>
                <a:gd name="T94" fmla="*/ 131 w 202"/>
                <a:gd name="T95" fmla="*/ 197 h 202"/>
                <a:gd name="T96" fmla="*/ 137 w 202"/>
                <a:gd name="T97" fmla="*/ 189 h 202"/>
                <a:gd name="T98" fmla="*/ 56 w 202"/>
                <a:gd name="T99" fmla="*/ 104 h 202"/>
                <a:gd name="T100" fmla="*/ 95 w 202"/>
                <a:gd name="T101" fmla="*/ 51 h 202"/>
                <a:gd name="T102" fmla="*/ 148 w 202"/>
                <a:gd name="T103" fmla="*/ 90 h 202"/>
                <a:gd name="T104" fmla="*/ 109 w 202"/>
                <a:gd name="T105" fmla="*/ 143 h 202"/>
                <a:gd name="T106" fmla="*/ 56 w 202"/>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02">
                  <a:moveTo>
                    <a:pt x="137" y="189"/>
                  </a:moveTo>
                  <a:cubicBezTo>
                    <a:pt x="135" y="177"/>
                    <a:pt x="135" y="177"/>
                    <a:pt x="135" y="177"/>
                  </a:cubicBezTo>
                  <a:cubicBezTo>
                    <a:pt x="143" y="174"/>
                    <a:pt x="149" y="170"/>
                    <a:pt x="155" y="166"/>
                  </a:cubicBezTo>
                  <a:cubicBezTo>
                    <a:pt x="164" y="172"/>
                    <a:pt x="164" y="172"/>
                    <a:pt x="164" y="172"/>
                  </a:cubicBezTo>
                  <a:cubicBezTo>
                    <a:pt x="167" y="174"/>
                    <a:pt x="172" y="173"/>
                    <a:pt x="174" y="170"/>
                  </a:cubicBezTo>
                  <a:cubicBezTo>
                    <a:pt x="191" y="146"/>
                    <a:pt x="191" y="146"/>
                    <a:pt x="191" y="146"/>
                  </a:cubicBezTo>
                  <a:cubicBezTo>
                    <a:pt x="193" y="143"/>
                    <a:pt x="192" y="138"/>
                    <a:pt x="189" y="136"/>
                  </a:cubicBezTo>
                  <a:cubicBezTo>
                    <a:pt x="182" y="131"/>
                    <a:pt x="182" y="131"/>
                    <a:pt x="182" y="131"/>
                  </a:cubicBezTo>
                  <a:cubicBezTo>
                    <a:pt x="185" y="124"/>
                    <a:pt x="187" y="117"/>
                    <a:pt x="188" y="109"/>
                  </a:cubicBezTo>
                  <a:cubicBezTo>
                    <a:pt x="196" y="108"/>
                    <a:pt x="196" y="108"/>
                    <a:pt x="196" y="108"/>
                  </a:cubicBezTo>
                  <a:cubicBezTo>
                    <a:pt x="200" y="107"/>
                    <a:pt x="202" y="104"/>
                    <a:pt x="202" y="100"/>
                  </a:cubicBezTo>
                  <a:cubicBezTo>
                    <a:pt x="197" y="71"/>
                    <a:pt x="197" y="71"/>
                    <a:pt x="197" y="71"/>
                  </a:cubicBezTo>
                  <a:cubicBezTo>
                    <a:pt x="196" y="67"/>
                    <a:pt x="193" y="64"/>
                    <a:pt x="189" y="65"/>
                  </a:cubicBezTo>
                  <a:cubicBezTo>
                    <a:pt x="183" y="66"/>
                    <a:pt x="183" y="66"/>
                    <a:pt x="183" y="66"/>
                  </a:cubicBezTo>
                  <a:cubicBezTo>
                    <a:pt x="180" y="57"/>
                    <a:pt x="175" y="49"/>
                    <a:pt x="169" y="42"/>
                  </a:cubicBezTo>
                  <a:cubicBezTo>
                    <a:pt x="172" y="38"/>
                    <a:pt x="172" y="38"/>
                    <a:pt x="172" y="38"/>
                  </a:cubicBezTo>
                  <a:cubicBezTo>
                    <a:pt x="174" y="35"/>
                    <a:pt x="173" y="30"/>
                    <a:pt x="170" y="28"/>
                  </a:cubicBezTo>
                  <a:cubicBezTo>
                    <a:pt x="146" y="11"/>
                    <a:pt x="146" y="11"/>
                    <a:pt x="146" y="11"/>
                  </a:cubicBezTo>
                  <a:cubicBezTo>
                    <a:pt x="143" y="9"/>
                    <a:pt x="138" y="10"/>
                    <a:pt x="136" y="13"/>
                  </a:cubicBezTo>
                  <a:cubicBezTo>
                    <a:pt x="134" y="16"/>
                    <a:pt x="134" y="16"/>
                    <a:pt x="134" y="16"/>
                  </a:cubicBezTo>
                  <a:cubicBezTo>
                    <a:pt x="126" y="13"/>
                    <a:pt x="118" y="11"/>
                    <a:pt x="109" y="11"/>
                  </a:cubicBezTo>
                  <a:cubicBezTo>
                    <a:pt x="108" y="6"/>
                    <a:pt x="108" y="6"/>
                    <a:pt x="108" y="6"/>
                  </a:cubicBezTo>
                  <a:cubicBezTo>
                    <a:pt x="108" y="2"/>
                    <a:pt x="104" y="0"/>
                    <a:pt x="100" y="0"/>
                  </a:cubicBezTo>
                  <a:cubicBezTo>
                    <a:pt x="71" y="5"/>
                    <a:pt x="71" y="5"/>
                    <a:pt x="71" y="5"/>
                  </a:cubicBezTo>
                  <a:cubicBezTo>
                    <a:pt x="67" y="6"/>
                    <a:pt x="65" y="9"/>
                    <a:pt x="65" y="13"/>
                  </a:cubicBezTo>
                  <a:cubicBezTo>
                    <a:pt x="66" y="18"/>
                    <a:pt x="66" y="18"/>
                    <a:pt x="66" y="18"/>
                  </a:cubicBezTo>
                  <a:cubicBezTo>
                    <a:pt x="58" y="22"/>
                    <a:pt x="50" y="27"/>
                    <a:pt x="43" y="34"/>
                  </a:cubicBezTo>
                  <a:cubicBezTo>
                    <a:pt x="38" y="30"/>
                    <a:pt x="38" y="30"/>
                    <a:pt x="38" y="30"/>
                  </a:cubicBezTo>
                  <a:cubicBezTo>
                    <a:pt x="35" y="28"/>
                    <a:pt x="31" y="29"/>
                    <a:pt x="28" y="32"/>
                  </a:cubicBezTo>
                  <a:cubicBezTo>
                    <a:pt x="11" y="56"/>
                    <a:pt x="11" y="56"/>
                    <a:pt x="11" y="56"/>
                  </a:cubicBezTo>
                  <a:cubicBezTo>
                    <a:pt x="9" y="59"/>
                    <a:pt x="10" y="64"/>
                    <a:pt x="13" y="66"/>
                  </a:cubicBezTo>
                  <a:cubicBezTo>
                    <a:pt x="20" y="70"/>
                    <a:pt x="20" y="70"/>
                    <a:pt x="20" y="70"/>
                  </a:cubicBezTo>
                  <a:cubicBezTo>
                    <a:pt x="17" y="77"/>
                    <a:pt x="16" y="85"/>
                    <a:pt x="15" y="92"/>
                  </a:cubicBezTo>
                  <a:cubicBezTo>
                    <a:pt x="6" y="94"/>
                    <a:pt x="6" y="94"/>
                    <a:pt x="6" y="94"/>
                  </a:cubicBezTo>
                  <a:cubicBezTo>
                    <a:pt x="3" y="94"/>
                    <a:pt x="0" y="98"/>
                    <a:pt x="1" y="102"/>
                  </a:cubicBezTo>
                  <a:cubicBezTo>
                    <a:pt x="5" y="131"/>
                    <a:pt x="5" y="131"/>
                    <a:pt x="5" y="131"/>
                  </a:cubicBezTo>
                  <a:cubicBezTo>
                    <a:pt x="6" y="135"/>
                    <a:pt x="9" y="137"/>
                    <a:pt x="13" y="137"/>
                  </a:cubicBezTo>
                  <a:cubicBezTo>
                    <a:pt x="24" y="135"/>
                    <a:pt x="24" y="135"/>
                    <a:pt x="24" y="135"/>
                  </a:cubicBezTo>
                  <a:cubicBezTo>
                    <a:pt x="27" y="142"/>
                    <a:pt x="32" y="149"/>
                    <a:pt x="37" y="154"/>
                  </a:cubicBezTo>
                  <a:cubicBezTo>
                    <a:pt x="30" y="164"/>
                    <a:pt x="30" y="164"/>
                    <a:pt x="30" y="164"/>
                  </a:cubicBezTo>
                  <a:cubicBezTo>
                    <a:pt x="28" y="167"/>
                    <a:pt x="29" y="172"/>
                    <a:pt x="32" y="174"/>
                  </a:cubicBezTo>
                  <a:cubicBezTo>
                    <a:pt x="56" y="191"/>
                    <a:pt x="56" y="191"/>
                    <a:pt x="56" y="191"/>
                  </a:cubicBezTo>
                  <a:cubicBezTo>
                    <a:pt x="59" y="193"/>
                    <a:pt x="64" y="192"/>
                    <a:pt x="66" y="189"/>
                  </a:cubicBezTo>
                  <a:cubicBezTo>
                    <a:pt x="73" y="179"/>
                    <a:pt x="73" y="179"/>
                    <a:pt x="73" y="179"/>
                  </a:cubicBezTo>
                  <a:cubicBezTo>
                    <a:pt x="79" y="181"/>
                    <a:pt x="86" y="183"/>
                    <a:pt x="92" y="183"/>
                  </a:cubicBezTo>
                  <a:cubicBezTo>
                    <a:pt x="94" y="196"/>
                    <a:pt x="94" y="196"/>
                    <a:pt x="94" y="196"/>
                  </a:cubicBezTo>
                  <a:cubicBezTo>
                    <a:pt x="95" y="199"/>
                    <a:pt x="98" y="202"/>
                    <a:pt x="102" y="201"/>
                  </a:cubicBezTo>
                  <a:cubicBezTo>
                    <a:pt x="131" y="197"/>
                    <a:pt x="131" y="197"/>
                    <a:pt x="131" y="197"/>
                  </a:cubicBezTo>
                  <a:cubicBezTo>
                    <a:pt x="135" y="196"/>
                    <a:pt x="138" y="193"/>
                    <a:pt x="137" y="189"/>
                  </a:cubicBezTo>
                  <a:close/>
                  <a:moveTo>
                    <a:pt x="56" y="104"/>
                  </a:moveTo>
                  <a:cubicBezTo>
                    <a:pt x="52" y="79"/>
                    <a:pt x="69" y="55"/>
                    <a:pt x="95" y="51"/>
                  </a:cubicBezTo>
                  <a:cubicBezTo>
                    <a:pt x="120" y="47"/>
                    <a:pt x="144" y="65"/>
                    <a:pt x="148" y="90"/>
                  </a:cubicBezTo>
                  <a:cubicBezTo>
                    <a:pt x="152" y="115"/>
                    <a:pt x="135" y="139"/>
                    <a:pt x="109" y="143"/>
                  </a:cubicBezTo>
                  <a:cubicBezTo>
                    <a:pt x="84" y="147"/>
                    <a:pt x="60" y="130"/>
                    <a:pt x="56"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0" name="Freeform 38"/>
            <p:cNvSpPr>
              <a:spLocks noEditPoints="1"/>
            </p:cNvSpPr>
            <p:nvPr/>
          </p:nvSpPr>
          <p:spPr bwMode="auto">
            <a:xfrm>
              <a:off x="5164138" y="2457450"/>
              <a:ext cx="373062" cy="374650"/>
            </a:xfrm>
            <a:custGeom>
              <a:avLst/>
              <a:gdLst>
                <a:gd name="T0" fmla="*/ 108 w 134"/>
                <a:gd name="T1" fmla="*/ 117 h 135"/>
                <a:gd name="T2" fmla="*/ 104 w 134"/>
                <a:gd name="T3" fmla="*/ 110 h 135"/>
                <a:gd name="T4" fmla="*/ 115 w 134"/>
                <a:gd name="T5" fmla="*/ 98 h 135"/>
                <a:gd name="T6" fmla="*/ 122 w 134"/>
                <a:gd name="T7" fmla="*/ 100 h 135"/>
                <a:gd name="T8" fmla="*/ 128 w 134"/>
                <a:gd name="T9" fmla="*/ 97 h 135"/>
                <a:gd name="T10" fmla="*/ 134 w 134"/>
                <a:gd name="T11" fmla="*/ 78 h 135"/>
                <a:gd name="T12" fmla="*/ 131 w 134"/>
                <a:gd name="T13" fmla="*/ 72 h 135"/>
                <a:gd name="T14" fmla="*/ 125 w 134"/>
                <a:gd name="T15" fmla="*/ 70 h 135"/>
                <a:gd name="T16" fmla="*/ 124 w 134"/>
                <a:gd name="T17" fmla="*/ 55 h 135"/>
                <a:gd name="T18" fmla="*/ 129 w 134"/>
                <a:gd name="T19" fmla="*/ 53 h 135"/>
                <a:gd name="T20" fmla="*/ 131 w 134"/>
                <a:gd name="T21" fmla="*/ 47 h 135"/>
                <a:gd name="T22" fmla="*/ 122 w 134"/>
                <a:gd name="T23" fmla="*/ 29 h 135"/>
                <a:gd name="T24" fmla="*/ 116 w 134"/>
                <a:gd name="T25" fmla="*/ 27 h 135"/>
                <a:gd name="T26" fmla="*/ 112 w 134"/>
                <a:gd name="T27" fmla="*/ 29 h 135"/>
                <a:gd name="T28" fmla="*/ 99 w 134"/>
                <a:gd name="T29" fmla="*/ 16 h 135"/>
                <a:gd name="T30" fmla="*/ 100 w 134"/>
                <a:gd name="T31" fmla="*/ 13 h 135"/>
                <a:gd name="T32" fmla="*/ 97 w 134"/>
                <a:gd name="T33" fmla="*/ 7 h 135"/>
                <a:gd name="T34" fmla="*/ 78 w 134"/>
                <a:gd name="T35" fmla="*/ 1 h 135"/>
                <a:gd name="T36" fmla="*/ 72 w 134"/>
                <a:gd name="T37" fmla="*/ 4 h 135"/>
                <a:gd name="T38" fmla="*/ 71 w 134"/>
                <a:gd name="T39" fmla="*/ 7 h 135"/>
                <a:gd name="T40" fmla="*/ 54 w 134"/>
                <a:gd name="T41" fmla="*/ 8 h 135"/>
                <a:gd name="T42" fmla="*/ 52 w 134"/>
                <a:gd name="T43" fmla="*/ 6 h 135"/>
                <a:gd name="T44" fmla="*/ 46 w 134"/>
                <a:gd name="T45" fmla="*/ 3 h 135"/>
                <a:gd name="T46" fmla="*/ 28 w 134"/>
                <a:gd name="T47" fmla="*/ 12 h 135"/>
                <a:gd name="T48" fmla="*/ 26 w 134"/>
                <a:gd name="T49" fmla="*/ 19 h 135"/>
                <a:gd name="T50" fmla="*/ 28 w 134"/>
                <a:gd name="T51" fmla="*/ 22 h 135"/>
                <a:gd name="T52" fmla="*/ 16 w 134"/>
                <a:gd name="T53" fmla="*/ 36 h 135"/>
                <a:gd name="T54" fmla="*/ 12 w 134"/>
                <a:gd name="T55" fmla="*/ 35 h 135"/>
                <a:gd name="T56" fmla="*/ 6 w 134"/>
                <a:gd name="T57" fmla="*/ 38 h 135"/>
                <a:gd name="T58" fmla="*/ 0 w 134"/>
                <a:gd name="T59" fmla="*/ 57 h 135"/>
                <a:gd name="T60" fmla="*/ 3 w 134"/>
                <a:gd name="T61" fmla="*/ 63 h 135"/>
                <a:gd name="T62" fmla="*/ 9 w 134"/>
                <a:gd name="T63" fmla="*/ 65 h 135"/>
                <a:gd name="T64" fmla="*/ 10 w 134"/>
                <a:gd name="T65" fmla="*/ 79 h 135"/>
                <a:gd name="T66" fmla="*/ 5 w 134"/>
                <a:gd name="T67" fmla="*/ 82 h 135"/>
                <a:gd name="T68" fmla="*/ 3 w 134"/>
                <a:gd name="T69" fmla="*/ 88 h 135"/>
                <a:gd name="T70" fmla="*/ 12 w 134"/>
                <a:gd name="T71" fmla="*/ 106 h 135"/>
                <a:gd name="T72" fmla="*/ 18 w 134"/>
                <a:gd name="T73" fmla="*/ 108 h 135"/>
                <a:gd name="T74" fmla="*/ 25 w 134"/>
                <a:gd name="T75" fmla="*/ 105 h 135"/>
                <a:gd name="T76" fmla="*/ 37 w 134"/>
                <a:gd name="T77" fmla="*/ 115 h 135"/>
                <a:gd name="T78" fmla="*/ 34 w 134"/>
                <a:gd name="T79" fmla="*/ 122 h 135"/>
                <a:gd name="T80" fmla="*/ 37 w 134"/>
                <a:gd name="T81" fmla="*/ 128 h 135"/>
                <a:gd name="T82" fmla="*/ 56 w 134"/>
                <a:gd name="T83" fmla="*/ 134 h 135"/>
                <a:gd name="T84" fmla="*/ 62 w 134"/>
                <a:gd name="T85" fmla="*/ 131 h 135"/>
                <a:gd name="T86" fmla="*/ 65 w 134"/>
                <a:gd name="T87" fmla="*/ 123 h 135"/>
                <a:gd name="T88" fmla="*/ 78 w 134"/>
                <a:gd name="T89" fmla="*/ 122 h 135"/>
                <a:gd name="T90" fmla="*/ 82 w 134"/>
                <a:gd name="T91" fmla="*/ 130 h 135"/>
                <a:gd name="T92" fmla="*/ 88 w 134"/>
                <a:gd name="T93" fmla="*/ 132 h 135"/>
                <a:gd name="T94" fmla="*/ 106 w 134"/>
                <a:gd name="T95" fmla="*/ 123 h 135"/>
                <a:gd name="T96" fmla="*/ 108 w 134"/>
                <a:gd name="T97" fmla="*/ 117 h 135"/>
                <a:gd name="T98" fmla="*/ 39 w 134"/>
                <a:gd name="T99" fmla="*/ 79 h 135"/>
                <a:gd name="T100" fmla="*/ 53 w 134"/>
                <a:gd name="T101" fmla="*/ 37 h 135"/>
                <a:gd name="T102" fmla="*/ 95 w 134"/>
                <a:gd name="T103" fmla="*/ 51 h 135"/>
                <a:gd name="T104" fmla="*/ 81 w 134"/>
                <a:gd name="T105" fmla="*/ 93 h 135"/>
                <a:gd name="T106" fmla="*/ 39 w 134"/>
                <a:gd name="T107"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35">
                  <a:moveTo>
                    <a:pt x="108" y="117"/>
                  </a:moveTo>
                  <a:cubicBezTo>
                    <a:pt x="104" y="110"/>
                    <a:pt x="104" y="110"/>
                    <a:pt x="104" y="110"/>
                  </a:cubicBezTo>
                  <a:cubicBezTo>
                    <a:pt x="108" y="106"/>
                    <a:pt x="112" y="102"/>
                    <a:pt x="115" y="98"/>
                  </a:cubicBezTo>
                  <a:cubicBezTo>
                    <a:pt x="122" y="100"/>
                    <a:pt x="122" y="100"/>
                    <a:pt x="122" y="100"/>
                  </a:cubicBezTo>
                  <a:cubicBezTo>
                    <a:pt x="124" y="101"/>
                    <a:pt x="127" y="100"/>
                    <a:pt x="128" y="97"/>
                  </a:cubicBezTo>
                  <a:cubicBezTo>
                    <a:pt x="134" y="78"/>
                    <a:pt x="134" y="78"/>
                    <a:pt x="134" y="78"/>
                  </a:cubicBezTo>
                  <a:cubicBezTo>
                    <a:pt x="134" y="76"/>
                    <a:pt x="133" y="73"/>
                    <a:pt x="131" y="72"/>
                  </a:cubicBezTo>
                  <a:cubicBezTo>
                    <a:pt x="125" y="70"/>
                    <a:pt x="125" y="70"/>
                    <a:pt x="125" y="70"/>
                  </a:cubicBezTo>
                  <a:cubicBezTo>
                    <a:pt x="125" y="66"/>
                    <a:pt x="125" y="60"/>
                    <a:pt x="124" y="55"/>
                  </a:cubicBezTo>
                  <a:cubicBezTo>
                    <a:pt x="129" y="53"/>
                    <a:pt x="129" y="53"/>
                    <a:pt x="129" y="53"/>
                  </a:cubicBezTo>
                  <a:cubicBezTo>
                    <a:pt x="131" y="52"/>
                    <a:pt x="132" y="49"/>
                    <a:pt x="131" y="47"/>
                  </a:cubicBezTo>
                  <a:cubicBezTo>
                    <a:pt x="122" y="29"/>
                    <a:pt x="122" y="29"/>
                    <a:pt x="122" y="29"/>
                  </a:cubicBezTo>
                  <a:cubicBezTo>
                    <a:pt x="121" y="27"/>
                    <a:pt x="118" y="26"/>
                    <a:pt x="116" y="27"/>
                  </a:cubicBezTo>
                  <a:cubicBezTo>
                    <a:pt x="112" y="29"/>
                    <a:pt x="112" y="29"/>
                    <a:pt x="112" y="29"/>
                  </a:cubicBezTo>
                  <a:cubicBezTo>
                    <a:pt x="108" y="24"/>
                    <a:pt x="104" y="19"/>
                    <a:pt x="99" y="16"/>
                  </a:cubicBezTo>
                  <a:cubicBezTo>
                    <a:pt x="100" y="13"/>
                    <a:pt x="100" y="13"/>
                    <a:pt x="100" y="13"/>
                  </a:cubicBezTo>
                  <a:cubicBezTo>
                    <a:pt x="100" y="10"/>
                    <a:pt x="99" y="8"/>
                    <a:pt x="97" y="7"/>
                  </a:cubicBezTo>
                  <a:cubicBezTo>
                    <a:pt x="78" y="1"/>
                    <a:pt x="78" y="1"/>
                    <a:pt x="78" y="1"/>
                  </a:cubicBezTo>
                  <a:cubicBezTo>
                    <a:pt x="75" y="0"/>
                    <a:pt x="72" y="2"/>
                    <a:pt x="72" y="4"/>
                  </a:cubicBezTo>
                  <a:cubicBezTo>
                    <a:pt x="71" y="7"/>
                    <a:pt x="71" y="7"/>
                    <a:pt x="71" y="7"/>
                  </a:cubicBezTo>
                  <a:cubicBezTo>
                    <a:pt x="65" y="7"/>
                    <a:pt x="59" y="7"/>
                    <a:pt x="54" y="8"/>
                  </a:cubicBezTo>
                  <a:cubicBezTo>
                    <a:pt x="52" y="6"/>
                    <a:pt x="52" y="6"/>
                    <a:pt x="52" y="6"/>
                  </a:cubicBezTo>
                  <a:cubicBezTo>
                    <a:pt x="51" y="3"/>
                    <a:pt x="48" y="2"/>
                    <a:pt x="46" y="3"/>
                  </a:cubicBezTo>
                  <a:cubicBezTo>
                    <a:pt x="28" y="12"/>
                    <a:pt x="28" y="12"/>
                    <a:pt x="28" y="12"/>
                  </a:cubicBezTo>
                  <a:cubicBezTo>
                    <a:pt x="26" y="13"/>
                    <a:pt x="25" y="16"/>
                    <a:pt x="26" y="19"/>
                  </a:cubicBezTo>
                  <a:cubicBezTo>
                    <a:pt x="28" y="22"/>
                    <a:pt x="28" y="22"/>
                    <a:pt x="28" y="22"/>
                  </a:cubicBezTo>
                  <a:cubicBezTo>
                    <a:pt x="23" y="26"/>
                    <a:pt x="19" y="31"/>
                    <a:pt x="16" y="36"/>
                  </a:cubicBezTo>
                  <a:cubicBezTo>
                    <a:pt x="12" y="35"/>
                    <a:pt x="12" y="35"/>
                    <a:pt x="12" y="35"/>
                  </a:cubicBezTo>
                  <a:cubicBezTo>
                    <a:pt x="10" y="34"/>
                    <a:pt x="7" y="36"/>
                    <a:pt x="6" y="38"/>
                  </a:cubicBezTo>
                  <a:cubicBezTo>
                    <a:pt x="0" y="57"/>
                    <a:pt x="0" y="57"/>
                    <a:pt x="0" y="57"/>
                  </a:cubicBezTo>
                  <a:cubicBezTo>
                    <a:pt x="0" y="59"/>
                    <a:pt x="1" y="62"/>
                    <a:pt x="3" y="63"/>
                  </a:cubicBezTo>
                  <a:cubicBezTo>
                    <a:pt x="9" y="65"/>
                    <a:pt x="9" y="65"/>
                    <a:pt x="9" y="65"/>
                  </a:cubicBezTo>
                  <a:cubicBezTo>
                    <a:pt x="9" y="69"/>
                    <a:pt x="9" y="74"/>
                    <a:pt x="10" y="79"/>
                  </a:cubicBezTo>
                  <a:cubicBezTo>
                    <a:pt x="5" y="82"/>
                    <a:pt x="5" y="82"/>
                    <a:pt x="5" y="82"/>
                  </a:cubicBezTo>
                  <a:cubicBezTo>
                    <a:pt x="3" y="83"/>
                    <a:pt x="2" y="86"/>
                    <a:pt x="3" y="88"/>
                  </a:cubicBezTo>
                  <a:cubicBezTo>
                    <a:pt x="12" y="106"/>
                    <a:pt x="12" y="106"/>
                    <a:pt x="12" y="106"/>
                  </a:cubicBezTo>
                  <a:cubicBezTo>
                    <a:pt x="13" y="109"/>
                    <a:pt x="16" y="110"/>
                    <a:pt x="18" y="108"/>
                  </a:cubicBezTo>
                  <a:cubicBezTo>
                    <a:pt x="25" y="105"/>
                    <a:pt x="25" y="105"/>
                    <a:pt x="25" y="105"/>
                  </a:cubicBezTo>
                  <a:cubicBezTo>
                    <a:pt x="28" y="109"/>
                    <a:pt x="32" y="112"/>
                    <a:pt x="37" y="115"/>
                  </a:cubicBezTo>
                  <a:cubicBezTo>
                    <a:pt x="34" y="122"/>
                    <a:pt x="34" y="122"/>
                    <a:pt x="34" y="122"/>
                  </a:cubicBezTo>
                  <a:cubicBezTo>
                    <a:pt x="34" y="125"/>
                    <a:pt x="35" y="127"/>
                    <a:pt x="37" y="128"/>
                  </a:cubicBezTo>
                  <a:cubicBezTo>
                    <a:pt x="56" y="134"/>
                    <a:pt x="56" y="134"/>
                    <a:pt x="56" y="134"/>
                  </a:cubicBezTo>
                  <a:cubicBezTo>
                    <a:pt x="59" y="135"/>
                    <a:pt x="62" y="134"/>
                    <a:pt x="62" y="131"/>
                  </a:cubicBezTo>
                  <a:cubicBezTo>
                    <a:pt x="65" y="123"/>
                    <a:pt x="65" y="123"/>
                    <a:pt x="65" y="123"/>
                  </a:cubicBezTo>
                  <a:cubicBezTo>
                    <a:pt x="69" y="123"/>
                    <a:pt x="74" y="123"/>
                    <a:pt x="78" y="122"/>
                  </a:cubicBezTo>
                  <a:cubicBezTo>
                    <a:pt x="82" y="130"/>
                    <a:pt x="82" y="130"/>
                    <a:pt x="82" y="130"/>
                  </a:cubicBezTo>
                  <a:cubicBezTo>
                    <a:pt x="83" y="132"/>
                    <a:pt x="86" y="133"/>
                    <a:pt x="88" y="132"/>
                  </a:cubicBezTo>
                  <a:cubicBezTo>
                    <a:pt x="106" y="123"/>
                    <a:pt x="106" y="123"/>
                    <a:pt x="106" y="123"/>
                  </a:cubicBezTo>
                  <a:cubicBezTo>
                    <a:pt x="108" y="122"/>
                    <a:pt x="109" y="119"/>
                    <a:pt x="108" y="117"/>
                  </a:cubicBezTo>
                  <a:close/>
                  <a:moveTo>
                    <a:pt x="39" y="79"/>
                  </a:moveTo>
                  <a:cubicBezTo>
                    <a:pt x="31" y="64"/>
                    <a:pt x="37" y="45"/>
                    <a:pt x="53" y="37"/>
                  </a:cubicBezTo>
                  <a:cubicBezTo>
                    <a:pt x="68" y="29"/>
                    <a:pt x="87" y="36"/>
                    <a:pt x="95" y="51"/>
                  </a:cubicBezTo>
                  <a:cubicBezTo>
                    <a:pt x="103" y="67"/>
                    <a:pt x="96" y="85"/>
                    <a:pt x="81" y="93"/>
                  </a:cubicBezTo>
                  <a:cubicBezTo>
                    <a:pt x="65" y="101"/>
                    <a:pt x="47" y="94"/>
                    <a:pt x="3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1" name="Freeform 39"/>
            <p:cNvSpPr>
              <a:spLocks noEditPoints="1"/>
            </p:cNvSpPr>
            <p:nvPr/>
          </p:nvSpPr>
          <p:spPr bwMode="auto">
            <a:xfrm>
              <a:off x="4676775" y="1865313"/>
              <a:ext cx="374650" cy="371475"/>
            </a:xfrm>
            <a:custGeom>
              <a:avLst/>
              <a:gdLst>
                <a:gd name="T0" fmla="*/ 108 w 135"/>
                <a:gd name="T1" fmla="*/ 116 h 134"/>
                <a:gd name="T2" fmla="*/ 105 w 135"/>
                <a:gd name="T3" fmla="*/ 109 h 134"/>
                <a:gd name="T4" fmla="*/ 115 w 135"/>
                <a:gd name="T5" fmla="*/ 98 h 134"/>
                <a:gd name="T6" fmla="*/ 122 w 135"/>
                <a:gd name="T7" fmla="*/ 100 h 134"/>
                <a:gd name="T8" fmla="*/ 128 w 135"/>
                <a:gd name="T9" fmla="*/ 97 h 134"/>
                <a:gd name="T10" fmla="*/ 134 w 135"/>
                <a:gd name="T11" fmla="*/ 78 h 134"/>
                <a:gd name="T12" fmla="*/ 131 w 135"/>
                <a:gd name="T13" fmla="*/ 72 h 134"/>
                <a:gd name="T14" fmla="*/ 125 w 135"/>
                <a:gd name="T15" fmla="*/ 70 h 134"/>
                <a:gd name="T16" fmla="*/ 125 w 135"/>
                <a:gd name="T17" fmla="*/ 55 h 134"/>
                <a:gd name="T18" fmla="*/ 129 w 135"/>
                <a:gd name="T19" fmla="*/ 53 h 134"/>
                <a:gd name="T20" fmla="*/ 131 w 135"/>
                <a:gd name="T21" fmla="*/ 46 h 134"/>
                <a:gd name="T22" fmla="*/ 123 w 135"/>
                <a:gd name="T23" fmla="*/ 28 h 134"/>
                <a:gd name="T24" fmla="*/ 116 w 135"/>
                <a:gd name="T25" fmla="*/ 26 h 134"/>
                <a:gd name="T26" fmla="*/ 113 w 135"/>
                <a:gd name="T27" fmla="*/ 28 h 134"/>
                <a:gd name="T28" fmla="*/ 99 w 135"/>
                <a:gd name="T29" fmla="*/ 16 h 134"/>
                <a:gd name="T30" fmla="*/ 100 w 135"/>
                <a:gd name="T31" fmla="*/ 12 h 134"/>
                <a:gd name="T32" fmla="*/ 97 w 135"/>
                <a:gd name="T33" fmla="*/ 6 h 134"/>
                <a:gd name="T34" fmla="*/ 78 w 135"/>
                <a:gd name="T35" fmla="*/ 0 h 134"/>
                <a:gd name="T36" fmla="*/ 72 w 135"/>
                <a:gd name="T37" fmla="*/ 4 h 134"/>
                <a:gd name="T38" fmla="*/ 71 w 135"/>
                <a:gd name="T39" fmla="*/ 6 h 134"/>
                <a:gd name="T40" fmla="*/ 54 w 135"/>
                <a:gd name="T41" fmla="*/ 8 h 134"/>
                <a:gd name="T42" fmla="*/ 53 w 135"/>
                <a:gd name="T43" fmla="*/ 5 h 134"/>
                <a:gd name="T44" fmla="*/ 46 w 135"/>
                <a:gd name="T45" fmla="*/ 3 h 134"/>
                <a:gd name="T46" fmla="*/ 29 w 135"/>
                <a:gd name="T47" fmla="*/ 12 h 134"/>
                <a:gd name="T48" fmla="*/ 26 w 135"/>
                <a:gd name="T49" fmla="*/ 18 h 134"/>
                <a:gd name="T50" fmla="*/ 28 w 135"/>
                <a:gd name="T51" fmla="*/ 21 h 134"/>
                <a:gd name="T52" fmla="*/ 16 w 135"/>
                <a:gd name="T53" fmla="*/ 36 h 134"/>
                <a:gd name="T54" fmla="*/ 13 w 135"/>
                <a:gd name="T55" fmla="*/ 34 h 134"/>
                <a:gd name="T56" fmla="*/ 7 w 135"/>
                <a:gd name="T57" fmla="*/ 37 h 134"/>
                <a:gd name="T58" fmla="*/ 1 w 135"/>
                <a:gd name="T59" fmla="*/ 56 h 134"/>
                <a:gd name="T60" fmla="*/ 4 w 135"/>
                <a:gd name="T61" fmla="*/ 62 h 134"/>
                <a:gd name="T62" fmla="*/ 9 w 135"/>
                <a:gd name="T63" fmla="*/ 64 h 134"/>
                <a:gd name="T64" fmla="*/ 11 w 135"/>
                <a:gd name="T65" fmla="*/ 79 h 134"/>
                <a:gd name="T66" fmla="*/ 5 w 135"/>
                <a:gd name="T67" fmla="*/ 82 h 134"/>
                <a:gd name="T68" fmla="*/ 3 w 135"/>
                <a:gd name="T69" fmla="*/ 88 h 134"/>
                <a:gd name="T70" fmla="*/ 12 w 135"/>
                <a:gd name="T71" fmla="*/ 106 h 134"/>
                <a:gd name="T72" fmla="*/ 18 w 135"/>
                <a:gd name="T73" fmla="*/ 108 h 134"/>
                <a:gd name="T74" fmla="*/ 25 w 135"/>
                <a:gd name="T75" fmla="*/ 105 h 134"/>
                <a:gd name="T76" fmla="*/ 37 w 135"/>
                <a:gd name="T77" fmla="*/ 114 h 134"/>
                <a:gd name="T78" fmla="*/ 35 w 135"/>
                <a:gd name="T79" fmla="*/ 122 h 134"/>
                <a:gd name="T80" fmla="*/ 38 w 135"/>
                <a:gd name="T81" fmla="*/ 128 h 134"/>
                <a:gd name="T82" fmla="*/ 57 w 135"/>
                <a:gd name="T83" fmla="*/ 134 h 134"/>
                <a:gd name="T84" fmla="*/ 63 w 135"/>
                <a:gd name="T85" fmla="*/ 131 h 134"/>
                <a:gd name="T86" fmla="*/ 65 w 135"/>
                <a:gd name="T87" fmla="*/ 123 h 134"/>
                <a:gd name="T88" fmla="*/ 78 w 135"/>
                <a:gd name="T89" fmla="*/ 122 h 134"/>
                <a:gd name="T90" fmla="*/ 82 w 135"/>
                <a:gd name="T91" fmla="*/ 129 h 134"/>
                <a:gd name="T92" fmla="*/ 88 w 135"/>
                <a:gd name="T93" fmla="*/ 131 h 134"/>
                <a:gd name="T94" fmla="*/ 106 w 135"/>
                <a:gd name="T95" fmla="*/ 122 h 134"/>
                <a:gd name="T96" fmla="*/ 108 w 135"/>
                <a:gd name="T97" fmla="*/ 116 h 134"/>
                <a:gd name="T98" fmla="*/ 39 w 135"/>
                <a:gd name="T99" fmla="*/ 78 h 134"/>
                <a:gd name="T100" fmla="*/ 53 w 135"/>
                <a:gd name="T101" fmla="*/ 37 h 134"/>
                <a:gd name="T102" fmla="*/ 95 w 135"/>
                <a:gd name="T103" fmla="*/ 51 h 134"/>
                <a:gd name="T104" fmla="*/ 81 w 135"/>
                <a:gd name="T105" fmla="*/ 93 h 134"/>
                <a:gd name="T106" fmla="*/ 39 w 135"/>
                <a:gd name="T107"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4">
                  <a:moveTo>
                    <a:pt x="108" y="116"/>
                  </a:moveTo>
                  <a:cubicBezTo>
                    <a:pt x="105" y="109"/>
                    <a:pt x="105" y="109"/>
                    <a:pt x="105" y="109"/>
                  </a:cubicBezTo>
                  <a:cubicBezTo>
                    <a:pt x="109" y="106"/>
                    <a:pt x="112" y="102"/>
                    <a:pt x="115" y="98"/>
                  </a:cubicBezTo>
                  <a:cubicBezTo>
                    <a:pt x="122" y="100"/>
                    <a:pt x="122" y="100"/>
                    <a:pt x="122" y="100"/>
                  </a:cubicBezTo>
                  <a:cubicBezTo>
                    <a:pt x="124" y="101"/>
                    <a:pt x="127" y="99"/>
                    <a:pt x="128" y="97"/>
                  </a:cubicBezTo>
                  <a:cubicBezTo>
                    <a:pt x="134" y="78"/>
                    <a:pt x="134" y="78"/>
                    <a:pt x="134" y="78"/>
                  </a:cubicBezTo>
                  <a:cubicBezTo>
                    <a:pt x="135" y="75"/>
                    <a:pt x="133" y="73"/>
                    <a:pt x="131" y="72"/>
                  </a:cubicBezTo>
                  <a:cubicBezTo>
                    <a:pt x="125" y="70"/>
                    <a:pt x="125" y="70"/>
                    <a:pt x="125" y="70"/>
                  </a:cubicBezTo>
                  <a:cubicBezTo>
                    <a:pt x="126" y="65"/>
                    <a:pt x="125" y="60"/>
                    <a:pt x="125" y="55"/>
                  </a:cubicBezTo>
                  <a:cubicBezTo>
                    <a:pt x="129" y="53"/>
                    <a:pt x="129" y="53"/>
                    <a:pt x="129" y="53"/>
                  </a:cubicBezTo>
                  <a:cubicBezTo>
                    <a:pt x="132" y="51"/>
                    <a:pt x="133" y="49"/>
                    <a:pt x="131" y="46"/>
                  </a:cubicBezTo>
                  <a:cubicBezTo>
                    <a:pt x="123" y="28"/>
                    <a:pt x="123" y="28"/>
                    <a:pt x="123" y="28"/>
                  </a:cubicBezTo>
                  <a:cubicBezTo>
                    <a:pt x="121" y="26"/>
                    <a:pt x="119" y="25"/>
                    <a:pt x="116" y="26"/>
                  </a:cubicBezTo>
                  <a:cubicBezTo>
                    <a:pt x="113" y="28"/>
                    <a:pt x="113" y="28"/>
                    <a:pt x="113" y="28"/>
                  </a:cubicBezTo>
                  <a:cubicBezTo>
                    <a:pt x="109" y="23"/>
                    <a:pt x="104" y="19"/>
                    <a:pt x="99" y="16"/>
                  </a:cubicBezTo>
                  <a:cubicBezTo>
                    <a:pt x="100" y="12"/>
                    <a:pt x="100" y="12"/>
                    <a:pt x="100" y="12"/>
                  </a:cubicBezTo>
                  <a:cubicBezTo>
                    <a:pt x="101" y="10"/>
                    <a:pt x="99" y="7"/>
                    <a:pt x="97" y="6"/>
                  </a:cubicBezTo>
                  <a:cubicBezTo>
                    <a:pt x="78" y="0"/>
                    <a:pt x="78" y="0"/>
                    <a:pt x="78" y="0"/>
                  </a:cubicBezTo>
                  <a:cubicBezTo>
                    <a:pt x="75" y="0"/>
                    <a:pt x="73" y="1"/>
                    <a:pt x="72" y="4"/>
                  </a:cubicBezTo>
                  <a:cubicBezTo>
                    <a:pt x="71" y="6"/>
                    <a:pt x="71" y="6"/>
                    <a:pt x="71" y="6"/>
                  </a:cubicBezTo>
                  <a:cubicBezTo>
                    <a:pt x="65" y="6"/>
                    <a:pt x="60" y="6"/>
                    <a:pt x="54" y="8"/>
                  </a:cubicBezTo>
                  <a:cubicBezTo>
                    <a:pt x="53" y="5"/>
                    <a:pt x="53" y="5"/>
                    <a:pt x="53" y="5"/>
                  </a:cubicBezTo>
                  <a:cubicBezTo>
                    <a:pt x="52" y="3"/>
                    <a:pt x="49" y="2"/>
                    <a:pt x="46" y="3"/>
                  </a:cubicBezTo>
                  <a:cubicBezTo>
                    <a:pt x="29" y="12"/>
                    <a:pt x="29" y="12"/>
                    <a:pt x="29" y="12"/>
                  </a:cubicBezTo>
                  <a:cubicBezTo>
                    <a:pt x="26" y="13"/>
                    <a:pt x="25" y="16"/>
                    <a:pt x="26" y="18"/>
                  </a:cubicBezTo>
                  <a:cubicBezTo>
                    <a:pt x="28" y="21"/>
                    <a:pt x="28" y="21"/>
                    <a:pt x="28" y="21"/>
                  </a:cubicBezTo>
                  <a:cubicBezTo>
                    <a:pt x="23" y="25"/>
                    <a:pt x="20" y="30"/>
                    <a:pt x="16" y="36"/>
                  </a:cubicBezTo>
                  <a:cubicBezTo>
                    <a:pt x="13" y="34"/>
                    <a:pt x="13" y="34"/>
                    <a:pt x="13" y="34"/>
                  </a:cubicBezTo>
                  <a:cubicBezTo>
                    <a:pt x="10" y="34"/>
                    <a:pt x="7" y="35"/>
                    <a:pt x="7" y="37"/>
                  </a:cubicBezTo>
                  <a:cubicBezTo>
                    <a:pt x="1" y="56"/>
                    <a:pt x="1" y="56"/>
                    <a:pt x="1" y="56"/>
                  </a:cubicBezTo>
                  <a:cubicBezTo>
                    <a:pt x="0" y="59"/>
                    <a:pt x="1" y="62"/>
                    <a:pt x="4" y="62"/>
                  </a:cubicBezTo>
                  <a:cubicBezTo>
                    <a:pt x="9" y="64"/>
                    <a:pt x="9" y="64"/>
                    <a:pt x="9" y="64"/>
                  </a:cubicBezTo>
                  <a:cubicBezTo>
                    <a:pt x="9" y="69"/>
                    <a:pt x="9" y="74"/>
                    <a:pt x="11" y="79"/>
                  </a:cubicBezTo>
                  <a:cubicBezTo>
                    <a:pt x="5" y="82"/>
                    <a:pt x="5" y="82"/>
                    <a:pt x="5" y="82"/>
                  </a:cubicBezTo>
                  <a:cubicBezTo>
                    <a:pt x="3" y="83"/>
                    <a:pt x="2" y="86"/>
                    <a:pt x="3" y="88"/>
                  </a:cubicBezTo>
                  <a:cubicBezTo>
                    <a:pt x="12" y="106"/>
                    <a:pt x="12" y="106"/>
                    <a:pt x="12" y="106"/>
                  </a:cubicBezTo>
                  <a:cubicBezTo>
                    <a:pt x="13" y="108"/>
                    <a:pt x="16" y="109"/>
                    <a:pt x="18" y="108"/>
                  </a:cubicBezTo>
                  <a:cubicBezTo>
                    <a:pt x="25" y="105"/>
                    <a:pt x="25" y="105"/>
                    <a:pt x="25" y="105"/>
                  </a:cubicBezTo>
                  <a:cubicBezTo>
                    <a:pt x="28" y="108"/>
                    <a:pt x="33" y="112"/>
                    <a:pt x="37" y="114"/>
                  </a:cubicBezTo>
                  <a:cubicBezTo>
                    <a:pt x="35" y="122"/>
                    <a:pt x="35" y="122"/>
                    <a:pt x="35" y="122"/>
                  </a:cubicBezTo>
                  <a:cubicBezTo>
                    <a:pt x="34" y="124"/>
                    <a:pt x="35" y="127"/>
                    <a:pt x="38" y="128"/>
                  </a:cubicBezTo>
                  <a:cubicBezTo>
                    <a:pt x="57" y="134"/>
                    <a:pt x="57" y="134"/>
                    <a:pt x="57" y="134"/>
                  </a:cubicBezTo>
                  <a:cubicBezTo>
                    <a:pt x="59" y="134"/>
                    <a:pt x="62" y="133"/>
                    <a:pt x="63" y="131"/>
                  </a:cubicBezTo>
                  <a:cubicBezTo>
                    <a:pt x="65" y="123"/>
                    <a:pt x="65" y="123"/>
                    <a:pt x="65" y="123"/>
                  </a:cubicBezTo>
                  <a:cubicBezTo>
                    <a:pt x="69" y="123"/>
                    <a:pt x="74" y="123"/>
                    <a:pt x="78" y="122"/>
                  </a:cubicBezTo>
                  <a:cubicBezTo>
                    <a:pt x="82" y="129"/>
                    <a:pt x="82" y="129"/>
                    <a:pt x="82" y="129"/>
                  </a:cubicBezTo>
                  <a:cubicBezTo>
                    <a:pt x="83" y="131"/>
                    <a:pt x="86" y="132"/>
                    <a:pt x="88" y="131"/>
                  </a:cubicBezTo>
                  <a:cubicBezTo>
                    <a:pt x="106" y="122"/>
                    <a:pt x="106" y="122"/>
                    <a:pt x="106" y="122"/>
                  </a:cubicBezTo>
                  <a:cubicBezTo>
                    <a:pt x="108" y="121"/>
                    <a:pt x="109" y="118"/>
                    <a:pt x="108" y="116"/>
                  </a:cubicBezTo>
                  <a:close/>
                  <a:moveTo>
                    <a:pt x="39" y="78"/>
                  </a:moveTo>
                  <a:cubicBezTo>
                    <a:pt x="31" y="63"/>
                    <a:pt x="38" y="44"/>
                    <a:pt x="53" y="37"/>
                  </a:cubicBezTo>
                  <a:cubicBezTo>
                    <a:pt x="69" y="29"/>
                    <a:pt x="87" y="35"/>
                    <a:pt x="95" y="51"/>
                  </a:cubicBezTo>
                  <a:cubicBezTo>
                    <a:pt x="103" y="66"/>
                    <a:pt x="97" y="85"/>
                    <a:pt x="81" y="93"/>
                  </a:cubicBezTo>
                  <a:cubicBezTo>
                    <a:pt x="66" y="100"/>
                    <a:pt x="47" y="94"/>
                    <a:pt x="3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2" name="Freeform 40"/>
            <p:cNvSpPr>
              <a:spLocks noEditPoints="1"/>
            </p:cNvSpPr>
            <p:nvPr/>
          </p:nvSpPr>
          <p:spPr bwMode="auto">
            <a:xfrm>
              <a:off x="5722938" y="2314575"/>
              <a:ext cx="136525" cy="136525"/>
            </a:xfrm>
            <a:custGeom>
              <a:avLst/>
              <a:gdLst>
                <a:gd name="T0" fmla="*/ 40 w 49"/>
                <a:gd name="T1" fmla="*/ 42 h 49"/>
                <a:gd name="T2" fmla="*/ 38 w 49"/>
                <a:gd name="T3" fmla="*/ 40 h 49"/>
                <a:gd name="T4" fmla="*/ 42 w 49"/>
                <a:gd name="T5" fmla="*/ 36 h 49"/>
                <a:gd name="T6" fmla="*/ 45 w 49"/>
                <a:gd name="T7" fmla="*/ 37 h 49"/>
                <a:gd name="T8" fmla="*/ 47 w 49"/>
                <a:gd name="T9" fmla="*/ 35 h 49"/>
                <a:gd name="T10" fmla="*/ 49 w 49"/>
                <a:gd name="T11" fmla="*/ 28 h 49"/>
                <a:gd name="T12" fmla="*/ 48 w 49"/>
                <a:gd name="T13" fmla="*/ 26 h 49"/>
                <a:gd name="T14" fmla="*/ 46 w 49"/>
                <a:gd name="T15" fmla="*/ 26 h 49"/>
                <a:gd name="T16" fmla="*/ 46 w 49"/>
                <a:gd name="T17" fmla="*/ 20 h 49"/>
                <a:gd name="T18" fmla="*/ 47 w 49"/>
                <a:gd name="T19" fmla="*/ 19 h 49"/>
                <a:gd name="T20" fmla="*/ 48 w 49"/>
                <a:gd name="T21" fmla="*/ 17 h 49"/>
                <a:gd name="T22" fmla="*/ 45 w 49"/>
                <a:gd name="T23" fmla="*/ 11 h 49"/>
                <a:gd name="T24" fmla="*/ 43 w 49"/>
                <a:gd name="T25" fmla="*/ 10 h 49"/>
                <a:gd name="T26" fmla="*/ 41 w 49"/>
                <a:gd name="T27" fmla="*/ 11 h 49"/>
                <a:gd name="T28" fmla="*/ 36 w 49"/>
                <a:gd name="T29" fmla="*/ 6 h 49"/>
                <a:gd name="T30" fmla="*/ 37 w 49"/>
                <a:gd name="T31" fmla="*/ 5 h 49"/>
                <a:gd name="T32" fmla="*/ 36 w 49"/>
                <a:gd name="T33" fmla="*/ 3 h 49"/>
                <a:gd name="T34" fmla="*/ 29 w 49"/>
                <a:gd name="T35" fmla="*/ 0 h 49"/>
                <a:gd name="T36" fmla="*/ 27 w 49"/>
                <a:gd name="T37" fmla="*/ 2 h 49"/>
                <a:gd name="T38" fmla="*/ 26 w 49"/>
                <a:gd name="T39" fmla="*/ 3 h 49"/>
                <a:gd name="T40" fmla="*/ 20 w 49"/>
                <a:gd name="T41" fmla="*/ 3 h 49"/>
                <a:gd name="T42" fmla="*/ 20 w 49"/>
                <a:gd name="T43" fmla="*/ 2 h 49"/>
                <a:gd name="T44" fmla="*/ 17 w 49"/>
                <a:gd name="T45" fmla="*/ 1 h 49"/>
                <a:gd name="T46" fmla="*/ 11 w 49"/>
                <a:gd name="T47" fmla="*/ 5 h 49"/>
                <a:gd name="T48" fmla="*/ 10 w 49"/>
                <a:gd name="T49" fmla="*/ 7 h 49"/>
                <a:gd name="T50" fmla="*/ 11 w 49"/>
                <a:gd name="T51" fmla="*/ 8 h 49"/>
                <a:gd name="T52" fmla="*/ 6 w 49"/>
                <a:gd name="T53" fmla="*/ 13 h 49"/>
                <a:gd name="T54" fmla="*/ 5 w 49"/>
                <a:gd name="T55" fmla="*/ 13 h 49"/>
                <a:gd name="T56" fmla="*/ 3 w 49"/>
                <a:gd name="T57" fmla="*/ 14 h 49"/>
                <a:gd name="T58" fmla="*/ 1 w 49"/>
                <a:gd name="T59" fmla="*/ 21 h 49"/>
                <a:gd name="T60" fmla="*/ 2 w 49"/>
                <a:gd name="T61" fmla="*/ 23 h 49"/>
                <a:gd name="T62" fmla="*/ 4 w 49"/>
                <a:gd name="T63" fmla="*/ 24 h 49"/>
                <a:gd name="T64" fmla="*/ 4 w 49"/>
                <a:gd name="T65" fmla="*/ 29 h 49"/>
                <a:gd name="T66" fmla="*/ 2 w 49"/>
                <a:gd name="T67" fmla="*/ 30 h 49"/>
                <a:gd name="T68" fmla="*/ 2 w 49"/>
                <a:gd name="T69" fmla="*/ 32 h 49"/>
                <a:gd name="T70" fmla="*/ 5 w 49"/>
                <a:gd name="T71" fmla="*/ 39 h 49"/>
                <a:gd name="T72" fmla="*/ 7 w 49"/>
                <a:gd name="T73" fmla="*/ 39 h 49"/>
                <a:gd name="T74" fmla="*/ 10 w 49"/>
                <a:gd name="T75" fmla="*/ 38 h 49"/>
                <a:gd name="T76" fmla="*/ 14 w 49"/>
                <a:gd name="T77" fmla="*/ 42 h 49"/>
                <a:gd name="T78" fmla="*/ 13 w 49"/>
                <a:gd name="T79" fmla="*/ 45 h 49"/>
                <a:gd name="T80" fmla="*/ 14 w 49"/>
                <a:gd name="T81" fmla="*/ 47 h 49"/>
                <a:gd name="T82" fmla="*/ 21 w 49"/>
                <a:gd name="T83" fmla="*/ 49 h 49"/>
                <a:gd name="T84" fmla="*/ 23 w 49"/>
                <a:gd name="T85" fmla="*/ 48 h 49"/>
                <a:gd name="T86" fmla="*/ 24 w 49"/>
                <a:gd name="T87" fmla="*/ 45 h 49"/>
                <a:gd name="T88" fmla="*/ 29 w 49"/>
                <a:gd name="T89" fmla="*/ 45 h 49"/>
                <a:gd name="T90" fmla="*/ 30 w 49"/>
                <a:gd name="T91" fmla="*/ 47 h 49"/>
                <a:gd name="T92" fmla="*/ 32 w 49"/>
                <a:gd name="T93" fmla="*/ 48 h 49"/>
                <a:gd name="T94" fmla="*/ 39 w 49"/>
                <a:gd name="T95" fmla="*/ 45 h 49"/>
                <a:gd name="T96" fmla="*/ 40 w 49"/>
                <a:gd name="T97" fmla="*/ 42 h 49"/>
                <a:gd name="T98" fmla="*/ 15 w 49"/>
                <a:gd name="T99" fmla="*/ 29 h 49"/>
                <a:gd name="T100" fmla="*/ 20 w 49"/>
                <a:gd name="T101" fmla="*/ 14 h 49"/>
                <a:gd name="T102" fmla="*/ 35 w 49"/>
                <a:gd name="T103" fmla="*/ 19 h 49"/>
                <a:gd name="T104" fmla="*/ 30 w 49"/>
                <a:gd name="T105" fmla="*/ 34 h 49"/>
                <a:gd name="T106" fmla="*/ 15 w 49"/>
                <a:gd name="T10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0" y="42"/>
                  </a:moveTo>
                  <a:cubicBezTo>
                    <a:pt x="38" y="40"/>
                    <a:pt x="38" y="40"/>
                    <a:pt x="38" y="40"/>
                  </a:cubicBezTo>
                  <a:cubicBezTo>
                    <a:pt x="40" y="39"/>
                    <a:pt x="41" y="37"/>
                    <a:pt x="42" y="36"/>
                  </a:cubicBezTo>
                  <a:cubicBezTo>
                    <a:pt x="45" y="37"/>
                    <a:pt x="45" y="37"/>
                    <a:pt x="45" y="37"/>
                  </a:cubicBezTo>
                  <a:cubicBezTo>
                    <a:pt x="46" y="37"/>
                    <a:pt x="47" y="36"/>
                    <a:pt x="47" y="35"/>
                  </a:cubicBezTo>
                  <a:cubicBezTo>
                    <a:pt x="49" y="28"/>
                    <a:pt x="49" y="28"/>
                    <a:pt x="49" y="28"/>
                  </a:cubicBezTo>
                  <a:cubicBezTo>
                    <a:pt x="49" y="28"/>
                    <a:pt x="49" y="27"/>
                    <a:pt x="48" y="26"/>
                  </a:cubicBezTo>
                  <a:cubicBezTo>
                    <a:pt x="46" y="26"/>
                    <a:pt x="46" y="26"/>
                    <a:pt x="46" y="26"/>
                  </a:cubicBezTo>
                  <a:cubicBezTo>
                    <a:pt x="46" y="24"/>
                    <a:pt x="46" y="22"/>
                    <a:pt x="46" y="20"/>
                  </a:cubicBezTo>
                  <a:cubicBezTo>
                    <a:pt x="47" y="19"/>
                    <a:pt x="47" y="19"/>
                    <a:pt x="47" y="19"/>
                  </a:cubicBezTo>
                  <a:cubicBezTo>
                    <a:pt x="48" y="19"/>
                    <a:pt x="49" y="18"/>
                    <a:pt x="48" y="17"/>
                  </a:cubicBezTo>
                  <a:cubicBezTo>
                    <a:pt x="45" y="11"/>
                    <a:pt x="45" y="11"/>
                    <a:pt x="45" y="11"/>
                  </a:cubicBezTo>
                  <a:cubicBezTo>
                    <a:pt x="45" y="10"/>
                    <a:pt x="44" y="9"/>
                    <a:pt x="43" y="10"/>
                  </a:cubicBezTo>
                  <a:cubicBezTo>
                    <a:pt x="41" y="11"/>
                    <a:pt x="41" y="11"/>
                    <a:pt x="41" y="11"/>
                  </a:cubicBezTo>
                  <a:cubicBezTo>
                    <a:pt x="40" y="9"/>
                    <a:pt x="38" y="7"/>
                    <a:pt x="36" y="6"/>
                  </a:cubicBezTo>
                  <a:cubicBezTo>
                    <a:pt x="37" y="5"/>
                    <a:pt x="37" y="5"/>
                    <a:pt x="37" y="5"/>
                  </a:cubicBezTo>
                  <a:cubicBezTo>
                    <a:pt x="37" y="4"/>
                    <a:pt x="37" y="3"/>
                    <a:pt x="36" y="3"/>
                  </a:cubicBezTo>
                  <a:cubicBezTo>
                    <a:pt x="29" y="0"/>
                    <a:pt x="29" y="0"/>
                    <a:pt x="29" y="0"/>
                  </a:cubicBezTo>
                  <a:cubicBezTo>
                    <a:pt x="28" y="0"/>
                    <a:pt x="27" y="1"/>
                    <a:pt x="27" y="2"/>
                  </a:cubicBezTo>
                  <a:cubicBezTo>
                    <a:pt x="26" y="3"/>
                    <a:pt x="26" y="3"/>
                    <a:pt x="26" y="3"/>
                  </a:cubicBezTo>
                  <a:cubicBezTo>
                    <a:pt x="24" y="2"/>
                    <a:pt x="22" y="3"/>
                    <a:pt x="20" y="3"/>
                  </a:cubicBezTo>
                  <a:cubicBezTo>
                    <a:pt x="20" y="2"/>
                    <a:pt x="20" y="2"/>
                    <a:pt x="20" y="2"/>
                  </a:cubicBezTo>
                  <a:cubicBezTo>
                    <a:pt x="19" y="1"/>
                    <a:pt x="18" y="1"/>
                    <a:pt x="17" y="1"/>
                  </a:cubicBezTo>
                  <a:cubicBezTo>
                    <a:pt x="11" y="5"/>
                    <a:pt x="11" y="5"/>
                    <a:pt x="11" y="5"/>
                  </a:cubicBezTo>
                  <a:cubicBezTo>
                    <a:pt x="10" y="5"/>
                    <a:pt x="10" y="6"/>
                    <a:pt x="10" y="7"/>
                  </a:cubicBezTo>
                  <a:cubicBezTo>
                    <a:pt x="11" y="8"/>
                    <a:pt x="11" y="8"/>
                    <a:pt x="11" y="8"/>
                  </a:cubicBezTo>
                  <a:cubicBezTo>
                    <a:pt x="9" y="10"/>
                    <a:pt x="8" y="11"/>
                    <a:pt x="6" y="13"/>
                  </a:cubicBezTo>
                  <a:cubicBezTo>
                    <a:pt x="5" y="13"/>
                    <a:pt x="5" y="13"/>
                    <a:pt x="5" y="13"/>
                  </a:cubicBezTo>
                  <a:cubicBezTo>
                    <a:pt x="4" y="13"/>
                    <a:pt x="3" y="13"/>
                    <a:pt x="3" y="14"/>
                  </a:cubicBezTo>
                  <a:cubicBezTo>
                    <a:pt x="1" y="21"/>
                    <a:pt x="1" y="21"/>
                    <a:pt x="1" y="21"/>
                  </a:cubicBezTo>
                  <a:cubicBezTo>
                    <a:pt x="0" y="22"/>
                    <a:pt x="1" y="23"/>
                    <a:pt x="2" y="23"/>
                  </a:cubicBezTo>
                  <a:cubicBezTo>
                    <a:pt x="4" y="24"/>
                    <a:pt x="4" y="24"/>
                    <a:pt x="4" y="24"/>
                  </a:cubicBezTo>
                  <a:cubicBezTo>
                    <a:pt x="4" y="25"/>
                    <a:pt x="4" y="27"/>
                    <a:pt x="4" y="29"/>
                  </a:cubicBezTo>
                  <a:cubicBezTo>
                    <a:pt x="2" y="30"/>
                    <a:pt x="2" y="30"/>
                    <a:pt x="2" y="30"/>
                  </a:cubicBezTo>
                  <a:cubicBezTo>
                    <a:pt x="2" y="30"/>
                    <a:pt x="1" y="31"/>
                    <a:pt x="2" y="32"/>
                  </a:cubicBezTo>
                  <a:cubicBezTo>
                    <a:pt x="5" y="39"/>
                    <a:pt x="5" y="39"/>
                    <a:pt x="5" y="39"/>
                  </a:cubicBezTo>
                  <a:cubicBezTo>
                    <a:pt x="5" y="40"/>
                    <a:pt x="6" y="40"/>
                    <a:pt x="7" y="39"/>
                  </a:cubicBezTo>
                  <a:cubicBezTo>
                    <a:pt x="10" y="38"/>
                    <a:pt x="10" y="38"/>
                    <a:pt x="10" y="38"/>
                  </a:cubicBezTo>
                  <a:cubicBezTo>
                    <a:pt x="11" y="40"/>
                    <a:pt x="12" y="41"/>
                    <a:pt x="14" y="42"/>
                  </a:cubicBezTo>
                  <a:cubicBezTo>
                    <a:pt x="13" y="45"/>
                    <a:pt x="13" y="45"/>
                    <a:pt x="13" y="45"/>
                  </a:cubicBezTo>
                  <a:cubicBezTo>
                    <a:pt x="13" y="45"/>
                    <a:pt x="13" y="46"/>
                    <a:pt x="14" y="47"/>
                  </a:cubicBezTo>
                  <a:cubicBezTo>
                    <a:pt x="21" y="49"/>
                    <a:pt x="21" y="49"/>
                    <a:pt x="21" y="49"/>
                  </a:cubicBezTo>
                  <a:cubicBezTo>
                    <a:pt x="22" y="49"/>
                    <a:pt x="23" y="49"/>
                    <a:pt x="23" y="48"/>
                  </a:cubicBezTo>
                  <a:cubicBezTo>
                    <a:pt x="24" y="45"/>
                    <a:pt x="24" y="45"/>
                    <a:pt x="24" y="45"/>
                  </a:cubicBezTo>
                  <a:cubicBezTo>
                    <a:pt x="26" y="45"/>
                    <a:pt x="27" y="45"/>
                    <a:pt x="29" y="45"/>
                  </a:cubicBezTo>
                  <a:cubicBezTo>
                    <a:pt x="30" y="47"/>
                    <a:pt x="30" y="47"/>
                    <a:pt x="30" y="47"/>
                  </a:cubicBezTo>
                  <a:cubicBezTo>
                    <a:pt x="31" y="48"/>
                    <a:pt x="32" y="48"/>
                    <a:pt x="32" y="48"/>
                  </a:cubicBezTo>
                  <a:cubicBezTo>
                    <a:pt x="39" y="45"/>
                    <a:pt x="39" y="45"/>
                    <a:pt x="39" y="45"/>
                  </a:cubicBezTo>
                  <a:cubicBezTo>
                    <a:pt x="40" y="44"/>
                    <a:pt x="40" y="43"/>
                    <a:pt x="40" y="42"/>
                  </a:cubicBezTo>
                  <a:close/>
                  <a:moveTo>
                    <a:pt x="15" y="29"/>
                  </a:moveTo>
                  <a:cubicBezTo>
                    <a:pt x="12" y="23"/>
                    <a:pt x="14" y="16"/>
                    <a:pt x="20" y="14"/>
                  </a:cubicBezTo>
                  <a:cubicBezTo>
                    <a:pt x="25" y="11"/>
                    <a:pt x="32" y="13"/>
                    <a:pt x="35" y="19"/>
                  </a:cubicBezTo>
                  <a:cubicBezTo>
                    <a:pt x="38" y="24"/>
                    <a:pt x="36" y="31"/>
                    <a:pt x="30" y="34"/>
                  </a:cubicBezTo>
                  <a:cubicBezTo>
                    <a:pt x="24" y="37"/>
                    <a:pt x="18" y="34"/>
                    <a:pt x="1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3" name="Freeform 41"/>
            <p:cNvSpPr>
              <a:spLocks noEditPoints="1"/>
            </p:cNvSpPr>
            <p:nvPr/>
          </p:nvSpPr>
          <p:spPr bwMode="auto">
            <a:xfrm>
              <a:off x="5006975" y="1635125"/>
              <a:ext cx="835025" cy="849312"/>
            </a:xfrm>
            <a:custGeom>
              <a:avLst/>
              <a:gdLst>
                <a:gd name="T0" fmla="*/ 35 w 301"/>
                <a:gd name="T1" fmla="*/ 218 h 306"/>
                <a:gd name="T2" fmla="*/ 215 w 301"/>
                <a:gd name="T3" fmla="*/ 270 h 306"/>
                <a:gd name="T4" fmla="*/ 266 w 301"/>
                <a:gd name="T5" fmla="*/ 88 h 306"/>
                <a:gd name="T6" fmla="*/ 87 w 301"/>
                <a:gd name="T7" fmla="*/ 37 h 306"/>
                <a:gd name="T8" fmla="*/ 35 w 301"/>
                <a:gd name="T9" fmla="*/ 218 h 306"/>
                <a:gd name="T10" fmla="*/ 57 w 301"/>
                <a:gd name="T11" fmla="*/ 206 h 306"/>
                <a:gd name="T12" fmla="*/ 99 w 301"/>
                <a:gd name="T13" fmla="*/ 58 h 306"/>
                <a:gd name="T14" fmla="*/ 244 w 301"/>
                <a:gd name="T15" fmla="*/ 100 h 306"/>
                <a:gd name="T16" fmla="*/ 202 w 301"/>
                <a:gd name="T17" fmla="*/ 248 h 306"/>
                <a:gd name="T18" fmla="*/ 57 w 301"/>
                <a:gd name="T19"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6">
                  <a:moveTo>
                    <a:pt x="35" y="218"/>
                  </a:moveTo>
                  <a:cubicBezTo>
                    <a:pt x="71" y="283"/>
                    <a:pt x="151" y="306"/>
                    <a:pt x="215" y="270"/>
                  </a:cubicBezTo>
                  <a:cubicBezTo>
                    <a:pt x="278" y="234"/>
                    <a:pt x="301" y="152"/>
                    <a:pt x="266" y="88"/>
                  </a:cubicBezTo>
                  <a:cubicBezTo>
                    <a:pt x="231" y="24"/>
                    <a:pt x="150" y="0"/>
                    <a:pt x="87" y="37"/>
                  </a:cubicBezTo>
                  <a:cubicBezTo>
                    <a:pt x="23" y="73"/>
                    <a:pt x="0" y="154"/>
                    <a:pt x="35" y="218"/>
                  </a:cubicBezTo>
                  <a:close/>
                  <a:moveTo>
                    <a:pt x="57" y="206"/>
                  </a:moveTo>
                  <a:cubicBezTo>
                    <a:pt x="28" y="154"/>
                    <a:pt x="47" y="88"/>
                    <a:pt x="99" y="58"/>
                  </a:cubicBezTo>
                  <a:cubicBezTo>
                    <a:pt x="150" y="29"/>
                    <a:pt x="216" y="48"/>
                    <a:pt x="244" y="100"/>
                  </a:cubicBezTo>
                  <a:cubicBezTo>
                    <a:pt x="273" y="153"/>
                    <a:pt x="254" y="219"/>
                    <a:pt x="202" y="248"/>
                  </a:cubicBezTo>
                  <a:cubicBezTo>
                    <a:pt x="151" y="277"/>
                    <a:pt x="86" y="258"/>
                    <a:pt x="57"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4" name="Freeform 42"/>
            <p:cNvSpPr/>
            <p:nvPr/>
          </p:nvSpPr>
          <p:spPr bwMode="auto">
            <a:xfrm>
              <a:off x="5537200" y="2335213"/>
              <a:ext cx="330200" cy="501650"/>
            </a:xfrm>
            <a:custGeom>
              <a:avLst/>
              <a:gdLst>
                <a:gd name="T0" fmla="*/ 80 w 119"/>
                <a:gd name="T1" fmla="*/ 168 h 181"/>
                <a:gd name="T2" fmla="*/ 106 w 119"/>
                <a:gd name="T3" fmla="*/ 176 h 181"/>
                <a:gd name="T4" fmla="*/ 106 w 119"/>
                <a:gd name="T5" fmla="*/ 176 h 181"/>
                <a:gd name="T6" fmla="*/ 114 w 119"/>
                <a:gd name="T7" fmla="*/ 149 h 181"/>
                <a:gd name="T8" fmla="*/ 39 w 119"/>
                <a:gd name="T9" fmla="*/ 13 h 181"/>
                <a:gd name="T10" fmla="*/ 13 w 119"/>
                <a:gd name="T11" fmla="*/ 5 h 181"/>
                <a:gd name="T12" fmla="*/ 13 w 119"/>
                <a:gd name="T13" fmla="*/ 5 h 181"/>
                <a:gd name="T14" fmla="*/ 5 w 119"/>
                <a:gd name="T15" fmla="*/ 32 h 181"/>
                <a:gd name="T16" fmla="*/ 80 w 119"/>
                <a:gd name="T17" fmla="*/ 1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81">
                  <a:moveTo>
                    <a:pt x="80" y="168"/>
                  </a:moveTo>
                  <a:cubicBezTo>
                    <a:pt x="85" y="178"/>
                    <a:pt x="97" y="181"/>
                    <a:pt x="106" y="176"/>
                  </a:cubicBezTo>
                  <a:cubicBezTo>
                    <a:pt x="106" y="176"/>
                    <a:pt x="106" y="176"/>
                    <a:pt x="106" y="176"/>
                  </a:cubicBezTo>
                  <a:cubicBezTo>
                    <a:pt x="115" y="171"/>
                    <a:pt x="119" y="159"/>
                    <a:pt x="114" y="149"/>
                  </a:cubicBezTo>
                  <a:cubicBezTo>
                    <a:pt x="39" y="13"/>
                    <a:pt x="39" y="13"/>
                    <a:pt x="39" y="13"/>
                  </a:cubicBezTo>
                  <a:cubicBezTo>
                    <a:pt x="34" y="3"/>
                    <a:pt x="22" y="0"/>
                    <a:pt x="13" y="5"/>
                  </a:cubicBezTo>
                  <a:cubicBezTo>
                    <a:pt x="13" y="5"/>
                    <a:pt x="13" y="5"/>
                    <a:pt x="13" y="5"/>
                  </a:cubicBezTo>
                  <a:cubicBezTo>
                    <a:pt x="3" y="11"/>
                    <a:pt x="0" y="23"/>
                    <a:pt x="5" y="32"/>
                  </a:cubicBezTo>
                  <a:lnTo>
                    <a:pt x="8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5" name="Freeform 43"/>
            <p:cNvSpPr/>
            <p:nvPr/>
          </p:nvSpPr>
          <p:spPr bwMode="auto">
            <a:xfrm>
              <a:off x="5475288" y="1803400"/>
              <a:ext cx="174625" cy="153987"/>
            </a:xfrm>
            <a:custGeom>
              <a:avLst/>
              <a:gdLst>
                <a:gd name="T0" fmla="*/ 49 w 63"/>
                <a:gd name="T1" fmla="*/ 52 h 55"/>
                <a:gd name="T2" fmla="*/ 48 w 63"/>
                <a:gd name="T3" fmla="*/ 50 h 55"/>
                <a:gd name="T4" fmla="*/ 8 w 63"/>
                <a:gd name="T5" fmla="*/ 16 h 55"/>
                <a:gd name="T6" fmla="*/ 14 w 63"/>
                <a:gd name="T7" fmla="*/ 0 h 55"/>
                <a:gd name="T8" fmla="*/ 14 w 63"/>
                <a:gd name="T9" fmla="*/ 0 h 55"/>
                <a:gd name="T10" fmla="*/ 62 w 63"/>
                <a:gd name="T11" fmla="*/ 41 h 55"/>
                <a:gd name="T12" fmla="*/ 63 w 63"/>
                <a:gd name="T13" fmla="*/ 43 h 55"/>
                <a:gd name="T14" fmla="*/ 49 w 63"/>
                <a:gd name="T15" fmla="*/ 52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5">
                  <a:moveTo>
                    <a:pt x="49" y="52"/>
                  </a:moveTo>
                  <a:cubicBezTo>
                    <a:pt x="48" y="52"/>
                    <a:pt x="48" y="51"/>
                    <a:pt x="48" y="50"/>
                  </a:cubicBezTo>
                  <a:cubicBezTo>
                    <a:pt x="38" y="33"/>
                    <a:pt x="24" y="22"/>
                    <a:pt x="8" y="16"/>
                  </a:cubicBezTo>
                  <a:cubicBezTo>
                    <a:pt x="0" y="3"/>
                    <a:pt x="14" y="0"/>
                    <a:pt x="14" y="0"/>
                  </a:cubicBezTo>
                  <a:cubicBezTo>
                    <a:pt x="14" y="0"/>
                    <a:pt x="14" y="0"/>
                    <a:pt x="14" y="0"/>
                  </a:cubicBezTo>
                  <a:cubicBezTo>
                    <a:pt x="34" y="7"/>
                    <a:pt x="51" y="21"/>
                    <a:pt x="62" y="41"/>
                  </a:cubicBezTo>
                  <a:cubicBezTo>
                    <a:pt x="63" y="42"/>
                    <a:pt x="63" y="42"/>
                    <a:pt x="63" y="43"/>
                  </a:cubicBezTo>
                  <a:cubicBezTo>
                    <a:pt x="63" y="55"/>
                    <a:pt x="50" y="53"/>
                    <a:pt x="4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96" name="组合 95"/>
          <p:cNvGrpSpPr/>
          <p:nvPr/>
        </p:nvGrpSpPr>
        <p:grpSpPr>
          <a:xfrm>
            <a:off x="7531765" y="2756675"/>
            <a:ext cx="543770" cy="508190"/>
            <a:chOff x="4581525" y="1635125"/>
            <a:chExt cx="1285875" cy="1201738"/>
          </a:xfrm>
          <a:solidFill>
            <a:schemeClr val="bg1"/>
          </a:solidFill>
        </p:grpSpPr>
        <p:sp>
          <p:nvSpPr>
            <p:cNvPr id="97" name="Freeform 37"/>
            <p:cNvSpPr>
              <a:spLocks noEditPoints="1"/>
            </p:cNvSpPr>
            <p:nvPr/>
          </p:nvSpPr>
          <p:spPr bwMode="auto">
            <a:xfrm>
              <a:off x="4581525" y="2270125"/>
              <a:ext cx="560387" cy="561975"/>
            </a:xfrm>
            <a:custGeom>
              <a:avLst/>
              <a:gdLst>
                <a:gd name="T0" fmla="*/ 137 w 202"/>
                <a:gd name="T1" fmla="*/ 189 h 202"/>
                <a:gd name="T2" fmla="*/ 135 w 202"/>
                <a:gd name="T3" fmla="*/ 177 h 202"/>
                <a:gd name="T4" fmla="*/ 155 w 202"/>
                <a:gd name="T5" fmla="*/ 166 h 202"/>
                <a:gd name="T6" fmla="*/ 164 w 202"/>
                <a:gd name="T7" fmla="*/ 172 h 202"/>
                <a:gd name="T8" fmla="*/ 174 w 202"/>
                <a:gd name="T9" fmla="*/ 170 h 202"/>
                <a:gd name="T10" fmla="*/ 191 w 202"/>
                <a:gd name="T11" fmla="*/ 146 h 202"/>
                <a:gd name="T12" fmla="*/ 189 w 202"/>
                <a:gd name="T13" fmla="*/ 136 h 202"/>
                <a:gd name="T14" fmla="*/ 182 w 202"/>
                <a:gd name="T15" fmla="*/ 131 h 202"/>
                <a:gd name="T16" fmla="*/ 188 w 202"/>
                <a:gd name="T17" fmla="*/ 109 h 202"/>
                <a:gd name="T18" fmla="*/ 196 w 202"/>
                <a:gd name="T19" fmla="*/ 108 h 202"/>
                <a:gd name="T20" fmla="*/ 202 w 202"/>
                <a:gd name="T21" fmla="*/ 100 h 202"/>
                <a:gd name="T22" fmla="*/ 197 w 202"/>
                <a:gd name="T23" fmla="*/ 71 h 202"/>
                <a:gd name="T24" fmla="*/ 189 w 202"/>
                <a:gd name="T25" fmla="*/ 65 h 202"/>
                <a:gd name="T26" fmla="*/ 183 w 202"/>
                <a:gd name="T27" fmla="*/ 66 h 202"/>
                <a:gd name="T28" fmla="*/ 169 w 202"/>
                <a:gd name="T29" fmla="*/ 42 h 202"/>
                <a:gd name="T30" fmla="*/ 172 w 202"/>
                <a:gd name="T31" fmla="*/ 38 h 202"/>
                <a:gd name="T32" fmla="*/ 170 w 202"/>
                <a:gd name="T33" fmla="*/ 28 h 202"/>
                <a:gd name="T34" fmla="*/ 146 w 202"/>
                <a:gd name="T35" fmla="*/ 11 h 202"/>
                <a:gd name="T36" fmla="*/ 136 w 202"/>
                <a:gd name="T37" fmla="*/ 13 h 202"/>
                <a:gd name="T38" fmla="*/ 134 w 202"/>
                <a:gd name="T39" fmla="*/ 16 h 202"/>
                <a:gd name="T40" fmla="*/ 109 w 202"/>
                <a:gd name="T41" fmla="*/ 11 h 202"/>
                <a:gd name="T42" fmla="*/ 108 w 202"/>
                <a:gd name="T43" fmla="*/ 6 h 202"/>
                <a:gd name="T44" fmla="*/ 100 w 202"/>
                <a:gd name="T45" fmla="*/ 0 h 202"/>
                <a:gd name="T46" fmla="*/ 71 w 202"/>
                <a:gd name="T47" fmla="*/ 5 h 202"/>
                <a:gd name="T48" fmla="*/ 65 w 202"/>
                <a:gd name="T49" fmla="*/ 13 h 202"/>
                <a:gd name="T50" fmla="*/ 66 w 202"/>
                <a:gd name="T51" fmla="*/ 18 h 202"/>
                <a:gd name="T52" fmla="*/ 43 w 202"/>
                <a:gd name="T53" fmla="*/ 34 h 202"/>
                <a:gd name="T54" fmla="*/ 38 w 202"/>
                <a:gd name="T55" fmla="*/ 30 h 202"/>
                <a:gd name="T56" fmla="*/ 28 w 202"/>
                <a:gd name="T57" fmla="*/ 32 h 202"/>
                <a:gd name="T58" fmla="*/ 11 w 202"/>
                <a:gd name="T59" fmla="*/ 56 h 202"/>
                <a:gd name="T60" fmla="*/ 13 w 202"/>
                <a:gd name="T61" fmla="*/ 66 h 202"/>
                <a:gd name="T62" fmla="*/ 20 w 202"/>
                <a:gd name="T63" fmla="*/ 70 h 202"/>
                <a:gd name="T64" fmla="*/ 15 w 202"/>
                <a:gd name="T65" fmla="*/ 92 h 202"/>
                <a:gd name="T66" fmla="*/ 6 w 202"/>
                <a:gd name="T67" fmla="*/ 94 h 202"/>
                <a:gd name="T68" fmla="*/ 1 w 202"/>
                <a:gd name="T69" fmla="*/ 102 h 202"/>
                <a:gd name="T70" fmla="*/ 5 w 202"/>
                <a:gd name="T71" fmla="*/ 131 h 202"/>
                <a:gd name="T72" fmla="*/ 13 w 202"/>
                <a:gd name="T73" fmla="*/ 137 h 202"/>
                <a:gd name="T74" fmla="*/ 24 w 202"/>
                <a:gd name="T75" fmla="*/ 135 h 202"/>
                <a:gd name="T76" fmla="*/ 37 w 202"/>
                <a:gd name="T77" fmla="*/ 154 h 202"/>
                <a:gd name="T78" fmla="*/ 30 w 202"/>
                <a:gd name="T79" fmla="*/ 164 h 202"/>
                <a:gd name="T80" fmla="*/ 32 w 202"/>
                <a:gd name="T81" fmla="*/ 174 h 202"/>
                <a:gd name="T82" fmla="*/ 56 w 202"/>
                <a:gd name="T83" fmla="*/ 191 h 202"/>
                <a:gd name="T84" fmla="*/ 66 w 202"/>
                <a:gd name="T85" fmla="*/ 189 h 202"/>
                <a:gd name="T86" fmla="*/ 73 w 202"/>
                <a:gd name="T87" fmla="*/ 179 h 202"/>
                <a:gd name="T88" fmla="*/ 92 w 202"/>
                <a:gd name="T89" fmla="*/ 183 h 202"/>
                <a:gd name="T90" fmla="*/ 94 w 202"/>
                <a:gd name="T91" fmla="*/ 196 h 202"/>
                <a:gd name="T92" fmla="*/ 102 w 202"/>
                <a:gd name="T93" fmla="*/ 201 h 202"/>
                <a:gd name="T94" fmla="*/ 131 w 202"/>
                <a:gd name="T95" fmla="*/ 197 h 202"/>
                <a:gd name="T96" fmla="*/ 137 w 202"/>
                <a:gd name="T97" fmla="*/ 189 h 202"/>
                <a:gd name="T98" fmla="*/ 56 w 202"/>
                <a:gd name="T99" fmla="*/ 104 h 202"/>
                <a:gd name="T100" fmla="*/ 95 w 202"/>
                <a:gd name="T101" fmla="*/ 51 h 202"/>
                <a:gd name="T102" fmla="*/ 148 w 202"/>
                <a:gd name="T103" fmla="*/ 90 h 202"/>
                <a:gd name="T104" fmla="*/ 109 w 202"/>
                <a:gd name="T105" fmla="*/ 143 h 202"/>
                <a:gd name="T106" fmla="*/ 56 w 202"/>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02">
                  <a:moveTo>
                    <a:pt x="137" y="189"/>
                  </a:moveTo>
                  <a:cubicBezTo>
                    <a:pt x="135" y="177"/>
                    <a:pt x="135" y="177"/>
                    <a:pt x="135" y="177"/>
                  </a:cubicBezTo>
                  <a:cubicBezTo>
                    <a:pt x="143" y="174"/>
                    <a:pt x="149" y="170"/>
                    <a:pt x="155" y="166"/>
                  </a:cubicBezTo>
                  <a:cubicBezTo>
                    <a:pt x="164" y="172"/>
                    <a:pt x="164" y="172"/>
                    <a:pt x="164" y="172"/>
                  </a:cubicBezTo>
                  <a:cubicBezTo>
                    <a:pt x="167" y="174"/>
                    <a:pt x="172" y="173"/>
                    <a:pt x="174" y="170"/>
                  </a:cubicBezTo>
                  <a:cubicBezTo>
                    <a:pt x="191" y="146"/>
                    <a:pt x="191" y="146"/>
                    <a:pt x="191" y="146"/>
                  </a:cubicBezTo>
                  <a:cubicBezTo>
                    <a:pt x="193" y="143"/>
                    <a:pt x="192" y="138"/>
                    <a:pt x="189" y="136"/>
                  </a:cubicBezTo>
                  <a:cubicBezTo>
                    <a:pt x="182" y="131"/>
                    <a:pt x="182" y="131"/>
                    <a:pt x="182" y="131"/>
                  </a:cubicBezTo>
                  <a:cubicBezTo>
                    <a:pt x="185" y="124"/>
                    <a:pt x="187" y="117"/>
                    <a:pt x="188" y="109"/>
                  </a:cubicBezTo>
                  <a:cubicBezTo>
                    <a:pt x="196" y="108"/>
                    <a:pt x="196" y="108"/>
                    <a:pt x="196" y="108"/>
                  </a:cubicBezTo>
                  <a:cubicBezTo>
                    <a:pt x="200" y="107"/>
                    <a:pt x="202" y="104"/>
                    <a:pt x="202" y="100"/>
                  </a:cubicBezTo>
                  <a:cubicBezTo>
                    <a:pt x="197" y="71"/>
                    <a:pt x="197" y="71"/>
                    <a:pt x="197" y="71"/>
                  </a:cubicBezTo>
                  <a:cubicBezTo>
                    <a:pt x="196" y="67"/>
                    <a:pt x="193" y="64"/>
                    <a:pt x="189" y="65"/>
                  </a:cubicBezTo>
                  <a:cubicBezTo>
                    <a:pt x="183" y="66"/>
                    <a:pt x="183" y="66"/>
                    <a:pt x="183" y="66"/>
                  </a:cubicBezTo>
                  <a:cubicBezTo>
                    <a:pt x="180" y="57"/>
                    <a:pt x="175" y="49"/>
                    <a:pt x="169" y="42"/>
                  </a:cubicBezTo>
                  <a:cubicBezTo>
                    <a:pt x="172" y="38"/>
                    <a:pt x="172" y="38"/>
                    <a:pt x="172" y="38"/>
                  </a:cubicBezTo>
                  <a:cubicBezTo>
                    <a:pt x="174" y="35"/>
                    <a:pt x="173" y="30"/>
                    <a:pt x="170" y="28"/>
                  </a:cubicBezTo>
                  <a:cubicBezTo>
                    <a:pt x="146" y="11"/>
                    <a:pt x="146" y="11"/>
                    <a:pt x="146" y="11"/>
                  </a:cubicBezTo>
                  <a:cubicBezTo>
                    <a:pt x="143" y="9"/>
                    <a:pt x="138" y="10"/>
                    <a:pt x="136" y="13"/>
                  </a:cubicBezTo>
                  <a:cubicBezTo>
                    <a:pt x="134" y="16"/>
                    <a:pt x="134" y="16"/>
                    <a:pt x="134" y="16"/>
                  </a:cubicBezTo>
                  <a:cubicBezTo>
                    <a:pt x="126" y="13"/>
                    <a:pt x="118" y="11"/>
                    <a:pt x="109" y="11"/>
                  </a:cubicBezTo>
                  <a:cubicBezTo>
                    <a:pt x="108" y="6"/>
                    <a:pt x="108" y="6"/>
                    <a:pt x="108" y="6"/>
                  </a:cubicBezTo>
                  <a:cubicBezTo>
                    <a:pt x="108" y="2"/>
                    <a:pt x="104" y="0"/>
                    <a:pt x="100" y="0"/>
                  </a:cubicBezTo>
                  <a:cubicBezTo>
                    <a:pt x="71" y="5"/>
                    <a:pt x="71" y="5"/>
                    <a:pt x="71" y="5"/>
                  </a:cubicBezTo>
                  <a:cubicBezTo>
                    <a:pt x="67" y="6"/>
                    <a:pt x="65" y="9"/>
                    <a:pt x="65" y="13"/>
                  </a:cubicBezTo>
                  <a:cubicBezTo>
                    <a:pt x="66" y="18"/>
                    <a:pt x="66" y="18"/>
                    <a:pt x="66" y="18"/>
                  </a:cubicBezTo>
                  <a:cubicBezTo>
                    <a:pt x="58" y="22"/>
                    <a:pt x="50" y="27"/>
                    <a:pt x="43" y="34"/>
                  </a:cubicBezTo>
                  <a:cubicBezTo>
                    <a:pt x="38" y="30"/>
                    <a:pt x="38" y="30"/>
                    <a:pt x="38" y="30"/>
                  </a:cubicBezTo>
                  <a:cubicBezTo>
                    <a:pt x="35" y="28"/>
                    <a:pt x="31" y="29"/>
                    <a:pt x="28" y="32"/>
                  </a:cubicBezTo>
                  <a:cubicBezTo>
                    <a:pt x="11" y="56"/>
                    <a:pt x="11" y="56"/>
                    <a:pt x="11" y="56"/>
                  </a:cubicBezTo>
                  <a:cubicBezTo>
                    <a:pt x="9" y="59"/>
                    <a:pt x="10" y="64"/>
                    <a:pt x="13" y="66"/>
                  </a:cubicBezTo>
                  <a:cubicBezTo>
                    <a:pt x="20" y="70"/>
                    <a:pt x="20" y="70"/>
                    <a:pt x="20" y="70"/>
                  </a:cubicBezTo>
                  <a:cubicBezTo>
                    <a:pt x="17" y="77"/>
                    <a:pt x="16" y="85"/>
                    <a:pt x="15" y="92"/>
                  </a:cubicBezTo>
                  <a:cubicBezTo>
                    <a:pt x="6" y="94"/>
                    <a:pt x="6" y="94"/>
                    <a:pt x="6" y="94"/>
                  </a:cubicBezTo>
                  <a:cubicBezTo>
                    <a:pt x="3" y="94"/>
                    <a:pt x="0" y="98"/>
                    <a:pt x="1" y="102"/>
                  </a:cubicBezTo>
                  <a:cubicBezTo>
                    <a:pt x="5" y="131"/>
                    <a:pt x="5" y="131"/>
                    <a:pt x="5" y="131"/>
                  </a:cubicBezTo>
                  <a:cubicBezTo>
                    <a:pt x="6" y="135"/>
                    <a:pt x="9" y="137"/>
                    <a:pt x="13" y="137"/>
                  </a:cubicBezTo>
                  <a:cubicBezTo>
                    <a:pt x="24" y="135"/>
                    <a:pt x="24" y="135"/>
                    <a:pt x="24" y="135"/>
                  </a:cubicBezTo>
                  <a:cubicBezTo>
                    <a:pt x="27" y="142"/>
                    <a:pt x="32" y="149"/>
                    <a:pt x="37" y="154"/>
                  </a:cubicBezTo>
                  <a:cubicBezTo>
                    <a:pt x="30" y="164"/>
                    <a:pt x="30" y="164"/>
                    <a:pt x="30" y="164"/>
                  </a:cubicBezTo>
                  <a:cubicBezTo>
                    <a:pt x="28" y="167"/>
                    <a:pt x="29" y="172"/>
                    <a:pt x="32" y="174"/>
                  </a:cubicBezTo>
                  <a:cubicBezTo>
                    <a:pt x="56" y="191"/>
                    <a:pt x="56" y="191"/>
                    <a:pt x="56" y="191"/>
                  </a:cubicBezTo>
                  <a:cubicBezTo>
                    <a:pt x="59" y="193"/>
                    <a:pt x="64" y="192"/>
                    <a:pt x="66" y="189"/>
                  </a:cubicBezTo>
                  <a:cubicBezTo>
                    <a:pt x="73" y="179"/>
                    <a:pt x="73" y="179"/>
                    <a:pt x="73" y="179"/>
                  </a:cubicBezTo>
                  <a:cubicBezTo>
                    <a:pt x="79" y="181"/>
                    <a:pt x="86" y="183"/>
                    <a:pt x="92" y="183"/>
                  </a:cubicBezTo>
                  <a:cubicBezTo>
                    <a:pt x="94" y="196"/>
                    <a:pt x="94" y="196"/>
                    <a:pt x="94" y="196"/>
                  </a:cubicBezTo>
                  <a:cubicBezTo>
                    <a:pt x="95" y="199"/>
                    <a:pt x="98" y="202"/>
                    <a:pt x="102" y="201"/>
                  </a:cubicBezTo>
                  <a:cubicBezTo>
                    <a:pt x="131" y="197"/>
                    <a:pt x="131" y="197"/>
                    <a:pt x="131" y="197"/>
                  </a:cubicBezTo>
                  <a:cubicBezTo>
                    <a:pt x="135" y="196"/>
                    <a:pt x="138" y="193"/>
                    <a:pt x="137" y="189"/>
                  </a:cubicBezTo>
                  <a:close/>
                  <a:moveTo>
                    <a:pt x="56" y="104"/>
                  </a:moveTo>
                  <a:cubicBezTo>
                    <a:pt x="52" y="79"/>
                    <a:pt x="69" y="55"/>
                    <a:pt x="95" y="51"/>
                  </a:cubicBezTo>
                  <a:cubicBezTo>
                    <a:pt x="120" y="47"/>
                    <a:pt x="144" y="65"/>
                    <a:pt x="148" y="90"/>
                  </a:cubicBezTo>
                  <a:cubicBezTo>
                    <a:pt x="152" y="115"/>
                    <a:pt x="135" y="139"/>
                    <a:pt x="109" y="143"/>
                  </a:cubicBezTo>
                  <a:cubicBezTo>
                    <a:pt x="84" y="147"/>
                    <a:pt x="60" y="130"/>
                    <a:pt x="56"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8" name="Freeform 38"/>
            <p:cNvSpPr>
              <a:spLocks noEditPoints="1"/>
            </p:cNvSpPr>
            <p:nvPr/>
          </p:nvSpPr>
          <p:spPr bwMode="auto">
            <a:xfrm>
              <a:off x="5164138" y="2457450"/>
              <a:ext cx="373062" cy="374650"/>
            </a:xfrm>
            <a:custGeom>
              <a:avLst/>
              <a:gdLst>
                <a:gd name="T0" fmla="*/ 108 w 134"/>
                <a:gd name="T1" fmla="*/ 117 h 135"/>
                <a:gd name="T2" fmla="*/ 104 w 134"/>
                <a:gd name="T3" fmla="*/ 110 h 135"/>
                <a:gd name="T4" fmla="*/ 115 w 134"/>
                <a:gd name="T5" fmla="*/ 98 h 135"/>
                <a:gd name="T6" fmla="*/ 122 w 134"/>
                <a:gd name="T7" fmla="*/ 100 h 135"/>
                <a:gd name="T8" fmla="*/ 128 w 134"/>
                <a:gd name="T9" fmla="*/ 97 h 135"/>
                <a:gd name="T10" fmla="*/ 134 w 134"/>
                <a:gd name="T11" fmla="*/ 78 h 135"/>
                <a:gd name="T12" fmla="*/ 131 w 134"/>
                <a:gd name="T13" fmla="*/ 72 h 135"/>
                <a:gd name="T14" fmla="*/ 125 w 134"/>
                <a:gd name="T15" fmla="*/ 70 h 135"/>
                <a:gd name="T16" fmla="*/ 124 w 134"/>
                <a:gd name="T17" fmla="*/ 55 h 135"/>
                <a:gd name="T18" fmla="*/ 129 w 134"/>
                <a:gd name="T19" fmla="*/ 53 h 135"/>
                <a:gd name="T20" fmla="*/ 131 w 134"/>
                <a:gd name="T21" fmla="*/ 47 h 135"/>
                <a:gd name="T22" fmla="*/ 122 w 134"/>
                <a:gd name="T23" fmla="*/ 29 h 135"/>
                <a:gd name="T24" fmla="*/ 116 w 134"/>
                <a:gd name="T25" fmla="*/ 27 h 135"/>
                <a:gd name="T26" fmla="*/ 112 w 134"/>
                <a:gd name="T27" fmla="*/ 29 h 135"/>
                <a:gd name="T28" fmla="*/ 99 w 134"/>
                <a:gd name="T29" fmla="*/ 16 h 135"/>
                <a:gd name="T30" fmla="*/ 100 w 134"/>
                <a:gd name="T31" fmla="*/ 13 h 135"/>
                <a:gd name="T32" fmla="*/ 97 w 134"/>
                <a:gd name="T33" fmla="*/ 7 h 135"/>
                <a:gd name="T34" fmla="*/ 78 w 134"/>
                <a:gd name="T35" fmla="*/ 1 h 135"/>
                <a:gd name="T36" fmla="*/ 72 w 134"/>
                <a:gd name="T37" fmla="*/ 4 h 135"/>
                <a:gd name="T38" fmla="*/ 71 w 134"/>
                <a:gd name="T39" fmla="*/ 7 h 135"/>
                <a:gd name="T40" fmla="*/ 54 w 134"/>
                <a:gd name="T41" fmla="*/ 8 h 135"/>
                <a:gd name="T42" fmla="*/ 52 w 134"/>
                <a:gd name="T43" fmla="*/ 6 h 135"/>
                <a:gd name="T44" fmla="*/ 46 w 134"/>
                <a:gd name="T45" fmla="*/ 3 h 135"/>
                <a:gd name="T46" fmla="*/ 28 w 134"/>
                <a:gd name="T47" fmla="*/ 12 h 135"/>
                <a:gd name="T48" fmla="*/ 26 w 134"/>
                <a:gd name="T49" fmla="*/ 19 h 135"/>
                <a:gd name="T50" fmla="*/ 28 w 134"/>
                <a:gd name="T51" fmla="*/ 22 h 135"/>
                <a:gd name="T52" fmla="*/ 16 w 134"/>
                <a:gd name="T53" fmla="*/ 36 h 135"/>
                <a:gd name="T54" fmla="*/ 12 w 134"/>
                <a:gd name="T55" fmla="*/ 35 h 135"/>
                <a:gd name="T56" fmla="*/ 6 w 134"/>
                <a:gd name="T57" fmla="*/ 38 h 135"/>
                <a:gd name="T58" fmla="*/ 0 w 134"/>
                <a:gd name="T59" fmla="*/ 57 h 135"/>
                <a:gd name="T60" fmla="*/ 3 w 134"/>
                <a:gd name="T61" fmla="*/ 63 h 135"/>
                <a:gd name="T62" fmla="*/ 9 w 134"/>
                <a:gd name="T63" fmla="*/ 65 h 135"/>
                <a:gd name="T64" fmla="*/ 10 w 134"/>
                <a:gd name="T65" fmla="*/ 79 h 135"/>
                <a:gd name="T66" fmla="*/ 5 w 134"/>
                <a:gd name="T67" fmla="*/ 82 h 135"/>
                <a:gd name="T68" fmla="*/ 3 w 134"/>
                <a:gd name="T69" fmla="*/ 88 h 135"/>
                <a:gd name="T70" fmla="*/ 12 w 134"/>
                <a:gd name="T71" fmla="*/ 106 h 135"/>
                <a:gd name="T72" fmla="*/ 18 w 134"/>
                <a:gd name="T73" fmla="*/ 108 h 135"/>
                <a:gd name="T74" fmla="*/ 25 w 134"/>
                <a:gd name="T75" fmla="*/ 105 h 135"/>
                <a:gd name="T76" fmla="*/ 37 w 134"/>
                <a:gd name="T77" fmla="*/ 115 h 135"/>
                <a:gd name="T78" fmla="*/ 34 w 134"/>
                <a:gd name="T79" fmla="*/ 122 h 135"/>
                <a:gd name="T80" fmla="*/ 37 w 134"/>
                <a:gd name="T81" fmla="*/ 128 h 135"/>
                <a:gd name="T82" fmla="*/ 56 w 134"/>
                <a:gd name="T83" fmla="*/ 134 h 135"/>
                <a:gd name="T84" fmla="*/ 62 w 134"/>
                <a:gd name="T85" fmla="*/ 131 h 135"/>
                <a:gd name="T86" fmla="*/ 65 w 134"/>
                <a:gd name="T87" fmla="*/ 123 h 135"/>
                <a:gd name="T88" fmla="*/ 78 w 134"/>
                <a:gd name="T89" fmla="*/ 122 h 135"/>
                <a:gd name="T90" fmla="*/ 82 w 134"/>
                <a:gd name="T91" fmla="*/ 130 h 135"/>
                <a:gd name="T92" fmla="*/ 88 w 134"/>
                <a:gd name="T93" fmla="*/ 132 h 135"/>
                <a:gd name="T94" fmla="*/ 106 w 134"/>
                <a:gd name="T95" fmla="*/ 123 h 135"/>
                <a:gd name="T96" fmla="*/ 108 w 134"/>
                <a:gd name="T97" fmla="*/ 117 h 135"/>
                <a:gd name="T98" fmla="*/ 39 w 134"/>
                <a:gd name="T99" fmla="*/ 79 h 135"/>
                <a:gd name="T100" fmla="*/ 53 w 134"/>
                <a:gd name="T101" fmla="*/ 37 h 135"/>
                <a:gd name="T102" fmla="*/ 95 w 134"/>
                <a:gd name="T103" fmla="*/ 51 h 135"/>
                <a:gd name="T104" fmla="*/ 81 w 134"/>
                <a:gd name="T105" fmla="*/ 93 h 135"/>
                <a:gd name="T106" fmla="*/ 39 w 134"/>
                <a:gd name="T107"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35">
                  <a:moveTo>
                    <a:pt x="108" y="117"/>
                  </a:moveTo>
                  <a:cubicBezTo>
                    <a:pt x="104" y="110"/>
                    <a:pt x="104" y="110"/>
                    <a:pt x="104" y="110"/>
                  </a:cubicBezTo>
                  <a:cubicBezTo>
                    <a:pt x="108" y="106"/>
                    <a:pt x="112" y="102"/>
                    <a:pt x="115" y="98"/>
                  </a:cubicBezTo>
                  <a:cubicBezTo>
                    <a:pt x="122" y="100"/>
                    <a:pt x="122" y="100"/>
                    <a:pt x="122" y="100"/>
                  </a:cubicBezTo>
                  <a:cubicBezTo>
                    <a:pt x="124" y="101"/>
                    <a:pt x="127" y="100"/>
                    <a:pt x="128" y="97"/>
                  </a:cubicBezTo>
                  <a:cubicBezTo>
                    <a:pt x="134" y="78"/>
                    <a:pt x="134" y="78"/>
                    <a:pt x="134" y="78"/>
                  </a:cubicBezTo>
                  <a:cubicBezTo>
                    <a:pt x="134" y="76"/>
                    <a:pt x="133" y="73"/>
                    <a:pt x="131" y="72"/>
                  </a:cubicBezTo>
                  <a:cubicBezTo>
                    <a:pt x="125" y="70"/>
                    <a:pt x="125" y="70"/>
                    <a:pt x="125" y="70"/>
                  </a:cubicBezTo>
                  <a:cubicBezTo>
                    <a:pt x="125" y="66"/>
                    <a:pt x="125" y="60"/>
                    <a:pt x="124" y="55"/>
                  </a:cubicBezTo>
                  <a:cubicBezTo>
                    <a:pt x="129" y="53"/>
                    <a:pt x="129" y="53"/>
                    <a:pt x="129" y="53"/>
                  </a:cubicBezTo>
                  <a:cubicBezTo>
                    <a:pt x="131" y="52"/>
                    <a:pt x="132" y="49"/>
                    <a:pt x="131" y="47"/>
                  </a:cubicBezTo>
                  <a:cubicBezTo>
                    <a:pt x="122" y="29"/>
                    <a:pt x="122" y="29"/>
                    <a:pt x="122" y="29"/>
                  </a:cubicBezTo>
                  <a:cubicBezTo>
                    <a:pt x="121" y="27"/>
                    <a:pt x="118" y="26"/>
                    <a:pt x="116" y="27"/>
                  </a:cubicBezTo>
                  <a:cubicBezTo>
                    <a:pt x="112" y="29"/>
                    <a:pt x="112" y="29"/>
                    <a:pt x="112" y="29"/>
                  </a:cubicBezTo>
                  <a:cubicBezTo>
                    <a:pt x="108" y="24"/>
                    <a:pt x="104" y="19"/>
                    <a:pt x="99" y="16"/>
                  </a:cubicBezTo>
                  <a:cubicBezTo>
                    <a:pt x="100" y="13"/>
                    <a:pt x="100" y="13"/>
                    <a:pt x="100" y="13"/>
                  </a:cubicBezTo>
                  <a:cubicBezTo>
                    <a:pt x="100" y="10"/>
                    <a:pt x="99" y="8"/>
                    <a:pt x="97" y="7"/>
                  </a:cubicBezTo>
                  <a:cubicBezTo>
                    <a:pt x="78" y="1"/>
                    <a:pt x="78" y="1"/>
                    <a:pt x="78" y="1"/>
                  </a:cubicBezTo>
                  <a:cubicBezTo>
                    <a:pt x="75" y="0"/>
                    <a:pt x="72" y="2"/>
                    <a:pt x="72" y="4"/>
                  </a:cubicBezTo>
                  <a:cubicBezTo>
                    <a:pt x="71" y="7"/>
                    <a:pt x="71" y="7"/>
                    <a:pt x="71" y="7"/>
                  </a:cubicBezTo>
                  <a:cubicBezTo>
                    <a:pt x="65" y="7"/>
                    <a:pt x="59" y="7"/>
                    <a:pt x="54" y="8"/>
                  </a:cubicBezTo>
                  <a:cubicBezTo>
                    <a:pt x="52" y="6"/>
                    <a:pt x="52" y="6"/>
                    <a:pt x="52" y="6"/>
                  </a:cubicBezTo>
                  <a:cubicBezTo>
                    <a:pt x="51" y="3"/>
                    <a:pt x="48" y="2"/>
                    <a:pt x="46" y="3"/>
                  </a:cubicBezTo>
                  <a:cubicBezTo>
                    <a:pt x="28" y="12"/>
                    <a:pt x="28" y="12"/>
                    <a:pt x="28" y="12"/>
                  </a:cubicBezTo>
                  <a:cubicBezTo>
                    <a:pt x="26" y="13"/>
                    <a:pt x="25" y="16"/>
                    <a:pt x="26" y="19"/>
                  </a:cubicBezTo>
                  <a:cubicBezTo>
                    <a:pt x="28" y="22"/>
                    <a:pt x="28" y="22"/>
                    <a:pt x="28" y="22"/>
                  </a:cubicBezTo>
                  <a:cubicBezTo>
                    <a:pt x="23" y="26"/>
                    <a:pt x="19" y="31"/>
                    <a:pt x="16" y="36"/>
                  </a:cubicBezTo>
                  <a:cubicBezTo>
                    <a:pt x="12" y="35"/>
                    <a:pt x="12" y="35"/>
                    <a:pt x="12" y="35"/>
                  </a:cubicBezTo>
                  <a:cubicBezTo>
                    <a:pt x="10" y="34"/>
                    <a:pt x="7" y="36"/>
                    <a:pt x="6" y="38"/>
                  </a:cubicBezTo>
                  <a:cubicBezTo>
                    <a:pt x="0" y="57"/>
                    <a:pt x="0" y="57"/>
                    <a:pt x="0" y="57"/>
                  </a:cubicBezTo>
                  <a:cubicBezTo>
                    <a:pt x="0" y="59"/>
                    <a:pt x="1" y="62"/>
                    <a:pt x="3" y="63"/>
                  </a:cubicBezTo>
                  <a:cubicBezTo>
                    <a:pt x="9" y="65"/>
                    <a:pt x="9" y="65"/>
                    <a:pt x="9" y="65"/>
                  </a:cubicBezTo>
                  <a:cubicBezTo>
                    <a:pt x="9" y="69"/>
                    <a:pt x="9" y="74"/>
                    <a:pt x="10" y="79"/>
                  </a:cubicBezTo>
                  <a:cubicBezTo>
                    <a:pt x="5" y="82"/>
                    <a:pt x="5" y="82"/>
                    <a:pt x="5" y="82"/>
                  </a:cubicBezTo>
                  <a:cubicBezTo>
                    <a:pt x="3" y="83"/>
                    <a:pt x="2" y="86"/>
                    <a:pt x="3" y="88"/>
                  </a:cubicBezTo>
                  <a:cubicBezTo>
                    <a:pt x="12" y="106"/>
                    <a:pt x="12" y="106"/>
                    <a:pt x="12" y="106"/>
                  </a:cubicBezTo>
                  <a:cubicBezTo>
                    <a:pt x="13" y="109"/>
                    <a:pt x="16" y="110"/>
                    <a:pt x="18" y="108"/>
                  </a:cubicBezTo>
                  <a:cubicBezTo>
                    <a:pt x="25" y="105"/>
                    <a:pt x="25" y="105"/>
                    <a:pt x="25" y="105"/>
                  </a:cubicBezTo>
                  <a:cubicBezTo>
                    <a:pt x="28" y="109"/>
                    <a:pt x="32" y="112"/>
                    <a:pt x="37" y="115"/>
                  </a:cubicBezTo>
                  <a:cubicBezTo>
                    <a:pt x="34" y="122"/>
                    <a:pt x="34" y="122"/>
                    <a:pt x="34" y="122"/>
                  </a:cubicBezTo>
                  <a:cubicBezTo>
                    <a:pt x="34" y="125"/>
                    <a:pt x="35" y="127"/>
                    <a:pt x="37" y="128"/>
                  </a:cubicBezTo>
                  <a:cubicBezTo>
                    <a:pt x="56" y="134"/>
                    <a:pt x="56" y="134"/>
                    <a:pt x="56" y="134"/>
                  </a:cubicBezTo>
                  <a:cubicBezTo>
                    <a:pt x="59" y="135"/>
                    <a:pt x="62" y="134"/>
                    <a:pt x="62" y="131"/>
                  </a:cubicBezTo>
                  <a:cubicBezTo>
                    <a:pt x="65" y="123"/>
                    <a:pt x="65" y="123"/>
                    <a:pt x="65" y="123"/>
                  </a:cubicBezTo>
                  <a:cubicBezTo>
                    <a:pt x="69" y="123"/>
                    <a:pt x="74" y="123"/>
                    <a:pt x="78" y="122"/>
                  </a:cubicBezTo>
                  <a:cubicBezTo>
                    <a:pt x="82" y="130"/>
                    <a:pt x="82" y="130"/>
                    <a:pt x="82" y="130"/>
                  </a:cubicBezTo>
                  <a:cubicBezTo>
                    <a:pt x="83" y="132"/>
                    <a:pt x="86" y="133"/>
                    <a:pt x="88" y="132"/>
                  </a:cubicBezTo>
                  <a:cubicBezTo>
                    <a:pt x="106" y="123"/>
                    <a:pt x="106" y="123"/>
                    <a:pt x="106" y="123"/>
                  </a:cubicBezTo>
                  <a:cubicBezTo>
                    <a:pt x="108" y="122"/>
                    <a:pt x="109" y="119"/>
                    <a:pt x="108" y="117"/>
                  </a:cubicBezTo>
                  <a:close/>
                  <a:moveTo>
                    <a:pt x="39" y="79"/>
                  </a:moveTo>
                  <a:cubicBezTo>
                    <a:pt x="31" y="64"/>
                    <a:pt x="37" y="45"/>
                    <a:pt x="53" y="37"/>
                  </a:cubicBezTo>
                  <a:cubicBezTo>
                    <a:pt x="68" y="29"/>
                    <a:pt x="87" y="36"/>
                    <a:pt x="95" y="51"/>
                  </a:cubicBezTo>
                  <a:cubicBezTo>
                    <a:pt x="103" y="67"/>
                    <a:pt x="96" y="85"/>
                    <a:pt x="81" y="93"/>
                  </a:cubicBezTo>
                  <a:cubicBezTo>
                    <a:pt x="65" y="101"/>
                    <a:pt x="47" y="94"/>
                    <a:pt x="3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99" name="Freeform 39"/>
            <p:cNvSpPr>
              <a:spLocks noEditPoints="1"/>
            </p:cNvSpPr>
            <p:nvPr/>
          </p:nvSpPr>
          <p:spPr bwMode="auto">
            <a:xfrm>
              <a:off x="4676775" y="1865313"/>
              <a:ext cx="374650" cy="371475"/>
            </a:xfrm>
            <a:custGeom>
              <a:avLst/>
              <a:gdLst>
                <a:gd name="T0" fmla="*/ 108 w 135"/>
                <a:gd name="T1" fmla="*/ 116 h 134"/>
                <a:gd name="T2" fmla="*/ 105 w 135"/>
                <a:gd name="T3" fmla="*/ 109 h 134"/>
                <a:gd name="T4" fmla="*/ 115 w 135"/>
                <a:gd name="T5" fmla="*/ 98 h 134"/>
                <a:gd name="T6" fmla="*/ 122 w 135"/>
                <a:gd name="T7" fmla="*/ 100 h 134"/>
                <a:gd name="T8" fmla="*/ 128 w 135"/>
                <a:gd name="T9" fmla="*/ 97 h 134"/>
                <a:gd name="T10" fmla="*/ 134 w 135"/>
                <a:gd name="T11" fmla="*/ 78 h 134"/>
                <a:gd name="T12" fmla="*/ 131 w 135"/>
                <a:gd name="T13" fmla="*/ 72 h 134"/>
                <a:gd name="T14" fmla="*/ 125 w 135"/>
                <a:gd name="T15" fmla="*/ 70 h 134"/>
                <a:gd name="T16" fmla="*/ 125 w 135"/>
                <a:gd name="T17" fmla="*/ 55 h 134"/>
                <a:gd name="T18" fmla="*/ 129 w 135"/>
                <a:gd name="T19" fmla="*/ 53 h 134"/>
                <a:gd name="T20" fmla="*/ 131 w 135"/>
                <a:gd name="T21" fmla="*/ 46 h 134"/>
                <a:gd name="T22" fmla="*/ 123 w 135"/>
                <a:gd name="T23" fmla="*/ 28 h 134"/>
                <a:gd name="T24" fmla="*/ 116 w 135"/>
                <a:gd name="T25" fmla="*/ 26 h 134"/>
                <a:gd name="T26" fmla="*/ 113 w 135"/>
                <a:gd name="T27" fmla="*/ 28 h 134"/>
                <a:gd name="T28" fmla="*/ 99 w 135"/>
                <a:gd name="T29" fmla="*/ 16 h 134"/>
                <a:gd name="T30" fmla="*/ 100 w 135"/>
                <a:gd name="T31" fmla="*/ 12 h 134"/>
                <a:gd name="T32" fmla="*/ 97 w 135"/>
                <a:gd name="T33" fmla="*/ 6 h 134"/>
                <a:gd name="T34" fmla="*/ 78 w 135"/>
                <a:gd name="T35" fmla="*/ 0 h 134"/>
                <a:gd name="T36" fmla="*/ 72 w 135"/>
                <a:gd name="T37" fmla="*/ 4 h 134"/>
                <a:gd name="T38" fmla="*/ 71 w 135"/>
                <a:gd name="T39" fmla="*/ 6 h 134"/>
                <a:gd name="T40" fmla="*/ 54 w 135"/>
                <a:gd name="T41" fmla="*/ 8 h 134"/>
                <a:gd name="T42" fmla="*/ 53 w 135"/>
                <a:gd name="T43" fmla="*/ 5 h 134"/>
                <a:gd name="T44" fmla="*/ 46 w 135"/>
                <a:gd name="T45" fmla="*/ 3 h 134"/>
                <a:gd name="T46" fmla="*/ 29 w 135"/>
                <a:gd name="T47" fmla="*/ 12 h 134"/>
                <a:gd name="T48" fmla="*/ 26 w 135"/>
                <a:gd name="T49" fmla="*/ 18 h 134"/>
                <a:gd name="T50" fmla="*/ 28 w 135"/>
                <a:gd name="T51" fmla="*/ 21 h 134"/>
                <a:gd name="T52" fmla="*/ 16 w 135"/>
                <a:gd name="T53" fmla="*/ 36 h 134"/>
                <a:gd name="T54" fmla="*/ 13 w 135"/>
                <a:gd name="T55" fmla="*/ 34 h 134"/>
                <a:gd name="T56" fmla="*/ 7 w 135"/>
                <a:gd name="T57" fmla="*/ 37 h 134"/>
                <a:gd name="T58" fmla="*/ 1 w 135"/>
                <a:gd name="T59" fmla="*/ 56 h 134"/>
                <a:gd name="T60" fmla="*/ 4 w 135"/>
                <a:gd name="T61" fmla="*/ 62 h 134"/>
                <a:gd name="T62" fmla="*/ 9 w 135"/>
                <a:gd name="T63" fmla="*/ 64 h 134"/>
                <a:gd name="T64" fmla="*/ 11 w 135"/>
                <a:gd name="T65" fmla="*/ 79 h 134"/>
                <a:gd name="T66" fmla="*/ 5 w 135"/>
                <a:gd name="T67" fmla="*/ 82 h 134"/>
                <a:gd name="T68" fmla="*/ 3 w 135"/>
                <a:gd name="T69" fmla="*/ 88 h 134"/>
                <a:gd name="T70" fmla="*/ 12 w 135"/>
                <a:gd name="T71" fmla="*/ 106 h 134"/>
                <a:gd name="T72" fmla="*/ 18 w 135"/>
                <a:gd name="T73" fmla="*/ 108 h 134"/>
                <a:gd name="T74" fmla="*/ 25 w 135"/>
                <a:gd name="T75" fmla="*/ 105 h 134"/>
                <a:gd name="T76" fmla="*/ 37 w 135"/>
                <a:gd name="T77" fmla="*/ 114 h 134"/>
                <a:gd name="T78" fmla="*/ 35 w 135"/>
                <a:gd name="T79" fmla="*/ 122 h 134"/>
                <a:gd name="T80" fmla="*/ 38 w 135"/>
                <a:gd name="T81" fmla="*/ 128 h 134"/>
                <a:gd name="T82" fmla="*/ 57 w 135"/>
                <a:gd name="T83" fmla="*/ 134 h 134"/>
                <a:gd name="T84" fmla="*/ 63 w 135"/>
                <a:gd name="T85" fmla="*/ 131 h 134"/>
                <a:gd name="T86" fmla="*/ 65 w 135"/>
                <a:gd name="T87" fmla="*/ 123 h 134"/>
                <a:gd name="T88" fmla="*/ 78 w 135"/>
                <a:gd name="T89" fmla="*/ 122 h 134"/>
                <a:gd name="T90" fmla="*/ 82 w 135"/>
                <a:gd name="T91" fmla="*/ 129 h 134"/>
                <a:gd name="T92" fmla="*/ 88 w 135"/>
                <a:gd name="T93" fmla="*/ 131 h 134"/>
                <a:gd name="T94" fmla="*/ 106 w 135"/>
                <a:gd name="T95" fmla="*/ 122 h 134"/>
                <a:gd name="T96" fmla="*/ 108 w 135"/>
                <a:gd name="T97" fmla="*/ 116 h 134"/>
                <a:gd name="T98" fmla="*/ 39 w 135"/>
                <a:gd name="T99" fmla="*/ 78 h 134"/>
                <a:gd name="T100" fmla="*/ 53 w 135"/>
                <a:gd name="T101" fmla="*/ 37 h 134"/>
                <a:gd name="T102" fmla="*/ 95 w 135"/>
                <a:gd name="T103" fmla="*/ 51 h 134"/>
                <a:gd name="T104" fmla="*/ 81 w 135"/>
                <a:gd name="T105" fmla="*/ 93 h 134"/>
                <a:gd name="T106" fmla="*/ 39 w 135"/>
                <a:gd name="T107"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4">
                  <a:moveTo>
                    <a:pt x="108" y="116"/>
                  </a:moveTo>
                  <a:cubicBezTo>
                    <a:pt x="105" y="109"/>
                    <a:pt x="105" y="109"/>
                    <a:pt x="105" y="109"/>
                  </a:cubicBezTo>
                  <a:cubicBezTo>
                    <a:pt x="109" y="106"/>
                    <a:pt x="112" y="102"/>
                    <a:pt x="115" y="98"/>
                  </a:cubicBezTo>
                  <a:cubicBezTo>
                    <a:pt x="122" y="100"/>
                    <a:pt x="122" y="100"/>
                    <a:pt x="122" y="100"/>
                  </a:cubicBezTo>
                  <a:cubicBezTo>
                    <a:pt x="124" y="101"/>
                    <a:pt x="127" y="99"/>
                    <a:pt x="128" y="97"/>
                  </a:cubicBezTo>
                  <a:cubicBezTo>
                    <a:pt x="134" y="78"/>
                    <a:pt x="134" y="78"/>
                    <a:pt x="134" y="78"/>
                  </a:cubicBezTo>
                  <a:cubicBezTo>
                    <a:pt x="135" y="75"/>
                    <a:pt x="133" y="73"/>
                    <a:pt x="131" y="72"/>
                  </a:cubicBezTo>
                  <a:cubicBezTo>
                    <a:pt x="125" y="70"/>
                    <a:pt x="125" y="70"/>
                    <a:pt x="125" y="70"/>
                  </a:cubicBezTo>
                  <a:cubicBezTo>
                    <a:pt x="126" y="65"/>
                    <a:pt x="125" y="60"/>
                    <a:pt x="125" y="55"/>
                  </a:cubicBezTo>
                  <a:cubicBezTo>
                    <a:pt x="129" y="53"/>
                    <a:pt x="129" y="53"/>
                    <a:pt x="129" y="53"/>
                  </a:cubicBezTo>
                  <a:cubicBezTo>
                    <a:pt x="132" y="51"/>
                    <a:pt x="133" y="49"/>
                    <a:pt x="131" y="46"/>
                  </a:cubicBezTo>
                  <a:cubicBezTo>
                    <a:pt x="123" y="28"/>
                    <a:pt x="123" y="28"/>
                    <a:pt x="123" y="28"/>
                  </a:cubicBezTo>
                  <a:cubicBezTo>
                    <a:pt x="121" y="26"/>
                    <a:pt x="119" y="25"/>
                    <a:pt x="116" y="26"/>
                  </a:cubicBezTo>
                  <a:cubicBezTo>
                    <a:pt x="113" y="28"/>
                    <a:pt x="113" y="28"/>
                    <a:pt x="113" y="28"/>
                  </a:cubicBezTo>
                  <a:cubicBezTo>
                    <a:pt x="109" y="23"/>
                    <a:pt x="104" y="19"/>
                    <a:pt x="99" y="16"/>
                  </a:cubicBezTo>
                  <a:cubicBezTo>
                    <a:pt x="100" y="12"/>
                    <a:pt x="100" y="12"/>
                    <a:pt x="100" y="12"/>
                  </a:cubicBezTo>
                  <a:cubicBezTo>
                    <a:pt x="101" y="10"/>
                    <a:pt x="99" y="7"/>
                    <a:pt x="97" y="6"/>
                  </a:cubicBezTo>
                  <a:cubicBezTo>
                    <a:pt x="78" y="0"/>
                    <a:pt x="78" y="0"/>
                    <a:pt x="78" y="0"/>
                  </a:cubicBezTo>
                  <a:cubicBezTo>
                    <a:pt x="75" y="0"/>
                    <a:pt x="73" y="1"/>
                    <a:pt x="72" y="4"/>
                  </a:cubicBezTo>
                  <a:cubicBezTo>
                    <a:pt x="71" y="6"/>
                    <a:pt x="71" y="6"/>
                    <a:pt x="71" y="6"/>
                  </a:cubicBezTo>
                  <a:cubicBezTo>
                    <a:pt x="65" y="6"/>
                    <a:pt x="60" y="6"/>
                    <a:pt x="54" y="8"/>
                  </a:cubicBezTo>
                  <a:cubicBezTo>
                    <a:pt x="53" y="5"/>
                    <a:pt x="53" y="5"/>
                    <a:pt x="53" y="5"/>
                  </a:cubicBezTo>
                  <a:cubicBezTo>
                    <a:pt x="52" y="3"/>
                    <a:pt x="49" y="2"/>
                    <a:pt x="46" y="3"/>
                  </a:cubicBezTo>
                  <a:cubicBezTo>
                    <a:pt x="29" y="12"/>
                    <a:pt x="29" y="12"/>
                    <a:pt x="29" y="12"/>
                  </a:cubicBezTo>
                  <a:cubicBezTo>
                    <a:pt x="26" y="13"/>
                    <a:pt x="25" y="16"/>
                    <a:pt x="26" y="18"/>
                  </a:cubicBezTo>
                  <a:cubicBezTo>
                    <a:pt x="28" y="21"/>
                    <a:pt x="28" y="21"/>
                    <a:pt x="28" y="21"/>
                  </a:cubicBezTo>
                  <a:cubicBezTo>
                    <a:pt x="23" y="25"/>
                    <a:pt x="20" y="30"/>
                    <a:pt x="16" y="36"/>
                  </a:cubicBezTo>
                  <a:cubicBezTo>
                    <a:pt x="13" y="34"/>
                    <a:pt x="13" y="34"/>
                    <a:pt x="13" y="34"/>
                  </a:cubicBezTo>
                  <a:cubicBezTo>
                    <a:pt x="10" y="34"/>
                    <a:pt x="7" y="35"/>
                    <a:pt x="7" y="37"/>
                  </a:cubicBezTo>
                  <a:cubicBezTo>
                    <a:pt x="1" y="56"/>
                    <a:pt x="1" y="56"/>
                    <a:pt x="1" y="56"/>
                  </a:cubicBezTo>
                  <a:cubicBezTo>
                    <a:pt x="0" y="59"/>
                    <a:pt x="1" y="62"/>
                    <a:pt x="4" y="62"/>
                  </a:cubicBezTo>
                  <a:cubicBezTo>
                    <a:pt x="9" y="64"/>
                    <a:pt x="9" y="64"/>
                    <a:pt x="9" y="64"/>
                  </a:cubicBezTo>
                  <a:cubicBezTo>
                    <a:pt x="9" y="69"/>
                    <a:pt x="9" y="74"/>
                    <a:pt x="11" y="79"/>
                  </a:cubicBezTo>
                  <a:cubicBezTo>
                    <a:pt x="5" y="82"/>
                    <a:pt x="5" y="82"/>
                    <a:pt x="5" y="82"/>
                  </a:cubicBezTo>
                  <a:cubicBezTo>
                    <a:pt x="3" y="83"/>
                    <a:pt x="2" y="86"/>
                    <a:pt x="3" y="88"/>
                  </a:cubicBezTo>
                  <a:cubicBezTo>
                    <a:pt x="12" y="106"/>
                    <a:pt x="12" y="106"/>
                    <a:pt x="12" y="106"/>
                  </a:cubicBezTo>
                  <a:cubicBezTo>
                    <a:pt x="13" y="108"/>
                    <a:pt x="16" y="109"/>
                    <a:pt x="18" y="108"/>
                  </a:cubicBezTo>
                  <a:cubicBezTo>
                    <a:pt x="25" y="105"/>
                    <a:pt x="25" y="105"/>
                    <a:pt x="25" y="105"/>
                  </a:cubicBezTo>
                  <a:cubicBezTo>
                    <a:pt x="28" y="108"/>
                    <a:pt x="33" y="112"/>
                    <a:pt x="37" y="114"/>
                  </a:cubicBezTo>
                  <a:cubicBezTo>
                    <a:pt x="35" y="122"/>
                    <a:pt x="35" y="122"/>
                    <a:pt x="35" y="122"/>
                  </a:cubicBezTo>
                  <a:cubicBezTo>
                    <a:pt x="34" y="124"/>
                    <a:pt x="35" y="127"/>
                    <a:pt x="38" y="128"/>
                  </a:cubicBezTo>
                  <a:cubicBezTo>
                    <a:pt x="57" y="134"/>
                    <a:pt x="57" y="134"/>
                    <a:pt x="57" y="134"/>
                  </a:cubicBezTo>
                  <a:cubicBezTo>
                    <a:pt x="59" y="134"/>
                    <a:pt x="62" y="133"/>
                    <a:pt x="63" y="131"/>
                  </a:cubicBezTo>
                  <a:cubicBezTo>
                    <a:pt x="65" y="123"/>
                    <a:pt x="65" y="123"/>
                    <a:pt x="65" y="123"/>
                  </a:cubicBezTo>
                  <a:cubicBezTo>
                    <a:pt x="69" y="123"/>
                    <a:pt x="74" y="123"/>
                    <a:pt x="78" y="122"/>
                  </a:cubicBezTo>
                  <a:cubicBezTo>
                    <a:pt x="82" y="129"/>
                    <a:pt x="82" y="129"/>
                    <a:pt x="82" y="129"/>
                  </a:cubicBezTo>
                  <a:cubicBezTo>
                    <a:pt x="83" y="131"/>
                    <a:pt x="86" y="132"/>
                    <a:pt x="88" y="131"/>
                  </a:cubicBezTo>
                  <a:cubicBezTo>
                    <a:pt x="106" y="122"/>
                    <a:pt x="106" y="122"/>
                    <a:pt x="106" y="122"/>
                  </a:cubicBezTo>
                  <a:cubicBezTo>
                    <a:pt x="108" y="121"/>
                    <a:pt x="109" y="118"/>
                    <a:pt x="108" y="116"/>
                  </a:cubicBezTo>
                  <a:close/>
                  <a:moveTo>
                    <a:pt x="39" y="78"/>
                  </a:moveTo>
                  <a:cubicBezTo>
                    <a:pt x="31" y="63"/>
                    <a:pt x="38" y="44"/>
                    <a:pt x="53" y="37"/>
                  </a:cubicBezTo>
                  <a:cubicBezTo>
                    <a:pt x="69" y="29"/>
                    <a:pt x="87" y="35"/>
                    <a:pt x="95" y="51"/>
                  </a:cubicBezTo>
                  <a:cubicBezTo>
                    <a:pt x="103" y="66"/>
                    <a:pt x="97" y="85"/>
                    <a:pt x="81" y="93"/>
                  </a:cubicBezTo>
                  <a:cubicBezTo>
                    <a:pt x="66" y="100"/>
                    <a:pt x="47" y="94"/>
                    <a:pt x="39"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00" name="Freeform 40"/>
            <p:cNvSpPr>
              <a:spLocks noEditPoints="1"/>
            </p:cNvSpPr>
            <p:nvPr/>
          </p:nvSpPr>
          <p:spPr bwMode="auto">
            <a:xfrm>
              <a:off x="5722938" y="2314575"/>
              <a:ext cx="136525" cy="136525"/>
            </a:xfrm>
            <a:custGeom>
              <a:avLst/>
              <a:gdLst>
                <a:gd name="T0" fmla="*/ 40 w 49"/>
                <a:gd name="T1" fmla="*/ 42 h 49"/>
                <a:gd name="T2" fmla="*/ 38 w 49"/>
                <a:gd name="T3" fmla="*/ 40 h 49"/>
                <a:gd name="T4" fmla="*/ 42 w 49"/>
                <a:gd name="T5" fmla="*/ 36 h 49"/>
                <a:gd name="T6" fmla="*/ 45 w 49"/>
                <a:gd name="T7" fmla="*/ 37 h 49"/>
                <a:gd name="T8" fmla="*/ 47 w 49"/>
                <a:gd name="T9" fmla="*/ 35 h 49"/>
                <a:gd name="T10" fmla="*/ 49 w 49"/>
                <a:gd name="T11" fmla="*/ 28 h 49"/>
                <a:gd name="T12" fmla="*/ 48 w 49"/>
                <a:gd name="T13" fmla="*/ 26 h 49"/>
                <a:gd name="T14" fmla="*/ 46 w 49"/>
                <a:gd name="T15" fmla="*/ 26 h 49"/>
                <a:gd name="T16" fmla="*/ 46 w 49"/>
                <a:gd name="T17" fmla="*/ 20 h 49"/>
                <a:gd name="T18" fmla="*/ 47 w 49"/>
                <a:gd name="T19" fmla="*/ 19 h 49"/>
                <a:gd name="T20" fmla="*/ 48 w 49"/>
                <a:gd name="T21" fmla="*/ 17 h 49"/>
                <a:gd name="T22" fmla="*/ 45 w 49"/>
                <a:gd name="T23" fmla="*/ 11 h 49"/>
                <a:gd name="T24" fmla="*/ 43 w 49"/>
                <a:gd name="T25" fmla="*/ 10 h 49"/>
                <a:gd name="T26" fmla="*/ 41 w 49"/>
                <a:gd name="T27" fmla="*/ 11 h 49"/>
                <a:gd name="T28" fmla="*/ 36 w 49"/>
                <a:gd name="T29" fmla="*/ 6 h 49"/>
                <a:gd name="T30" fmla="*/ 37 w 49"/>
                <a:gd name="T31" fmla="*/ 5 h 49"/>
                <a:gd name="T32" fmla="*/ 36 w 49"/>
                <a:gd name="T33" fmla="*/ 3 h 49"/>
                <a:gd name="T34" fmla="*/ 29 w 49"/>
                <a:gd name="T35" fmla="*/ 0 h 49"/>
                <a:gd name="T36" fmla="*/ 27 w 49"/>
                <a:gd name="T37" fmla="*/ 2 h 49"/>
                <a:gd name="T38" fmla="*/ 26 w 49"/>
                <a:gd name="T39" fmla="*/ 3 h 49"/>
                <a:gd name="T40" fmla="*/ 20 w 49"/>
                <a:gd name="T41" fmla="*/ 3 h 49"/>
                <a:gd name="T42" fmla="*/ 20 w 49"/>
                <a:gd name="T43" fmla="*/ 2 h 49"/>
                <a:gd name="T44" fmla="*/ 17 w 49"/>
                <a:gd name="T45" fmla="*/ 1 h 49"/>
                <a:gd name="T46" fmla="*/ 11 w 49"/>
                <a:gd name="T47" fmla="*/ 5 h 49"/>
                <a:gd name="T48" fmla="*/ 10 w 49"/>
                <a:gd name="T49" fmla="*/ 7 h 49"/>
                <a:gd name="T50" fmla="*/ 11 w 49"/>
                <a:gd name="T51" fmla="*/ 8 h 49"/>
                <a:gd name="T52" fmla="*/ 6 w 49"/>
                <a:gd name="T53" fmla="*/ 13 h 49"/>
                <a:gd name="T54" fmla="*/ 5 w 49"/>
                <a:gd name="T55" fmla="*/ 13 h 49"/>
                <a:gd name="T56" fmla="*/ 3 w 49"/>
                <a:gd name="T57" fmla="*/ 14 h 49"/>
                <a:gd name="T58" fmla="*/ 1 w 49"/>
                <a:gd name="T59" fmla="*/ 21 h 49"/>
                <a:gd name="T60" fmla="*/ 2 w 49"/>
                <a:gd name="T61" fmla="*/ 23 h 49"/>
                <a:gd name="T62" fmla="*/ 4 w 49"/>
                <a:gd name="T63" fmla="*/ 24 h 49"/>
                <a:gd name="T64" fmla="*/ 4 w 49"/>
                <a:gd name="T65" fmla="*/ 29 h 49"/>
                <a:gd name="T66" fmla="*/ 2 w 49"/>
                <a:gd name="T67" fmla="*/ 30 h 49"/>
                <a:gd name="T68" fmla="*/ 2 w 49"/>
                <a:gd name="T69" fmla="*/ 32 h 49"/>
                <a:gd name="T70" fmla="*/ 5 w 49"/>
                <a:gd name="T71" fmla="*/ 39 h 49"/>
                <a:gd name="T72" fmla="*/ 7 w 49"/>
                <a:gd name="T73" fmla="*/ 39 h 49"/>
                <a:gd name="T74" fmla="*/ 10 w 49"/>
                <a:gd name="T75" fmla="*/ 38 h 49"/>
                <a:gd name="T76" fmla="*/ 14 w 49"/>
                <a:gd name="T77" fmla="*/ 42 h 49"/>
                <a:gd name="T78" fmla="*/ 13 w 49"/>
                <a:gd name="T79" fmla="*/ 45 h 49"/>
                <a:gd name="T80" fmla="*/ 14 w 49"/>
                <a:gd name="T81" fmla="*/ 47 h 49"/>
                <a:gd name="T82" fmla="*/ 21 w 49"/>
                <a:gd name="T83" fmla="*/ 49 h 49"/>
                <a:gd name="T84" fmla="*/ 23 w 49"/>
                <a:gd name="T85" fmla="*/ 48 h 49"/>
                <a:gd name="T86" fmla="*/ 24 w 49"/>
                <a:gd name="T87" fmla="*/ 45 h 49"/>
                <a:gd name="T88" fmla="*/ 29 w 49"/>
                <a:gd name="T89" fmla="*/ 45 h 49"/>
                <a:gd name="T90" fmla="*/ 30 w 49"/>
                <a:gd name="T91" fmla="*/ 47 h 49"/>
                <a:gd name="T92" fmla="*/ 32 w 49"/>
                <a:gd name="T93" fmla="*/ 48 h 49"/>
                <a:gd name="T94" fmla="*/ 39 w 49"/>
                <a:gd name="T95" fmla="*/ 45 h 49"/>
                <a:gd name="T96" fmla="*/ 40 w 49"/>
                <a:gd name="T97" fmla="*/ 42 h 49"/>
                <a:gd name="T98" fmla="*/ 15 w 49"/>
                <a:gd name="T99" fmla="*/ 29 h 49"/>
                <a:gd name="T100" fmla="*/ 20 w 49"/>
                <a:gd name="T101" fmla="*/ 14 h 49"/>
                <a:gd name="T102" fmla="*/ 35 w 49"/>
                <a:gd name="T103" fmla="*/ 19 h 49"/>
                <a:gd name="T104" fmla="*/ 30 w 49"/>
                <a:gd name="T105" fmla="*/ 34 h 49"/>
                <a:gd name="T106" fmla="*/ 15 w 49"/>
                <a:gd name="T107"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0" y="42"/>
                  </a:moveTo>
                  <a:cubicBezTo>
                    <a:pt x="38" y="40"/>
                    <a:pt x="38" y="40"/>
                    <a:pt x="38" y="40"/>
                  </a:cubicBezTo>
                  <a:cubicBezTo>
                    <a:pt x="40" y="39"/>
                    <a:pt x="41" y="37"/>
                    <a:pt x="42" y="36"/>
                  </a:cubicBezTo>
                  <a:cubicBezTo>
                    <a:pt x="45" y="37"/>
                    <a:pt x="45" y="37"/>
                    <a:pt x="45" y="37"/>
                  </a:cubicBezTo>
                  <a:cubicBezTo>
                    <a:pt x="46" y="37"/>
                    <a:pt x="47" y="36"/>
                    <a:pt x="47" y="35"/>
                  </a:cubicBezTo>
                  <a:cubicBezTo>
                    <a:pt x="49" y="28"/>
                    <a:pt x="49" y="28"/>
                    <a:pt x="49" y="28"/>
                  </a:cubicBezTo>
                  <a:cubicBezTo>
                    <a:pt x="49" y="28"/>
                    <a:pt x="49" y="27"/>
                    <a:pt x="48" y="26"/>
                  </a:cubicBezTo>
                  <a:cubicBezTo>
                    <a:pt x="46" y="26"/>
                    <a:pt x="46" y="26"/>
                    <a:pt x="46" y="26"/>
                  </a:cubicBezTo>
                  <a:cubicBezTo>
                    <a:pt x="46" y="24"/>
                    <a:pt x="46" y="22"/>
                    <a:pt x="46" y="20"/>
                  </a:cubicBezTo>
                  <a:cubicBezTo>
                    <a:pt x="47" y="19"/>
                    <a:pt x="47" y="19"/>
                    <a:pt x="47" y="19"/>
                  </a:cubicBezTo>
                  <a:cubicBezTo>
                    <a:pt x="48" y="19"/>
                    <a:pt x="49" y="18"/>
                    <a:pt x="48" y="17"/>
                  </a:cubicBezTo>
                  <a:cubicBezTo>
                    <a:pt x="45" y="11"/>
                    <a:pt x="45" y="11"/>
                    <a:pt x="45" y="11"/>
                  </a:cubicBezTo>
                  <a:cubicBezTo>
                    <a:pt x="45" y="10"/>
                    <a:pt x="44" y="9"/>
                    <a:pt x="43" y="10"/>
                  </a:cubicBezTo>
                  <a:cubicBezTo>
                    <a:pt x="41" y="11"/>
                    <a:pt x="41" y="11"/>
                    <a:pt x="41" y="11"/>
                  </a:cubicBezTo>
                  <a:cubicBezTo>
                    <a:pt x="40" y="9"/>
                    <a:pt x="38" y="7"/>
                    <a:pt x="36" y="6"/>
                  </a:cubicBezTo>
                  <a:cubicBezTo>
                    <a:pt x="37" y="5"/>
                    <a:pt x="37" y="5"/>
                    <a:pt x="37" y="5"/>
                  </a:cubicBezTo>
                  <a:cubicBezTo>
                    <a:pt x="37" y="4"/>
                    <a:pt x="37" y="3"/>
                    <a:pt x="36" y="3"/>
                  </a:cubicBezTo>
                  <a:cubicBezTo>
                    <a:pt x="29" y="0"/>
                    <a:pt x="29" y="0"/>
                    <a:pt x="29" y="0"/>
                  </a:cubicBezTo>
                  <a:cubicBezTo>
                    <a:pt x="28" y="0"/>
                    <a:pt x="27" y="1"/>
                    <a:pt x="27" y="2"/>
                  </a:cubicBezTo>
                  <a:cubicBezTo>
                    <a:pt x="26" y="3"/>
                    <a:pt x="26" y="3"/>
                    <a:pt x="26" y="3"/>
                  </a:cubicBezTo>
                  <a:cubicBezTo>
                    <a:pt x="24" y="2"/>
                    <a:pt x="22" y="3"/>
                    <a:pt x="20" y="3"/>
                  </a:cubicBezTo>
                  <a:cubicBezTo>
                    <a:pt x="20" y="2"/>
                    <a:pt x="20" y="2"/>
                    <a:pt x="20" y="2"/>
                  </a:cubicBezTo>
                  <a:cubicBezTo>
                    <a:pt x="19" y="1"/>
                    <a:pt x="18" y="1"/>
                    <a:pt x="17" y="1"/>
                  </a:cubicBezTo>
                  <a:cubicBezTo>
                    <a:pt x="11" y="5"/>
                    <a:pt x="11" y="5"/>
                    <a:pt x="11" y="5"/>
                  </a:cubicBezTo>
                  <a:cubicBezTo>
                    <a:pt x="10" y="5"/>
                    <a:pt x="10" y="6"/>
                    <a:pt x="10" y="7"/>
                  </a:cubicBezTo>
                  <a:cubicBezTo>
                    <a:pt x="11" y="8"/>
                    <a:pt x="11" y="8"/>
                    <a:pt x="11" y="8"/>
                  </a:cubicBezTo>
                  <a:cubicBezTo>
                    <a:pt x="9" y="10"/>
                    <a:pt x="8" y="11"/>
                    <a:pt x="6" y="13"/>
                  </a:cubicBezTo>
                  <a:cubicBezTo>
                    <a:pt x="5" y="13"/>
                    <a:pt x="5" y="13"/>
                    <a:pt x="5" y="13"/>
                  </a:cubicBezTo>
                  <a:cubicBezTo>
                    <a:pt x="4" y="13"/>
                    <a:pt x="3" y="13"/>
                    <a:pt x="3" y="14"/>
                  </a:cubicBezTo>
                  <a:cubicBezTo>
                    <a:pt x="1" y="21"/>
                    <a:pt x="1" y="21"/>
                    <a:pt x="1" y="21"/>
                  </a:cubicBezTo>
                  <a:cubicBezTo>
                    <a:pt x="0" y="22"/>
                    <a:pt x="1" y="23"/>
                    <a:pt x="2" y="23"/>
                  </a:cubicBezTo>
                  <a:cubicBezTo>
                    <a:pt x="4" y="24"/>
                    <a:pt x="4" y="24"/>
                    <a:pt x="4" y="24"/>
                  </a:cubicBezTo>
                  <a:cubicBezTo>
                    <a:pt x="4" y="25"/>
                    <a:pt x="4" y="27"/>
                    <a:pt x="4" y="29"/>
                  </a:cubicBezTo>
                  <a:cubicBezTo>
                    <a:pt x="2" y="30"/>
                    <a:pt x="2" y="30"/>
                    <a:pt x="2" y="30"/>
                  </a:cubicBezTo>
                  <a:cubicBezTo>
                    <a:pt x="2" y="30"/>
                    <a:pt x="1" y="31"/>
                    <a:pt x="2" y="32"/>
                  </a:cubicBezTo>
                  <a:cubicBezTo>
                    <a:pt x="5" y="39"/>
                    <a:pt x="5" y="39"/>
                    <a:pt x="5" y="39"/>
                  </a:cubicBezTo>
                  <a:cubicBezTo>
                    <a:pt x="5" y="40"/>
                    <a:pt x="6" y="40"/>
                    <a:pt x="7" y="39"/>
                  </a:cubicBezTo>
                  <a:cubicBezTo>
                    <a:pt x="10" y="38"/>
                    <a:pt x="10" y="38"/>
                    <a:pt x="10" y="38"/>
                  </a:cubicBezTo>
                  <a:cubicBezTo>
                    <a:pt x="11" y="40"/>
                    <a:pt x="12" y="41"/>
                    <a:pt x="14" y="42"/>
                  </a:cubicBezTo>
                  <a:cubicBezTo>
                    <a:pt x="13" y="45"/>
                    <a:pt x="13" y="45"/>
                    <a:pt x="13" y="45"/>
                  </a:cubicBezTo>
                  <a:cubicBezTo>
                    <a:pt x="13" y="45"/>
                    <a:pt x="13" y="46"/>
                    <a:pt x="14" y="47"/>
                  </a:cubicBezTo>
                  <a:cubicBezTo>
                    <a:pt x="21" y="49"/>
                    <a:pt x="21" y="49"/>
                    <a:pt x="21" y="49"/>
                  </a:cubicBezTo>
                  <a:cubicBezTo>
                    <a:pt x="22" y="49"/>
                    <a:pt x="23" y="49"/>
                    <a:pt x="23" y="48"/>
                  </a:cubicBezTo>
                  <a:cubicBezTo>
                    <a:pt x="24" y="45"/>
                    <a:pt x="24" y="45"/>
                    <a:pt x="24" y="45"/>
                  </a:cubicBezTo>
                  <a:cubicBezTo>
                    <a:pt x="26" y="45"/>
                    <a:pt x="27" y="45"/>
                    <a:pt x="29" y="45"/>
                  </a:cubicBezTo>
                  <a:cubicBezTo>
                    <a:pt x="30" y="47"/>
                    <a:pt x="30" y="47"/>
                    <a:pt x="30" y="47"/>
                  </a:cubicBezTo>
                  <a:cubicBezTo>
                    <a:pt x="31" y="48"/>
                    <a:pt x="32" y="48"/>
                    <a:pt x="32" y="48"/>
                  </a:cubicBezTo>
                  <a:cubicBezTo>
                    <a:pt x="39" y="45"/>
                    <a:pt x="39" y="45"/>
                    <a:pt x="39" y="45"/>
                  </a:cubicBezTo>
                  <a:cubicBezTo>
                    <a:pt x="40" y="44"/>
                    <a:pt x="40" y="43"/>
                    <a:pt x="40" y="42"/>
                  </a:cubicBezTo>
                  <a:close/>
                  <a:moveTo>
                    <a:pt x="15" y="29"/>
                  </a:moveTo>
                  <a:cubicBezTo>
                    <a:pt x="12" y="23"/>
                    <a:pt x="14" y="16"/>
                    <a:pt x="20" y="14"/>
                  </a:cubicBezTo>
                  <a:cubicBezTo>
                    <a:pt x="25" y="11"/>
                    <a:pt x="32" y="13"/>
                    <a:pt x="35" y="19"/>
                  </a:cubicBezTo>
                  <a:cubicBezTo>
                    <a:pt x="38" y="24"/>
                    <a:pt x="36" y="31"/>
                    <a:pt x="30" y="34"/>
                  </a:cubicBezTo>
                  <a:cubicBezTo>
                    <a:pt x="24" y="37"/>
                    <a:pt x="18" y="34"/>
                    <a:pt x="1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01" name="Freeform 41"/>
            <p:cNvSpPr>
              <a:spLocks noEditPoints="1"/>
            </p:cNvSpPr>
            <p:nvPr/>
          </p:nvSpPr>
          <p:spPr bwMode="auto">
            <a:xfrm>
              <a:off x="5006975" y="1635125"/>
              <a:ext cx="835025" cy="849312"/>
            </a:xfrm>
            <a:custGeom>
              <a:avLst/>
              <a:gdLst>
                <a:gd name="T0" fmla="*/ 35 w 301"/>
                <a:gd name="T1" fmla="*/ 218 h 306"/>
                <a:gd name="T2" fmla="*/ 215 w 301"/>
                <a:gd name="T3" fmla="*/ 270 h 306"/>
                <a:gd name="T4" fmla="*/ 266 w 301"/>
                <a:gd name="T5" fmla="*/ 88 h 306"/>
                <a:gd name="T6" fmla="*/ 87 w 301"/>
                <a:gd name="T7" fmla="*/ 37 h 306"/>
                <a:gd name="T8" fmla="*/ 35 w 301"/>
                <a:gd name="T9" fmla="*/ 218 h 306"/>
                <a:gd name="T10" fmla="*/ 57 w 301"/>
                <a:gd name="T11" fmla="*/ 206 h 306"/>
                <a:gd name="T12" fmla="*/ 99 w 301"/>
                <a:gd name="T13" fmla="*/ 58 h 306"/>
                <a:gd name="T14" fmla="*/ 244 w 301"/>
                <a:gd name="T15" fmla="*/ 100 h 306"/>
                <a:gd name="T16" fmla="*/ 202 w 301"/>
                <a:gd name="T17" fmla="*/ 248 h 306"/>
                <a:gd name="T18" fmla="*/ 57 w 301"/>
                <a:gd name="T19"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6">
                  <a:moveTo>
                    <a:pt x="35" y="218"/>
                  </a:moveTo>
                  <a:cubicBezTo>
                    <a:pt x="71" y="283"/>
                    <a:pt x="151" y="306"/>
                    <a:pt x="215" y="270"/>
                  </a:cubicBezTo>
                  <a:cubicBezTo>
                    <a:pt x="278" y="234"/>
                    <a:pt x="301" y="152"/>
                    <a:pt x="266" y="88"/>
                  </a:cubicBezTo>
                  <a:cubicBezTo>
                    <a:pt x="231" y="24"/>
                    <a:pt x="150" y="0"/>
                    <a:pt x="87" y="37"/>
                  </a:cubicBezTo>
                  <a:cubicBezTo>
                    <a:pt x="23" y="73"/>
                    <a:pt x="0" y="154"/>
                    <a:pt x="35" y="218"/>
                  </a:cubicBezTo>
                  <a:close/>
                  <a:moveTo>
                    <a:pt x="57" y="206"/>
                  </a:moveTo>
                  <a:cubicBezTo>
                    <a:pt x="28" y="154"/>
                    <a:pt x="47" y="88"/>
                    <a:pt x="99" y="58"/>
                  </a:cubicBezTo>
                  <a:cubicBezTo>
                    <a:pt x="150" y="29"/>
                    <a:pt x="216" y="48"/>
                    <a:pt x="244" y="100"/>
                  </a:cubicBezTo>
                  <a:cubicBezTo>
                    <a:pt x="273" y="153"/>
                    <a:pt x="254" y="219"/>
                    <a:pt x="202" y="248"/>
                  </a:cubicBezTo>
                  <a:cubicBezTo>
                    <a:pt x="151" y="277"/>
                    <a:pt x="86" y="258"/>
                    <a:pt x="57"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02" name="Freeform 42"/>
            <p:cNvSpPr/>
            <p:nvPr/>
          </p:nvSpPr>
          <p:spPr bwMode="auto">
            <a:xfrm>
              <a:off x="5537200" y="2335213"/>
              <a:ext cx="330200" cy="501650"/>
            </a:xfrm>
            <a:custGeom>
              <a:avLst/>
              <a:gdLst>
                <a:gd name="T0" fmla="*/ 80 w 119"/>
                <a:gd name="T1" fmla="*/ 168 h 181"/>
                <a:gd name="T2" fmla="*/ 106 w 119"/>
                <a:gd name="T3" fmla="*/ 176 h 181"/>
                <a:gd name="T4" fmla="*/ 106 w 119"/>
                <a:gd name="T5" fmla="*/ 176 h 181"/>
                <a:gd name="T6" fmla="*/ 114 w 119"/>
                <a:gd name="T7" fmla="*/ 149 h 181"/>
                <a:gd name="T8" fmla="*/ 39 w 119"/>
                <a:gd name="T9" fmla="*/ 13 h 181"/>
                <a:gd name="T10" fmla="*/ 13 w 119"/>
                <a:gd name="T11" fmla="*/ 5 h 181"/>
                <a:gd name="T12" fmla="*/ 13 w 119"/>
                <a:gd name="T13" fmla="*/ 5 h 181"/>
                <a:gd name="T14" fmla="*/ 5 w 119"/>
                <a:gd name="T15" fmla="*/ 32 h 181"/>
                <a:gd name="T16" fmla="*/ 80 w 119"/>
                <a:gd name="T17" fmla="*/ 1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81">
                  <a:moveTo>
                    <a:pt x="80" y="168"/>
                  </a:moveTo>
                  <a:cubicBezTo>
                    <a:pt x="85" y="178"/>
                    <a:pt x="97" y="181"/>
                    <a:pt x="106" y="176"/>
                  </a:cubicBezTo>
                  <a:cubicBezTo>
                    <a:pt x="106" y="176"/>
                    <a:pt x="106" y="176"/>
                    <a:pt x="106" y="176"/>
                  </a:cubicBezTo>
                  <a:cubicBezTo>
                    <a:pt x="115" y="171"/>
                    <a:pt x="119" y="159"/>
                    <a:pt x="114" y="149"/>
                  </a:cubicBezTo>
                  <a:cubicBezTo>
                    <a:pt x="39" y="13"/>
                    <a:pt x="39" y="13"/>
                    <a:pt x="39" y="13"/>
                  </a:cubicBezTo>
                  <a:cubicBezTo>
                    <a:pt x="34" y="3"/>
                    <a:pt x="22" y="0"/>
                    <a:pt x="13" y="5"/>
                  </a:cubicBezTo>
                  <a:cubicBezTo>
                    <a:pt x="13" y="5"/>
                    <a:pt x="13" y="5"/>
                    <a:pt x="13" y="5"/>
                  </a:cubicBezTo>
                  <a:cubicBezTo>
                    <a:pt x="3" y="11"/>
                    <a:pt x="0" y="23"/>
                    <a:pt x="5" y="32"/>
                  </a:cubicBezTo>
                  <a:lnTo>
                    <a:pt x="8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03" name="Freeform 43"/>
            <p:cNvSpPr/>
            <p:nvPr/>
          </p:nvSpPr>
          <p:spPr bwMode="auto">
            <a:xfrm>
              <a:off x="5475288" y="1803400"/>
              <a:ext cx="174625" cy="153987"/>
            </a:xfrm>
            <a:custGeom>
              <a:avLst/>
              <a:gdLst>
                <a:gd name="T0" fmla="*/ 49 w 63"/>
                <a:gd name="T1" fmla="*/ 52 h 55"/>
                <a:gd name="T2" fmla="*/ 48 w 63"/>
                <a:gd name="T3" fmla="*/ 50 h 55"/>
                <a:gd name="T4" fmla="*/ 8 w 63"/>
                <a:gd name="T5" fmla="*/ 16 h 55"/>
                <a:gd name="T6" fmla="*/ 14 w 63"/>
                <a:gd name="T7" fmla="*/ 0 h 55"/>
                <a:gd name="T8" fmla="*/ 14 w 63"/>
                <a:gd name="T9" fmla="*/ 0 h 55"/>
                <a:gd name="T10" fmla="*/ 62 w 63"/>
                <a:gd name="T11" fmla="*/ 41 h 55"/>
                <a:gd name="T12" fmla="*/ 63 w 63"/>
                <a:gd name="T13" fmla="*/ 43 h 55"/>
                <a:gd name="T14" fmla="*/ 49 w 63"/>
                <a:gd name="T15" fmla="*/ 52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5">
                  <a:moveTo>
                    <a:pt x="49" y="52"/>
                  </a:moveTo>
                  <a:cubicBezTo>
                    <a:pt x="48" y="52"/>
                    <a:pt x="48" y="51"/>
                    <a:pt x="48" y="50"/>
                  </a:cubicBezTo>
                  <a:cubicBezTo>
                    <a:pt x="38" y="33"/>
                    <a:pt x="24" y="22"/>
                    <a:pt x="8" y="16"/>
                  </a:cubicBezTo>
                  <a:cubicBezTo>
                    <a:pt x="0" y="3"/>
                    <a:pt x="14" y="0"/>
                    <a:pt x="14" y="0"/>
                  </a:cubicBezTo>
                  <a:cubicBezTo>
                    <a:pt x="14" y="0"/>
                    <a:pt x="14" y="0"/>
                    <a:pt x="14" y="0"/>
                  </a:cubicBezTo>
                  <a:cubicBezTo>
                    <a:pt x="34" y="7"/>
                    <a:pt x="51" y="21"/>
                    <a:pt x="62" y="41"/>
                  </a:cubicBezTo>
                  <a:cubicBezTo>
                    <a:pt x="63" y="42"/>
                    <a:pt x="63" y="42"/>
                    <a:pt x="63" y="43"/>
                  </a:cubicBezTo>
                  <a:cubicBezTo>
                    <a:pt x="63" y="55"/>
                    <a:pt x="50" y="53"/>
                    <a:pt x="4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cxnSp>
        <p:nvCxnSpPr>
          <p:cNvPr id="3" name="直接连接符 2"/>
          <p:cNvCxnSpPr/>
          <p:nvPr/>
        </p:nvCxnSpPr>
        <p:spPr>
          <a:xfrm>
            <a:off x="4810125" y="2043113"/>
            <a:ext cx="2643188" cy="0"/>
          </a:xfrm>
          <a:prstGeom prst="line">
            <a:avLst/>
          </a:prstGeom>
          <a:ln w="38100">
            <a:solidFill>
              <a:srgbClr val="383843"/>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391150" y="2919413"/>
            <a:ext cx="2062163" cy="0"/>
          </a:xfrm>
          <a:prstGeom prst="line">
            <a:avLst/>
          </a:prstGeom>
          <a:ln w="38100">
            <a:solidFill>
              <a:srgbClr val="383843"/>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862638" y="3840163"/>
            <a:ext cx="1590675" cy="0"/>
          </a:xfrm>
          <a:prstGeom prst="line">
            <a:avLst/>
          </a:prstGeom>
          <a:ln w="38100">
            <a:solidFill>
              <a:srgbClr val="383843"/>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6543675" y="4846638"/>
            <a:ext cx="855663" cy="0"/>
          </a:xfrm>
          <a:prstGeom prst="line">
            <a:avLst/>
          </a:prstGeom>
          <a:ln w="38100">
            <a:solidFill>
              <a:srgbClr val="383843"/>
            </a:solidFill>
            <a:prstDash val="sysDot"/>
          </a:ln>
        </p:spPr>
        <p:style>
          <a:lnRef idx="1">
            <a:schemeClr val="accent1"/>
          </a:lnRef>
          <a:fillRef idx="0">
            <a:schemeClr val="accent1"/>
          </a:fillRef>
          <a:effectRef idx="0">
            <a:schemeClr val="accent1"/>
          </a:effectRef>
          <a:fontRef idx="minor">
            <a:schemeClr val="tx1"/>
          </a:fontRef>
        </p:style>
      </p:cxnSp>
      <p:sp>
        <p:nvSpPr>
          <p:cNvPr id="8214" name="Freeform 49"/>
          <p:cNvSpPr/>
          <p:nvPr/>
        </p:nvSpPr>
        <p:spPr>
          <a:xfrm>
            <a:off x="1157288" y="1770063"/>
            <a:ext cx="1995487" cy="3570287"/>
          </a:xfrm>
          <a:custGeom>
            <a:avLst/>
            <a:gdLst/>
            <a:ahLst/>
            <a:cxnLst>
              <a:cxn ang="0">
                <a:pos x="46390" y="927356"/>
              </a:cxn>
              <a:cxn ang="0">
                <a:pos x="100512" y="672333"/>
              </a:cxn>
              <a:cxn ang="0">
                <a:pos x="386587" y="533230"/>
              </a:cxn>
              <a:cxn ang="0">
                <a:pos x="471637" y="448222"/>
              </a:cxn>
              <a:cxn ang="0">
                <a:pos x="448441" y="471406"/>
              </a:cxn>
              <a:cxn ang="0">
                <a:pos x="610808" y="965996"/>
              </a:cxn>
              <a:cxn ang="0">
                <a:pos x="564418" y="649149"/>
              </a:cxn>
              <a:cxn ang="0">
                <a:pos x="471637" y="455950"/>
              </a:cxn>
              <a:cxn ang="0">
                <a:pos x="487100" y="440494"/>
              </a:cxn>
              <a:cxn ang="0">
                <a:pos x="471637" y="363214"/>
              </a:cxn>
              <a:cxn ang="0">
                <a:pos x="479368" y="239567"/>
              </a:cxn>
              <a:cxn ang="0">
                <a:pos x="819566" y="224111"/>
              </a:cxn>
              <a:cxn ang="0">
                <a:pos x="695858" y="517774"/>
              </a:cxn>
              <a:cxn ang="0">
                <a:pos x="672662" y="564142"/>
              </a:cxn>
              <a:cxn ang="0">
                <a:pos x="664931" y="680061"/>
              </a:cxn>
              <a:cxn ang="0">
                <a:pos x="726785" y="1112828"/>
              </a:cxn>
              <a:cxn ang="0">
                <a:pos x="688126" y="1499226"/>
              </a:cxn>
              <a:cxn ang="0">
                <a:pos x="657199" y="1530138"/>
              </a:cxn>
              <a:cxn ang="0">
                <a:pos x="819566" y="1468315"/>
              </a:cxn>
              <a:cxn ang="0">
                <a:pos x="811834" y="1398763"/>
              </a:cxn>
              <a:cxn ang="0">
                <a:pos x="811834" y="1321483"/>
              </a:cxn>
              <a:cxn ang="0">
                <a:pos x="804102" y="1182380"/>
              </a:cxn>
              <a:cxn ang="0">
                <a:pos x="788639" y="1089644"/>
              </a:cxn>
              <a:cxn ang="0">
                <a:pos x="688126" y="680061"/>
              </a:cxn>
              <a:cxn ang="0">
                <a:pos x="672662" y="564142"/>
              </a:cxn>
              <a:cxn ang="0">
                <a:pos x="943274" y="718701"/>
              </a:cxn>
              <a:cxn ang="0">
                <a:pos x="1051518" y="772797"/>
              </a:cxn>
              <a:cxn ang="0">
                <a:pos x="1198422" y="826893"/>
              </a:cxn>
              <a:cxn ang="0">
                <a:pos x="1708718" y="695517"/>
              </a:cxn>
              <a:cxn ang="0">
                <a:pos x="1793767" y="656877"/>
              </a:cxn>
              <a:cxn ang="0">
                <a:pos x="1786035" y="718701"/>
              </a:cxn>
              <a:cxn ang="0">
                <a:pos x="1948402" y="687789"/>
              </a:cxn>
              <a:cxn ang="0">
                <a:pos x="1979329" y="741885"/>
              </a:cxn>
              <a:cxn ang="0">
                <a:pos x="1948402" y="788253"/>
              </a:cxn>
              <a:cxn ang="0">
                <a:pos x="1708718" y="873261"/>
              </a:cxn>
              <a:cxn ang="0">
                <a:pos x="1654595" y="942812"/>
              </a:cxn>
              <a:cxn ang="0">
                <a:pos x="1353057" y="1027820"/>
              </a:cxn>
              <a:cxn ang="0">
                <a:pos x="958737" y="1375579"/>
              </a:cxn>
              <a:cxn ang="0">
                <a:pos x="958737" y="1839257"/>
              </a:cxn>
              <a:cxn ang="0">
                <a:pos x="819566" y="1692426"/>
              </a:cxn>
              <a:cxn ang="0">
                <a:pos x="703589" y="2357032"/>
              </a:cxn>
              <a:cxn ang="0">
                <a:pos x="664931" y="2588871"/>
              </a:cxn>
              <a:cxn ang="0">
                <a:pos x="595345" y="2836166"/>
              </a:cxn>
              <a:cxn ang="0">
                <a:pos x="579881" y="3075733"/>
              </a:cxn>
              <a:cxn ang="0">
                <a:pos x="672662" y="3222565"/>
              </a:cxn>
              <a:cxn ang="0">
                <a:pos x="796370" y="3330756"/>
              </a:cxn>
              <a:cxn ang="0">
                <a:pos x="502564" y="3292116"/>
              </a:cxn>
              <a:cxn ang="0">
                <a:pos x="502564" y="3493044"/>
              </a:cxn>
              <a:cxn ang="0">
                <a:pos x="293806" y="3423492"/>
              </a:cxn>
              <a:cxn ang="0">
                <a:pos x="270611" y="3307572"/>
              </a:cxn>
              <a:cxn ang="0">
                <a:pos x="201025" y="3207109"/>
              </a:cxn>
              <a:cxn ang="0">
                <a:pos x="201025" y="3029365"/>
              </a:cxn>
              <a:cxn ang="0">
                <a:pos x="193293" y="2619783"/>
              </a:cxn>
              <a:cxn ang="0">
                <a:pos x="231952" y="2310664"/>
              </a:cxn>
              <a:cxn ang="0">
                <a:pos x="139171" y="1993817"/>
              </a:cxn>
              <a:cxn ang="0">
                <a:pos x="38658" y="1839257"/>
              </a:cxn>
            </a:cxnLst>
            <a:pathLst>
              <a:path w="258" h="462">
                <a:moveTo>
                  <a:pt x="1" y="159"/>
                </a:moveTo>
                <a:cubicBezTo>
                  <a:pt x="3" y="147"/>
                  <a:pt x="7" y="131"/>
                  <a:pt x="6" y="120"/>
                </a:cubicBezTo>
                <a:cubicBezTo>
                  <a:pt x="6" y="109"/>
                  <a:pt x="9" y="110"/>
                  <a:pt x="10" y="107"/>
                </a:cubicBezTo>
                <a:cubicBezTo>
                  <a:pt x="11" y="105"/>
                  <a:pt x="14" y="88"/>
                  <a:pt x="13" y="87"/>
                </a:cubicBezTo>
                <a:cubicBezTo>
                  <a:pt x="13" y="87"/>
                  <a:pt x="12" y="80"/>
                  <a:pt x="26" y="77"/>
                </a:cubicBezTo>
                <a:cubicBezTo>
                  <a:pt x="41" y="74"/>
                  <a:pt x="48" y="71"/>
                  <a:pt x="50" y="69"/>
                </a:cubicBezTo>
                <a:cubicBezTo>
                  <a:pt x="53" y="66"/>
                  <a:pt x="57" y="61"/>
                  <a:pt x="58" y="61"/>
                </a:cubicBezTo>
                <a:cubicBezTo>
                  <a:pt x="58" y="61"/>
                  <a:pt x="59" y="59"/>
                  <a:pt x="61" y="58"/>
                </a:cubicBezTo>
                <a:cubicBezTo>
                  <a:pt x="61" y="58"/>
                  <a:pt x="61" y="59"/>
                  <a:pt x="61" y="59"/>
                </a:cubicBezTo>
                <a:cubicBezTo>
                  <a:pt x="58" y="61"/>
                  <a:pt x="58" y="61"/>
                  <a:pt x="58" y="61"/>
                </a:cubicBezTo>
                <a:cubicBezTo>
                  <a:pt x="57" y="62"/>
                  <a:pt x="58" y="67"/>
                  <a:pt x="58" y="67"/>
                </a:cubicBezTo>
                <a:cubicBezTo>
                  <a:pt x="65" y="75"/>
                  <a:pt x="79" y="125"/>
                  <a:pt x="79" y="125"/>
                </a:cubicBezTo>
                <a:cubicBezTo>
                  <a:pt x="78" y="120"/>
                  <a:pt x="78" y="90"/>
                  <a:pt x="78" y="90"/>
                </a:cubicBezTo>
                <a:cubicBezTo>
                  <a:pt x="76" y="90"/>
                  <a:pt x="73" y="84"/>
                  <a:pt x="73" y="84"/>
                </a:cubicBezTo>
                <a:cubicBezTo>
                  <a:pt x="71" y="83"/>
                  <a:pt x="80" y="77"/>
                  <a:pt x="80" y="77"/>
                </a:cubicBezTo>
                <a:cubicBezTo>
                  <a:pt x="60" y="62"/>
                  <a:pt x="60" y="59"/>
                  <a:pt x="61" y="59"/>
                </a:cubicBezTo>
                <a:cubicBezTo>
                  <a:pt x="61" y="58"/>
                  <a:pt x="61" y="58"/>
                  <a:pt x="61" y="58"/>
                </a:cubicBezTo>
                <a:cubicBezTo>
                  <a:pt x="61" y="58"/>
                  <a:pt x="62" y="57"/>
                  <a:pt x="63" y="57"/>
                </a:cubicBezTo>
                <a:cubicBezTo>
                  <a:pt x="63" y="57"/>
                  <a:pt x="64" y="49"/>
                  <a:pt x="63" y="49"/>
                </a:cubicBezTo>
                <a:cubicBezTo>
                  <a:pt x="63" y="49"/>
                  <a:pt x="61" y="48"/>
                  <a:pt x="61" y="47"/>
                </a:cubicBezTo>
                <a:cubicBezTo>
                  <a:pt x="61" y="47"/>
                  <a:pt x="63" y="48"/>
                  <a:pt x="63" y="47"/>
                </a:cubicBezTo>
                <a:cubicBezTo>
                  <a:pt x="63" y="47"/>
                  <a:pt x="59" y="35"/>
                  <a:pt x="62" y="31"/>
                </a:cubicBezTo>
                <a:cubicBezTo>
                  <a:pt x="62" y="31"/>
                  <a:pt x="64" y="13"/>
                  <a:pt x="75" y="12"/>
                </a:cubicBezTo>
                <a:cubicBezTo>
                  <a:pt x="75" y="12"/>
                  <a:pt x="103" y="0"/>
                  <a:pt x="106" y="29"/>
                </a:cubicBezTo>
                <a:cubicBezTo>
                  <a:pt x="106" y="29"/>
                  <a:pt x="104" y="40"/>
                  <a:pt x="102" y="42"/>
                </a:cubicBezTo>
                <a:cubicBezTo>
                  <a:pt x="102" y="42"/>
                  <a:pt x="103" y="56"/>
                  <a:pt x="90" y="67"/>
                </a:cubicBezTo>
                <a:cubicBezTo>
                  <a:pt x="90" y="67"/>
                  <a:pt x="88" y="69"/>
                  <a:pt x="86" y="68"/>
                </a:cubicBezTo>
                <a:cubicBezTo>
                  <a:pt x="87" y="73"/>
                  <a:pt x="87" y="73"/>
                  <a:pt x="87" y="73"/>
                </a:cubicBezTo>
                <a:cubicBezTo>
                  <a:pt x="82" y="77"/>
                  <a:pt x="82" y="77"/>
                  <a:pt x="82" y="77"/>
                </a:cubicBezTo>
                <a:cubicBezTo>
                  <a:pt x="82" y="77"/>
                  <a:pt x="89" y="79"/>
                  <a:pt x="86" y="88"/>
                </a:cubicBezTo>
                <a:cubicBezTo>
                  <a:pt x="86" y="88"/>
                  <a:pt x="86" y="96"/>
                  <a:pt x="88" y="101"/>
                </a:cubicBezTo>
                <a:cubicBezTo>
                  <a:pt x="88" y="101"/>
                  <a:pt x="94" y="130"/>
                  <a:pt x="94" y="144"/>
                </a:cubicBezTo>
                <a:cubicBezTo>
                  <a:pt x="95" y="158"/>
                  <a:pt x="94" y="185"/>
                  <a:pt x="94" y="185"/>
                </a:cubicBezTo>
                <a:cubicBezTo>
                  <a:pt x="89" y="194"/>
                  <a:pt x="89" y="194"/>
                  <a:pt x="89" y="194"/>
                </a:cubicBezTo>
                <a:cubicBezTo>
                  <a:pt x="85" y="190"/>
                  <a:pt x="85" y="190"/>
                  <a:pt x="85" y="190"/>
                </a:cubicBezTo>
                <a:cubicBezTo>
                  <a:pt x="85" y="198"/>
                  <a:pt x="85" y="198"/>
                  <a:pt x="85" y="198"/>
                </a:cubicBezTo>
                <a:cubicBezTo>
                  <a:pt x="85" y="198"/>
                  <a:pt x="104" y="199"/>
                  <a:pt x="107" y="195"/>
                </a:cubicBezTo>
                <a:cubicBezTo>
                  <a:pt x="107" y="195"/>
                  <a:pt x="104" y="191"/>
                  <a:pt x="106" y="190"/>
                </a:cubicBezTo>
                <a:cubicBezTo>
                  <a:pt x="107" y="188"/>
                  <a:pt x="108" y="187"/>
                  <a:pt x="107" y="185"/>
                </a:cubicBezTo>
                <a:cubicBezTo>
                  <a:pt x="107" y="183"/>
                  <a:pt x="105" y="183"/>
                  <a:pt x="105" y="181"/>
                </a:cubicBezTo>
                <a:cubicBezTo>
                  <a:pt x="105" y="180"/>
                  <a:pt x="106" y="177"/>
                  <a:pt x="106" y="176"/>
                </a:cubicBezTo>
                <a:cubicBezTo>
                  <a:pt x="105" y="174"/>
                  <a:pt x="105" y="173"/>
                  <a:pt x="105" y="171"/>
                </a:cubicBezTo>
                <a:cubicBezTo>
                  <a:pt x="106" y="169"/>
                  <a:pt x="106" y="166"/>
                  <a:pt x="106" y="164"/>
                </a:cubicBezTo>
                <a:cubicBezTo>
                  <a:pt x="106" y="162"/>
                  <a:pt x="104" y="156"/>
                  <a:pt x="104" y="153"/>
                </a:cubicBezTo>
                <a:cubicBezTo>
                  <a:pt x="103" y="151"/>
                  <a:pt x="103" y="146"/>
                  <a:pt x="103" y="144"/>
                </a:cubicBezTo>
                <a:cubicBezTo>
                  <a:pt x="102" y="142"/>
                  <a:pt x="102" y="144"/>
                  <a:pt x="102" y="141"/>
                </a:cubicBezTo>
                <a:cubicBezTo>
                  <a:pt x="101" y="138"/>
                  <a:pt x="102" y="121"/>
                  <a:pt x="98" y="113"/>
                </a:cubicBezTo>
                <a:cubicBezTo>
                  <a:pt x="94" y="106"/>
                  <a:pt x="89" y="92"/>
                  <a:pt x="89" y="88"/>
                </a:cubicBezTo>
                <a:cubicBezTo>
                  <a:pt x="89" y="83"/>
                  <a:pt x="87" y="74"/>
                  <a:pt x="88" y="73"/>
                </a:cubicBezTo>
                <a:cubicBezTo>
                  <a:pt x="87" y="73"/>
                  <a:pt x="87" y="73"/>
                  <a:pt x="87" y="73"/>
                </a:cubicBezTo>
                <a:cubicBezTo>
                  <a:pt x="87" y="73"/>
                  <a:pt x="112" y="75"/>
                  <a:pt x="117" y="86"/>
                </a:cubicBezTo>
                <a:cubicBezTo>
                  <a:pt x="117" y="86"/>
                  <a:pt x="120" y="92"/>
                  <a:pt x="122" y="93"/>
                </a:cubicBezTo>
                <a:cubicBezTo>
                  <a:pt x="125" y="95"/>
                  <a:pt x="125" y="96"/>
                  <a:pt x="127" y="99"/>
                </a:cubicBezTo>
                <a:cubicBezTo>
                  <a:pt x="129" y="101"/>
                  <a:pt x="133" y="97"/>
                  <a:pt x="136" y="100"/>
                </a:cubicBezTo>
                <a:cubicBezTo>
                  <a:pt x="139" y="103"/>
                  <a:pt x="144" y="106"/>
                  <a:pt x="146" y="106"/>
                </a:cubicBezTo>
                <a:cubicBezTo>
                  <a:pt x="148" y="106"/>
                  <a:pt x="153" y="108"/>
                  <a:pt x="155" y="107"/>
                </a:cubicBezTo>
                <a:cubicBezTo>
                  <a:pt x="158" y="107"/>
                  <a:pt x="206" y="104"/>
                  <a:pt x="216" y="98"/>
                </a:cubicBezTo>
                <a:cubicBezTo>
                  <a:pt x="216" y="98"/>
                  <a:pt x="219" y="94"/>
                  <a:pt x="221" y="90"/>
                </a:cubicBezTo>
                <a:cubicBezTo>
                  <a:pt x="223" y="87"/>
                  <a:pt x="225" y="86"/>
                  <a:pt x="227" y="85"/>
                </a:cubicBezTo>
                <a:cubicBezTo>
                  <a:pt x="228" y="83"/>
                  <a:pt x="232" y="82"/>
                  <a:pt x="232" y="85"/>
                </a:cubicBezTo>
                <a:cubicBezTo>
                  <a:pt x="232" y="85"/>
                  <a:pt x="229" y="89"/>
                  <a:pt x="228" y="90"/>
                </a:cubicBezTo>
                <a:cubicBezTo>
                  <a:pt x="228" y="90"/>
                  <a:pt x="226" y="93"/>
                  <a:pt x="231" y="93"/>
                </a:cubicBezTo>
                <a:cubicBezTo>
                  <a:pt x="231" y="93"/>
                  <a:pt x="237" y="94"/>
                  <a:pt x="241" y="92"/>
                </a:cubicBezTo>
                <a:cubicBezTo>
                  <a:pt x="246" y="91"/>
                  <a:pt x="252" y="89"/>
                  <a:pt x="252" y="89"/>
                </a:cubicBezTo>
                <a:cubicBezTo>
                  <a:pt x="252" y="89"/>
                  <a:pt x="255" y="89"/>
                  <a:pt x="254" y="92"/>
                </a:cubicBezTo>
                <a:cubicBezTo>
                  <a:pt x="254" y="92"/>
                  <a:pt x="258" y="94"/>
                  <a:pt x="256" y="96"/>
                </a:cubicBezTo>
                <a:cubicBezTo>
                  <a:pt x="256" y="96"/>
                  <a:pt x="258" y="97"/>
                  <a:pt x="255" y="99"/>
                </a:cubicBezTo>
                <a:cubicBezTo>
                  <a:pt x="252" y="102"/>
                  <a:pt x="252" y="102"/>
                  <a:pt x="252" y="102"/>
                </a:cubicBezTo>
                <a:cubicBezTo>
                  <a:pt x="252" y="102"/>
                  <a:pt x="252" y="104"/>
                  <a:pt x="250" y="105"/>
                </a:cubicBezTo>
                <a:cubicBezTo>
                  <a:pt x="250" y="105"/>
                  <a:pt x="234" y="115"/>
                  <a:pt x="221" y="113"/>
                </a:cubicBezTo>
                <a:cubicBezTo>
                  <a:pt x="223" y="121"/>
                  <a:pt x="223" y="121"/>
                  <a:pt x="223" y="121"/>
                </a:cubicBezTo>
                <a:cubicBezTo>
                  <a:pt x="214" y="122"/>
                  <a:pt x="214" y="122"/>
                  <a:pt x="214" y="122"/>
                </a:cubicBezTo>
                <a:cubicBezTo>
                  <a:pt x="215" y="126"/>
                  <a:pt x="215" y="126"/>
                  <a:pt x="215" y="126"/>
                </a:cubicBezTo>
                <a:cubicBezTo>
                  <a:pt x="215" y="126"/>
                  <a:pt x="184" y="131"/>
                  <a:pt x="175" y="133"/>
                </a:cubicBezTo>
                <a:cubicBezTo>
                  <a:pt x="175" y="133"/>
                  <a:pt x="134" y="137"/>
                  <a:pt x="123" y="130"/>
                </a:cubicBezTo>
                <a:cubicBezTo>
                  <a:pt x="123" y="130"/>
                  <a:pt x="123" y="175"/>
                  <a:pt x="124" y="178"/>
                </a:cubicBezTo>
                <a:cubicBezTo>
                  <a:pt x="124" y="178"/>
                  <a:pt x="129" y="236"/>
                  <a:pt x="130" y="237"/>
                </a:cubicBezTo>
                <a:cubicBezTo>
                  <a:pt x="130" y="237"/>
                  <a:pt x="133" y="246"/>
                  <a:pt x="124" y="238"/>
                </a:cubicBezTo>
                <a:cubicBezTo>
                  <a:pt x="124" y="238"/>
                  <a:pt x="111" y="223"/>
                  <a:pt x="111" y="219"/>
                </a:cubicBezTo>
                <a:cubicBezTo>
                  <a:pt x="111" y="219"/>
                  <a:pt x="106" y="218"/>
                  <a:pt x="106" y="219"/>
                </a:cubicBezTo>
                <a:cubicBezTo>
                  <a:pt x="106" y="219"/>
                  <a:pt x="102" y="252"/>
                  <a:pt x="101" y="258"/>
                </a:cubicBezTo>
                <a:cubicBezTo>
                  <a:pt x="99" y="264"/>
                  <a:pt x="91" y="300"/>
                  <a:pt x="91" y="305"/>
                </a:cubicBezTo>
                <a:cubicBezTo>
                  <a:pt x="92" y="310"/>
                  <a:pt x="90" y="316"/>
                  <a:pt x="89" y="319"/>
                </a:cubicBezTo>
                <a:cubicBezTo>
                  <a:pt x="88" y="322"/>
                  <a:pt x="87" y="332"/>
                  <a:pt x="86" y="335"/>
                </a:cubicBezTo>
                <a:cubicBezTo>
                  <a:pt x="86" y="338"/>
                  <a:pt x="82" y="352"/>
                  <a:pt x="79" y="356"/>
                </a:cubicBezTo>
                <a:cubicBezTo>
                  <a:pt x="79" y="356"/>
                  <a:pt x="77" y="362"/>
                  <a:pt x="77" y="367"/>
                </a:cubicBezTo>
                <a:cubicBezTo>
                  <a:pt x="77" y="372"/>
                  <a:pt x="79" y="377"/>
                  <a:pt x="79" y="380"/>
                </a:cubicBezTo>
                <a:cubicBezTo>
                  <a:pt x="78" y="382"/>
                  <a:pt x="78" y="397"/>
                  <a:pt x="75" y="398"/>
                </a:cubicBezTo>
                <a:cubicBezTo>
                  <a:pt x="75" y="398"/>
                  <a:pt x="77" y="407"/>
                  <a:pt x="79" y="408"/>
                </a:cubicBezTo>
                <a:cubicBezTo>
                  <a:pt x="80" y="409"/>
                  <a:pt x="85" y="415"/>
                  <a:pt x="87" y="417"/>
                </a:cubicBezTo>
                <a:cubicBezTo>
                  <a:pt x="87" y="417"/>
                  <a:pt x="96" y="423"/>
                  <a:pt x="99" y="424"/>
                </a:cubicBezTo>
                <a:cubicBezTo>
                  <a:pt x="99" y="424"/>
                  <a:pt x="110" y="426"/>
                  <a:pt x="103" y="431"/>
                </a:cubicBezTo>
                <a:cubicBezTo>
                  <a:pt x="103" y="431"/>
                  <a:pt x="90" y="435"/>
                  <a:pt x="79" y="432"/>
                </a:cubicBezTo>
                <a:cubicBezTo>
                  <a:pt x="79" y="432"/>
                  <a:pt x="66" y="428"/>
                  <a:pt x="65" y="426"/>
                </a:cubicBezTo>
                <a:cubicBezTo>
                  <a:pt x="65" y="426"/>
                  <a:pt x="58" y="424"/>
                  <a:pt x="56" y="426"/>
                </a:cubicBezTo>
                <a:cubicBezTo>
                  <a:pt x="56" y="426"/>
                  <a:pt x="69" y="446"/>
                  <a:pt x="65" y="452"/>
                </a:cubicBezTo>
                <a:cubicBezTo>
                  <a:pt x="65" y="452"/>
                  <a:pt x="51" y="462"/>
                  <a:pt x="39" y="448"/>
                </a:cubicBezTo>
                <a:cubicBezTo>
                  <a:pt x="39" y="448"/>
                  <a:pt x="38" y="445"/>
                  <a:pt x="38" y="443"/>
                </a:cubicBezTo>
                <a:cubicBezTo>
                  <a:pt x="38" y="441"/>
                  <a:pt x="37" y="438"/>
                  <a:pt x="35" y="438"/>
                </a:cubicBezTo>
                <a:cubicBezTo>
                  <a:pt x="35" y="438"/>
                  <a:pt x="33" y="430"/>
                  <a:pt x="35" y="428"/>
                </a:cubicBezTo>
                <a:cubicBezTo>
                  <a:pt x="35" y="428"/>
                  <a:pt x="32" y="424"/>
                  <a:pt x="30" y="422"/>
                </a:cubicBezTo>
                <a:cubicBezTo>
                  <a:pt x="28" y="420"/>
                  <a:pt x="26" y="419"/>
                  <a:pt x="26" y="415"/>
                </a:cubicBezTo>
                <a:cubicBezTo>
                  <a:pt x="27" y="412"/>
                  <a:pt x="28" y="413"/>
                  <a:pt x="28" y="410"/>
                </a:cubicBezTo>
                <a:cubicBezTo>
                  <a:pt x="29" y="406"/>
                  <a:pt x="27" y="398"/>
                  <a:pt x="26" y="392"/>
                </a:cubicBezTo>
                <a:cubicBezTo>
                  <a:pt x="25" y="386"/>
                  <a:pt x="24" y="376"/>
                  <a:pt x="25" y="368"/>
                </a:cubicBezTo>
                <a:cubicBezTo>
                  <a:pt x="25" y="360"/>
                  <a:pt x="24" y="343"/>
                  <a:pt x="25" y="339"/>
                </a:cubicBezTo>
                <a:cubicBezTo>
                  <a:pt x="26" y="334"/>
                  <a:pt x="27" y="326"/>
                  <a:pt x="28" y="320"/>
                </a:cubicBezTo>
                <a:cubicBezTo>
                  <a:pt x="29" y="313"/>
                  <a:pt x="30" y="305"/>
                  <a:pt x="30" y="299"/>
                </a:cubicBezTo>
                <a:cubicBezTo>
                  <a:pt x="30" y="294"/>
                  <a:pt x="29" y="267"/>
                  <a:pt x="27" y="265"/>
                </a:cubicBezTo>
                <a:cubicBezTo>
                  <a:pt x="27" y="265"/>
                  <a:pt x="19" y="261"/>
                  <a:pt x="18" y="258"/>
                </a:cubicBezTo>
                <a:cubicBezTo>
                  <a:pt x="18" y="258"/>
                  <a:pt x="11" y="256"/>
                  <a:pt x="11" y="238"/>
                </a:cubicBezTo>
                <a:cubicBezTo>
                  <a:pt x="5" y="238"/>
                  <a:pt x="5" y="238"/>
                  <a:pt x="5" y="238"/>
                </a:cubicBezTo>
                <a:cubicBezTo>
                  <a:pt x="5" y="238"/>
                  <a:pt x="0" y="170"/>
                  <a:pt x="1" y="159"/>
                </a:cubicBezTo>
                <a:close/>
              </a:path>
            </a:pathLst>
          </a:custGeom>
          <a:solidFill>
            <a:srgbClr val="383843"/>
          </a:solidFill>
          <a:ln w="9525">
            <a:noFill/>
          </a:ln>
        </p:spPr>
        <p:txBody>
          <a:bodyPr/>
          <a:p>
            <a:endParaRPr lang="zh-CN" altLang="en-US"/>
          </a:p>
        </p:txBody>
      </p:sp>
      <p:sp>
        <p:nvSpPr>
          <p:cNvPr id="8215" name="文本框 113"/>
          <p:cNvSpPr txBox="1"/>
          <p:nvPr/>
        </p:nvSpPr>
        <p:spPr>
          <a:xfrm>
            <a:off x="8205788" y="2713038"/>
            <a:ext cx="2757487" cy="584200"/>
          </a:xfrm>
          <a:prstGeom prst="rect">
            <a:avLst/>
          </a:prstGeom>
          <a:noFill/>
          <a:ln w="9525">
            <a:noFill/>
          </a:ln>
        </p:spPr>
        <p:txBody>
          <a:bodyPr wrap="square" anchor="t">
            <a:spAutoFit/>
          </a:bodyPr>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216" name="文本框 119"/>
          <p:cNvSpPr txBox="1"/>
          <p:nvPr/>
        </p:nvSpPr>
        <p:spPr>
          <a:xfrm>
            <a:off x="8205788" y="3657600"/>
            <a:ext cx="2757487" cy="584200"/>
          </a:xfrm>
          <a:prstGeom prst="rect">
            <a:avLst/>
          </a:prstGeom>
          <a:noFill/>
          <a:ln w="9525">
            <a:noFill/>
          </a:ln>
        </p:spPr>
        <p:txBody>
          <a:bodyPr wrap="square" anchor="t">
            <a:spAutoFit/>
          </a:bodyPr>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217" name="文本框 122"/>
          <p:cNvSpPr txBox="1"/>
          <p:nvPr/>
        </p:nvSpPr>
        <p:spPr>
          <a:xfrm>
            <a:off x="8205788" y="4602163"/>
            <a:ext cx="2757487" cy="585787"/>
          </a:xfrm>
          <a:prstGeom prst="rect">
            <a:avLst/>
          </a:prstGeom>
          <a:noFill/>
          <a:ln w="9525">
            <a:noFill/>
          </a:ln>
        </p:spPr>
        <p:txBody>
          <a:bodyPr wrap="square" anchor="t">
            <a:spAutoFit/>
          </a:bodyPr>
          <a:p>
            <a:pPr algn="just"/>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请在此输入您的文字内容请在此输入您的文字内容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218" name="组合 123"/>
          <p:cNvGrpSpPr/>
          <p:nvPr/>
        </p:nvGrpSpPr>
        <p:grpSpPr>
          <a:xfrm>
            <a:off x="498475" y="127000"/>
            <a:ext cx="4087813" cy="904875"/>
            <a:chOff x="498520" y="213800"/>
            <a:chExt cx="4088419" cy="903765"/>
          </a:xfrm>
        </p:grpSpPr>
        <p:sp>
          <p:nvSpPr>
            <p:cNvPr id="125" name="文本框 124"/>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8220" name="组合 125"/>
            <p:cNvGrpSpPr/>
            <p:nvPr/>
          </p:nvGrpSpPr>
          <p:grpSpPr>
            <a:xfrm>
              <a:off x="498520" y="213800"/>
              <a:ext cx="4088419" cy="903765"/>
              <a:chOff x="498520" y="213800"/>
              <a:chExt cx="4088419" cy="903765"/>
            </a:xfrm>
          </p:grpSpPr>
          <p:grpSp>
            <p:nvGrpSpPr>
              <p:cNvPr id="8221" name="组合 126"/>
              <p:cNvGrpSpPr/>
              <p:nvPr/>
            </p:nvGrpSpPr>
            <p:grpSpPr>
              <a:xfrm>
                <a:off x="498520" y="213800"/>
                <a:ext cx="903765" cy="903765"/>
                <a:chOff x="498520" y="213800"/>
                <a:chExt cx="903765" cy="903765"/>
              </a:xfrm>
            </p:grpSpPr>
            <p:grpSp>
              <p:nvGrpSpPr>
                <p:cNvPr id="8222" name="组合 128"/>
                <p:cNvGrpSpPr/>
                <p:nvPr/>
              </p:nvGrpSpPr>
              <p:grpSpPr>
                <a:xfrm>
                  <a:off x="498520" y="213800"/>
                  <a:ext cx="903765" cy="903765"/>
                  <a:chOff x="498520" y="213800"/>
                  <a:chExt cx="903765" cy="903765"/>
                </a:xfrm>
              </p:grpSpPr>
              <p:grpSp>
                <p:nvGrpSpPr>
                  <p:cNvPr id="8223" name="组合 135"/>
                  <p:cNvGrpSpPr/>
                  <p:nvPr/>
                </p:nvGrpSpPr>
                <p:grpSpPr>
                  <a:xfrm>
                    <a:off x="589982" y="305262"/>
                    <a:ext cx="720841" cy="720841"/>
                    <a:chOff x="573542" y="305262"/>
                    <a:chExt cx="720841" cy="720841"/>
                  </a:xfrm>
                </p:grpSpPr>
                <p:sp>
                  <p:nvSpPr>
                    <p:cNvPr id="138" name="椭圆 137"/>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9" name="空心弧 138"/>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37" name="空心弧 136"/>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8227" name="组合 129"/>
                <p:cNvGrpSpPr/>
                <p:nvPr/>
              </p:nvGrpSpPr>
              <p:grpSpPr>
                <a:xfrm>
                  <a:off x="729009" y="357828"/>
                  <a:ext cx="615600" cy="515271"/>
                  <a:chOff x="864524" y="364238"/>
                  <a:chExt cx="486738" cy="399393"/>
                </a:xfrm>
              </p:grpSpPr>
              <p:sp>
                <p:nvSpPr>
                  <p:cNvPr id="8228"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8229"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8230"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8231"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8232"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128" name="直接连接符 127"/>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5"/>
          <p:cNvGrpSpPr/>
          <p:nvPr/>
        </p:nvGrpSpPr>
        <p:grpSpPr>
          <a:xfrm>
            <a:off x="801688" y="1384300"/>
            <a:ext cx="3455987" cy="4537075"/>
            <a:chOff x="657095" y="1341560"/>
            <a:chExt cx="3456000" cy="4536506"/>
          </a:xfrm>
        </p:grpSpPr>
        <p:sp>
          <p:nvSpPr>
            <p:cNvPr id="67" name="剪去同侧角的矩形 66"/>
            <p:cNvSpPr/>
            <p:nvPr/>
          </p:nvSpPr>
          <p:spPr>
            <a:xfrm>
              <a:off x="657095" y="1815996"/>
              <a:ext cx="3456000" cy="4062070"/>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grpSp>
          <p:nvGrpSpPr>
            <p:cNvPr id="9219" name="组合 67"/>
            <p:cNvGrpSpPr/>
            <p:nvPr/>
          </p:nvGrpSpPr>
          <p:grpSpPr>
            <a:xfrm>
              <a:off x="1083937" y="1341560"/>
              <a:ext cx="2602316" cy="1855939"/>
              <a:chOff x="2311984" y="1246106"/>
              <a:chExt cx="1728278" cy="1232586"/>
            </a:xfrm>
          </p:grpSpPr>
          <p:sp>
            <p:nvSpPr>
              <p:cNvPr id="77" name="Round Same Side Corner Rectangle 11"/>
              <p:cNvSpPr/>
              <p:nvPr/>
            </p:nvSpPr>
            <p:spPr>
              <a:xfrm>
                <a:off x="2444083" y="1246106"/>
                <a:ext cx="1464077" cy="93850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8" name="Trapezoid 12"/>
              <p:cNvSpPr/>
              <p:nvPr/>
            </p:nvSpPr>
            <p:spPr>
              <a:xfrm>
                <a:off x="2311984" y="2179787"/>
                <a:ext cx="1728278" cy="218239"/>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9" name="Rectangle 16"/>
              <p:cNvSpPr/>
              <p:nvPr/>
            </p:nvSpPr>
            <p:spPr>
              <a:xfrm>
                <a:off x="2312752" y="2407529"/>
                <a:ext cx="1726740" cy="71163"/>
              </a:xfrm>
              <a:prstGeom prst="rect">
                <a:avLst/>
              </a:pr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454480" y="1494302"/>
              <a:ext cx="703859" cy="727793"/>
              <a:chOff x="2782888" y="1643063"/>
              <a:chExt cx="1260475" cy="1303337"/>
            </a:xfrm>
            <a:solidFill>
              <a:srgbClr val="383843"/>
            </a:solidFill>
          </p:grpSpPr>
          <p:sp>
            <p:nvSpPr>
              <p:cNvPr id="72" name="Line 5"/>
              <p:cNvSpPr>
                <a:spLocks noChangeShapeType="1"/>
              </p:cNvSpPr>
              <p:nvPr/>
            </p:nvSpPr>
            <p:spPr bwMode="auto">
              <a:xfrm>
                <a:off x="2857500" y="23177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latin typeface="微软雅黑" panose="020B0503020204020204" pitchFamily="34" charset="-122"/>
                  <a:ea typeface="微软雅黑" panose="020B0503020204020204" pitchFamily="34" charset="-122"/>
                </a:endParaRPr>
              </a:p>
            </p:txBody>
          </p:sp>
          <p:sp>
            <p:nvSpPr>
              <p:cNvPr id="73" name="Line 6"/>
              <p:cNvSpPr>
                <a:spLocks noChangeShapeType="1"/>
              </p:cNvSpPr>
              <p:nvPr/>
            </p:nvSpPr>
            <p:spPr bwMode="auto">
              <a:xfrm>
                <a:off x="2857500" y="23177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latin typeface="微软雅黑" panose="020B0503020204020204" pitchFamily="34" charset="-122"/>
                  <a:ea typeface="微软雅黑" panose="020B0503020204020204" pitchFamily="34" charset="-122"/>
                </a:endParaRPr>
              </a:p>
            </p:txBody>
          </p:sp>
          <p:sp>
            <p:nvSpPr>
              <p:cNvPr id="74" name="Freeform 25"/>
              <p:cNvSpPr/>
              <p:nvPr/>
            </p:nvSpPr>
            <p:spPr bwMode="auto">
              <a:xfrm>
                <a:off x="3227388" y="2646363"/>
                <a:ext cx="122237" cy="212725"/>
              </a:xfrm>
              <a:custGeom>
                <a:avLst/>
                <a:gdLst>
                  <a:gd name="T0" fmla="*/ 24 w 44"/>
                  <a:gd name="T1" fmla="*/ 0 h 77"/>
                  <a:gd name="T2" fmla="*/ 44 w 44"/>
                  <a:gd name="T3" fmla="*/ 23 h 77"/>
                  <a:gd name="T4" fmla="*/ 40 w 44"/>
                  <a:gd name="T5" fmla="*/ 64 h 77"/>
                  <a:gd name="T6" fmla="*/ 20 w 44"/>
                  <a:gd name="T7" fmla="*/ 77 h 77"/>
                  <a:gd name="T8" fmla="*/ 0 w 44"/>
                  <a:gd name="T9" fmla="*/ 43 h 77"/>
                  <a:gd name="T10" fmla="*/ 24 w 44"/>
                  <a:gd name="T11" fmla="*/ 0 h 77"/>
                </a:gdLst>
                <a:ahLst/>
                <a:cxnLst>
                  <a:cxn ang="0">
                    <a:pos x="T0" y="T1"/>
                  </a:cxn>
                  <a:cxn ang="0">
                    <a:pos x="T2" y="T3"/>
                  </a:cxn>
                  <a:cxn ang="0">
                    <a:pos x="T4" y="T5"/>
                  </a:cxn>
                  <a:cxn ang="0">
                    <a:pos x="T6" y="T7"/>
                  </a:cxn>
                  <a:cxn ang="0">
                    <a:pos x="T8" y="T9"/>
                  </a:cxn>
                  <a:cxn ang="0">
                    <a:pos x="T10" y="T11"/>
                  </a:cxn>
                </a:cxnLst>
                <a:rect l="0" t="0" r="r" b="b"/>
                <a:pathLst>
                  <a:path w="44" h="77">
                    <a:moveTo>
                      <a:pt x="24" y="0"/>
                    </a:moveTo>
                    <a:cubicBezTo>
                      <a:pt x="44" y="23"/>
                      <a:pt x="44" y="23"/>
                      <a:pt x="44" y="23"/>
                    </a:cubicBezTo>
                    <a:cubicBezTo>
                      <a:pt x="40" y="64"/>
                      <a:pt x="40" y="64"/>
                      <a:pt x="40" y="64"/>
                    </a:cubicBezTo>
                    <a:cubicBezTo>
                      <a:pt x="40" y="64"/>
                      <a:pt x="21" y="77"/>
                      <a:pt x="20" y="77"/>
                    </a:cubicBezTo>
                    <a:cubicBezTo>
                      <a:pt x="20" y="77"/>
                      <a:pt x="0" y="43"/>
                      <a:pt x="0" y="43"/>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latin typeface="微软雅黑" panose="020B0503020204020204" pitchFamily="34" charset="-122"/>
                  <a:ea typeface="微软雅黑" panose="020B0503020204020204" pitchFamily="34" charset="-122"/>
                </a:endParaRPr>
              </a:p>
            </p:txBody>
          </p:sp>
          <p:sp>
            <p:nvSpPr>
              <p:cNvPr id="75" name="Freeform 26"/>
              <p:cNvSpPr/>
              <p:nvPr/>
            </p:nvSpPr>
            <p:spPr bwMode="auto">
              <a:xfrm>
                <a:off x="3021013" y="2003425"/>
                <a:ext cx="203200" cy="303212"/>
              </a:xfrm>
              <a:custGeom>
                <a:avLst/>
                <a:gdLst>
                  <a:gd name="T0" fmla="*/ 0 w 73"/>
                  <a:gd name="T1" fmla="*/ 17 h 109"/>
                  <a:gd name="T2" fmla="*/ 3 w 73"/>
                  <a:gd name="T3" fmla="*/ 0 h 109"/>
                  <a:gd name="T4" fmla="*/ 59 w 73"/>
                  <a:gd name="T5" fmla="*/ 42 h 109"/>
                  <a:gd name="T6" fmla="*/ 67 w 73"/>
                  <a:gd name="T7" fmla="*/ 62 h 109"/>
                  <a:gd name="T8" fmla="*/ 73 w 73"/>
                  <a:gd name="T9" fmla="*/ 109 h 109"/>
                  <a:gd name="T10" fmla="*/ 9 w 73"/>
                  <a:gd name="T11" fmla="*/ 79 h 109"/>
                  <a:gd name="T12" fmla="*/ 0 w 73"/>
                  <a:gd name="T13" fmla="*/ 17 h 109"/>
                </a:gdLst>
                <a:ahLst/>
                <a:cxnLst>
                  <a:cxn ang="0">
                    <a:pos x="T0" y="T1"/>
                  </a:cxn>
                  <a:cxn ang="0">
                    <a:pos x="T2" y="T3"/>
                  </a:cxn>
                  <a:cxn ang="0">
                    <a:pos x="T4" y="T5"/>
                  </a:cxn>
                  <a:cxn ang="0">
                    <a:pos x="T6" y="T7"/>
                  </a:cxn>
                  <a:cxn ang="0">
                    <a:pos x="T8" y="T9"/>
                  </a:cxn>
                  <a:cxn ang="0">
                    <a:pos x="T10" y="T11"/>
                  </a:cxn>
                  <a:cxn ang="0">
                    <a:pos x="T12" y="T13"/>
                  </a:cxn>
                </a:cxnLst>
                <a:rect l="0" t="0" r="r" b="b"/>
                <a:pathLst>
                  <a:path w="73" h="109">
                    <a:moveTo>
                      <a:pt x="0" y="17"/>
                    </a:moveTo>
                    <a:cubicBezTo>
                      <a:pt x="3" y="0"/>
                      <a:pt x="3" y="0"/>
                      <a:pt x="3" y="0"/>
                    </a:cubicBezTo>
                    <a:cubicBezTo>
                      <a:pt x="3" y="0"/>
                      <a:pt x="48" y="17"/>
                      <a:pt x="59" y="42"/>
                    </a:cubicBezTo>
                    <a:cubicBezTo>
                      <a:pt x="59" y="42"/>
                      <a:pt x="65" y="52"/>
                      <a:pt x="67" y="62"/>
                    </a:cubicBezTo>
                    <a:cubicBezTo>
                      <a:pt x="73" y="109"/>
                      <a:pt x="73" y="109"/>
                      <a:pt x="73" y="109"/>
                    </a:cubicBezTo>
                    <a:cubicBezTo>
                      <a:pt x="9" y="79"/>
                      <a:pt x="9" y="79"/>
                      <a:pt x="9" y="79"/>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latin typeface="微软雅黑" panose="020B0503020204020204" pitchFamily="34" charset="-122"/>
                  <a:ea typeface="微软雅黑" panose="020B0503020204020204" pitchFamily="34" charset="-122"/>
                </a:endParaRPr>
              </a:p>
            </p:txBody>
          </p:sp>
          <p:sp>
            <p:nvSpPr>
              <p:cNvPr id="76" name="Freeform 27"/>
              <p:cNvSpPr>
                <a:spLocks noEditPoints="1"/>
              </p:cNvSpPr>
              <p:nvPr/>
            </p:nvSpPr>
            <p:spPr bwMode="auto">
              <a:xfrm>
                <a:off x="2782888" y="1643063"/>
                <a:ext cx="1260475" cy="1303337"/>
              </a:xfrm>
              <a:custGeom>
                <a:avLst/>
                <a:gdLst>
                  <a:gd name="T0" fmla="*/ 433 w 454"/>
                  <a:gd name="T1" fmla="*/ 56 h 469"/>
                  <a:gd name="T2" fmla="*/ 324 w 454"/>
                  <a:gd name="T3" fmla="*/ 92 h 469"/>
                  <a:gd name="T4" fmla="*/ 249 w 454"/>
                  <a:gd name="T5" fmla="*/ 87 h 469"/>
                  <a:gd name="T6" fmla="*/ 243 w 454"/>
                  <a:gd name="T7" fmla="*/ 147 h 469"/>
                  <a:gd name="T8" fmla="*/ 262 w 454"/>
                  <a:gd name="T9" fmla="*/ 152 h 469"/>
                  <a:gd name="T10" fmla="*/ 260 w 454"/>
                  <a:gd name="T11" fmla="*/ 170 h 469"/>
                  <a:gd name="T12" fmla="*/ 262 w 454"/>
                  <a:gd name="T13" fmla="*/ 219 h 469"/>
                  <a:gd name="T14" fmla="*/ 218 w 454"/>
                  <a:gd name="T15" fmla="*/ 275 h 469"/>
                  <a:gd name="T16" fmla="*/ 194 w 454"/>
                  <a:gd name="T17" fmla="*/ 284 h 469"/>
                  <a:gd name="T18" fmla="*/ 168 w 454"/>
                  <a:gd name="T19" fmla="*/ 228 h 469"/>
                  <a:gd name="T20" fmla="*/ 145 w 454"/>
                  <a:gd name="T21" fmla="*/ 172 h 469"/>
                  <a:gd name="T22" fmla="*/ 157 w 454"/>
                  <a:gd name="T23" fmla="*/ 153 h 469"/>
                  <a:gd name="T24" fmla="*/ 179 w 454"/>
                  <a:gd name="T25" fmla="*/ 123 h 469"/>
                  <a:gd name="T26" fmla="*/ 182 w 454"/>
                  <a:gd name="T27" fmla="*/ 109 h 469"/>
                  <a:gd name="T28" fmla="*/ 174 w 454"/>
                  <a:gd name="T29" fmla="*/ 82 h 469"/>
                  <a:gd name="T30" fmla="*/ 167 w 454"/>
                  <a:gd name="T31" fmla="*/ 55 h 469"/>
                  <a:gd name="T32" fmla="*/ 71 w 454"/>
                  <a:gd name="T33" fmla="*/ 56 h 469"/>
                  <a:gd name="T34" fmla="*/ 86 w 454"/>
                  <a:gd name="T35" fmla="*/ 129 h 469"/>
                  <a:gd name="T36" fmla="*/ 146 w 454"/>
                  <a:gd name="T37" fmla="*/ 182 h 469"/>
                  <a:gd name="T38" fmla="*/ 147 w 454"/>
                  <a:gd name="T39" fmla="*/ 197 h 469"/>
                  <a:gd name="T40" fmla="*/ 154 w 454"/>
                  <a:gd name="T41" fmla="*/ 223 h 469"/>
                  <a:gd name="T42" fmla="*/ 89 w 454"/>
                  <a:gd name="T43" fmla="*/ 134 h 469"/>
                  <a:gd name="T44" fmla="*/ 78 w 454"/>
                  <a:gd name="T45" fmla="*/ 158 h 469"/>
                  <a:gd name="T46" fmla="*/ 17 w 454"/>
                  <a:gd name="T47" fmla="*/ 243 h 469"/>
                  <a:gd name="T48" fmla="*/ 11 w 454"/>
                  <a:gd name="T49" fmla="*/ 288 h 469"/>
                  <a:gd name="T50" fmla="*/ 8 w 454"/>
                  <a:gd name="T51" fmla="*/ 341 h 469"/>
                  <a:gd name="T52" fmla="*/ 5 w 454"/>
                  <a:gd name="T53" fmla="*/ 388 h 469"/>
                  <a:gd name="T54" fmla="*/ 5 w 454"/>
                  <a:gd name="T55" fmla="*/ 453 h 469"/>
                  <a:gd name="T56" fmla="*/ 234 w 454"/>
                  <a:gd name="T57" fmla="*/ 469 h 469"/>
                  <a:gd name="T58" fmla="*/ 221 w 454"/>
                  <a:gd name="T59" fmla="*/ 372 h 469"/>
                  <a:gd name="T60" fmla="*/ 293 w 454"/>
                  <a:gd name="T61" fmla="*/ 296 h 469"/>
                  <a:gd name="T62" fmla="*/ 287 w 454"/>
                  <a:gd name="T63" fmla="*/ 276 h 469"/>
                  <a:gd name="T64" fmla="*/ 296 w 454"/>
                  <a:gd name="T65" fmla="*/ 237 h 469"/>
                  <a:gd name="T66" fmla="*/ 325 w 454"/>
                  <a:gd name="T67" fmla="*/ 186 h 469"/>
                  <a:gd name="T68" fmla="*/ 291 w 454"/>
                  <a:gd name="T69" fmla="*/ 155 h 469"/>
                  <a:gd name="T70" fmla="*/ 317 w 454"/>
                  <a:gd name="T71" fmla="*/ 152 h 469"/>
                  <a:gd name="T72" fmla="*/ 324 w 454"/>
                  <a:gd name="T73" fmla="*/ 142 h 469"/>
                  <a:gd name="T74" fmla="*/ 441 w 454"/>
                  <a:gd name="T75" fmla="*/ 193 h 469"/>
                  <a:gd name="T76" fmla="*/ 441 w 454"/>
                  <a:gd name="T77" fmla="*/ 43 h 469"/>
                  <a:gd name="T78" fmla="*/ 146 w 454"/>
                  <a:gd name="T79" fmla="*/ 174 h 469"/>
                  <a:gd name="T80" fmla="*/ 148 w 454"/>
                  <a:gd name="T81" fmla="*/ 183 h 469"/>
                  <a:gd name="T82" fmla="*/ 185 w 454"/>
                  <a:gd name="T83" fmla="*/ 418 h 469"/>
                  <a:gd name="T84" fmla="*/ 187 w 454"/>
                  <a:gd name="T85" fmla="*/ 371 h 469"/>
                  <a:gd name="T86" fmla="*/ 191 w 454"/>
                  <a:gd name="T87" fmla="*/ 408 h 469"/>
                  <a:gd name="T88" fmla="*/ 191 w 454"/>
                  <a:gd name="T89" fmla="*/ 41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4" h="469">
                    <a:moveTo>
                      <a:pt x="441" y="43"/>
                    </a:moveTo>
                    <a:cubicBezTo>
                      <a:pt x="438" y="43"/>
                      <a:pt x="435" y="48"/>
                      <a:pt x="433" y="56"/>
                    </a:cubicBezTo>
                    <a:cubicBezTo>
                      <a:pt x="404" y="78"/>
                      <a:pt x="345" y="89"/>
                      <a:pt x="324" y="93"/>
                    </a:cubicBezTo>
                    <a:cubicBezTo>
                      <a:pt x="324" y="92"/>
                      <a:pt x="324" y="92"/>
                      <a:pt x="324" y="92"/>
                    </a:cubicBezTo>
                    <a:cubicBezTo>
                      <a:pt x="324" y="90"/>
                      <a:pt x="321" y="87"/>
                      <a:pt x="317" y="87"/>
                    </a:cubicBezTo>
                    <a:cubicBezTo>
                      <a:pt x="249" y="87"/>
                      <a:pt x="249" y="87"/>
                      <a:pt x="249" y="87"/>
                    </a:cubicBezTo>
                    <a:cubicBezTo>
                      <a:pt x="246" y="87"/>
                      <a:pt x="243" y="90"/>
                      <a:pt x="243" y="92"/>
                    </a:cubicBezTo>
                    <a:cubicBezTo>
                      <a:pt x="243" y="147"/>
                      <a:pt x="243" y="147"/>
                      <a:pt x="243" y="147"/>
                    </a:cubicBezTo>
                    <a:cubicBezTo>
                      <a:pt x="243" y="150"/>
                      <a:pt x="246" y="152"/>
                      <a:pt x="249" y="152"/>
                    </a:cubicBezTo>
                    <a:cubicBezTo>
                      <a:pt x="262" y="152"/>
                      <a:pt x="262" y="152"/>
                      <a:pt x="262" y="152"/>
                    </a:cubicBezTo>
                    <a:cubicBezTo>
                      <a:pt x="266" y="163"/>
                      <a:pt x="266" y="163"/>
                      <a:pt x="266" y="163"/>
                    </a:cubicBezTo>
                    <a:cubicBezTo>
                      <a:pt x="260" y="170"/>
                      <a:pt x="260" y="170"/>
                      <a:pt x="260" y="170"/>
                    </a:cubicBezTo>
                    <a:cubicBezTo>
                      <a:pt x="252" y="179"/>
                      <a:pt x="264" y="210"/>
                      <a:pt x="264" y="210"/>
                    </a:cubicBezTo>
                    <a:cubicBezTo>
                      <a:pt x="262" y="219"/>
                      <a:pt x="262" y="219"/>
                      <a:pt x="262" y="219"/>
                    </a:cubicBezTo>
                    <a:cubicBezTo>
                      <a:pt x="256" y="219"/>
                      <a:pt x="244" y="242"/>
                      <a:pt x="244" y="242"/>
                    </a:cubicBezTo>
                    <a:cubicBezTo>
                      <a:pt x="233" y="248"/>
                      <a:pt x="227" y="272"/>
                      <a:pt x="218" y="275"/>
                    </a:cubicBezTo>
                    <a:cubicBezTo>
                      <a:pt x="212" y="277"/>
                      <a:pt x="205" y="287"/>
                      <a:pt x="198" y="295"/>
                    </a:cubicBezTo>
                    <a:cubicBezTo>
                      <a:pt x="197" y="290"/>
                      <a:pt x="196" y="286"/>
                      <a:pt x="194" y="284"/>
                    </a:cubicBezTo>
                    <a:cubicBezTo>
                      <a:pt x="190" y="275"/>
                      <a:pt x="186" y="267"/>
                      <a:pt x="183" y="259"/>
                    </a:cubicBezTo>
                    <a:cubicBezTo>
                      <a:pt x="180" y="252"/>
                      <a:pt x="173" y="232"/>
                      <a:pt x="168" y="228"/>
                    </a:cubicBezTo>
                    <a:cubicBezTo>
                      <a:pt x="163" y="224"/>
                      <a:pt x="161" y="206"/>
                      <a:pt x="156" y="195"/>
                    </a:cubicBezTo>
                    <a:cubicBezTo>
                      <a:pt x="151" y="184"/>
                      <a:pt x="149" y="175"/>
                      <a:pt x="145" y="172"/>
                    </a:cubicBezTo>
                    <a:cubicBezTo>
                      <a:pt x="145" y="172"/>
                      <a:pt x="150" y="166"/>
                      <a:pt x="150" y="160"/>
                    </a:cubicBezTo>
                    <a:cubicBezTo>
                      <a:pt x="150" y="160"/>
                      <a:pt x="151" y="152"/>
                      <a:pt x="157" y="153"/>
                    </a:cubicBezTo>
                    <a:cubicBezTo>
                      <a:pt x="157" y="153"/>
                      <a:pt x="187" y="150"/>
                      <a:pt x="178" y="134"/>
                    </a:cubicBezTo>
                    <a:cubicBezTo>
                      <a:pt x="178" y="134"/>
                      <a:pt x="184" y="125"/>
                      <a:pt x="179" y="123"/>
                    </a:cubicBezTo>
                    <a:cubicBezTo>
                      <a:pt x="179" y="123"/>
                      <a:pt x="184" y="121"/>
                      <a:pt x="181" y="117"/>
                    </a:cubicBezTo>
                    <a:cubicBezTo>
                      <a:pt x="181" y="117"/>
                      <a:pt x="177" y="109"/>
                      <a:pt x="182" y="109"/>
                    </a:cubicBezTo>
                    <a:cubicBezTo>
                      <a:pt x="182" y="109"/>
                      <a:pt x="195" y="103"/>
                      <a:pt x="183" y="95"/>
                    </a:cubicBezTo>
                    <a:cubicBezTo>
                      <a:pt x="183" y="95"/>
                      <a:pt x="171" y="87"/>
                      <a:pt x="174" y="82"/>
                    </a:cubicBezTo>
                    <a:cubicBezTo>
                      <a:pt x="174" y="82"/>
                      <a:pt x="178" y="77"/>
                      <a:pt x="174" y="72"/>
                    </a:cubicBezTo>
                    <a:cubicBezTo>
                      <a:pt x="174" y="72"/>
                      <a:pt x="168" y="60"/>
                      <a:pt x="167" y="55"/>
                    </a:cubicBezTo>
                    <a:cubicBezTo>
                      <a:pt x="167" y="55"/>
                      <a:pt x="182" y="42"/>
                      <a:pt x="165" y="33"/>
                    </a:cubicBezTo>
                    <a:cubicBezTo>
                      <a:pt x="165" y="33"/>
                      <a:pt x="96" y="0"/>
                      <a:pt x="71" y="56"/>
                    </a:cubicBezTo>
                    <a:cubicBezTo>
                      <a:pt x="71" y="56"/>
                      <a:pt x="62" y="83"/>
                      <a:pt x="81" y="117"/>
                    </a:cubicBezTo>
                    <a:cubicBezTo>
                      <a:pt x="81" y="117"/>
                      <a:pt x="87" y="126"/>
                      <a:pt x="86" y="129"/>
                    </a:cubicBezTo>
                    <a:cubicBezTo>
                      <a:pt x="86" y="129"/>
                      <a:pt x="86" y="134"/>
                      <a:pt x="89" y="134"/>
                    </a:cubicBezTo>
                    <a:cubicBezTo>
                      <a:pt x="89" y="134"/>
                      <a:pt x="133" y="144"/>
                      <a:pt x="146" y="182"/>
                    </a:cubicBezTo>
                    <a:cubicBezTo>
                      <a:pt x="146" y="182"/>
                      <a:pt x="148" y="190"/>
                      <a:pt x="143" y="196"/>
                    </a:cubicBezTo>
                    <a:cubicBezTo>
                      <a:pt x="147" y="197"/>
                      <a:pt x="147" y="197"/>
                      <a:pt x="147" y="197"/>
                    </a:cubicBezTo>
                    <a:cubicBezTo>
                      <a:pt x="147" y="197"/>
                      <a:pt x="144" y="201"/>
                      <a:pt x="152" y="215"/>
                    </a:cubicBezTo>
                    <a:cubicBezTo>
                      <a:pt x="154" y="223"/>
                      <a:pt x="154" y="223"/>
                      <a:pt x="154" y="223"/>
                    </a:cubicBezTo>
                    <a:cubicBezTo>
                      <a:pt x="154" y="223"/>
                      <a:pt x="110" y="142"/>
                      <a:pt x="87" y="144"/>
                    </a:cubicBezTo>
                    <a:cubicBezTo>
                      <a:pt x="89" y="134"/>
                      <a:pt x="89" y="134"/>
                      <a:pt x="89" y="134"/>
                    </a:cubicBezTo>
                    <a:cubicBezTo>
                      <a:pt x="89" y="134"/>
                      <a:pt x="87" y="140"/>
                      <a:pt x="85" y="146"/>
                    </a:cubicBezTo>
                    <a:cubicBezTo>
                      <a:pt x="83" y="151"/>
                      <a:pt x="81" y="156"/>
                      <a:pt x="78" y="158"/>
                    </a:cubicBezTo>
                    <a:cubicBezTo>
                      <a:pt x="71" y="162"/>
                      <a:pt x="58" y="163"/>
                      <a:pt x="50" y="178"/>
                    </a:cubicBezTo>
                    <a:cubicBezTo>
                      <a:pt x="41" y="194"/>
                      <a:pt x="20" y="226"/>
                      <a:pt x="17" y="243"/>
                    </a:cubicBezTo>
                    <a:cubicBezTo>
                      <a:pt x="13" y="260"/>
                      <a:pt x="16" y="257"/>
                      <a:pt x="16" y="269"/>
                    </a:cubicBezTo>
                    <a:cubicBezTo>
                      <a:pt x="16" y="281"/>
                      <a:pt x="16" y="278"/>
                      <a:pt x="11" y="288"/>
                    </a:cubicBezTo>
                    <a:cubicBezTo>
                      <a:pt x="6" y="298"/>
                      <a:pt x="5" y="315"/>
                      <a:pt x="7" y="325"/>
                    </a:cubicBezTo>
                    <a:cubicBezTo>
                      <a:pt x="9" y="336"/>
                      <a:pt x="13" y="330"/>
                      <a:pt x="8" y="341"/>
                    </a:cubicBezTo>
                    <a:cubicBezTo>
                      <a:pt x="2" y="351"/>
                      <a:pt x="2" y="357"/>
                      <a:pt x="2" y="365"/>
                    </a:cubicBezTo>
                    <a:cubicBezTo>
                      <a:pt x="2" y="374"/>
                      <a:pt x="6" y="380"/>
                      <a:pt x="5" y="388"/>
                    </a:cubicBezTo>
                    <a:cubicBezTo>
                      <a:pt x="4" y="396"/>
                      <a:pt x="0" y="409"/>
                      <a:pt x="3" y="425"/>
                    </a:cubicBezTo>
                    <a:cubicBezTo>
                      <a:pt x="5" y="441"/>
                      <a:pt x="7" y="445"/>
                      <a:pt x="5" y="453"/>
                    </a:cubicBezTo>
                    <a:cubicBezTo>
                      <a:pt x="4" y="455"/>
                      <a:pt x="3" y="461"/>
                      <a:pt x="1" y="469"/>
                    </a:cubicBezTo>
                    <a:cubicBezTo>
                      <a:pt x="234" y="469"/>
                      <a:pt x="234" y="469"/>
                      <a:pt x="234" y="469"/>
                    </a:cubicBezTo>
                    <a:cubicBezTo>
                      <a:pt x="232" y="451"/>
                      <a:pt x="231" y="437"/>
                      <a:pt x="231" y="437"/>
                    </a:cubicBezTo>
                    <a:cubicBezTo>
                      <a:pt x="231" y="437"/>
                      <a:pt x="222" y="378"/>
                      <a:pt x="221" y="372"/>
                    </a:cubicBezTo>
                    <a:cubicBezTo>
                      <a:pt x="220" y="371"/>
                      <a:pt x="220" y="370"/>
                      <a:pt x="220" y="369"/>
                    </a:cubicBezTo>
                    <a:cubicBezTo>
                      <a:pt x="293" y="296"/>
                      <a:pt x="293" y="296"/>
                      <a:pt x="293" y="296"/>
                    </a:cubicBezTo>
                    <a:cubicBezTo>
                      <a:pt x="293" y="296"/>
                      <a:pt x="280" y="304"/>
                      <a:pt x="289" y="296"/>
                    </a:cubicBezTo>
                    <a:cubicBezTo>
                      <a:pt x="298" y="288"/>
                      <a:pt x="287" y="276"/>
                      <a:pt x="287" y="276"/>
                    </a:cubicBezTo>
                    <a:cubicBezTo>
                      <a:pt x="296" y="263"/>
                      <a:pt x="296" y="263"/>
                      <a:pt x="296" y="263"/>
                    </a:cubicBezTo>
                    <a:cubicBezTo>
                      <a:pt x="309" y="251"/>
                      <a:pt x="296" y="237"/>
                      <a:pt x="296" y="237"/>
                    </a:cubicBezTo>
                    <a:cubicBezTo>
                      <a:pt x="296" y="232"/>
                      <a:pt x="309" y="221"/>
                      <a:pt x="313" y="215"/>
                    </a:cubicBezTo>
                    <a:cubicBezTo>
                      <a:pt x="316" y="209"/>
                      <a:pt x="325" y="186"/>
                      <a:pt x="325" y="186"/>
                    </a:cubicBezTo>
                    <a:cubicBezTo>
                      <a:pt x="324" y="175"/>
                      <a:pt x="296" y="158"/>
                      <a:pt x="296" y="158"/>
                    </a:cubicBezTo>
                    <a:cubicBezTo>
                      <a:pt x="295" y="156"/>
                      <a:pt x="293" y="155"/>
                      <a:pt x="291" y="155"/>
                    </a:cubicBezTo>
                    <a:cubicBezTo>
                      <a:pt x="291" y="154"/>
                      <a:pt x="291" y="153"/>
                      <a:pt x="292" y="152"/>
                    </a:cubicBezTo>
                    <a:cubicBezTo>
                      <a:pt x="317" y="152"/>
                      <a:pt x="317" y="152"/>
                      <a:pt x="317" y="152"/>
                    </a:cubicBezTo>
                    <a:cubicBezTo>
                      <a:pt x="321" y="152"/>
                      <a:pt x="324" y="150"/>
                      <a:pt x="324" y="147"/>
                    </a:cubicBezTo>
                    <a:cubicBezTo>
                      <a:pt x="324" y="142"/>
                      <a:pt x="324" y="142"/>
                      <a:pt x="324" y="142"/>
                    </a:cubicBezTo>
                    <a:cubicBezTo>
                      <a:pt x="353" y="143"/>
                      <a:pt x="416" y="173"/>
                      <a:pt x="434" y="182"/>
                    </a:cubicBezTo>
                    <a:cubicBezTo>
                      <a:pt x="436" y="189"/>
                      <a:pt x="438" y="193"/>
                      <a:pt x="441" y="193"/>
                    </a:cubicBezTo>
                    <a:cubicBezTo>
                      <a:pt x="448" y="193"/>
                      <a:pt x="454" y="160"/>
                      <a:pt x="454" y="118"/>
                    </a:cubicBezTo>
                    <a:cubicBezTo>
                      <a:pt x="454" y="77"/>
                      <a:pt x="448" y="43"/>
                      <a:pt x="441" y="43"/>
                    </a:cubicBezTo>
                    <a:close/>
                    <a:moveTo>
                      <a:pt x="148" y="183"/>
                    </a:moveTo>
                    <a:cubicBezTo>
                      <a:pt x="146" y="174"/>
                      <a:pt x="146" y="174"/>
                      <a:pt x="146" y="174"/>
                    </a:cubicBezTo>
                    <a:cubicBezTo>
                      <a:pt x="148" y="176"/>
                      <a:pt x="153" y="190"/>
                      <a:pt x="153" y="190"/>
                    </a:cubicBezTo>
                    <a:lnTo>
                      <a:pt x="148" y="183"/>
                    </a:lnTo>
                    <a:close/>
                    <a:moveTo>
                      <a:pt x="191" y="417"/>
                    </a:moveTo>
                    <a:cubicBezTo>
                      <a:pt x="185" y="418"/>
                      <a:pt x="185" y="418"/>
                      <a:pt x="185" y="418"/>
                    </a:cubicBezTo>
                    <a:cubicBezTo>
                      <a:pt x="185" y="418"/>
                      <a:pt x="187" y="374"/>
                      <a:pt x="185" y="369"/>
                    </a:cubicBezTo>
                    <a:cubicBezTo>
                      <a:pt x="187" y="371"/>
                      <a:pt x="187" y="371"/>
                      <a:pt x="187" y="371"/>
                    </a:cubicBezTo>
                    <a:cubicBezTo>
                      <a:pt x="187" y="371"/>
                      <a:pt x="194" y="377"/>
                      <a:pt x="191" y="389"/>
                    </a:cubicBezTo>
                    <a:cubicBezTo>
                      <a:pt x="191" y="389"/>
                      <a:pt x="189" y="403"/>
                      <a:pt x="191" y="408"/>
                    </a:cubicBezTo>
                    <a:cubicBezTo>
                      <a:pt x="193" y="412"/>
                      <a:pt x="192" y="409"/>
                      <a:pt x="192" y="409"/>
                    </a:cubicBezTo>
                    <a:cubicBezTo>
                      <a:pt x="192" y="409"/>
                      <a:pt x="193" y="414"/>
                      <a:pt x="191" y="4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latin typeface="微软雅黑" panose="020B0503020204020204" pitchFamily="34" charset="-122"/>
                  <a:ea typeface="微软雅黑" panose="020B0503020204020204" pitchFamily="34" charset="-122"/>
                </a:endParaRPr>
              </a:p>
            </p:txBody>
          </p:sp>
        </p:grpSp>
        <p:sp>
          <p:nvSpPr>
            <p:cNvPr id="9224" name="文本框 69"/>
            <p:cNvSpPr txBox="1"/>
            <p:nvPr/>
          </p:nvSpPr>
          <p:spPr>
            <a:xfrm>
              <a:off x="1735530" y="2073133"/>
              <a:ext cx="1299131" cy="369332"/>
            </a:xfrm>
            <a:prstGeom prst="rect">
              <a:avLst/>
            </a:prstGeom>
            <a:noFill/>
            <a:ln w="9525">
              <a:noFill/>
            </a:ln>
          </p:spPr>
          <p:txBody>
            <a:bodyPr wrap="square" anchor="t">
              <a:spAutoFit/>
            </a:bodyPr>
            <a:p>
              <a:pPr algn="r"/>
              <a:r>
                <a:rPr lang="zh-CN" altLang="en-US" sz="1800" dirty="0">
                  <a:solidFill>
                    <a:srgbClr val="4D4D4D"/>
                  </a:solidFill>
                  <a:latin typeface="微软雅黑" panose="020B0503020204020204" pitchFamily="34" charset="-122"/>
                  <a:ea typeface="微软雅黑" panose="020B0503020204020204" pitchFamily="34" charset="-122"/>
                </a:rPr>
                <a:t>您的标题</a:t>
              </a:r>
              <a:endParaRPr lang="zh-CN" altLang="en-US" sz="1800" dirty="0">
                <a:solidFill>
                  <a:srgbClr val="4D4D4D"/>
                </a:solidFill>
                <a:latin typeface="微软雅黑" panose="020B0503020204020204" pitchFamily="34" charset="-122"/>
                <a:ea typeface="微软雅黑" panose="020B0503020204020204" pitchFamily="34" charset="-122"/>
              </a:endParaRPr>
            </a:p>
          </p:txBody>
        </p:sp>
        <p:sp>
          <p:nvSpPr>
            <p:cNvPr id="9225" name="文本框 70"/>
            <p:cNvSpPr txBox="1"/>
            <p:nvPr/>
          </p:nvSpPr>
          <p:spPr>
            <a:xfrm>
              <a:off x="1084517" y="3429793"/>
              <a:ext cx="2601156" cy="2012859"/>
            </a:xfrm>
            <a:prstGeom prst="rect">
              <a:avLst/>
            </a:prstGeom>
            <a:noFill/>
            <a:ln w="9525">
              <a:noFill/>
            </a:ln>
          </p:spPr>
          <p:txBody>
            <a:bodyPr wrap="square" anchor="t">
              <a:spAutoFit/>
            </a:bodyPr>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grpSp>
      <p:grpSp>
        <p:nvGrpSpPr>
          <p:cNvPr id="9226" name="组合 4"/>
          <p:cNvGrpSpPr/>
          <p:nvPr/>
        </p:nvGrpSpPr>
        <p:grpSpPr>
          <a:xfrm>
            <a:off x="4367213" y="1384300"/>
            <a:ext cx="3455987" cy="4537075"/>
            <a:chOff x="4367206" y="1341560"/>
            <a:chExt cx="3456000" cy="4536506"/>
          </a:xfrm>
        </p:grpSpPr>
        <p:sp>
          <p:nvSpPr>
            <p:cNvPr id="81" name="剪去同侧角的矩形 80"/>
            <p:cNvSpPr/>
            <p:nvPr/>
          </p:nvSpPr>
          <p:spPr>
            <a:xfrm>
              <a:off x="4367206" y="1815996"/>
              <a:ext cx="3456000" cy="4062070"/>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grpSp>
          <p:nvGrpSpPr>
            <p:cNvPr id="9228" name="组合 81"/>
            <p:cNvGrpSpPr/>
            <p:nvPr/>
          </p:nvGrpSpPr>
          <p:grpSpPr>
            <a:xfrm>
              <a:off x="4794048" y="1341560"/>
              <a:ext cx="2602316" cy="1855939"/>
              <a:chOff x="2311984" y="1246106"/>
              <a:chExt cx="1728278" cy="1232586"/>
            </a:xfrm>
          </p:grpSpPr>
          <p:sp>
            <p:nvSpPr>
              <p:cNvPr id="91" name="Round Same Side Corner Rectangle 11"/>
              <p:cNvSpPr/>
              <p:nvPr/>
            </p:nvSpPr>
            <p:spPr>
              <a:xfrm>
                <a:off x="2444083" y="1246106"/>
                <a:ext cx="1464077" cy="93850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2" name="Trapezoid 12"/>
              <p:cNvSpPr/>
              <p:nvPr/>
            </p:nvSpPr>
            <p:spPr>
              <a:xfrm>
                <a:off x="2311984" y="2179787"/>
                <a:ext cx="1728278" cy="218239"/>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3" name="Rectangle 16"/>
              <p:cNvSpPr/>
              <p:nvPr/>
            </p:nvSpPr>
            <p:spPr>
              <a:xfrm>
                <a:off x="2312752" y="2407529"/>
                <a:ext cx="1726740" cy="71163"/>
              </a:xfrm>
              <a:prstGeom prst="rect">
                <a:avLst/>
              </a:pr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9232" name="文本框 83"/>
            <p:cNvSpPr txBox="1"/>
            <p:nvPr/>
          </p:nvSpPr>
          <p:spPr>
            <a:xfrm>
              <a:off x="5445641" y="2073133"/>
              <a:ext cx="1299131" cy="369332"/>
            </a:xfrm>
            <a:prstGeom prst="rect">
              <a:avLst/>
            </a:prstGeom>
            <a:noFill/>
            <a:ln w="9525">
              <a:noFill/>
            </a:ln>
          </p:spPr>
          <p:txBody>
            <a:bodyPr wrap="square" anchor="t">
              <a:spAutoFit/>
            </a:bodyPr>
            <a:p>
              <a:pPr algn="r"/>
              <a:r>
                <a:rPr lang="zh-CN" altLang="en-US" sz="1800" dirty="0">
                  <a:solidFill>
                    <a:srgbClr val="4D4D4D"/>
                  </a:solidFill>
                  <a:latin typeface="微软雅黑" panose="020B0503020204020204" pitchFamily="34" charset="-122"/>
                  <a:ea typeface="微软雅黑" panose="020B0503020204020204" pitchFamily="34" charset="-122"/>
                </a:rPr>
                <a:t>您的标题</a:t>
              </a:r>
              <a:endParaRPr lang="zh-CN" altLang="en-US" sz="1800" dirty="0">
                <a:solidFill>
                  <a:srgbClr val="4D4D4D"/>
                </a:solidFill>
                <a:latin typeface="微软雅黑" panose="020B0503020204020204" pitchFamily="34" charset="-122"/>
                <a:ea typeface="微软雅黑" panose="020B0503020204020204" pitchFamily="34" charset="-122"/>
              </a:endParaRPr>
            </a:p>
          </p:txBody>
        </p:sp>
        <p:sp>
          <p:nvSpPr>
            <p:cNvPr id="9233" name="文本框 84"/>
            <p:cNvSpPr txBox="1"/>
            <p:nvPr/>
          </p:nvSpPr>
          <p:spPr>
            <a:xfrm>
              <a:off x="4794628" y="3429793"/>
              <a:ext cx="2601156" cy="2331085"/>
            </a:xfrm>
            <a:prstGeom prst="rect">
              <a:avLst/>
            </a:prstGeom>
            <a:noFill/>
            <a:ln w="9525">
              <a:noFill/>
            </a:ln>
          </p:spPr>
          <p:txBody>
            <a:bodyPr wrap="square" anchor="t">
              <a:spAutoFit/>
            </a:bodyPr>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请在此输点击即可编辑点击即可编辑点击即可编辑内容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grpSp>
          <p:nvGrpSpPr>
            <p:cNvPr id="108" name="组合 107"/>
            <p:cNvGrpSpPr>
              <a:grpSpLocks noChangeAspect="1"/>
            </p:cNvGrpSpPr>
            <p:nvPr/>
          </p:nvGrpSpPr>
          <p:grpSpPr>
            <a:xfrm>
              <a:off x="5111048" y="1470126"/>
              <a:ext cx="735640" cy="756000"/>
              <a:chOff x="8174038" y="1587501"/>
              <a:chExt cx="1319212" cy="1355724"/>
            </a:xfrm>
            <a:solidFill>
              <a:srgbClr val="383843"/>
            </a:solidFill>
          </p:grpSpPr>
          <p:sp>
            <p:nvSpPr>
              <p:cNvPr id="109" name="Freeform 60"/>
              <p:cNvSpPr/>
              <p:nvPr/>
            </p:nvSpPr>
            <p:spPr bwMode="auto">
              <a:xfrm>
                <a:off x="9151938" y="1587501"/>
                <a:ext cx="341312" cy="903287"/>
              </a:xfrm>
              <a:custGeom>
                <a:avLst/>
                <a:gdLst>
                  <a:gd name="T0" fmla="*/ 8 w 123"/>
                  <a:gd name="T1" fmla="*/ 22 h 325"/>
                  <a:gd name="T2" fmla="*/ 11 w 123"/>
                  <a:gd name="T3" fmla="*/ 39 h 325"/>
                  <a:gd name="T4" fmla="*/ 72 w 123"/>
                  <a:gd name="T5" fmla="*/ 154 h 325"/>
                  <a:gd name="T6" fmla="*/ 74 w 123"/>
                  <a:gd name="T7" fmla="*/ 165 h 325"/>
                  <a:gd name="T8" fmla="*/ 43 w 123"/>
                  <a:gd name="T9" fmla="*/ 291 h 325"/>
                  <a:gd name="T10" fmla="*/ 44 w 123"/>
                  <a:gd name="T11" fmla="*/ 308 h 325"/>
                  <a:gd name="T12" fmla="*/ 60 w 123"/>
                  <a:gd name="T13" fmla="*/ 320 h 325"/>
                  <a:gd name="T14" fmla="*/ 73 w 123"/>
                  <a:gd name="T15" fmla="*/ 317 h 325"/>
                  <a:gd name="T16" fmla="*/ 115 w 123"/>
                  <a:gd name="T17" fmla="*/ 159 h 325"/>
                  <a:gd name="T18" fmla="*/ 115 w 123"/>
                  <a:gd name="T19" fmla="*/ 157 h 325"/>
                  <a:gd name="T20" fmla="*/ 115 w 123"/>
                  <a:gd name="T21" fmla="*/ 157 h 325"/>
                  <a:gd name="T22" fmla="*/ 115 w 123"/>
                  <a:gd name="T23" fmla="*/ 155 h 325"/>
                  <a:gd name="T24" fmla="*/ 114 w 123"/>
                  <a:gd name="T25" fmla="*/ 154 h 325"/>
                  <a:gd name="T26" fmla="*/ 114 w 123"/>
                  <a:gd name="T27" fmla="*/ 152 h 325"/>
                  <a:gd name="T28" fmla="*/ 114 w 123"/>
                  <a:gd name="T29" fmla="*/ 151 h 325"/>
                  <a:gd name="T30" fmla="*/ 114 w 123"/>
                  <a:gd name="T31" fmla="*/ 151 h 325"/>
                  <a:gd name="T32" fmla="*/ 114 w 123"/>
                  <a:gd name="T33" fmla="*/ 148 h 325"/>
                  <a:gd name="T34" fmla="*/ 34 w 123"/>
                  <a:gd name="T35" fmla="*/ 6 h 325"/>
                  <a:gd name="T36" fmla="*/ 20 w 123"/>
                  <a:gd name="T37" fmla="*/ 7 h 325"/>
                  <a:gd name="T38" fmla="*/ 8 w 123"/>
                  <a:gd name="T39" fmla="*/ 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325">
                    <a:moveTo>
                      <a:pt x="8" y="22"/>
                    </a:moveTo>
                    <a:cubicBezTo>
                      <a:pt x="0" y="32"/>
                      <a:pt x="11" y="39"/>
                      <a:pt x="11" y="39"/>
                    </a:cubicBezTo>
                    <a:cubicBezTo>
                      <a:pt x="39" y="62"/>
                      <a:pt x="67" y="108"/>
                      <a:pt x="72" y="154"/>
                    </a:cubicBezTo>
                    <a:cubicBezTo>
                      <a:pt x="72" y="154"/>
                      <a:pt x="73" y="161"/>
                      <a:pt x="74" y="165"/>
                    </a:cubicBezTo>
                    <a:cubicBezTo>
                      <a:pt x="80" y="210"/>
                      <a:pt x="64" y="261"/>
                      <a:pt x="43" y="291"/>
                    </a:cubicBezTo>
                    <a:cubicBezTo>
                      <a:pt x="43" y="291"/>
                      <a:pt x="34" y="301"/>
                      <a:pt x="44" y="308"/>
                    </a:cubicBezTo>
                    <a:cubicBezTo>
                      <a:pt x="60" y="320"/>
                      <a:pt x="60" y="320"/>
                      <a:pt x="60" y="320"/>
                    </a:cubicBezTo>
                    <a:cubicBezTo>
                      <a:pt x="60" y="320"/>
                      <a:pt x="67" y="325"/>
                      <a:pt x="73" y="317"/>
                    </a:cubicBezTo>
                    <a:cubicBezTo>
                      <a:pt x="103" y="280"/>
                      <a:pt x="123" y="222"/>
                      <a:pt x="115" y="159"/>
                    </a:cubicBezTo>
                    <a:cubicBezTo>
                      <a:pt x="115" y="159"/>
                      <a:pt x="115" y="158"/>
                      <a:pt x="115" y="157"/>
                    </a:cubicBezTo>
                    <a:cubicBezTo>
                      <a:pt x="115" y="157"/>
                      <a:pt x="115" y="157"/>
                      <a:pt x="115" y="157"/>
                    </a:cubicBezTo>
                    <a:cubicBezTo>
                      <a:pt x="115" y="156"/>
                      <a:pt x="115" y="156"/>
                      <a:pt x="115" y="155"/>
                    </a:cubicBezTo>
                    <a:cubicBezTo>
                      <a:pt x="115" y="155"/>
                      <a:pt x="114" y="154"/>
                      <a:pt x="114" y="154"/>
                    </a:cubicBezTo>
                    <a:cubicBezTo>
                      <a:pt x="114" y="153"/>
                      <a:pt x="114" y="153"/>
                      <a:pt x="114" y="152"/>
                    </a:cubicBezTo>
                    <a:cubicBezTo>
                      <a:pt x="114" y="152"/>
                      <a:pt x="114" y="152"/>
                      <a:pt x="114" y="151"/>
                    </a:cubicBezTo>
                    <a:cubicBezTo>
                      <a:pt x="114" y="151"/>
                      <a:pt x="114" y="151"/>
                      <a:pt x="114" y="151"/>
                    </a:cubicBezTo>
                    <a:cubicBezTo>
                      <a:pt x="114" y="150"/>
                      <a:pt x="114" y="149"/>
                      <a:pt x="114" y="148"/>
                    </a:cubicBezTo>
                    <a:cubicBezTo>
                      <a:pt x="106" y="86"/>
                      <a:pt x="72" y="35"/>
                      <a:pt x="34" y="6"/>
                    </a:cubicBezTo>
                    <a:cubicBezTo>
                      <a:pt x="26" y="0"/>
                      <a:pt x="20" y="7"/>
                      <a:pt x="20" y="7"/>
                    </a:cubicBezTo>
                    <a:lnTo>
                      <a:pt x="8"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10" name="Freeform 61"/>
              <p:cNvSpPr/>
              <p:nvPr/>
            </p:nvSpPr>
            <p:spPr bwMode="auto">
              <a:xfrm>
                <a:off x="9032875" y="1712913"/>
                <a:ext cx="268287" cy="685800"/>
              </a:xfrm>
              <a:custGeom>
                <a:avLst/>
                <a:gdLst>
                  <a:gd name="T0" fmla="*/ 32 w 97"/>
                  <a:gd name="T1" fmla="*/ 230 h 247"/>
                  <a:gd name="T2" fmla="*/ 48 w 97"/>
                  <a:gd name="T3" fmla="*/ 241 h 247"/>
                  <a:gd name="T4" fmla="*/ 63 w 97"/>
                  <a:gd name="T5" fmla="*/ 235 h 247"/>
                  <a:gd name="T6" fmla="*/ 89 w 97"/>
                  <a:gd name="T7" fmla="*/ 118 h 247"/>
                  <a:gd name="T8" fmla="*/ 35 w 97"/>
                  <a:gd name="T9" fmla="*/ 11 h 247"/>
                  <a:gd name="T10" fmla="*/ 18 w 97"/>
                  <a:gd name="T11" fmla="*/ 8 h 247"/>
                  <a:gd name="T12" fmla="*/ 6 w 97"/>
                  <a:gd name="T13" fmla="*/ 23 h 247"/>
                  <a:gd name="T14" fmla="*/ 8 w 97"/>
                  <a:gd name="T15" fmla="*/ 38 h 247"/>
                  <a:gd name="T16" fmla="*/ 49 w 97"/>
                  <a:gd name="T17" fmla="*/ 123 h 247"/>
                  <a:gd name="T18" fmla="*/ 31 w 97"/>
                  <a:gd name="T19" fmla="*/ 215 h 247"/>
                  <a:gd name="T20" fmla="*/ 32 w 97"/>
                  <a:gd name="T21" fmla="*/ 2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247">
                    <a:moveTo>
                      <a:pt x="32" y="230"/>
                    </a:moveTo>
                    <a:cubicBezTo>
                      <a:pt x="48" y="241"/>
                      <a:pt x="48" y="241"/>
                      <a:pt x="48" y="241"/>
                    </a:cubicBezTo>
                    <a:cubicBezTo>
                      <a:pt x="57" y="247"/>
                      <a:pt x="63" y="235"/>
                      <a:pt x="63" y="235"/>
                    </a:cubicBezTo>
                    <a:cubicBezTo>
                      <a:pt x="76" y="215"/>
                      <a:pt x="97" y="173"/>
                      <a:pt x="89" y="118"/>
                    </a:cubicBezTo>
                    <a:cubicBezTo>
                      <a:pt x="83" y="62"/>
                      <a:pt x="52" y="26"/>
                      <a:pt x="35" y="11"/>
                    </a:cubicBezTo>
                    <a:cubicBezTo>
                      <a:pt x="35" y="11"/>
                      <a:pt x="25" y="0"/>
                      <a:pt x="18" y="8"/>
                    </a:cubicBezTo>
                    <a:cubicBezTo>
                      <a:pt x="6" y="23"/>
                      <a:pt x="6" y="23"/>
                      <a:pt x="6" y="23"/>
                    </a:cubicBezTo>
                    <a:cubicBezTo>
                      <a:pt x="0" y="30"/>
                      <a:pt x="8" y="38"/>
                      <a:pt x="8" y="38"/>
                    </a:cubicBezTo>
                    <a:cubicBezTo>
                      <a:pt x="20" y="52"/>
                      <a:pt x="43" y="82"/>
                      <a:pt x="49" y="123"/>
                    </a:cubicBezTo>
                    <a:cubicBezTo>
                      <a:pt x="53" y="163"/>
                      <a:pt x="39" y="198"/>
                      <a:pt x="31" y="215"/>
                    </a:cubicBezTo>
                    <a:cubicBezTo>
                      <a:pt x="31" y="215"/>
                      <a:pt x="25" y="225"/>
                      <a:pt x="32" y="2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11" name="Freeform 62"/>
              <p:cNvSpPr/>
              <p:nvPr/>
            </p:nvSpPr>
            <p:spPr bwMode="auto">
              <a:xfrm>
                <a:off x="8901113" y="1843088"/>
                <a:ext cx="195262" cy="460375"/>
              </a:xfrm>
              <a:custGeom>
                <a:avLst/>
                <a:gdLst>
                  <a:gd name="T0" fmla="*/ 67 w 70"/>
                  <a:gd name="T1" fmla="*/ 79 h 166"/>
                  <a:gd name="T2" fmla="*/ 67 w 70"/>
                  <a:gd name="T3" fmla="*/ 77 h 166"/>
                  <a:gd name="T4" fmla="*/ 66 w 70"/>
                  <a:gd name="T5" fmla="*/ 77 h 166"/>
                  <a:gd name="T6" fmla="*/ 35 w 70"/>
                  <a:gd name="T7" fmla="*/ 10 h 166"/>
                  <a:gd name="T8" fmla="*/ 19 w 70"/>
                  <a:gd name="T9" fmla="*/ 9 h 166"/>
                  <a:gd name="T10" fmla="*/ 9 w 70"/>
                  <a:gd name="T11" fmla="*/ 21 h 166"/>
                  <a:gd name="T12" fmla="*/ 9 w 70"/>
                  <a:gd name="T13" fmla="*/ 39 h 166"/>
                  <a:gd name="T14" fmla="*/ 28 w 70"/>
                  <a:gd name="T15" fmla="*/ 84 h 166"/>
                  <a:gd name="T16" fmla="*/ 20 w 70"/>
                  <a:gd name="T17" fmla="*/ 132 h 166"/>
                  <a:gd name="T18" fmla="*/ 26 w 70"/>
                  <a:gd name="T19" fmla="*/ 150 h 166"/>
                  <a:gd name="T20" fmla="*/ 38 w 70"/>
                  <a:gd name="T21" fmla="*/ 159 h 166"/>
                  <a:gd name="T22" fmla="*/ 53 w 70"/>
                  <a:gd name="T23" fmla="*/ 154 h 166"/>
                  <a:gd name="T24" fmla="*/ 67 w 70"/>
                  <a:gd name="T25" fmla="*/ 82 h 166"/>
                  <a:gd name="T26" fmla="*/ 67 w 70"/>
                  <a:gd name="T27" fmla="*/ 82 h 166"/>
                  <a:gd name="T28" fmla="*/ 67 w 70"/>
                  <a:gd name="T29" fmla="*/ 7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166">
                    <a:moveTo>
                      <a:pt x="67" y="79"/>
                    </a:moveTo>
                    <a:cubicBezTo>
                      <a:pt x="67" y="78"/>
                      <a:pt x="67" y="77"/>
                      <a:pt x="67" y="77"/>
                    </a:cubicBezTo>
                    <a:cubicBezTo>
                      <a:pt x="66" y="77"/>
                      <a:pt x="66" y="77"/>
                      <a:pt x="66" y="77"/>
                    </a:cubicBezTo>
                    <a:cubicBezTo>
                      <a:pt x="61" y="46"/>
                      <a:pt x="45" y="23"/>
                      <a:pt x="35" y="10"/>
                    </a:cubicBezTo>
                    <a:cubicBezTo>
                      <a:pt x="35" y="10"/>
                      <a:pt x="27" y="0"/>
                      <a:pt x="19" y="9"/>
                    </a:cubicBezTo>
                    <a:cubicBezTo>
                      <a:pt x="9" y="21"/>
                      <a:pt x="9" y="21"/>
                      <a:pt x="9" y="21"/>
                    </a:cubicBezTo>
                    <a:cubicBezTo>
                      <a:pt x="0" y="32"/>
                      <a:pt x="9" y="39"/>
                      <a:pt x="9" y="39"/>
                    </a:cubicBezTo>
                    <a:cubicBezTo>
                      <a:pt x="15" y="48"/>
                      <a:pt x="25" y="64"/>
                      <a:pt x="28" y="84"/>
                    </a:cubicBezTo>
                    <a:cubicBezTo>
                      <a:pt x="30" y="104"/>
                      <a:pt x="25" y="122"/>
                      <a:pt x="20" y="132"/>
                    </a:cubicBezTo>
                    <a:cubicBezTo>
                      <a:pt x="20" y="132"/>
                      <a:pt x="14" y="142"/>
                      <a:pt x="26" y="150"/>
                    </a:cubicBezTo>
                    <a:cubicBezTo>
                      <a:pt x="38" y="159"/>
                      <a:pt x="38" y="159"/>
                      <a:pt x="38" y="159"/>
                    </a:cubicBezTo>
                    <a:cubicBezTo>
                      <a:pt x="48" y="166"/>
                      <a:pt x="53" y="154"/>
                      <a:pt x="53" y="154"/>
                    </a:cubicBezTo>
                    <a:cubicBezTo>
                      <a:pt x="60" y="140"/>
                      <a:pt x="70" y="113"/>
                      <a:pt x="67" y="82"/>
                    </a:cubicBezTo>
                    <a:cubicBezTo>
                      <a:pt x="67" y="82"/>
                      <a:pt x="67" y="82"/>
                      <a:pt x="67" y="82"/>
                    </a:cubicBezTo>
                    <a:cubicBezTo>
                      <a:pt x="67" y="81"/>
                      <a:pt x="67" y="80"/>
                      <a:pt x="67"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112" name="Freeform 63"/>
              <p:cNvSpPr>
                <a:spLocks noEditPoints="1"/>
              </p:cNvSpPr>
              <p:nvPr/>
            </p:nvSpPr>
            <p:spPr bwMode="auto">
              <a:xfrm>
                <a:off x="8174038" y="1836738"/>
                <a:ext cx="1022350" cy="1106487"/>
              </a:xfrm>
              <a:custGeom>
                <a:avLst/>
                <a:gdLst>
                  <a:gd name="T0" fmla="*/ 62 w 368"/>
                  <a:gd name="T1" fmla="*/ 374 h 398"/>
                  <a:gd name="T2" fmla="*/ 74 w 368"/>
                  <a:gd name="T3" fmla="*/ 359 h 398"/>
                  <a:gd name="T4" fmla="*/ 90 w 368"/>
                  <a:gd name="T5" fmla="*/ 380 h 398"/>
                  <a:gd name="T6" fmla="*/ 307 w 368"/>
                  <a:gd name="T7" fmla="*/ 398 h 398"/>
                  <a:gd name="T8" fmla="*/ 314 w 368"/>
                  <a:gd name="T9" fmla="*/ 398 h 398"/>
                  <a:gd name="T10" fmla="*/ 366 w 368"/>
                  <a:gd name="T11" fmla="*/ 372 h 398"/>
                  <a:gd name="T12" fmla="*/ 355 w 368"/>
                  <a:gd name="T13" fmla="*/ 299 h 398"/>
                  <a:gd name="T14" fmla="*/ 350 w 368"/>
                  <a:gd name="T15" fmla="*/ 255 h 398"/>
                  <a:gd name="T16" fmla="*/ 329 w 368"/>
                  <a:gd name="T17" fmla="*/ 204 h 398"/>
                  <a:gd name="T18" fmla="*/ 265 w 368"/>
                  <a:gd name="T19" fmla="*/ 185 h 398"/>
                  <a:gd name="T20" fmla="*/ 228 w 368"/>
                  <a:gd name="T21" fmla="*/ 158 h 398"/>
                  <a:gd name="T22" fmla="*/ 236 w 368"/>
                  <a:gd name="T23" fmla="*/ 113 h 398"/>
                  <a:gd name="T24" fmla="*/ 150 w 368"/>
                  <a:gd name="T25" fmla="*/ 25 h 398"/>
                  <a:gd name="T26" fmla="*/ 127 w 368"/>
                  <a:gd name="T27" fmla="*/ 120 h 398"/>
                  <a:gd name="T28" fmla="*/ 127 w 368"/>
                  <a:gd name="T29" fmla="*/ 136 h 398"/>
                  <a:gd name="T30" fmla="*/ 73 w 368"/>
                  <a:gd name="T31" fmla="*/ 194 h 398"/>
                  <a:gd name="T32" fmla="*/ 48 w 368"/>
                  <a:gd name="T33" fmla="*/ 220 h 398"/>
                  <a:gd name="T34" fmla="*/ 22 w 368"/>
                  <a:gd name="T35" fmla="*/ 280 h 398"/>
                  <a:gd name="T36" fmla="*/ 7 w 368"/>
                  <a:gd name="T37" fmla="*/ 312 h 398"/>
                  <a:gd name="T38" fmla="*/ 1 w 368"/>
                  <a:gd name="T39" fmla="*/ 356 h 398"/>
                  <a:gd name="T40" fmla="*/ 230 w 368"/>
                  <a:gd name="T41" fmla="*/ 171 h 398"/>
                  <a:gd name="T42" fmla="*/ 243 w 368"/>
                  <a:gd name="T43" fmla="*/ 173 h 398"/>
                  <a:gd name="T44" fmla="*/ 237 w 368"/>
                  <a:gd name="T45" fmla="*/ 279 h 398"/>
                  <a:gd name="T46" fmla="*/ 217 w 368"/>
                  <a:gd name="T47" fmla="*/ 286 h 398"/>
                  <a:gd name="T48" fmla="*/ 205 w 368"/>
                  <a:gd name="T49" fmla="*/ 225 h 398"/>
                  <a:gd name="T50" fmla="*/ 203 w 368"/>
                  <a:gd name="T51" fmla="*/ 203 h 398"/>
                  <a:gd name="T52" fmla="*/ 188 w 368"/>
                  <a:gd name="T53" fmla="*/ 203 h 398"/>
                  <a:gd name="T54" fmla="*/ 182 w 368"/>
                  <a:gd name="T55" fmla="*/ 223 h 398"/>
                  <a:gd name="T56" fmla="*/ 150 w 368"/>
                  <a:gd name="T57" fmla="*/ 167 h 398"/>
                  <a:gd name="T58" fmla="*/ 133 w 368"/>
                  <a:gd name="T59" fmla="*/ 136 h 398"/>
                  <a:gd name="T60" fmla="*/ 142 w 368"/>
                  <a:gd name="T61" fmla="*/ 144 h 398"/>
                  <a:gd name="T62" fmla="*/ 133 w 368"/>
                  <a:gd name="T63" fmla="*/ 171 h 398"/>
                  <a:gd name="T64" fmla="*/ 139 w 368"/>
                  <a:gd name="T65" fmla="*/ 146 h 398"/>
                  <a:gd name="T66" fmla="*/ 133 w 368"/>
                  <a:gd name="T67" fmla="*/ 136 h 398"/>
                  <a:gd name="T68" fmla="*/ 126 w 368"/>
                  <a:gd name="T69" fmla="*/ 167 h 398"/>
                  <a:gd name="T70" fmla="*/ 127 w 368"/>
                  <a:gd name="T71" fmla="*/ 15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8" h="398">
                    <a:moveTo>
                      <a:pt x="44" y="381"/>
                    </a:moveTo>
                    <a:cubicBezTo>
                      <a:pt x="44" y="381"/>
                      <a:pt x="58" y="378"/>
                      <a:pt x="62" y="374"/>
                    </a:cubicBezTo>
                    <a:cubicBezTo>
                      <a:pt x="66" y="370"/>
                      <a:pt x="68" y="371"/>
                      <a:pt x="71" y="368"/>
                    </a:cubicBezTo>
                    <a:cubicBezTo>
                      <a:pt x="74" y="366"/>
                      <a:pt x="71" y="366"/>
                      <a:pt x="74" y="359"/>
                    </a:cubicBezTo>
                    <a:cubicBezTo>
                      <a:pt x="76" y="352"/>
                      <a:pt x="85" y="340"/>
                      <a:pt x="87" y="338"/>
                    </a:cubicBezTo>
                    <a:cubicBezTo>
                      <a:pt x="87" y="338"/>
                      <a:pt x="91" y="369"/>
                      <a:pt x="90" y="380"/>
                    </a:cubicBezTo>
                    <a:cubicBezTo>
                      <a:pt x="89" y="384"/>
                      <a:pt x="89" y="391"/>
                      <a:pt x="90" y="398"/>
                    </a:cubicBezTo>
                    <a:cubicBezTo>
                      <a:pt x="307" y="398"/>
                      <a:pt x="307" y="398"/>
                      <a:pt x="307" y="398"/>
                    </a:cubicBezTo>
                    <a:cubicBezTo>
                      <a:pt x="306" y="389"/>
                      <a:pt x="307" y="383"/>
                      <a:pt x="312" y="393"/>
                    </a:cubicBezTo>
                    <a:cubicBezTo>
                      <a:pt x="312" y="393"/>
                      <a:pt x="313" y="395"/>
                      <a:pt x="314" y="398"/>
                    </a:cubicBezTo>
                    <a:cubicBezTo>
                      <a:pt x="366" y="398"/>
                      <a:pt x="366" y="398"/>
                      <a:pt x="366" y="398"/>
                    </a:cubicBezTo>
                    <a:cubicBezTo>
                      <a:pt x="365" y="389"/>
                      <a:pt x="368" y="379"/>
                      <a:pt x="366" y="372"/>
                    </a:cubicBezTo>
                    <a:cubicBezTo>
                      <a:pt x="364" y="366"/>
                      <a:pt x="367" y="355"/>
                      <a:pt x="363" y="340"/>
                    </a:cubicBezTo>
                    <a:cubicBezTo>
                      <a:pt x="360" y="325"/>
                      <a:pt x="357" y="307"/>
                      <a:pt x="355" y="299"/>
                    </a:cubicBezTo>
                    <a:cubicBezTo>
                      <a:pt x="353" y="291"/>
                      <a:pt x="351" y="283"/>
                      <a:pt x="350" y="277"/>
                    </a:cubicBezTo>
                    <a:cubicBezTo>
                      <a:pt x="349" y="272"/>
                      <a:pt x="353" y="262"/>
                      <a:pt x="350" y="255"/>
                    </a:cubicBezTo>
                    <a:cubicBezTo>
                      <a:pt x="347" y="248"/>
                      <a:pt x="343" y="237"/>
                      <a:pt x="341" y="228"/>
                    </a:cubicBezTo>
                    <a:cubicBezTo>
                      <a:pt x="340" y="218"/>
                      <a:pt x="338" y="205"/>
                      <a:pt x="329" y="204"/>
                    </a:cubicBezTo>
                    <a:cubicBezTo>
                      <a:pt x="319" y="203"/>
                      <a:pt x="303" y="195"/>
                      <a:pt x="292" y="191"/>
                    </a:cubicBezTo>
                    <a:cubicBezTo>
                      <a:pt x="282" y="187"/>
                      <a:pt x="268" y="185"/>
                      <a:pt x="265" y="185"/>
                    </a:cubicBezTo>
                    <a:cubicBezTo>
                      <a:pt x="262" y="184"/>
                      <a:pt x="252" y="177"/>
                      <a:pt x="248" y="171"/>
                    </a:cubicBezTo>
                    <a:cubicBezTo>
                      <a:pt x="244" y="166"/>
                      <a:pt x="237" y="158"/>
                      <a:pt x="228" y="158"/>
                    </a:cubicBezTo>
                    <a:cubicBezTo>
                      <a:pt x="228" y="158"/>
                      <a:pt x="227" y="128"/>
                      <a:pt x="227" y="120"/>
                    </a:cubicBezTo>
                    <a:cubicBezTo>
                      <a:pt x="227" y="120"/>
                      <a:pt x="237" y="134"/>
                      <a:pt x="236" y="113"/>
                    </a:cubicBezTo>
                    <a:cubicBezTo>
                      <a:pt x="236" y="113"/>
                      <a:pt x="240" y="74"/>
                      <a:pt x="228" y="87"/>
                    </a:cubicBezTo>
                    <a:cubicBezTo>
                      <a:pt x="228" y="87"/>
                      <a:pt x="225" y="0"/>
                      <a:pt x="150" y="25"/>
                    </a:cubicBezTo>
                    <a:cubicBezTo>
                      <a:pt x="150" y="25"/>
                      <a:pt x="103" y="48"/>
                      <a:pt x="125" y="107"/>
                    </a:cubicBezTo>
                    <a:cubicBezTo>
                      <a:pt x="125" y="107"/>
                      <a:pt x="124" y="113"/>
                      <a:pt x="127" y="120"/>
                    </a:cubicBezTo>
                    <a:cubicBezTo>
                      <a:pt x="127" y="120"/>
                      <a:pt x="127" y="122"/>
                      <a:pt x="128" y="125"/>
                    </a:cubicBezTo>
                    <a:cubicBezTo>
                      <a:pt x="127" y="136"/>
                      <a:pt x="127" y="136"/>
                      <a:pt x="127" y="136"/>
                    </a:cubicBezTo>
                    <a:cubicBezTo>
                      <a:pt x="127" y="136"/>
                      <a:pt x="88" y="153"/>
                      <a:pt x="82" y="160"/>
                    </a:cubicBezTo>
                    <a:cubicBezTo>
                      <a:pt x="82" y="160"/>
                      <a:pt x="76" y="162"/>
                      <a:pt x="73" y="194"/>
                    </a:cubicBezTo>
                    <a:cubicBezTo>
                      <a:pt x="73" y="194"/>
                      <a:pt x="65" y="197"/>
                      <a:pt x="60" y="197"/>
                    </a:cubicBezTo>
                    <a:cubicBezTo>
                      <a:pt x="56" y="198"/>
                      <a:pt x="49" y="209"/>
                      <a:pt x="48" y="220"/>
                    </a:cubicBezTo>
                    <a:cubicBezTo>
                      <a:pt x="46" y="230"/>
                      <a:pt x="50" y="234"/>
                      <a:pt x="42" y="249"/>
                    </a:cubicBezTo>
                    <a:cubicBezTo>
                      <a:pt x="33" y="264"/>
                      <a:pt x="27" y="273"/>
                      <a:pt x="22" y="280"/>
                    </a:cubicBezTo>
                    <a:cubicBezTo>
                      <a:pt x="17" y="287"/>
                      <a:pt x="11" y="286"/>
                      <a:pt x="12" y="297"/>
                    </a:cubicBezTo>
                    <a:cubicBezTo>
                      <a:pt x="13" y="309"/>
                      <a:pt x="11" y="305"/>
                      <a:pt x="7" y="312"/>
                    </a:cubicBezTo>
                    <a:cubicBezTo>
                      <a:pt x="2" y="319"/>
                      <a:pt x="5" y="319"/>
                      <a:pt x="3" y="326"/>
                    </a:cubicBezTo>
                    <a:cubicBezTo>
                      <a:pt x="0" y="334"/>
                      <a:pt x="0" y="348"/>
                      <a:pt x="1" y="356"/>
                    </a:cubicBezTo>
                    <a:cubicBezTo>
                      <a:pt x="3" y="363"/>
                      <a:pt x="22" y="388"/>
                      <a:pt x="44" y="381"/>
                    </a:cubicBezTo>
                    <a:close/>
                    <a:moveTo>
                      <a:pt x="230" y="171"/>
                    </a:moveTo>
                    <a:cubicBezTo>
                      <a:pt x="229" y="160"/>
                      <a:pt x="229" y="160"/>
                      <a:pt x="229" y="160"/>
                    </a:cubicBezTo>
                    <a:cubicBezTo>
                      <a:pt x="229" y="160"/>
                      <a:pt x="243" y="162"/>
                      <a:pt x="243" y="173"/>
                    </a:cubicBezTo>
                    <a:cubicBezTo>
                      <a:pt x="243" y="173"/>
                      <a:pt x="250" y="201"/>
                      <a:pt x="249" y="220"/>
                    </a:cubicBezTo>
                    <a:cubicBezTo>
                      <a:pt x="247" y="239"/>
                      <a:pt x="246" y="262"/>
                      <a:pt x="237" y="279"/>
                    </a:cubicBezTo>
                    <a:cubicBezTo>
                      <a:pt x="227" y="297"/>
                      <a:pt x="222" y="311"/>
                      <a:pt x="222" y="311"/>
                    </a:cubicBezTo>
                    <a:cubicBezTo>
                      <a:pt x="222" y="311"/>
                      <a:pt x="217" y="307"/>
                      <a:pt x="217" y="286"/>
                    </a:cubicBezTo>
                    <a:cubicBezTo>
                      <a:pt x="218" y="265"/>
                      <a:pt x="215" y="254"/>
                      <a:pt x="211" y="246"/>
                    </a:cubicBezTo>
                    <a:cubicBezTo>
                      <a:pt x="207" y="239"/>
                      <a:pt x="205" y="225"/>
                      <a:pt x="205" y="225"/>
                    </a:cubicBezTo>
                    <a:cubicBezTo>
                      <a:pt x="205" y="225"/>
                      <a:pt x="225" y="210"/>
                      <a:pt x="225" y="203"/>
                    </a:cubicBezTo>
                    <a:cubicBezTo>
                      <a:pt x="225" y="203"/>
                      <a:pt x="208" y="202"/>
                      <a:pt x="203" y="203"/>
                    </a:cubicBezTo>
                    <a:cubicBezTo>
                      <a:pt x="203" y="203"/>
                      <a:pt x="251" y="185"/>
                      <a:pt x="230" y="171"/>
                    </a:cubicBezTo>
                    <a:close/>
                    <a:moveTo>
                      <a:pt x="188" y="203"/>
                    </a:moveTo>
                    <a:cubicBezTo>
                      <a:pt x="188" y="203"/>
                      <a:pt x="174" y="206"/>
                      <a:pt x="170" y="203"/>
                    </a:cubicBezTo>
                    <a:cubicBezTo>
                      <a:pt x="170" y="203"/>
                      <a:pt x="175" y="220"/>
                      <a:pt x="182" y="223"/>
                    </a:cubicBezTo>
                    <a:cubicBezTo>
                      <a:pt x="182" y="223"/>
                      <a:pt x="187" y="235"/>
                      <a:pt x="180" y="244"/>
                    </a:cubicBezTo>
                    <a:cubicBezTo>
                      <a:pt x="180" y="244"/>
                      <a:pt x="154" y="189"/>
                      <a:pt x="150" y="167"/>
                    </a:cubicBezTo>
                    <a:cubicBezTo>
                      <a:pt x="150" y="167"/>
                      <a:pt x="179" y="203"/>
                      <a:pt x="188" y="203"/>
                    </a:cubicBezTo>
                    <a:close/>
                    <a:moveTo>
                      <a:pt x="133" y="136"/>
                    </a:moveTo>
                    <a:cubicBezTo>
                      <a:pt x="135" y="140"/>
                      <a:pt x="137" y="143"/>
                      <a:pt x="139" y="144"/>
                    </a:cubicBezTo>
                    <a:cubicBezTo>
                      <a:pt x="140" y="144"/>
                      <a:pt x="141" y="144"/>
                      <a:pt x="142" y="144"/>
                    </a:cubicBezTo>
                    <a:cubicBezTo>
                      <a:pt x="142" y="144"/>
                      <a:pt x="149" y="152"/>
                      <a:pt x="147" y="158"/>
                    </a:cubicBezTo>
                    <a:cubicBezTo>
                      <a:pt x="133" y="171"/>
                      <a:pt x="133" y="171"/>
                      <a:pt x="133" y="171"/>
                    </a:cubicBezTo>
                    <a:cubicBezTo>
                      <a:pt x="133" y="155"/>
                      <a:pt x="133" y="155"/>
                      <a:pt x="133" y="155"/>
                    </a:cubicBezTo>
                    <a:cubicBezTo>
                      <a:pt x="133" y="155"/>
                      <a:pt x="148" y="153"/>
                      <a:pt x="139" y="146"/>
                    </a:cubicBezTo>
                    <a:cubicBezTo>
                      <a:pt x="139" y="146"/>
                      <a:pt x="135" y="142"/>
                      <a:pt x="133" y="142"/>
                    </a:cubicBezTo>
                    <a:lnTo>
                      <a:pt x="133" y="136"/>
                    </a:lnTo>
                    <a:close/>
                    <a:moveTo>
                      <a:pt x="127" y="157"/>
                    </a:moveTo>
                    <a:cubicBezTo>
                      <a:pt x="126" y="167"/>
                      <a:pt x="126" y="167"/>
                      <a:pt x="126" y="167"/>
                    </a:cubicBezTo>
                    <a:cubicBezTo>
                      <a:pt x="126" y="167"/>
                      <a:pt x="115" y="163"/>
                      <a:pt x="109" y="166"/>
                    </a:cubicBezTo>
                    <a:cubicBezTo>
                      <a:pt x="109" y="166"/>
                      <a:pt x="120" y="159"/>
                      <a:pt x="127"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grpSp>
        <p:nvGrpSpPr>
          <p:cNvPr id="9235" name="组合 3"/>
          <p:cNvGrpSpPr/>
          <p:nvPr/>
        </p:nvGrpSpPr>
        <p:grpSpPr>
          <a:xfrm>
            <a:off x="7932738" y="1384300"/>
            <a:ext cx="3455987" cy="4537075"/>
            <a:chOff x="7933109" y="1341560"/>
            <a:chExt cx="3456000" cy="4536506"/>
          </a:xfrm>
        </p:grpSpPr>
        <p:sp>
          <p:nvSpPr>
            <p:cNvPr id="95" name="剪去同侧角的矩形 94"/>
            <p:cNvSpPr/>
            <p:nvPr/>
          </p:nvSpPr>
          <p:spPr>
            <a:xfrm>
              <a:off x="7933109" y="1815996"/>
              <a:ext cx="3456000" cy="4062070"/>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grpSp>
          <p:nvGrpSpPr>
            <p:cNvPr id="9237" name="组合 95"/>
            <p:cNvGrpSpPr/>
            <p:nvPr/>
          </p:nvGrpSpPr>
          <p:grpSpPr>
            <a:xfrm>
              <a:off x="8359951" y="1341560"/>
              <a:ext cx="2602316" cy="1855939"/>
              <a:chOff x="2311984" y="1246106"/>
              <a:chExt cx="1728278" cy="1232586"/>
            </a:xfrm>
          </p:grpSpPr>
          <p:sp>
            <p:nvSpPr>
              <p:cNvPr id="105" name="Round Same Side Corner Rectangle 11"/>
              <p:cNvSpPr/>
              <p:nvPr/>
            </p:nvSpPr>
            <p:spPr>
              <a:xfrm>
                <a:off x="2444083" y="1246106"/>
                <a:ext cx="1464077" cy="93850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6" name="Trapezoid 12"/>
              <p:cNvSpPr/>
              <p:nvPr/>
            </p:nvSpPr>
            <p:spPr>
              <a:xfrm>
                <a:off x="2311984" y="2179787"/>
                <a:ext cx="1728278" cy="218239"/>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7" name="Rectangle 16"/>
              <p:cNvSpPr/>
              <p:nvPr/>
            </p:nvSpPr>
            <p:spPr>
              <a:xfrm>
                <a:off x="2312752" y="2407529"/>
                <a:ext cx="1726740" cy="71163"/>
              </a:xfrm>
              <a:prstGeom prst="rect">
                <a:avLst/>
              </a:prstGeom>
              <a:solidFill>
                <a:srgbClr val="3838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9241" name="文本框 97"/>
            <p:cNvSpPr txBox="1"/>
            <p:nvPr/>
          </p:nvSpPr>
          <p:spPr>
            <a:xfrm>
              <a:off x="9011544" y="2073133"/>
              <a:ext cx="1299131" cy="369332"/>
            </a:xfrm>
            <a:prstGeom prst="rect">
              <a:avLst/>
            </a:prstGeom>
            <a:noFill/>
            <a:ln w="9525">
              <a:noFill/>
            </a:ln>
          </p:spPr>
          <p:txBody>
            <a:bodyPr wrap="square" anchor="t">
              <a:spAutoFit/>
            </a:bodyPr>
            <a:p>
              <a:pPr algn="r"/>
              <a:r>
                <a:rPr lang="zh-CN" altLang="en-US" sz="1800" dirty="0">
                  <a:solidFill>
                    <a:srgbClr val="4D4D4D"/>
                  </a:solidFill>
                  <a:latin typeface="微软雅黑" panose="020B0503020204020204" pitchFamily="34" charset="-122"/>
                  <a:ea typeface="微软雅黑" panose="020B0503020204020204" pitchFamily="34" charset="-122"/>
                </a:rPr>
                <a:t>您的标题</a:t>
              </a:r>
              <a:endParaRPr lang="zh-CN" altLang="en-US" sz="1800" dirty="0">
                <a:solidFill>
                  <a:srgbClr val="4D4D4D"/>
                </a:solidFill>
                <a:latin typeface="微软雅黑" panose="020B0503020204020204" pitchFamily="34" charset="-122"/>
                <a:ea typeface="微软雅黑" panose="020B0503020204020204" pitchFamily="34" charset="-122"/>
              </a:endParaRPr>
            </a:p>
          </p:txBody>
        </p:sp>
        <p:sp>
          <p:nvSpPr>
            <p:cNvPr id="9242" name="文本框 98"/>
            <p:cNvSpPr txBox="1"/>
            <p:nvPr/>
          </p:nvSpPr>
          <p:spPr>
            <a:xfrm>
              <a:off x="8360531" y="3429793"/>
              <a:ext cx="2601156" cy="2012859"/>
            </a:xfrm>
            <a:prstGeom prst="rect">
              <a:avLst/>
            </a:prstGeom>
            <a:noFill/>
            <a:ln w="9525">
              <a:noFill/>
            </a:ln>
          </p:spPr>
          <p:txBody>
            <a:bodyPr wrap="square" anchor="t">
              <a:spAutoFit/>
            </a:bodyPr>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rgbClr val="4D4D4D"/>
                  </a:solidFill>
                  <a:latin typeface="微软雅黑" panose="020B0503020204020204" pitchFamily="34" charset="-122"/>
                  <a:ea typeface="微软雅黑" panose="020B0503020204020204" pitchFamily="34" charset="-122"/>
                </a:rPr>
                <a:t>请在此输入您的文字内容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9243" name="Freeform 107"/>
            <p:cNvSpPr>
              <a:spLocks noEditPoints="1"/>
            </p:cNvSpPr>
            <p:nvPr/>
          </p:nvSpPr>
          <p:spPr>
            <a:xfrm>
              <a:off x="8674176" y="1465726"/>
              <a:ext cx="601200" cy="756000"/>
            </a:xfrm>
            <a:custGeom>
              <a:avLst/>
              <a:gdLst/>
              <a:ahLst/>
              <a:cxnLst>
                <a:cxn ang="0">
                  <a:pos x="587218" y="664484"/>
                </a:cxn>
                <a:cxn ang="0">
                  <a:pos x="565469" y="614747"/>
                </a:cxn>
                <a:cxn ang="0">
                  <a:pos x="548381" y="495378"/>
                </a:cxn>
                <a:cxn ang="0">
                  <a:pos x="520418" y="439673"/>
                </a:cxn>
                <a:cxn ang="0">
                  <a:pos x="379051" y="381978"/>
                </a:cxn>
                <a:cxn ang="0">
                  <a:pos x="330893" y="326273"/>
                </a:cxn>
                <a:cxn ang="0">
                  <a:pos x="287395" y="582915"/>
                </a:cxn>
                <a:cxn ang="0">
                  <a:pos x="270306" y="499357"/>
                </a:cxn>
                <a:cxn ang="0">
                  <a:pos x="262539" y="461557"/>
                </a:cxn>
                <a:cxn ang="0">
                  <a:pos x="295162" y="415800"/>
                </a:cxn>
                <a:cxn ang="0">
                  <a:pos x="270306" y="399884"/>
                </a:cxn>
                <a:cxn ang="0">
                  <a:pos x="330893" y="326273"/>
                </a:cxn>
                <a:cxn ang="0">
                  <a:pos x="330893" y="270568"/>
                </a:cxn>
                <a:cxn ang="0">
                  <a:pos x="334000" y="262610"/>
                </a:cxn>
                <a:cxn ang="0">
                  <a:pos x="354195" y="272557"/>
                </a:cxn>
                <a:cxn ang="0">
                  <a:pos x="394586" y="177063"/>
                </a:cxn>
                <a:cxn ang="0">
                  <a:pos x="365069" y="109421"/>
                </a:cxn>
                <a:cxn ang="0">
                  <a:pos x="257879" y="0"/>
                </a:cxn>
                <a:cxn ang="0">
                  <a:pos x="146027" y="111410"/>
                </a:cxn>
                <a:cxn ang="0">
                  <a:pos x="124279" y="189000"/>
                </a:cxn>
                <a:cxn ang="0">
                  <a:pos x="163116" y="262610"/>
                </a:cxn>
                <a:cxn ang="0">
                  <a:pos x="186418" y="294442"/>
                </a:cxn>
                <a:cxn ang="0">
                  <a:pos x="191079" y="360094"/>
                </a:cxn>
                <a:cxn ang="0">
                  <a:pos x="177097" y="411821"/>
                </a:cxn>
                <a:cxn ang="0">
                  <a:pos x="149134" y="427736"/>
                </a:cxn>
                <a:cxn ang="0">
                  <a:pos x="96316" y="457578"/>
                </a:cxn>
                <a:cxn ang="0">
                  <a:pos x="38837" y="493389"/>
                </a:cxn>
                <a:cxn ang="0">
                  <a:pos x="15534" y="582915"/>
                </a:cxn>
                <a:cxn ang="0">
                  <a:pos x="6213" y="666473"/>
                </a:cxn>
                <a:cxn ang="0">
                  <a:pos x="0" y="738094"/>
                </a:cxn>
                <a:cxn ang="0">
                  <a:pos x="0" y="756000"/>
                </a:cxn>
                <a:cxn ang="0">
                  <a:pos x="601200" y="756000"/>
                </a:cxn>
                <a:cxn ang="0">
                  <a:pos x="587218" y="664484"/>
                </a:cxn>
                <a:cxn ang="0">
                  <a:pos x="177097" y="272557"/>
                </a:cxn>
                <a:cxn ang="0">
                  <a:pos x="180204" y="272557"/>
                </a:cxn>
                <a:cxn ang="0">
                  <a:pos x="180204" y="276536"/>
                </a:cxn>
                <a:cxn ang="0">
                  <a:pos x="177097" y="272557"/>
                </a:cxn>
                <a:cxn ang="0">
                  <a:pos x="219041" y="419778"/>
                </a:cxn>
                <a:cxn ang="0">
                  <a:pos x="229916" y="451610"/>
                </a:cxn>
                <a:cxn ang="0">
                  <a:pos x="205060" y="555063"/>
                </a:cxn>
                <a:cxn ang="0">
                  <a:pos x="191079" y="449621"/>
                </a:cxn>
                <a:cxn ang="0">
                  <a:pos x="191079" y="362084"/>
                </a:cxn>
                <a:cxn ang="0">
                  <a:pos x="236130" y="405852"/>
                </a:cxn>
                <a:cxn ang="0">
                  <a:pos x="219041" y="419778"/>
                </a:cxn>
                <a:cxn ang="0">
                  <a:pos x="233023" y="332242"/>
                </a:cxn>
                <a:cxn ang="0">
                  <a:pos x="214381" y="308368"/>
                </a:cxn>
                <a:cxn ang="0">
                  <a:pos x="212827" y="306378"/>
                </a:cxn>
                <a:cxn ang="0">
                  <a:pos x="187972" y="296431"/>
                </a:cxn>
                <a:cxn ang="0">
                  <a:pos x="187972" y="284494"/>
                </a:cxn>
                <a:cxn ang="0">
                  <a:pos x="203506" y="294442"/>
                </a:cxn>
                <a:cxn ang="0">
                  <a:pos x="214381" y="296431"/>
                </a:cxn>
                <a:cxn ang="0">
                  <a:pos x="233023" y="278526"/>
                </a:cxn>
                <a:cxn ang="0">
                  <a:pos x="253218" y="306378"/>
                </a:cxn>
                <a:cxn ang="0">
                  <a:pos x="233023" y="332242"/>
                </a:cxn>
                <a:cxn ang="0">
                  <a:pos x="251665" y="29842"/>
                </a:cxn>
                <a:cxn ang="0">
                  <a:pos x="198846" y="43768"/>
                </a:cxn>
                <a:cxn ang="0">
                  <a:pos x="257879" y="13926"/>
                </a:cxn>
                <a:cxn ang="0">
                  <a:pos x="351088" y="113400"/>
                </a:cxn>
                <a:cxn ang="0">
                  <a:pos x="341767" y="117378"/>
                </a:cxn>
                <a:cxn ang="0">
                  <a:pos x="251665" y="29842"/>
                </a:cxn>
              </a:cxnLst>
              <a:pathLst>
                <a:path w="387" h="380">
                  <a:moveTo>
                    <a:pt x="378" y="334"/>
                  </a:moveTo>
                  <a:cubicBezTo>
                    <a:pt x="377" y="321"/>
                    <a:pt x="370" y="318"/>
                    <a:pt x="364" y="309"/>
                  </a:cubicBezTo>
                  <a:cubicBezTo>
                    <a:pt x="359" y="300"/>
                    <a:pt x="353" y="249"/>
                    <a:pt x="353" y="249"/>
                  </a:cubicBezTo>
                  <a:cubicBezTo>
                    <a:pt x="353" y="227"/>
                    <a:pt x="335" y="221"/>
                    <a:pt x="335" y="221"/>
                  </a:cubicBezTo>
                  <a:cubicBezTo>
                    <a:pt x="327" y="213"/>
                    <a:pt x="244" y="192"/>
                    <a:pt x="244" y="192"/>
                  </a:cubicBezTo>
                  <a:cubicBezTo>
                    <a:pt x="226" y="183"/>
                    <a:pt x="213" y="164"/>
                    <a:pt x="213" y="164"/>
                  </a:cubicBezTo>
                  <a:cubicBezTo>
                    <a:pt x="231" y="193"/>
                    <a:pt x="185" y="293"/>
                    <a:pt x="185" y="293"/>
                  </a:cubicBezTo>
                  <a:cubicBezTo>
                    <a:pt x="186" y="285"/>
                    <a:pt x="174" y="251"/>
                    <a:pt x="174" y="251"/>
                  </a:cubicBezTo>
                  <a:cubicBezTo>
                    <a:pt x="168" y="244"/>
                    <a:pt x="169" y="232"/>
                    <a:pt x="169" y="232"/>
                  </a:cubicBezTo>
                  <a:cubicBezTo>
                    <a:pt x="172" y="230"/>
                    <a:pt x="190" y="209"/>
                    <a:pt x="190" y="209"/>
                  </a:cubicBezTo>
                  <a:cubicBezTo>
                    <a:pt x="189" y="206"/>
                    <a:pt x="174" y="201"/>
                    <a:pt x="174" y="201"/>
                  </a:cubicBezTo>
                  <a:cubicBezTo>
                    <a:pt x="184" y="199"/>
                    <a:pt x="213" y="164"/>
                    <a:pt x="213" y="164"/>
                  </a:cubicBezTo>
                  <a:cubicBezTo>
                    <a:pt x="207" y="153"/>
                    <a:pt x="213" y="136"/>
                    <a:pt x="213" y="136"/>
                  </a:cubicBezTo>
                  <a:cubicBezTo>
                    <a:pt x="213" y="134"/>
                    <a:pt x="214" y="133"/>
                    <a:pt x="215" y="132"/>
                  </a:cubicBezTo>
                  <a:cubicBezTo>
                    <a:pt x="217" y="135"/>
                    <a:pt x="221" y="137"/>
                    <a:pt x="228" y="137"/>
                  </a:cubicBezTo>
                  <a:cubicBezTo>
                    <a:pt x="228" y="137"/>
                    <a:pt x="254" y="131"/>
                    <a:pt x="254" y="89"/>
                  </a:cubicBezTo>
                  <a:cubicBezTo>
                    <a:pt x="255" y="63"/>
                    <a:pt x="235" y="55"/>
                    <a:pt x="235" y="55"/>
                  </a:cubicBezTo>
                  <a:cubicBezTo>
                    <a:pt x="235" y="55"/>
                    <a:pt x="230" y="0"/>
                    <a:pt x="166" y="0"/>
                  </a:cubicBezTo>
                  <a:cubicBezTo>
                    <a:pt x="102" y="0"/>
                    <a:pt x="94" y="56"/>
                    <a:pt x="94" y="56"/>
                  </a:cubicBezTo>
                  <a:cubicBezTo>
                    <a:pt x="94" y="56"/>
                    <a:pt x="74" y="63"/>
                    <a:pt x="80" y="95"/>
                  </a:cubicBezTo>
                  <a:cubicBezTo>
                    <a:pt x="87" y="134"/>
                    <a:pt x="105" y="132"/>
                    <a:pt x="105" y="132"/>
                  </a:cubicBezTo>
                  <a:cubicBezTo>
                    <a:pt x="107" y="137"/>
                    <a:pt x="113" y="143"/>
                    <a:pt x="120" y="148"/>
                  </a:cubicBezTo>
                  <a:cubicBezTo>
                    <a:pt x="124" y="155"/>
                    <a:pt x="123" y="181"/>
                    <a:pt x="123" y="181"/>
                  </a:cubicBezTo>
                  <a:cubicBezTo>
                    <a:pt x="120" y="181"/>
                    <a:pt x="114" y="207"/>
                    <a:pt x="114" y="207"/>
                  </a:cubicBezTo>
                  <a:cubicBezTo>
                    <a:pt x="114" y="207"/>
                    <a:pt x="102" y="212"/>
                    <a:pt x="96" y="215"/>
                  </a:cubicBezTo>
                  <a:cubicBezTo>
                    <a:pt x="90" y="219"/>
                    <a:pt x="72" y="227"/>
                    <a:pt x="62" y="230"/>
                  </a:cubicBezTo>
                  <a:cubicBezTo>
                    <a:pt x="52" y="232"/>
                    <a:pt x="25" y="248"/>
                    <a:pt x="25" y="248"/>
                  </a:cubicBezTo>
                  <a:cubicBezTo>
                    <a:pt x="11" y="253"/>
                    <a:pt x="12" y="283"/>
                    <a:pt x="10" y="293"/>
                  </a:cubicBezTo>
                  <a:cubicBezTo>
                    <a:pt x="8" y="302"/>
                    <a:pt x="5" y="320"/>
                    <a:pt x="4" y="335"/>
                  </a:cubicBezTo>
                  <a:cubicBezTo>
                    <a:pt x="2" y="349"/>
                    <a:pt x="1" y="358"/>
                    <a:pt x="0" y="371"/>
                  </a:cubicBezTo>
                  <a:cubicBezTo>
                    <a:pt x="0" y="374"/>
                    <a:pt x="0" y="377"/>
                    <a:pt x="0" y="380"/>
                  </a:cubicBezTo>
                  <a:cubicBezTo>
                    <a:pt x="387" y="380"/>
                    <a:pt x="387" y="380"/>
                    <a:pt x="387" y="380"/>
                  </a:cubicBezTo>
                  <a:cubicBezTo>
                    <a:pt x="379" y="362"/>
                    <a:pt x="379" y="346"/>
                    <a:pt x="378" y="334"/>
                  </a:cubicBezTo>
                  <a:close/>
                  <a:moveTo>
                    <a:pt x="114" y="137"/>
                  </a:moveTo>
                  <a:cubicBezTo>
                    <a:pt x="115" y="137"/>
                    <a:pt x="116" y="137"/>
                    <a:pt x="116" y="137"/>
                  </a:cubicBezTo>
                  <a:cubicBezTo>
                    <a:pt x="116" y="138"/>
                    <a:pt x="116" y="138"/>
                    <a:pt x="116" y="139"/>
                  </a:cubicBezTo>
                  <a:cubicBezTo>
                    <a:pt x="115" y="138"/>
                    <a:pt x="115" y="138"/>
                    <a:pt x="114" y="137"/>
                  </a:cubicBezTo>
                  <a:close/>
                  <a:moveTo>
                    <a:pt x="141" y="211"/>
                  </a:moveTo>
                  <a:cubicBezTo>
                    <a:pt x="147" y="210"/>
                    <a:pt x="148" y="227"/>
                    <a:pt x="148" y="227"/>
                  </a:cubicBezTo>
                  <a:cubicBezTo>
                    <a:pt x="141" y="236"/>
                    <a:pt x="132" y="279"/>
                    <a:pt x="132" y="279"/>
                  </a:cubicBezTo>
                  <a:cubicBezTo>
                    <a:pt x="129" y="273"/>
                    <a:pt x="127" y="238"/>
                    <a:pt x="123" y="226"/>
                  </a:cubicBezTo>
                  <a:cubicBezTo>
                    <a:pt x="114" y="201"/>
                    <a:pt x="123" y="182"/>
                    <a:pt x="123" y="182"/>
                  </a:cubicBezTo>
                  <a:cubicBezTo>
                    <a:pt x="121" y="186"/>
                    <a:pt x="152" y="204"/>
                    <a:pt x="152" y="204"/>
                  </a:cubicBezTo>
                  <a:cubicBezTo>
                    <a:pt x="146" y="203"/>
                    <a:pt x="141" y="211"/>
                    <a:pt x="141" y="211"/>
                  </a:cubicBezTo>
                  <a:close/>
                  <a:moveTo>
                    <a:pt x="150" y="167"/>
                  </a:moveTo>
                  <a:cubicBezTo>
                    <a:pt x="145" y="167"/>
                    <a:pt x="137" y="164"/>
                    <a:pt x="138" y="155"/>
                  </a:cubicBezTo>
                  <a:cubicBezTo>
                    <a:pt x="137" y="154"/>
                    <a:pt x="137" y="154"/>
                    <a:pt x="137" y="154"/>
                  </a:cubicBezTo>
                  <a:cubicBezTo>
                    <a:pt x="132" y="154"/>
                    <a:pt x="126" y="151"/>
                    <a:pt x="121" y="149"/>
                  </a:cubicBezTo>
                  <a:cubicBezTo>
                    <a:pt x="121" y="143"/>
                    <a:pt x="121" y="143"/>
                    <a:pt x="121" y="143"/>
                  </a:cubicBezTo>
                  <a:cubicBezTo>
                    <a:pt x="126" y="146"/>
                    <a:pt x="131" y="148"/>
                    <a:pt x="131" y="148"/>
                  </a:cubicBezTo>
                  <a:cubicBezTo>
                    <a:pt x="138" y="149"/>
                    <a:pt x="138" y="149"/>
                    <a:pt x="138" y="149"/>
                  </a:cubicBezTo>
                  <a:cubicBezTo>
                    <a:pt x="139" y="144"/>
                    <a:pt x="144" y="140"/>
                    <a:pt x="150" y="140"/>
                  </a:cubicBezTo>
                  <a:cubicBezTo>
                    <a:pt x="157" y="140"/>
                    <a:pt x="163" y="146"/>
                    <a:pt x="163" y="154"/>
                  </a:cubicBezTo>
                  <a:cubicBezTo>
                    <a:pt x="163" y="161"/>
                    <a:pt x="157" y="167"/>
                    <a:pt x="150" y="167"/>
                  </a:cubicBezTo>
                  <a:close/>
                  <a:moveTo>
                    <a:pt x="162" y="15"/>
                  </a:moveTo>
                  <a:cubicBezTo>
                    <a:pt x="147" y="15"/>
                    <a:pt x="137" y="18"/>
                    <a:pt x="128" y="22"/>
                  </a:cubicBezTo>
                  <a:cubicBezTo>
                    <a:pt x="138" y="13"/>
                    <a:pt x="151" y="7"/>
                    <a:pt x="166" y="7"/>
                  </a:cubicBezTo>
                  <a:cubicBezTo>
                    <a:pt x="201" y="7"/>
                    <a:pt x="226" y="45"/>
                    <a:pt x="226" y="57"/>
                  </a:cubicBezTo>
                  <a:cubicBezTo>
                    <a:pt x="226" y="57"/>
                    <a:pt x="223" y="58"/>
                    <a:pt x="220" y="59"/>
                  </a:cubicBezTo>
                  <a:cubicBezTo>
                    <a:pt x="211" y="8"/>
                    <a:pt x="162" y="15"/>
                    <a:pt x="162" y="15"/>
                  </a:cubicBezTo>
                  <a:close/>
                </a:path>
              </a:pathLst>
            </a:custGeom>
            <a:solidFill>
              <a:srgbClr val="383843"/>
            </a:solidFill>
            <a:ln w="9525">
              <a:noFill/>
            </a:ln>
          </p:spPr>
          <p:txBody>
            <a:bodyPr/>
            <a:p>
              <a:endParaRPr lang="zh-CN" altLang="en-US"/>
            </a:p>
          </p:txBody>
        </p:sp>
      </p:grpSp>
      <p:grpSp>
        <p:nvGrpSpPr>
          <p:cNvPr id="9244" name="组合 46"/>
          <p:cNvGrpSpPr/>
          <p:nvPr/>
        </p:nvGrpSpPr>
        <p:grpSpPr>
          <a:xfrm>
            <a:off x="498475" y="127000"/>
            <a:ext cx="4087813" cy="904875"/>
            <a:chOff x="498520" y="213800"/>
            <a:chExt cx="4088419" cy="903765"/>
          </a:xfrm>
        </p:grpSpPr>
        <p:sp>
          <p:nvSpPr>
            <p:cNvPr id="48" name="文本框 47"/>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9246" name="组合 48"/>
            <p:cNvGrpSpPr/>
            <p:nvPr/>
          </p:nvGrpSpPr>
          <p:grpSpPr>
            <a:xfrm>
              <a:off x="498520" y="213800"/>
              <a:ext cx="4088419" cy="903765"/>
              <a:chOff x="498520" y="213800"/>
              <a:chExt cx="4088419" cy="903765"/>
            </a:xfrm>
          </p:grpSpPr>
          <p:grpSp>
            <p:nvGrpSpPr>
              <p:cNvPr id="9247" name="组合 49"/>
              <p:cNvGrpSpPr/>
              <p:nvPr/>
            </p:nvGrpSpPr>
            <p:grpSpPr>
              <a:xfrm>
                <a:off x="498520" y="213800"/>
                <a:ext cx="903765" cy="903765"/>
                <a:chOff x="498520" y="213800"/>
                <a:chExt cx="903765" cy="903765"/>
              </a:xfrm>
            </p:grpSpPr>
            <p:grpSp>
              <p:nvGrpSpPr>
                <p:cNvPr id="9248" name="组合 51"/>
                <p:cNvGrpSpPr/>
                <p:nvPr/>
              </p:nvGrpSpPr>
              <p:grpSpPr>
                <a:xfrm>
                  <a:off x="498520" y="213800"/>
                  <a:ext cx="903765" cy="903765"/>
                  <a:chOff x="498520" y="213800"/>
                  <a:chExt cx="903765" cy="903765"/>
                </a:xfrm>
              </p:grpSpPr>
              <p:grpSp>
                <p:nvGrpSpPr>
                  <p:cNvPr id="9249" name="组合 58"/>
                  <p:cNvGrpSpPr/>
                  <p:nvPr/>
                </p:nvGrpSpPr>
                <p:grpSpPr>
                  <a:xfrm>
                    <a:off x="589982" y="305262"/>
                    <a:ext cx="720841" cy="720841"/>
                    <a:chOff x="573542" y="305262"/>
                    <a:chExt cx="720841" cy="720841"/>
                  </a:xfrm>
                </p:grpSpPr>
                <p:sp>
                  <p:nvSpPr>
                    <p:cNvPr id="61" name="椭圆 60"/>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空心弧 61"/>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0" name="空心弧 59"/>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9253" name="组合 52"/>
                <p:cNvGrpSpPr/>
                <p:nvPr/>
              </p:nvGrpSpPr>
              <p:grpSpPr>
                <a:xfrm>
                  <a:off x="729009" y="357828"/>
                  <a:ext cx="615600" cy="515271"/>
                  <a:chOff x="864524" y="364238"/>
                  <a:chExt cx="486738" cy="399393"/>
                </a:xfrm>
              </p:grpSpPr>
              <p:sp>
                <p:nvSpPr>
                  <p:cNvPr id="9254"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9255"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9256"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9257"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9258"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51" name="直接连接符 50"/>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0" name="矩形 79"/>
          <p:cNvSpPr/>
          <p:nvPr/>
        </p:nvSpPr>
        <p:spPr>
          <a:xfrm>
            <a:off x="796925" y="5711825"/>
            <a:ext cx="3460750" cy="207963"/>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3" name="矩形 82"/>
          <p:cNvSpPr/>
          <p:nvPr/>
        </p:nvSpPr>
        <p:spPr>
          <a:xfrm>
            <a:off x="796925" y="3232150"/>
            <a:ext cx="3460750" cy="730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6" name="矩形 85"/>
          <p:cNvSpPr/>
          <p:nvPr/>
        </p:nvSpPr>
        <p:spPr>
          <a:xfrm>
            <a:off x="4360863" y="3232150"/>
            <a:ext cx="3460750" cy="730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7" name="矩形 86"/>
          <p:cNvSpPr/>
          <p:nvPr/>
        </p:nvSpPr>
        <p:spPr>
          <a:xfrm>
            <a:off x="7931150" y="3232150"/>
            <a:ext cx="3459163" cy="73025"/>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9" name="矩形 88"/>
          <p:cNvSpPr/>
          <p:nvPr/>
        </p:nvSpPr>
        <p:spPr>
          <a:xfrm>
            <a:off x="4368800" y="5711825"/>
            <a:ext cx="3460750" cy="207963"/>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0" name="矩形 89"/>
          <p:cNvSpPr/>
          <p:nvPr/>
        </p:nvSpPr>
        <p:spPr>
          <a:xfrm>
            <a:off x="7935913" y="5711825"/>
            <a:ext cx="3460750" cy="207963"/>
          </a:xfrm>
          <a:prstGeom prst="rect">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4"/>
          <p:cNvGrpSpPr/>
          <p:nvPr/>
        </p:nvGrpSpPr>
        <p:grpSpPr>
          <a:xfrm>
            <a:off x="1849438" y="3011488"/>
            <a:ext cx="1587500" cy="1587500"/>
            <a:chOff x="1849597" y="3012077"/>
            <a:chExt cx="1587331" cy="1587331"/>
          </a:xfrm>
        </p:grpSpPr>
        <p:sp>
          <p:nvSpPr>
            <p:cNvPr id="35" name="三十二角星 34"/>
            <p:cNvSpPr/>
            <p:nvPr/>
          </p:nvSpPr>
          <p:spPr>
            <a:xfrm>
              <a:off x="1849597" y="3012077"/>
              <a:ext cx="1587331" cy="1587331"/>
            </a:xfrm>
            <a:prstGeom prst="star32">
              <a:avLst>
                <a:gd name="adj" fmla="val 47712"/>
              </a:avLst>
            </a:prstGeom>
            <a:solidFill>
              <a:srgbClr val="3C6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43" name="文本框 39"/>
            <p:cNvSpPr txBox="1"/>
            <p:nvPr/>
          </p:nvSpPr>
          <p:spPr>
            <a:xfrm>
              <a:off x="1945017" y="3621076"/>
              <a:ext cx="1396490"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
        <p:nvSpPr>
          <p:cNvPr id="68" name="三十二角星 67"/>
          <p:cNvSpPr/>
          <p:nvPr/>
        </p:nvSpPr>
        <p:spPr>
          <a:xfrm>
            <a:off x="3197225" y="1758950"/>
            <a:ext cx="1833563" cy="1833563"/>
          </a:xfrm>
          <a:prstGeom prst="star32">
            <a:avLst>
              <a:gd name="adj" fmla="val 47712"/>
            </a:avLst>
          </a:prstGeom>
          <a:solidFill>
            <a:srgbClr val="EB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 name="三十二角星 65"/>
          <p:cNvSpPr/>
          <p:nvPr/>
        </p:nvSpPr>
        <p:spPr>
          <a:xfrm>
            <a:off x="7751763" y="2754313"/>
            <a:ext cx="1784350" cy="1784350"/>
          </a:xfrm>
          <a:prstGeom prst="star32">
            <a:avLst>
              <a:gd name="adj" fmla="val 47712"/>
            </a:avLst>
          </a:prstGeom>
          <a:solidFill>
            <a:srgbClr val="EB61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0246" name="组合 7"/>
          <p:cNvGrpSpPr/>
          <p:nvPr/>
        </p:nvGrpSpPr>
        <p:grpSpPr>
          <a:xfrm>
            <a:off x="5016500" y="1700213"/>
            <a:ext cx="2735263" cy="2735262"/>
            <a:chOff x="5015713" y="1699923"/>
            <a:chExt cx="2736304" cy="2736304"/>
          </a:xfrm>
        </p:grpSpPr>
        <p:sp>
          <p:nvSpPr>
            <p:cNvPr id="3" name="三十二角星 2"/>
            <p:cNvSpPr/>
            <p:nvPr/>
          </p:nvSpPr>
          <p:spPr>
            <a:xfrm>
              <a:off x="5015713" y="1699923"/>
              <a:ext cx="2736304" cy="2736304"/>
            </a:xfrm>
            <a:prstGeom prst="star32">
              <a:avLst>
                <a:gd name="adj" fmla="val 47712"/>
              </a:avLst>
            </a:prstGeom>
            <a:solidFill>
              <a:srgbClr val="3C6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48" name="文本框 27"/>
            <p:cNvSpPr txBox="1"/>
            <p:nvPr/>
          </p:nvSpPr>
          <p:spPr>
            <a:xfrm>
              <a:off x="5685620" y="2883409"/>
              <a:ext cx="1396490"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249" name="组合 8"/>
          <p:cNvGrpSpPr/>
          <p:nvPr/>
        </p:nvGrpSpPr>
        <p:grpSpPr>
          <a:xfrm>
            <a:off x="7723188" y="2790825"/>
            <a:ext cx="1731962" cy="1730375"/>
            <a:chOff x="7723881" y="2790650"/>
            <a:chExt cx="1730847" cy="1730847"/>
          </a:xfrm>
        </p:grpSpPr>
        <p:sp>
          <p:nvSpPr>
            <p:cNvPr id="34" name="三十二角星 33"/>
            <p:cNvSpPr/>
            <p:nvPr/>
          </p:nvSpPr>
          <p:spPr>
            <a:xfrm>
              <a:off x="7723881" y="2790650"/>
              <a:ext cx="1730847" cy="1730847"/>
            </a:xfrm>
            <a:prstGeom prst="star32">
              <a:avLst>
                <a:gd name="adj" fmla="val 47712"/>
              </a:avLst>
            </a:prstGeom>
            <a:solidFill>
              <a:srgbClr val="C7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51" name="文本框 35"/>
            <p:cNvSpPr txBox="1"/>
            <p:nvPr/>
          </p:nvSpPr>
          <p:spPr>
            <a:xfrm>
              <a:off x="7919195" y="3429203"/>
              <a:ext cx="1396490" cy="369332"/>
            </a:xfrm>
            <a:prstGeom prst="rect">
              <a:avLst/>
            </a:prstGeom>
            <a:noFill/>
            <a:ln w="9525">
              <a:noFill/>
            </a:ln>
          </p:spPr>
          <p:txBody>
            <a:bodyPr wrap="square" anchor="t">
              <a:spAutoFit/>
            </a:bodyPr>
            <a:p>
              <a:pPr algn="ctr"/>
              <a:r>
                <a:rPr lang="zh-CN" altLang="en-US" sz="1800" dirty="0">
                  <a:solidFill>
                    <a:srgbClr val="383843"/>
                  </a:solidFill>
                  <a:latin typeface="微软雅黑" panose="020B0503020204020204" pitchFamily="34" charset="-122"/>
                  <a:ea typeface="微软雅黑" panose="020B0503020204020204" pitchFamily="34" charset="-122"/>
                </a:rPr>
                <a:t>您的标题</a:t>
              </a:r>
              <a:endParaRPr lang="zh-CN" altLang="en-US" sz="1800" dirty="0">
                <a:solidFill>
                  <a:srgbClr val="383843"/>
                </a:solidFill>
                <a:latin typeface="微软雅黑" panose="020B0503020204020204" pitchFamily="34" charset="-122"/>
                <a:ea typeface="微软雅黑" panose="020B0503020204020204" pitchFamily="34" charset="-122"/>
              </a:endParaRPr>
            </a:p>
          </p:txBody>
        </p:sp>
      </p:grpSp>
      <p:grpSp>
        <p:nvGrpSpPr>
          <p:cNvPr id="10252" name="组合 9"/>
          <p:cNvGrpSpPr/>
          <p:nvPr/>
        </p:nvGrpSpPr>
        <p:grpSpPr>
          <a:xfrm>
            <a:off x="8943975" y="2463800"/>
            <a:ext cx="1397000" cy="1104900"/>
            <a:chOff x="8944326" y="2463725"/>
            <a:chExt cx="1396490" cy="1104834"/>
          </a:xfrm>
        </p:grpSpPr>
        <p:sp>
          <p:nvSpPr>
            <p:cNvPr id="33" name="三十二角星 32"/>
            <p:cNvSpPr/>
            <p:nvPr/>
          </p:nvSpPr>
          <p:spPr>
            <a:xfrm>
              <a:off x="9072941" y="2463725"/>
              <a:ext cx="1104834" cy="1104834"/>
            </a:xfrm>
            <a:prstGeom prst="star32">
              <a:avLst>
                <a:gd name="adj" fmla="val 47712"/>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54" name="文本框 36"/>
            <p:cNvSpPr txBox="1"/>
            <p:nvPr/>
          </p:nvSpPr>
          <p:spPr>
            <a:xfrm>
              <a:off x="8944326" y="2720309"/>
              <a:ext cx="1396490"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255" name="组合 6"/>
          <p:cNvGrpSpPr/>
          <p:nvPr/>
        </p:nvGrpSpPr>
        <p:grpSpPr>
          <a:xfrm>
            <a:off x="3789363" y="3011488"/>
            <a:ext cx="2232025" cy="2233612"/>
            <a:chOff x="3788922" y="3012077"/>
            <a:chExt cx="2232248" cy="2232248"/>
          </a:xfrm>
        </p:grpSpPr>
        <p:sp>
          <p:nvSpPr>
            <p:cNvPr id="32" name="三十二角星 31"/>
            <p:cNvSpPr/>
            <p:nvPr/>
          </p:nvSpPr>
          <p:spPr>
            <a:xfrm>
              <a:off x="3788922" y="3012077"/>
              <a:ext cx="2232248" cy="2232248"/>
            </a:xfrm>
            <a:prstGeom prst="star32">
              <a:avLst>
                <a:gd name="adj" fmla="val 47712"/>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57" name="文本框 37"/>
            <p:cNvSpPr txBox="1"/>
            <p:nvPr/>
          </p:nvSpPr>
          <p:spPr>
            <a:xfrm>
              <a:off x="4206801" y="3943535"/>
              <a:ext cx="1396490" cy="369332"/>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您的标题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258" name="组合 5"/>
          <p:cNvGrpSpPr/>
          <p:nvPr/>
        </p:nvGrpSpPr>
        <p:grpSpPr>
          <a:xfrm>
            <a:off x="3170238" y="1771650"/>
            <a:ext cx="1789112" cy="1789113"/>
            <a:chOff x="3170522" y="1770892"/>
            <a:chExt cx="1789416" cy="1789416"/>
          </a:xfrm>
        </p:grpSpPr>
        <p:sp>
          <p:nvSpPr>
            <p:cNvPr id="31" name="三十二角星 30"/>
            <p:cNvSpPr/>
            <p:nvPr/>
          </p:nvSpPr>
          <p:spPr>
            <a:xfrm>
              <a:off x="3170522" y="1770892"/>
              <a:ext cx="1789416" cy="1789416"/>
            </a:xfrm>
            <a:prstGeom prst="star32">
              <a:avLst>
                <a:gd name="adj" fmla="val 47712"/>
              </a:avLst>
            </a:prstGeom>
            <a:solidFill>
              <a:srgbClr val="C7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60" name="文本框 38"/>
            <p:cNvSpPr txBox="1"/>
            <p:nvPr/>
          </p:nvSpPr>
          <p:spPr>
            <a:xfrm>
              <a:off x="3366985" y="2480934"/>
              <a:ext cx="1396490" cy="369332"/>
            </a:xfrm>
            <a:prstGeom prst="rect">
              <a:avLst/>
            </a:prstGeom>
            <a:noFill/>
            <a:ln w="9525">
              <a:noFill/>
            </a:ln>
          </p:spPr>
          <p:txBody>
            <a:bodyPr wrap="square" anchor="t">
              <a:spAutoFit/>
            </a:bodyPr>
            <a:p>
              <a:pPr algn="ctr"/>
              <a:r>
                <a:rPr lang="zh-CN" altLang="en-US" sz="1800" dirty="0">
                  <a:solidFill>
                    <a:srgbClr val="383843"/>
                  </a:solidFill>
                  <a:latin typeface="微软雅黑" panose="020B0503020204020204" pitchFamily="34" charset="-122"/>
                  <a:ea typeface="微软雅黑" panose="020B0503020204020204" pitchFamily="34" charset="-122"/>
                </a:rPr>
                <a:t>您的标题</a:t>
              </a:r>
              <a:endParaRPr lang="zh-CN" altLang="en-US" sz="1800" dirty="0">
                <a:solidFill>
                  <a:srgbClr val="383843"/>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121216" y="1615263"/>
            <a:ext cx="1903373" cy="1656894"/>
            <a:chOff x="8007350" y="4725988"/>
            <a:chExt cx="1544637" cy="1344612"/>
          </a:xfrm>
          <a:solidFill>
            <a:srgbClr val="383843"/>
          </a:solidFill>
        </p:grpSpPr>
        <p:sp>
          <p:nvSpPr>
            <p:cNvPr id="46" name="Freeform 69"/>
            <p:cNvSpPr>
              <a:spLocks noEditPoints="1"/>
            </p:cNvSpPr>
            <p:nvPr/>
          </p:nvSpPr>
          <p:spPr bwMode="auto">
            <a:xfrm>
              <a:off x="8007350" y="4725988"/>
              <a:ext cx="1341437" cy="1344612"/>
            </a:xfrm>
            <a:custGeom>
              <a:avLst/>
              <a:gdLst>
                <a:gd name="T0" fmla="*/ 327 w 483"/>
                <a:gd name="T1" fmla="*/ 452 h 484"/>
                <a:gd name="T2" fmla="*/ 323 w 483"/>
                <a:gd name="T3" fmla="*/ 425 h 484"/>
                <a:gd name="T4" fmla="*/ 371 w 483"/>
                <a:gd name="T5" fmla="*/ 397 h 484"/>
                <a:gd name="T6" fmla="*/ 392 w 483"/>
                <a:gd name="T7" fmla="*/ 412 h 484"/>
                <a:gd name="T8" fmla="*/ 416 w 483"/>
                <a:gd name="T9" fmla="*/ 408 h 484"/>
                <a:gd name="T10" fmla="*/ 456 w 483"/>
                <a:gd name="T11" fmla="*/ 350 h 484"/>
                <a:gd name="T12" fmla="*/ 452 w 483"/>
                <a:gd name="T13" fmla="*/ 326 h 484"/>
                <a:gd name="T14" fmla="*/ 435 w 483"/>
                <a:gd name="T15" fmla="*/ 314 h 484"/>
                <a:gd name="T16" fmla="*/ 449 w 483"/>
                <a:gd name="T17" fmla="*/ 262 h 484"/>
                <a:gd name="T18" fmla="*/ 468 w 483"/>
                <a:gd name="T19" fmla="*/ 259 h 484"/>
                <a:gd name="T20" fmla="*/ 482 w 483"/>
                <a:gd name="T21" fmla="*/ 240 h 484"/>
                <a:gd name="T22" fmla="*/ 471 w 483"/>
                <a:gd name="T23" fmla="*/ 170 h 484"/>
                <a:gd name="T24" fmla="*/ 452 w 483"/>
                <a:gd name="T25" fmla="*/ 156 h 484"/>
                <a:gd name="T26" fmla="*/ 437 w 483"/>
                <a:gd name="T27" fmla="*/ 158 h 484"/>
                <a:gd name="T28" fmla="*/ 404 w 483"/>
                <a:gd name="T29" fmla="*/ 101 h 484"/>
                <a:gd name="T30" fmla="*/ 411 w 483"/>
                <a:gd name="T31" fmla="*/ 91 h 484"/>
                <a:gd name="T32" fmla="*/ 407 w 483"/>
                <a:gd name="T33" fmla="*/ 68 h 484"/>
                <a:gd name="T34" fmla="*/ 349 w 483"/>
                <a:gd name="T35" fmla="*/ 27 h 484"/>
                <a:gd name="T36" fmla="*/ 325 w 483"/>
                <a:gd name="T37" fmla="*/ 31 h 484"/>
                <a:gd name="T38" fmla="*/ 319 w 483"/>
                <a:gd name="T39" fmla="*/ 40 h 484"/>
                <a:gd name="T40" fmla="*/ 260 w 483"/>
                <a:gd name="T41" fmla="*/ 27 h 484"/>
                <a:gd name="T42" fmla="*/ 258 w 483"/>
                <a:gd name="T43" fmla="*/ 16 h 484"/>
                <a:gd name="T44" fmla="*/ 239 w 483"/>
                <a:gd name="T45" fmla="*/ 2 h 484"/>
                <a:gd name="T46" fmla="*/ 169 w 483"/>
                <a:gd name="T47" fmla="*/ 13 h 484"/>
                <a:gd name="T48" fmla="*/ 155 w 483"/>
                <a:gd name="T49" fmla="*/ 32 h 484"/>
                <a:gd name="T50" fmla="*/ 157 w 483"/>
                <a:gd name="T51" fmla="*/ 45 h 484"/>
                <a:gd name="T52" fmla="*/ 103 w 483"/>
                <a:gd name="T53" fmla="*/ 81 h 484"/>
                <a:gd name="T54" fmla="*/ 90 w 483"/>
                <a:gd name="T55" fmla="*/ 73 h 484"/>
                <a:gd name="T56" fmla="*/ 67 w 483"/>
                <a:gd name="T57" fmla="*/ 77 h 484"/>
                <a:gd name="T58" fmla="*/ 26 w 483"/>
                <a:gd name="T59" fmla="*/ 135 h 484"/>
                <a:gd name="T60" fmla="*/ 30 w 483"/>
                <a:gd name="T61" fmla="*/ 158 h 484"/>
                <a:gd name="T62" fmla="*/ 46 w 483"/>
                <a:gd name="T63" fmla="*/ 169 h 484"/>
                <a:gd name="T64" fmla="*/ 36 w 483"/>
                <a:gd name="T65" fmla="*/ 222 h 484"/>
                <a:gd name="T66" fmla="*/ 15 w 483"/>
                <a:gd name="T67" fmla="*/ 225 h 484"/>
                <a:gd name="T68" fmla="*/ 1 w 483"/>
                <a:gd name="T69" fmla="*/ 244 h 484"/>
                <a:gd name="T70" fmla="*/ 12 w 483"/>
                <a:gd name="T71" fmla="*/ 314 h 484"/>
                <a:gd name="T72" fmla="*/ 31 w 483"/>
                <a:gd name="T73" fmla="*/ 328 h 484"/>
                <a:gd name="T74" fmla="*/ 57 w 483"/>
                <a:gd name="T75" fmla="*/ 324 h 484"/>
                <a:gd name="T76" fmla="*/ 88 w 483"/>
                <a:gd name="T77" fmla="*/ 370 h 484"/>
                <a:gd name="T78" fmla="*/ 72 w 483"/>
                <a:gd name="T79" fmla="*/ 393 h 484"/>
                <a:gd name="T80" fmla="*/ 76 w 483"/>
                <a:gd name="T81" fmla="*/ 416 h 484"/>
                <a:gd name="T82" fmla="*/ 134 w 483"/>
                <a:gd name="T83" fmla="*/ 457 h 484"/>
                <a:gd name="T84" fmla="*/ 157 w 483"/>
                <a:gd name="T85" fmla="*/ 453 h 484"/>
                <a:gd name="T86" fmla="*/ 174 w 483"/>
                <a:gd name="T87" fmla="*/ 429 h 484"/>
                <a:gd name="T88" fmla="*/ 220 w 483"/>
                <a:gd name="T89" fmla="*/ 440 h 484"/>
                <a:gd name="T90" fmla="*/ 224 w 483"/>
                <a:gd name="T91" fmla="*/ 469 h 484"/>
                <a:gd name="T92" fmla="*/ 243 w 483"/>
                <a:gd name="T93" fmla="*/ 483 h 484"/>
                <a:gd name="T94" fmla="*/ 314 w 483"/>
                <a:gd name="T95" fmla="*/ 471 h 484"/>
                <a:gd name="T96" fmla="*/ 327 w 483"/>
                <a:gd name="T97" fmla="*/ 452 h 484"/>
                <a:gd name="T98" fmla="*/ 77 w 483"/>
                <a:gd name="T99" fmla="*/ 260 h 484"/>
                <a:gd name="T100" fmla="*/ 217 w 483"/>
                <a:gd name="T101" fmla="*/ 66 h 484"/>
                <a:gd name="T102" fmla="*/ 411 w 483"/>
                <a:gd name="T103" fmla="*/ 207 h 484"/>
                <a:gd name="T104" fmla="*/ 270 w 483"/>
                <a:gd name="T105" fmla="*/ 400 h 484"/>
                <a:gd name="T106" fmla="*/ 77 w 483"/>
                <a:gd name="T107" fmla="*/ 26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3" h="484">
                  <a:moveTo>
                    <a:pt x="327" y="452"/>
                  </a:moveTo>
                  <a:cubicBezTo>
                    <a:pt x="323" y="425"/>
                    <a:pt x="323" y="425"/>
                    <a:pt x="323" y="425"/>
                  </a:cubicBezTo>
                  <a:cubicBezTo>
                    <a:pt x="341" y="418"/>
                    <a:pt x="357" y="408"/>
                    <a:pt x="371" y="397"/>
                  </a:cubicBezTo>
                  <a:cubicBezTo>
                    <a:pt x="392" y="412"/>
                    <a:pt x="392" y="412"/>
                    <a:pt x="392" y="412"/>
                  </a:cubicBezTo>
                  <a:cubicBezTo>
                    <a:pt x="400" y="417"/>
                    <a:pt x="410" y="415"/>
                    <a:pt x="416" y="408"/>
                  </a:cubicBezTo>
                  <a:cubicBezTo>
                    <a:pt x="456" y="350"/>
                    <a:pt x="456" y="350"/>
                    <a:pt x="456" y="350"/>
                  </a:cubicBezTo>
                  <a:cubicBezTo>
                    <a:pt x="462" y="342"/>
                    <a:pt x="460" y="332"/>
                    <a:pt x="452" y="326"/>
                  </a:cubicBezTo>
                  <a:cubicBezTo>
                    <a:pt x="435" y="314"/>
                    <a:pt x="435" y="314"/>
                    <a:pt x="435" y="314"/>
                  </a:cubicBezTo>
                  <a:cubicBezTo>
                    <a:pt x="442" y="298"/>
                    <a:pt x="447" y="280"/>
                    <a:pt x="449" y="262"/>
                  </a:cubicBezTo>
                  <a:cubicBezTo>
                    <a:pt x="468" y="259"/>
                    <a:pt x="468" y="259"/>
                    <a:pt x="468" y="259"/>
                  </a:cubicBezTo>
                  <a:cubicBezTo>
                    <a:pt x="477" y="258"/>
                    <a:pt x="483" y="249"/>
                    <a:pt x="482" y="240"/>
                  </a:cubicBezTo>
                  <a:cubicBezTo>
                    <a:pt x="471" y="170"/>
                    <a:pt x="471" y="170"/>
                    <a:pt x="471" y="170"/>
                  </a:cubicBezTo>
                  <a:cubicBezTo>
                    <a:pt x="469" y="161"/>
                    <a:pt x="461" y="155"/>
                    <a:pt x="452" y="156"/>
                  </a:cubicBezTo>
                  <a:cubicBezTo>
                    <a:pt x="437" y="158"/>
                    <a:pt x="437" y="158"/>
                    <a:pt x="437" y="158"/>
                  </a:cubicBezTo>
                  <a:cubicBezTo>
                    <a:pt x="429" y="138"/>
                    <a:pt x="418" y="118"/>
                    <a:pt x="404" y="101"/>
                  </a:cubicBezTo>
                  <a:cubicBezTo>
                    <a:pt x="411" y="91"/>
                    <a:pt x="411" y="91"/>
                    <a:pt x="411" y="91"/>
                  </a:cubicBezTo>
                  <a:cubicBezTo>
                    <a:pt x="416" y="84"/>
                    <a:pt x="414" y="73"/>
                    <a:pt x="407" y="68"/>
                  </a:cubicBezTo>
                  <a:cubicBezTo>
                    <a:pt x="349" y="27"/>
                    <a:pt x="349" y="27"/>
                    <a:pt x="349" y="27"/>
                  </a:cubicBezTo>
                  <a:cubicBezTo>
                    <a:pt x="341" y="22"/>
                    <a:pt x="331" y="24"/>
                    <a:pt x="325" y="31"/>
                  </a:cubicBezTo>
                  <a:cubicBezTo>
                    <a:pt x="319" y="40"/>
                    <a:pt x="319" y="40"/>
                    <a:pt x="319" y="40"/>
                  </a:cubicBezTo>
                  <a:cubicBezTo>
                    <a:pt x="301" y="33"/>
                    <a:pt x="281" y="28"/>
                    <a:pt x="260" y="27"/>
                  </a:cubicBezTo>
                  <a:cubicBezTo>
                    <a:pt x="258" y="16"/>
                    <a:pt x="258" y="16"/>
                    <a:pt x="258" y="16"/>
                  </a:cubicBezTo>
                  <a:cubicBezTo>
                    <a:pt x="257" y="7"/>
                    <a:pt x="249" y="0"/>
                    <a:pt x="239" y="2"/>
                  </a:cubicBezTo>
                  <a:cubicBezTo>
                    <a:pt x="169" y="13"/>
                    <a:pt x="169" y="13"/>
                    <a:pt x="169" y="13"/>
                  </a:cubicBezTo>
                  <a:cubicBezTo>
                    <a:pt x="160" y="14"/>
                    <a:pt x="154" y="23"/>
                    <a:pt x="155" y="32"/>
                  </a:cubicBezTo>
                  <a:cubicBezTo>
                    <a:pt x="157" y="45"/>
                    <a:pt x="157" y="45"/>
                    <a:pt x="157" y="45"/>
                  </a:cubicBezTo>
                  <a:cubicBezTo>
                    <a:pt x="137" y="54"/>
                    <a:pt x="119" y="66"/>
                    <a:pt x="103" y="81"/>
                  </a:cubicBezTo>
                  <a:cubicBezTo>
                    <a:pt x="90" y="73"/>
                    <a:pt x="90" y="73"/>
                    <a:pt x="90" y="73"/>
                  </a:cubicBezTo>
                  <a:cubicBezTo>
                    <a:pt x="83" y="67"/>
                    <a:pt x="72" y="69"/>
                    <a:pt x="67" y="77"/>
                  </a:cubicBezTo>
                  <a:cubicBezTo>
                    <a:pt x="26" y="135"/>
                    <a:pt x="26" y="135"/>
                    <a:pt x="26" y="135"/>
                  </a:cubicBezTo>
                  <a:cubicBezTo>
                    <a:pt x="21" y="142"/>
                    <a:pt x="23" y="153"/>
                    <a:pt x="30" y="158"/>
                  </a:cubicBezTo>
                  <a:cubicBezTo>
                    <a:pt x="46" y="169"/>
                    <a:pt x="46" y="169"/>
                    <a:pt x="46" y="169"/>
                  </a:cubicBezTo>
                  <a:cubicBezTo>
                    <a:pt x="41" y="186"/>
                    <a:pt x="37" y="204"/>
                    <a:pt x="36" y="222"/>
                  </a:cubicBezTo>
                  <a:cubicBezTo>
                    <a:pt x="15" y="225"/>
                    <a:pt x="15" y="225"/>
                    <a:pt x="15" y="225"/>
                  </a:cubicBezTo>
                  <a:cubicBezTo>
                    <a:pt x="6" y="227"/>
                    <a:pt x="0" y="235"/>
                    <a:pt x="1" y="244"/>
                  </a:cubicBezTo>
                  <a:cubicBezTo>
                    <a:pt x="12" y="314"/>
                    <a:pt x="12" y="314"/>
                    <a:pt x="12" y="314"/>
                  </a:cubicBezTo>
                  <a:cubicBezTo>
                    <a:pt x="14" y="323"/>
                    <a:pt x="22" y="330"/>
                    <a:pt x="31" y="328"/>
                  </a:cubicBezTo>
                  <a:cubicBezTo>
                    <a:pt x="57" y="324"/>
                    <a:pt x="57" y="324"/>
                    <a:pt x="57" y="324"/>
                  </a:cubicBezTo>
                  <a:cubicBezTo>
                    <a:pt x="65" y="341"/>
                    <a:pt x="76" y="357"/>
                    <a:pt x="88" y="370"/>
                  </a:cubicBezTo>
                  <a:cubicBezTo>
                    <a:pt x="72" y="393"/>
                    <a:pt x="72" y="393"/>
                    <a:pt x="72" y="393"/>
                  </a:cubicBezTo>
                  <a:cubicBezTo>
                    <a:pt x="67" y="401"/>
                    <a:pt x="68" y="411"/>
                    <a:pt x="76" y="416"/>
                  </a:cubicBezTo>
                  <a:cubicBezTo>
                    <a:pt x="134" y="457"/>
                    <a:pt x="134" y="457"/>
                    <a:pt x="134" y="457"/>
                  </a:cubicBezTo>
                  <a:cubicBezTo>
                    <a:pt x="142" y="463"/>
                    <a:pt x="152" y="461"/>
                    <a:pt x="157" y="453"/>
                  </a:cubicBezTo>
                  <a:cubicBezTo>
                    <a:pt x="174" y="429"/>
                    <a:pt x="174" y="429"/>
                    <a:pt x="174" y="429"/>
                  </a:cubicBezTo>
                  <a:cubicBezTo>
                    <a:pt x="189" y="434"/>
                    <a:pt x="204" y="438"/>
                    <a:pt x="220" y="440"/>
                  </a:cubicBezTo>
                  <a:cubicBezTo>
                    <a:pt x="224" y="469"/>
                    <a:pt x="224" y="469"/>
                    <a:pt x="224" y="469"/>
                  </a:cubicBezTo>
                  <a:cubicBezTo>
                    <a:pt x="226" y="478"/>
                    <a:pt x="234" y="484"/>
                    <a:pt x="243" y="483"/>
                  </a:cubicBezTo>
                  <a:cubicBezTo>
                    <a:pt x="314" y="471"/>
                    <a:pt x="314" y="471"/>
                    <a:pt x="314" y="471"/>
                  </a:cubicBezTo>
                  <a:cubicBezTo>
                    <a:pt x="323" y="470"/>
                    <a:pt x="329" y="462"/>
                    <a:pt x="327" y="452"/>
                  </a:cubicBezTo>
                  <a:close/>
                  <a:moveTo>
                    <a:pt x="77" y="260"/>
                  </a:moveTo>
                  <a:cubicBezTo>
                    <a:pt x="62" y="168"/>
                    <a:pt x="125" y="81"/>
                    <a:pt x="217" y="66"/>
                  </a:cubicBezTo>
                  <a:cubicBezTo>
                    <a:pt x="310" y="52"/>
                    <a:pt x="396" y="115"/>
                    <a:pt x="411" y="207"/>
                  </a:cubicBezTo>
                  <a:cubicBezTo>
                    <a:pt x="425" y="299"/>
                    <a:pt x="362" y="386"/>
                    <a:pt x="270" y="400"/>
                  </a:cubicBezTo>
                  <a:cubicBezTo>
                    <a:pt x="178" y="415"/>
                    <a:pt x="91" y="352"/>
                    <a:pt x="77" y="2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7" name="Freeform 70"/>
            <p:cNvSpPr>
              <a:spLocks noEditPoints="1"/>
            </p:cNvSpPr>
            <p:nvPr/>
          </p:nvSpPr>
          <p:spPr bwMode="auto">
            <a:xfrm>
              <a:off x="9185275" y="4770438"/>
              <a:ext cx="366712" cy="366712"/>
            </a:xfrm>
            <a:custGeom>
              <a:avLst/>
              <a:gdLst>
                <a:gd name="T0" fmla="*/ 106 w 132"/>
                <a:gd name="T1" fmla="*/ 114 h 132"/>
                <a:gd name="T2" fmla="*/ 103 w 132"/>
                <a:gd name="T3" fmla="*/ 107 h 132"/>
                <a:gd name="T4" fmla="*/ 113 w 132"/>
                <a:gd name="T5" fmla="*/ 96 h 132"/>
                <a:gd name="T6" fmla="*/ 120 w 132"/>
                <a:gd name="T7" fmla="*/ 98 h 132"/>
                <a:gd name="T8" fmla="*/ 125 w 132"/>
                <a:gd name="T9" fmla="*/ 95 h 132"/>
                <a:gd name="T10" fmla="*/ 131 w 132"/>
                <a:gd name="T11" fmla="*/ 76 h 132"/>
                <a:gd name="T12" fmla="*/ 128 w 132"/>
                <a:gd name="T13" fmla="*/ 70 h 132"/>
                <a:gd name="T14" fmla="*/ 123 w 132"/>
                <a:gd name="T15" fmla="*/ 69 h 132"/>
                <a:gd name="T16" fmla="*/ 122 w 132"/>
                <a:gd name="T17" fmla="*/ 54 h 132"/>
                <a:gd name="T18" fmla="*/ 127 w 132"/>
                <a:gd name="T19" fmla="*/ 52 h 132"/>
                <a:gd name="T20" fmla="*/ 129 w 132"/>
                <a:gd name="T21" fmla="*/ 46 h 132"/>
                <a:gd name="T22" fmla="*/ 120 w 132"/>
                <a:gd name="T23" fmla="*/ 28 h 132"/>
                <a:gd name="T24" fmla="*/ 114 w 132"/>
                <a:gd name="T25" fmla="*/ 26 h 132"/>
                <a:gd name="T26" fmla="*/ 110 w 132"/>
                <a:gd name="T27" fmla="*/ 28 h 132"/>
                <a:gd name="T28" fmla="*/ 97 w 132"/>
                <a:gd name="T29" fmla="*/ 16 h 132"/>
                <a:gd name="T30" fmla="*/ 98 w 132"/>
                <a:gd name="T31" fmla="*/ 12 h 132"/>
                <a:gd name="T32" fmla="*/ 95 w 132"/>
                <a:gd name="T33" fmla="*/ 7 h 132"/>
                <a:gd name="T34" fmla="*/ 77 w 132"/>
                <a:gd name="T35" fmla="*/ 1 h 132"/>
                <a:gd name="T36" fmla="*/ 71 w 132"/>
                <a:gd name="T37" fmla="*/ 4 h 132"/>
                <a:gd name="T38" fmla="*/ 70 w 132"/>
                <a:gd name="T39" fmla="*/ 7 h 132"/>
                <a:gd name="T40" fmla="*/ 53 w 132"/>
                <a:gd name="T41" fmla="*/ 8 h 132"/>
                <a:gd name="T42" fmla="*/ 52 w 132"/>
                <a:gd name="T43" fmla="*/ 5 h 132"/>
                <a:gd name="T44" fmla="*/ 46 w 132"/>
                <a:gd name="T45" fmla="*/ 3 h 132"/>
                <a:gd name="T46" fmla="*/ 29 w 132"/>
                <a:gd name="T47" fmla="*/ 12 h 132"/>
                <a:gd name="T48" fmla="*/ 26 w 132"/>
                <a:gd name="T49" fmla="*/ 18 h 132"/>
                <a:gd name="T50" fmla="*/ 28 w 132"/>
                <a:gd name="T51" fmla="*/ 21 h 132"/>
                <a:gd name="T52" fmla="*/ 17 w 132"/>
                <a:gd name="T53" fmla="*/ 35 h 132"/>
                <a:gd name="T54" fmla="*/ 13 w 132"/>
                <a:gd name="T55" fmla="*/ 34 h 132"/>
                <a:gd name="T56" fmla="*/ 7 w 132"/>
                <a:gd name="T57" fmla="*/ 37 h 132"/>
                <a:gd name="T58" fmla="*/ 1 w 132"/>
                <a:gd name="T59" fmla="*/ 56 h 132"/>
                <a:gd name="T60" fmla="*/ 4 w 132"/>
                <a:gd name="T61" fmla="*/ 61 h 132"/>
                <a:gd name="T62" fmla="*/ 9 w 132"/>
                <a:gd name="T63" fmla="*/ 63 h 132"/>
                <a:gd name="T64" fmla="*/ 11 w 132"/>
                <a:gd name="T65" fmla="*/ 77 h 132"/>
                <a:gd name="T66" fmla="*/ 6 w 132"/>
                <a:gd name="T67" fmla="*/ 80 h 132"/>
                <a:gd name="T68" fmla="*/ 4 w 132"/>
                <a:gd name="T69" fmla="*/ 86 h 132"/>
                <a:gd name="T70" fmla="*/ 12 w 132"/>
                <a:gd name="T71" fmla="*/ 104 h 132"/>
                <a:gd name="T72" fmla="*/ 18 w 132"/>
                <a:gd name="T73" fmla="*/ 106 h 132"/>
                <a:gd name="T74" fmla="*/ 25 w 132"/>
                <a:gd name="T75" fmla="*/ 102 h 132"/>
                <a:gd name="T76" fmla="*/ 37 w 132"/>
                <a:gd name="T77" fmla="*/ 112 h 132"/>
                <a:gd name="T78" fmla="*/ 34 w 132"/>
                <a:gd name="T79" fmla="*/ 119 h 132"/>
                <a:gd name="T80" fmla="*/ 37 w 132"/>
                <a:gd name="T81" fmla="*/ 125 h 132"/>
                <a:gd name="T82" fmla="*/ 56 w 132"/>
                <a:gd name="T83" fmla="*/ 131 h 132"/>
                <a:gd name="T84" fmla="*/ 62 w 132"/>
                <a:gd name="T85" fmla="*/ 128 h 132"/>
                <a:gd name="T86" fmla="*/ 64 w 132"/>
                <a:gd name="T87" fmla="*/ 120 h 132"/>
                <a:gd name="T88" fmla="*/ 77 w 132"/>
                <a:gd name="T89" fmla="*/ 119 h 132"/>
                <a:gd name="T90" fmla="*/ 80 w 132"/>
                <a:gd name="T91" fmla="*/ 126 h 132"/>
                <a:gd name="T92" fmla="*/ 87 w 132"/>
                <a:gd name="T93" fmla="*/ 129 h 132"/>
                <a:gd name="T94" fmla="*/ 104 w 132"/>
                <a:gd name="T95" fmla="*/ 120 h 132"/>
                <a:gd name="T96" fmla="*/ 106 w 132"/>
                <a:gd name="T97" fmla="*/ 114 h 132"/>
                <a:gd name="T98" fmla="*/ 39 w 132"/>
                <a:gd name="T99" fmla="*/ 77 h 132"/>
                <a:gd name="T100" fmla="*/ 53 w 132"/>
                <a:gd name="T101" fmla="*/ 36 h 132"/>
                <a:gd name="T102" fmla="*/ 93 w 132"/>
                <a:gd name="T103" fmla="*/ 50 h 132"/>
                <a:gd name="T104" fmla="*/ 80 w 132"/>
                <a:gd name="T105" fmla="*/ 91 h 132"/>
                <a:gd name="T106" fmla="*/ 39 w 132"/>
                <a:gd name="T107" fmla="*/ 7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32">
                  <a:moveTo>
                    <a:pt x="106" y="114"/>
                  </a:moveTo>
                  <a:cubicBezTo>
                    <a:pt x="103" y="107"/>
                    <a:pt x="103" y="107"/>
                    <a:pt x="103" y="107"/>
                  </a:cubicBezTo>
                  <a:cubicBezTo>
                    <a:pt x="107" y="104"/>
                    <a:pt x="110" y="100"/>
                    <a:pt x="113" y="96"/>
                  </a:cubicBezTo>
                  <a:cubicBezTo>
                    <a:pt x="120" y="98"/>
                    <a:pt x="120" y="98"/>
                    <a:pt x="120" y="98"/>
                  </a:cubicBezTo>
                  <a:cubicBezTo>
                    <a:pt x="122" y="98"/>
                    <a:pt x="125" y="97"/>
                    <a:pt x="125" y="95"/>
                  </a:cubicBezTo>
                  <a:cubicBezTo>
                    <a:pt x="131" y="76"/>
                    <a:pt x="131" y="76"/>
                    <a:pt x="131" y="76"/>
                  </a:cubicBezTo>
                  <a:cubicBezTo>
                    <a:pt x="132" y="74"/>
                    <a:pt x="131" y="71"/>
                    <a:pt x="128" y="70"/>
                  </a:cubicBezTo>
                  <a:cubicBezTo>
                    <a:pt x="123" y="69"/>
                    <a:pt x="123" y="69"/>
                    <a:pt x="123" y="69"/>
                  </a:cubicBezTo>
                  <a:cubicBezTo>
                    <a:pt x="123" y="64"/>
                    <a:pt x="123" y="59"/>
                    <a:pt x="122" y="54"/>
                  </a:cubicBezTo>
                  <a:cubicBezTo>
                    <a:pt x="127" y="52"/>
                    <a:pt x="127" y="52"/>
                    <a:pt x="127" y="52"/>
                  </a:cubicBezTo>
                  <a:cubicBezTo>
                    <a:pt x="129" y="51"/>
                    <a:pt x="130" y="48"/>
                    <a:pt x="129" y="46"/>
                  </a:cubicBezTo>
                  <a:cubicBezTo>
                    <a:pt x="120" y="28"/>
                    <a:pt x="120" y="28"/>
                    <a:pt x="120" y="28"/>
                  </a:cubicBezTo>
                  <a:cubicBezTo>
                    <a:pt x="119" y="26"/>
                    <a:pt x="116" y="25"/>
                    <a:pt x="114" y="26"/>
                  </a:cubicBezTo>
                  <a:cubicBezTo>
                    <a:pt x="110" y="28"/>
                    <a:pt x="110" y="28"/>
                    <a:pt x="110" y="28"/>
                  </a:cubicBezTo>
                  <a:cubicBezTo>
                    <a:pt x="107" y="23"/>
                    <a:pt x="102" y="19"/>
                    <a:pt x="97" y="16"/>
                  </a:cubicBezTo>
                  <a:cubicBezTo>
                    <a:pt x="98" y="12"/>
                    <a:pt x="98" y="12"/>
                    <a:pt x="98" y="12"/>
                  </a:cubicBezTo>
                  <a:cubicBezTo>
                    <a:pt x="99" y="10"/>
                    <a:pt x="98" y="7"/>
                    <a:pt x="95" y="7"/>
                  </a:cubicBezTo>
                  <a:cubicBezTo>
                    <a:pt x="77" y="1"/>
                    <a:pt x="77" y="1"/>
                    <a:pt x="77" y="1"/>
                  </a:cubicBezTo>
                  <a:cubicBezTo>
                    <a:pt x="74" y="0"/>
                    <a:pt x="72" y="1"/>
                    <a:pt x="71" y="4"/>
                  </a:cubicBezTo>
                  <a:cubicBezTo>
                    <a:pt x="70" y="7"/>
                    <a:pt x="70" y="7"/>
                    <a:pt x="70" y="7"/>
                  </a:cubicBezTo>
                  <a:cubicBezTo>
                    <a:pt x="64" y="6"/>
                    <a:pt x="59" y="7"/>
                    <a:pt x="53" y="8"/>
                  </a:cubicBezTo>
                  <a:cubicBezTo>
                    <a:pt x="52" y="5"/>
                    <a:pt x="52" y="5"/>
                    <a:pt x="52" y="5"/>
                  </a:cubicBezTo>
                  <a:cubicBezTo>
                    <a:pt x="51" y="3"/>
                    <a:pt x="48" y="2"/>
                    <a:pt x="46" y="3"/>
                  </a:cubicBezTo>
                  <a:cubicBezTo>
                    <a:pt x="29" y="12"/>
                    <a:pt x="29" y="12"/>
                    <a:pt x="29" y="12"/>
                  </a:cubicBezTo>
                  <a:cubicBezTo>
                    <a:pt x="26" y="13"/>
                    <a:pt x="25" y="16"/>
                    <a:pt x="26" y="18"/>
                  </a:cubicBezTo>
                  <a:cubicBezTo>
                    <a:pt x="28" y="21"/>
                    <a:pt x="28" y="21"/>
                    <a:pt x="28" y="21"/>
                  </a:cubicBezTo>
                  <a:cubicBezTo>
                    <a:pt x="23" y="25"/>
                    <a:pt x="20" y="30"/>
                    <a:pt x="17" y="35"/>
                  </a:cubicBezTo>
                  <a:cubicBezTo>
                    <a:pt x="13" y="34"/>
                    <a:pt x="13" y="34"/>
                    <a:pt x="13" y="34"/>
                  </a:cubicBezTo>
                  <a:cubicBezTo>
                    <a:pt x="10" y="33"/>
                    <a:pt x="8" y="35"/>
                    <a:pt x="7" y="37"/>
                  </a:cubicBezTo>
                  <a:cubicBezTo>
                    <a:pt x="1" y="56"/>
                    <a:pt x="1" y="56"/>
                    <a:pt x="1" y="56"/>
                  </a:cubicBezTo>
                  <a:cubicBezTo>
                    <a:pt x="0" y="58"/>
                    <a:pt x="2" y="61"/>
                    <a:pt x="4" y="61"/>
                  </a:cubicBezTo>
                  <a:cubicBezTo>
                    <a:pt x="9" y="63"/>
                    <a:pt x="9" y="63"/>
                    <a:pt x="9" y="63"/>
                  </a:cubicBezTo>
                  <a:cubicBezTo>
                    <a:pt x="9" y="68"/>
                    <a:pt x="10" y="73"/>
                    <a:pt x="11" y="77"/>
                  </a:cubicBezTo>
                  <a:cubicBezTo>
                    <a:pt x="6" y="80"/>
                    <a:pt x="6" y="80"/>
                    <a:pt x="6" y="80"/>
                  </a:cubicBezTo>
                  <a:cubicBezTo>
                    <a:pt x="3" y="81"/>
                    <a:pt x="3" y="84"/>
                    <a:pt x="4" y="86"/>
                  </a:cubicBezTo>
                  <a:cubicBezTo>
                    <a:pt x="12" y="104"/>
                    <a:pt x="12" y="104"/>
                    <a:pt x="12" y="104"/>
                  </a:cubicBezTo>
                  <a:cubicBezTo>
                    <a:pt x="13" y="106"/>
                    <a:pt x="16" y="107"/>
                    <a:pt x="18" y="106"/>
                  </a:cubicBezTo>
                  <a:cubicBezTo>
                    <a:pt x="25" y="102"/>
                    <a:pt x="25" y="102"/>
                    <a:pt x="25" y="102"/>
                  </a:cubicBezTo>
                  <a:cubicBezTo>
                    <a:pt x="28" y="106"/>
                    <a:pt x="32" y="109"/>
                    <a:pt x="37" y="112"/>
                  </a:cubicBezTo>
                  <a:cubicBezTo>
                    <a:pt x="34" y="119"/>
                    <a:pt x="34" y="119"/>
                    <a:pt x="34" y="119"/>
                  </a:cubicBezTo>
                  <a:cubicBezTo>
                    <a:pt x="34" y="122"/>
                    <a:pt x="35" y="124"/>
                    <a:pt x="37" y="125"/>
                  </a:cubicBezTo>
                  <a:cubicBezTo>
                    <a:pt x="56" y="131"/>
                    <a:pt x="56" y="131"/>
                    <a:pt x="56" y="131"/>
                  </a:cubicBezTo>
                  <a:cubicBezTo>
                    <a:pt x="58" y="132"/>
                    <a:pt x="61" y="130"/>
                    <a:pt x="62" y="128"/>
                  </a:cubicBezTo>
                  <a:cubicBezTo>
                    <a:pt x="64" y="120"/>
                    <a:pt x="64" y="120"/>
                    <a:pt x="64" y="120"/>
                  </a:cubicBezTo>
                  <a:cubicBezTo>
                    <a:pt x="68" y="120"/>
                    <a:pt x="73" y="120"/>
                    <a:pt x="77" y="119"/>
                  </a:cubicBezTo>
                  <a:cubicBezTo>
                    <a:pt x="80" y="126"/>
                    <a:pt x="80" y="126"/>
                    <a:pt x="80" y="126"/>
                  </a:cubicBezTo>
                  <a:cubicBezTo>
                    <a:pt x="82" y="129"/>
                    <a:pt x="84" y="130"/>
                    <a:pt x="87" y="129"/>
                  </a:cubicBezTo>
                  <a:cubicBezTo>
                    <a:pt x="104" y="120"/>
                    <a:pt x="104" y="120"/>
                    <a:pt x="104" y="120"/>
                  </a:cubicBezTo>
                  <a:cubicBezTo>
                    <a:pt x="106" y="119"/>
                    <a:pt x="107" y="116"/>
                    <a:pt x="106" y="114"/>
                  </a:cubicBezTo>
                  <a:close/>
                  <a:moveTo>
                    <a:pt x="39" y="77"/>
                  </a:moveTo>
                  <a:cubicBezTo>
                    <a:pt x="31" y="62"/>
                    <a:pt x="37" y="44"/>
                    <a:pt x="53" y="36"/>
                  </a:cubicBezTo>
                  <a:cubicBezTo>
                    <a:pt x="68" y="29"/>
                    <a:pt x="86" y="35"/>
                    <a:pt x="93" y="50"/>
                  </a:cubicBezTo>
                  <a:cubicBezTo>
                    <a:pt x="101" y="65"/>
                    <a:pt x="95" y="83"/>
                    <a:pt x="80" y="91"/>
                  </a:cubicBezTo>
                  <a:cubicBezTo>
                    <a:pt x="65" y="98"/>
                    <a:pt x="46" y="92"/>
                    <a:pt x="3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8" name="Freeform 71"/>
            <p:cNvSpPr>
              <a:spLocks noEditPoints="1"/>
            </p:cNvSpPr>
            <p:nvPr/>
          </p:nvSpPr>
          <p:spPr bwMode="auto">
            <a:xfrm>
              <a:off x="9267825" y="5767388"/>
              <a:ext cx="233362" cy="233362"/>
            </a:xfrm>
            <a:custGeom>
              <a:avLst/>
              <a:gdLst>
                <a:gd name="T0" fmla="*/ 67 w 84"/>
                <a:gd name="T1" fmla="*/ 73 h 84"/>
                <a:gd name="T2" fmla="*/ 65 w 84"/>
                <a:gd name="T3" fmla="*/ 69 h 84"/>
                <a:gd name="T4" fmla="*/ 72 w 84"/>
                <a:gd name="T5" fmla="*/ 61 h 84"/>
                <a:gd name="T6" fmla="*/ 76 w 84"/>
                <a:gd name="T7" fmla="*/ 63 h 84"/>
                <a:gd name="T8" fmla="*/ 80 w 84"/>
                <a:gd name="T9" fmla="*/ 61 h 84"/>
                <a:gd name="T10" fmla="*/ 84 w 84"/>
                <a:gd name="T11" fmla="*/ 49 h 84"/>
                <a:gd name="T12" fmla="*/ 82 w 84"/>
                <a:gd name="T13" fmla="*/ 45 h 84"/>
                <a:gd name="T14" fmla="*/ 78 w 84"/>
                <a:gd name="T15" fmla="*/ 44 h 84"/>
                <a:gd name="T16" fmla="*/ 78 w 84"/>
                <a:gd name="T17" fmla="*/ 35 h 84"/>
                <a:gd name="T18" fmla="*/ 81 w 84"/>
                <a:gd name="T19" fmla="*/ 33 h 84"/>
                <a:gd name="T20" fmla="*/ 82 w 84"/>
                <a:gd name="T21" fmla="*/ 29 h 84"/>
                <a:gd name="T22" fmla="*/ 76 w 84"/>
                <a:gd name="T23" fmla="*/ 18 h 84"/>
                <a:gd name="T24" fmla="*/ 73 w 84"/>
                <a:gd name="T25" fmla="*/ 17 h 84"/>
                <a:gd name="T26" fmla="*/ 70 w 84"/>
                <a:gd name="T27" fmla="*/ 18 h 84"/>
                <a:gd name="T28" fmla="*/ 62 w 84"/>
                <a:gd name="T29" fmla="*/ 10 h 84"/>
                <a:gd name="T30" fmla="*/ 62 w 84"/>
                <a:gd name="T31" fmla="*/ 8 h 84"/>
                <a:gd name="T32" fmla="*/ 60 w 84"/>
                <a:gd name="T33" fmla="*/ 5 h 84"/>
                <a:gd name="T34" fmla="*/ 49 w 84"/>
                <a:gd name="T35" fmla="*/ 1 h 84"/>
                <a:gd name="T36" fmla="*/ 45 w 84"/>
                <a:gd name="T37" fmla="*/ 3 h 84"/>
                <a:gd name="T38" fmla="*/ 44 w 84"/>
                <a:gd name="T39" fmla="*/ 5 h 84"/>
                <a:gd name="T40" fmla="*/ 34 w 84"/>
                <a:gd name="T41" fmla="*/ 5 h 84"/>
                <a:gd name="T42" fmla="*/ 33 w 84"/>
                <a:gd name="T43" fmla="*/ 4 h 84"/>
                <a:gd name="T44" fmla="*/ 29 w 84"/>
                <a:gd name="T45" fmla="*/ 2 h 84"/>
                <a:gd name="T46" fmla="*/ 18 w 84"/>
                <a:gd name="T47" fmla="*/ 8 h 84"/>
                <a:gd name="T48" fmla="*/ 17 w 84"/>
                <a:gd name="T49" fmla="*/ 12 h 84"/>
                <a:gd name="T50" fmla="*/ 18 w 84"/>
                <a:gd name="T51" fmla="*/ 14 h 84"/>
                <a:gd name="T52" fmla="*/ 10 w 84"/>
                <a:gd name="T53" fmla="*/ 23 h 84"/>
                <a:gd name="T54" fmla="*/ 8 w 84"/>
                <a:gd name="T55" fmla="*/ 22 h 84"/>
                <a:gd name="T56" fmla="*/ 4 w 84"/>
                <a:gd name="T57" fmla="*/ 24 h 84"/>
                <a:gd name="T58" fmla="*/ 0 w 84"/>
                <a:gd name="T59" fmla="*/ 36 h 84"/>
                <a:gd name="T60" fmla="*/ 2 w 84"/>
                <a:gd name="T61" fmla="*/ 39 h 84"/>
                <a:gd name="T62" fmla="*/ 6 w 84"/>
                <a:gd name="T63" fmla="*/ 41 h 84"/>
                <a:gd name="T64" fmla="*/ 7 w 84"/>
                <a:gd name="T65" fmla="*/ 50 h 84"/>
                <a:gd name="T66" fmla="*/ 3 w 84"/>
                <a:gd name="T67" fmla="*/ 51 h 84"/>
                <a:gd name="T68" fmla="*/ 2 w 84"/>
                <a:gd name="T69" fmla="*/ 55 h 84"/>
                <a:gd name="T70" fmla="*/ 7 w 84"/>
                <a:gd name="T71" fmla="*/ 67 h 84"/>
                <a:gd name="T72" fmla="*/ 11 w 84"/>
                <a:gd name="T73" fmla="*/ 68 h 84"/>
                <a:gd name="T74" fmla="*/ 15 w 84"/>
                <a:gd name="T75" fmla="*/ 66 h 84"/>
                <a:gd name="T76" fmla="*/ 23 w 84"/>
                <a:gd name="T77" fmla="*/ 72 h 84"/>
                <a:gd name="T78" fmla="*/ 22 w 84"/>
                <a:gd name="T79" fmla="*/ 77 h 84"/>
                <a:gd name="T80" fmla="*/ 23 w 84"/>
                <a:gd name="T81" fmla="*/ 80 h 84"/>
                <a:gd name="T82" fmla="*/ 35 w 84"/>
                <a:gd name="T83" fmla="*/ 84 h 84"/>
                <a:gd name="T84" fmla="*/ 39 w 84"/>
                <a:gd name="T85" fmla="*/ 82 h 84"/>
                <a:gd name="T86" fmla="*/ 41 w 84"/>
                <a:gd name="T87" fmla="*/ 77 h 84"/>
                <a:gd name="T88" fmla="*/ 49 w 84"/>
                <a:gd name="T89" fmla="*/ 77 h 84"/>
                <a:gd name="T90" fmla="*/ 51 w 84"/>
                <a:gd name="T91" fmla="*/ 81 h 84"/>
                <a:gd name="T92" fmla="*/ 55 w 84"/>
                <a:gd name="T93" fmla="*/ 82 h 84"/>
                <a:gd name="T94" fmla="*/ 66 w 84"/>
                <a:gd name="T95" fmla="*/ 77 h 84"/>
                <a:gd name="T96" fmla="*/ 67 w 84"/>
                <a:gd name="T97" fmla="*/ 73 h 84"/>
                <a:gd name="T98" fmla="*/ 24 w 84"/>
                <a:gd name="T99" fmla="*/ 50 h 84"/>
                <a:gd name="T100" fmla="*/ 33 w 84"/>
                <a:gd name="T101" fmla="*/ 23 h 84"/>
                <a:gd name="T102" fmla="*/ 59 w 84"/>
                <a:gd name="T103" fmla="*/ 32 h 84"/>
                <a:gd name="T104" fmla="*/ 51 w 84"/>
                <a:gd name="T105" fmla="*/ 58 h 84"/>
                <a:gd name="T106" fmla="*/ 24 w 84"/>
                <a:gd name="T107"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84">
                  <a:moveTo>
                    <a:pt x="67" y="73"/>
                  </a:moveTo>
                  <a:cubicBezTo>
                    <a:pt x="65" y="69"/>
                    <a:pt x="65" y="69"/>
                    <a:pt x="65" y="69"/>
                  </a:cubicBezTo>
                  <a:cubicBezTo>
                    <a:pt x="68" y="67"/>
                    <a:pt x="70" y="64"/>
                    <a:pt x="72" y="61"/>
                  </a:cubicBezTo>
                  <a:cubicBezTo>
                    <a:pt x="76" y="63"/>
                    <a:pt x="76" y="63"/>
                    <a:pt x="76" y="63"/>
                  </a:cubicBezTo>
                  <a:cubicBezTo>
                    <a:pt x="78" y="63"/>
                    <a:pt x="79" y="62"/>
                    <a:pt x="80" y="61"/>
                  </a:cubicBezTo>
                  <a:cubicBezTo>
                    <a:pt x="84" y="49"/>
                    <a:pt x="84" y="49"/>
                    <a:pt x="84" y="49"/>
                  </a:cubicBezTo>
                  <a:cubicBezTo>
                    <a:pt x="84" y="47"/>
                    <a:pt x="83" y="46"/>
                    <a:pt x="82" y="45"/>
                  </a:cubicBezTo>
                  <a:cubicBezTo>
                    <a:pt x="78" y="44"/>
                    <a:pt x="78" y="44"/>
                    <a:pt x="78" y="44"/>
                  </a:cubicBezTo>
                  <a:cubicBezTo>
                    <a:pt x="78" y="41"/>
                    <a:pt x="78" y="38"/>
                    <a:pt x="78" y="35"/>
                  </a:cubicBezTo>
                  <a:cubicBezTo>
                    <a:pt x="81" y="33"/>
                    <a:pt x="81" y="33"/>
                    <a:pt x="81" y="33"/>
                  </a:cubicBezTo>
                  <a:cubicBezTo>
                    <a:pt x="82" y="33"/>
                    <a:pt x="83" y="31"/>
                    <a:pt x="82" y="29"/>
                  </a:cubicBezTo>
                  <a:cubicBezTo>
                    <a:pt x="76" y="18"/>
                    <a:pt x="76" y="18"/>
                    <a:pt x="76" y="18"/>
                  </a:cubicBezTo>
                  <a:cubicBezTo>
                    <a:pt x="76" y="17"/>
                    <a:pt x="74" y="16"/>
                    <a:pt x="73" y="17"/>
                  </a:cubicBezTo>
                  <a:cubicBezTo>
                    <a:pt x="70" y="18"/>
                    <a:pt x="70" y="18"/>
                    <a:pt x="70" y="18"/>
                  </a:cubicBezTo>
                  <a:cubicBezTo>
                    <a:pt x="68" y="15"/>
                    <a:pt x="65" y="12"/>
                    <a:pt x="62" y="10"/>
                  </a:cubicBezTo>
                  <a:cubicBezTo>
                    <a:pt x="62" y="8"/>
                    <a:pt x="62" y="8"/>
                    <a:pt x="62" y="8"/>
                  </a:cubicBezTo>
                  <a:cubicBezTo>
                    <a:pt x="63" y="7"/>
                    <a:pt x="62" y="5"/>
                    <a:pt x="60" y="5"/>
                  </a:cubicBezTo>
                  <a:cubicBezTo>
                    <a:pt x="49" y="1"/>
                    <a:pt x="49" y="1"/>
                    <a:pt x="49" y="1"/>
                  </a:cubicBezTo>
                  <a:cubicBezTo>
                    <a:pt x="47" y="0"/>
                    <a:pt x="45" y="1"/>
                    <a:pt x="45" y="3"/>
                  </a:cubicBezTo>
                  <a:cubicBezTo>
                    <a:pt x="44" y="5"/>
                    <a:pt x="44" y="5"/>
                    <a:pt x="44" y="5"/>
                  </a:cubicBezTo>
                  <a:cubicBezTo>
                    <a:pt x="41" y="4"/>
                    <a:pt x="37" y="5"/>
                    <a:pt x="34" y="5"/>
                  </a:cubicBezTo>
                  <a:cubicBezTo>
                    <a:pt x="33" y="4"/>
                    <a:pt x="33" y="4"/>
                    <a:pt x="33" y="4"/>
                  </a:cubicBezTo>
                  <a:cubicBezTo>
                    <a:pt x="32" y="2"/>
                    <a:pt x="30" y="2"/>
                    <a:pt x="29" y="2"/>
                  </a:cubicBezTo>
                  <a:cubicBezTo>
                    <a:pt x="18" y="8"/>
                    <a:pt x="18" y="8"/>
                    <a:pt x="18" y="8"/>
                  </a:cubicBezTo>
                  <a:cubicBezTo>
                    <a:pt x="16" y="9"/>
                    <a:pt x="16" y="10"/>
                    <a:pt x="17" y="12"/>
                  </a:cubicBezTo>
                  <a:cubicBezTo>
                    <a:pt x="18" y="14"/>
                    <a:pt x="18" y="14"/>
                    <a:pt x="18" y="14"/>
                  </a:cubicBezTo>
                  <a:cubicBezTo>
                    <a:pt x="15" y="16"/>
                    <a:pt x="12" y="19"/>
                    <a:pt x="10" y="23"/>
                  </a:cubicBezTo>
                  <a:cubicBezTo>
                    <a:pt x="8" y="22"/>
                    <a:pt x="8" y="22"/>
                    <a:pt x="8" y="22"/>
                  </a:cubicBezTo>
                  <a:cubicBezTo>
                    <a:pt x="6" y="22"/>
                    <a:pt x="5" y="22"/>
                    <a:pt x="4" y="24"/>
                  </a:cubicBezTo>
                  <a:cubicBezTo>
                    <a:pt x="0" y="36"/>
                    <a:pt x="0" y="36"/>
                    <a:pt x="0" y="36"/>
                  </a:cubicBezTo>
                  <a:cubicBezTo>
                    <a:pt x="0" y="37"/>
                    <a:pt x="1" y="39"/>
                    <a:pt x="2" y="39"/>
                  </a:cubicBezTo>
                  <a:cubicBezTo>
                    <a:pt x="6" y="41"/>
                    <a:pt x="6" y="41"/>
                    <a:pt x="6" y="41"/>
                  </a:cubicBezTo>
                  <a:cubicBezTo>
                    <a:pt x="5" y="44"/>
                    <a:pt x="6" y="47"/>
                    <a:pt x="7" y="50"/>
                  </a:cubicBezTo>
                  <a:cubicBezTo>
                    <a:pt x="3" y="51"/>
                    <a:pt x="3" y="51"/>
                    <a:pt x="3" y="51"/>
                  </a:cubicBezTo>
                  <a:cubicBezTo>
                    <a:pt x="2" y="52"/>
                    <a:pt x="1" y="54"/>
                    <a:pt x="2" y="55"/>
                  </a:cubicBezTo>
                  <a:cubicBezTo>
                    <a:pt x="7" y="67"/>
                    <a:pt x="7" y="67"/>
                    <a:pt x="7" y="67"/>
                  </a:cubicBezTo>
                  <a:cubicBezTo>
                    <a:pt x="8" y="68"/>
                    <a:pt x="10" y="69"/>
                    <a:pt x="11" y="68"/>
                  </a:cubicBezTo>
                  <a:cubicBezTo>
                    <a:pt x="15" y="66"/>
                    <a:pt x="15" y="66"/>
                    <a:pt x="15" y="66"/>
                  </a:cubicBezTo>
                  <a:cubicBezTo>
                    <a:pt x="18" y="68"/>
                    <a:pt x="20" y="70"/>
                    <a:pt x="23" y="72"/>
                  </a:cubicBezTo>
                  <a:cubicBezTo>
                    <a:pt x="22" y="77"/>
                    <a:pt x="22" y="77"/>
                    <a:pt x="22" y="77"/>
                  </a:cubicBezTo>
                  <a:cubicBezTo>
                    <a:pt x="21" y="78"/>
                    <a:pt x="22" y="80"/>
                    <a:pt x="23" y="80"/>
                  </a:cubicBezTo>
                  <a:cubicBezTo>
                    <a:pt x="35" y="84"/>
                    <a:pt x="35" y="84"/>
                    <a:pt x="35" y="84"/>
                  </a:cubicBezTo>
                  <a:cubicBezTo>
                    <a:pt x="37" y="84"/>
                    <a:pt x="39" y="84"/>
                    <a:pt x="39" y="82"/>
                  </a:cubicBezTo>
                  <a:cubicBezTo>
                    <a:pt x="41" y="77"/>
                    <a:pt x="41" y="77"/>
                    <a:pt x="41" y="77"/>
                  </a:cubicBezTo>
                  <a:cubicBezTo>
                    <a:pt x="43" y="77"/>
                    <a:pt x="46" y="77"/>
                    <a:pt x="49" y="77"/>
                  </a:cubicBezTo>
                  <a:cubicBezTo>
                    <a:pt x="51" y="81"/>
                    <a:pt x="51" y="81"/>
                    <a:pt x="51" y="81"/>
                  </a:cubicBezTo>
                  <a:cubicBezTo>
                    <a:pt x="52" y="83"/>
                    <a:pt x="54" y="83"/>
                    <a:pt x="55" y="82"/>
                  </a:cubicBezTo>
                  <a:cubicBezTo>
                    <a:pt x="66" y="77"/>
                    <a:pt x="66" y="77"/>
                    <a:pt x="66" y="77"/>
                  </a:cubicBezTo>
                  <a:cubicBezTo>
                    <a:pt x="68" y="76"/>
                    <a:pt x="68" y="74"/>
                    <a:pt x="67" y="73"/>
                  </a:cubicBezTo>
                  <a:close/>
                  <a:moveTo>
                    <a:pt x="24" y="50"/>
                  </a:moveTo>
                  <a:cubicBezTo>
                    <a:pt x="20" y="40"/>
                    <a:pt x="23" y="28"/>
                    <a:pt x="33" y="23"/>
                  </a:cubicBezTo>
                  <a:cubicBezTo>
                    <a:pt x="43" y="19"/>
                    <a:pt x="55" y="22"/>
                    <a:pt x="59" y="32"/>
                  </a:cubicBezTo>
                  <a:cubicBezTo>
                    <a:pt x="64" y="42"/>
                    <a:pt x="60" y="54"/>
                    <a:pt x="51" y="58"/>
                  </a:cubicBezTo>
                  <a:cubicBezTo>
                    <a:pt x="41" y="63"/>
                    <a:pt x="29" y="59"/>
                    <a:pt x="2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49" name="Freeform 72"/>
            <p:cNvSpPr/>
            <p:nvPr/>
          </p:nvSpPr>
          <p:spPr bwMode="auto">
            <a:xfrm>
              <a:off x="8537575" y="5759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0" name="Freeform 73"/>
            <p:cNvSpPr/>
            <p:nvPr/>
          </p:nvSpPr>
          <p:spPr bwMode="auto">
            <a:xfrm>
              <a:off x="8537575" y="5759450"/>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0"/>
                    <a:pt x="0" y="0"/>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51" name="Freeform 74"/>
            <p:cNvSpPr>
              <a:spLocks noEditPoints="1"/>
            </p:cNvSpPr>
            <p:nvPr/>
          </p:nvSpPr>
          <p:spPr bwMode="auto">
            <a:xfrm>
              <a:off x="8380413" y="4922838"/>
              <a:ext cx="630237" cy="903287"/>
            </a:xfrm>
            <a:custGeom>
              <a:avLst/>
              <a:gdLst>
                <a:gd name="T0" fmla="*/ 190 w 227"/>
                <a:gd name="T1" fmla="*/ 248 h 325"/>
                <a:gd name="T2" fmla="*/ 189 w 227"/>
                <a:gd name="T3" fmla="*/ 181 h 325"/>
                <a:gd name="T4" fmla="*/ 134 w 227"/>
                <a:gd name="T5" fmla="*/ 140 h 325"/>
                <a:gd name="T6" fmla="*/ 150 w 227"/>
                <a:gd name="T7" fmla="*/ 72 h 325"/>
                <a:gd name="T8" fmla="*/ 159 w 227"/>
                <a:gd name="T9" fmla="*/ 36 h 325"/>
                <a:gd name="T10" fmla="*/ 158 w 227"/>
                <a:gd name="T11" fmla="*/ 16 h 325"/>
                <a:gd name="T12" fmla="*/ 142 w 227"/>
                <a:gd name="T13" fmla="*/ 4 h 325"/>
                <a:gd name="T14" fmla="*/ 144 w 227"/>
                <a:gd name="T15" fmla="*/ 21 h 325"/>
                <a:gd name="T16" fmla="*/ 140 w 227"/>
                <a:gd name="T17" fmla="*/ 44 h 325"/>
                <a:gd name="T18" fmla="*/ 123 w 227"/>
                <a:gd name="T19" fmla="*/ 59 h 325"/>
                <a:gd name="T20" fmla="*/ 105 w 227"/>
                <a:gd name="T21" fmla="*/ 57 h 325"/>
                <a:gd name="T22" fmla="*/ 101 w 227"/>
                <a:gd name="T23" fmla="*/ 28 h 325"/>
                <a:gd name="T24" fmla="*/ 85 w 227"/>
                <a:gd name="T25" fmla="*/ 1 h 325"/>
                <a:gd name="T26" fmla="*/ 67 w 227"/>
                <a:gd name="T27" fmla="*/ 38 h 325"/>
                <a:gd name="T28" fmla="*/ 60 w 227"/>
                <a:gd name="T29" fmla="*/ 51 h 325"/>
                <a:gd name="T30" fmla="*/ 38 w 227"/>
                <a:gd name="T31" fmla="*/ 74 h 325"/>
                <a:gd name="T32" fmla="*/ 27 w 227"/>
                <a:gd name="T33" fmla="*/ 162 h 325"/>
                <a:gd name="T34" fmla="*/ 32 w 227"/>
                <a:gd name="T35" fmla="*/ 173 h 325"/>
                <a:gd name="T36" fmla="*/ 4 w 227"/>
                <a:gd name="T37" fmla="*/ 179 h 325"/>
                <a:gd name="T38" fmla="*/ 73 w 227"/>
                <a:gd name="T39" fmla="*/ 244 h 325"/>
                <a:gd name="T40" fmla="*/ 85 w 227"/>
                <a:gd name="T41" fmla="*/ 188 h 325"/>
                <a:gd name="T42" fmla="*/ 117 w 227"/>
                <a:gd name="T43" fmla="*/ 238 h 325"/>
                <a:gd name="T44" fmla="*/ 111 w 227"/>
                <a:gd name="T45" fmla="*/ 245 h 325"/>
                <a:gd name="T46" fmla="*/ 78 w 227"/>
                <a:gd name="T47" fmla="*/ 303 h 325"/>
                <a:gd name="T48" fmla="*/ 91 w 227"/>
                <a:gd name="T49" fmla="*/ 324 h 325"/>
                <a:gd name="T50" fmla="*/ 129 w 227"/>
                <a:gd name="T51" fmla="*/ 321 h 325"/>
                <a:gd name="T52" fmla="*/ 120 w 227"/>
                <a:gd name="T53" fmla="*/ 315 h 325"/>
                <a:gd name="T54" fmla="*/ 114 w 227"/>
                <a:gd name="T55" fmla="*/ 299 h 325"/>
                <a:gd name="T56" fmla="*/ 132 w 227"/>
                <a:gd name="T57" fmla="*/ 186 h 325"/>
                <a:gd name="T58" fmla="*/ 163 w 227"/>
                <a:gd name="T59" fmla="*/ 198 h 325"/>
                <a:gd name="T60" fmla="*/ 171 w 227"/>
                <a:gd name="T61" fmla="*/ 261 h 325"/>
                <a:gd name="T62" fmla="*/ 193 w 227"/>
                <a:gd name="T63" fmla="*/ 272 h 325"/>
                <a:gd name="T64" fmla="*/ 226 w 227"/>
                <a:gd name="T65" fmla="*/ 252 h 325"/>
                <a:gd name="T66" fmla="*/ 26 w 227"/>
                <a:gd name="T67" fmla="*/ 179 h 325"/>
                <a:gd name="T68" fmla="*/ 40 w 227"/>
                <a:gd name="T69" fmla="*/ 177 h 325"/>
                <a:gd name="T70" fmla="*/ 53 w 227"/>
                <a:gd name="T71" fmla="*/ 177 h 325"/>
                <a:gd name="T72" fmla="*/ 53 w 227"/>
                <a:gd name="T73" fmla="*/ 151 h 325"/>
                <a:gd name="T74" fmla="*/ 49 w 227"/>
                <a:gd name="T75" fmla="*/ 159 h 325"/>
                <a:gd name="T76" fmla="*/ 44 w 227"/>
                <a:gd name="T77" fmla="*/ 142 h 325"/>
                <a:gd name="T78" fmla="*/ 37 w 227"/>
                <a:gd name="T79" fmla="*/ 120 h 325"/>
                <a:gd name="T80" fmla="*/ 57 w 227"/>
                <a:gd name="T81" fmla="*/ 111 h 325"/>
                <a:gd name="T82" fmla="*/ 93 w 227"/>
                <a:gd name="T83" fmla="*/ 115 h 325"/>
                <a:gd name="T84" fmla="*/ 66 w 227"/>
                <a:gd name="T85" fmla="*/ 39 h 325"/>
                <a:gd name="T86" fmla="*/ 96 w 227"/>
                <a:gd name="T87" fmla="*/ 66 h 325"/>
                <a:gd name="T88" fmla="*/ 84 w 227"/>
                <a:gd name="T89" fmla="*/ 62 h 325"/>
                <a:gd name="T90" fmla="*/ 96 w 227"/>
                <a:gd name="T91" fmla="*/ 88 h 325"/>
                <a:gd name="T92" fmla="*/ 118 w 227"/>
                <a:gd name="T93" fmla="*/ 143 h 325"/>
                <a:gd name="T94" fmla="*/ 121 w 227"/>
                <a:gd name="T95" fmla="*/ 14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 h="325">
                  <a:moveTo>
                    <a:pt x="223" y="249"/>
                  </a:moveTo>
                  <a:cubicBezTo>
                    <a:pt x="215" y="253"/>
                    <a:pt x="215" y="253"/>
                    <a:pt x="215" y="253"/>
                  </a:cubicBezTo>
                  <a:cubicBezTo>
                    <a:pt x="195" y="257"/>
                    <a:pt x="190" y="248"/>
                    <a:pt x="190" y="248"/>
                  </a:cubicBezTo>
                  <a:cubicBezTo>
                    <a:pt x="203" y="243"/>
                    <a:pt x="203" y="243"/>
                    <a:pt x="203" y="243"/>
                  </a:cubicBezTo>
                  <a:cubicBezTo>
                    <a:pt x="203" y="243"/>
                    <a:pt x="197" y="218"/>
                    <a:pt x="195" y="209"/>
                  </a:cubicBezTo>
                  <a:cubicBezTo>
                    <a:pt x="193" y="200"/>
                    <a:pt x="190" y="191"/>
                    <a:pt x="189" y="181"/>
                  </a:cubicBezTo>
                  <a:cubicBezTo>
                    <a:pt x="188" y="170"/>
                    <a:pt x="184" y="166"/>
                    <a:pt x="184" y="166"/>
                  </a:cubicBezTo>
                  <a:cubicBezTo>
                    <a:pt x="180" y="161"/>
                    <a:pt x="146" y="150"/>
                    <a:pt x="146" y="150"/>
                  </a:cubicBezTo>
                  <a:cubicBezTo>
                    <a:pt x="148" y="148"/>
                    <a:pt x="138" y="142"/>
                    <a:pt x="134" y="140"/>
                  </a:cubicBezTo>
                  <a:cubicBezTo>
                    <a:pt x="131" y="137"/>
                    <a:pt x="127" y="132"/>
                    <a:pt x="126" y="128"/>
                  </a:cubicBezTo>
                  <a:cubicBezTo>
                    <a:pt x="124" y="124"/>
                    <a:pt x="113" y="81"/>
                    <a:pt x="113" y="81"/>
                  </a:cubicBezTo>
                  <a:cubicBezTo>
                    <a:pt x="127" y="82"/>
                    <a:pt x="150" y="72"/>
                    <a:pt x="150" y="72"/>
                  </a:cubicBezTo>
                  <a:cubicBezTo>
                    <a:pt x="163" y="40"/>
                    <a:pt x="163" y="40"/>
                    <a:pt x="163" y="40"/>
                  </a:cubicBezTo>
                  <a:cubicBezTo>
                    <a:pt x="163" y="40"/>
                    <a:pt x="160" y="44"/>
                    <a:pt x="162" y="41"/>
                  </a:cubicBezTo>
                  <a:cubicBezTo>
                    <a:pt x="163" y="38"/>
                    <a:pt x="159" y="36"/>
                    <a:pt x="159" y="36"/>
                  </a:cubicBezTo>
                  <a:cubicBezTo>
                    <a:pt x="160" y="31"/>
                    <a:pt x="160" y="31"/>
                    <a:pt x="160" y="31"/>
                  </a:cubicBezTo>
                  <a:cubicBezTo>
                    <a:pt x="162" y="26"/>
                    <a:pt x="156" y="24"/>
                    <a:pt x="156" y="24"/>
                  </a:cubicBezTo>
                  <a:cubicBezTo>
                    <a:pt x="156" y="23"/>
                    <a:pt x="158" y="18"/>
                    <a:pt x="158" y="16"/>
                  </a:cubicBezTo>
                  <a:cubicBezTo>
                    <a:pt x="159" y="14"/>
                    <a:pt x="158" y="7"/>
                    <a:pt x="158" y="7"/>
                  </a:cubicBezTo>
                  <a:cubicBezTo>
                    <a:pt x="157" y="4"/>
                    <a:pt x="147" y="3"/>
                    <a:pt x="147" y="3"/>
                  </a:cubicBezTo>
                  <a:cubicBezTo>
                    <a:pt x="145" y="2"/>
                    <a:pt x="142" y="4"/>
                    <a:pt x="142" y="4"/>
                  </a:cubicBezTo>
                  <a:cubicBezTo>
                    <a:pt x="141" y="4"/>
                    <a:pt x="140" y="6"/>
                    <a:pt x="140" y="6"/>
                  </a:cubicBezTo>
                  <a:cubicBezTo>
                    <a:pt x="138" y="10"/>
                    <a:pt x="138" y="10"/>
                    <a:pt x="138" y="10"/>
                  </a:cubicBezTo>
                  <a:cubicBezTo>
                    <a:pt x="137" y="14"/>
                    <a:pt x="144" y="21"/>
                    <a:pt x="144" y="21"/>
                  </a:cubicBezTo>
                  <a:cubicBezTo>
                    <a:pt x="145" y="24"/>
                    <a:pt x="145" y="24"/>
                    <a:pt x="145" y="24"/>
                  </a:cubicBezTo>
                  <a:cubicBezTo>
                    <a:pt x="143" y="24"/>
                    <a:pt x="143" y="32"/>
                    <a:pt x="143" y="32"/>
                  </a:cubicBezTo>
                  <a:cubicBezTo>
                    <a:pt x="141" y="35"/>
                    <a:pt x="142" y="42"/>
                    <a:pt x="140" y="44"/>
                  </a:cubicBezTo>
                  <a:cubicBezTo>
                    <a:pt x="137" y="46"/>
                    <a:pt x="137" y="54"/>
                    <a:pt x="135" y="55"/>
                  </a:cubicBezTo>
                  <a:cubicBezTo>
                    <a:pt x="132" y="56"/>
                    <a:pt x="131" y="58"/>
                    <a:pt x="129" y="58"/>
                  </a:cubicBezTo>
                  <a:cubicBezTo>
                    <a:pt x="127" y="59"/>
                    <a:pt x="127" y="59"/>
                    <a:pt x="123" y="59"/>
                  </a:cubicBezTo>
                  <a:cubicBezTo>
                    <a:pt x="119" y="59"/>
                    <a:pt x="116" y="58"/>
                    <a:pt x="114" y="58"/>
                  </a:cubicBezTo>
                  <a:cubicBezTo>
                    <a:pt x="112" y="58"/>
                    <a:pt x="113" y="59"/>
                    <a:pt x="110" y="57"/>
                  </a:cubicBezTo>
                  <a:cubicBezTo>
                    <a:pt x="108" y="56"/>
                    <a:pt x="105" y="57"/>
                    <a:pt x="105" y="57"/>
                  </a:cubicBezTo>
                  <a:cubicBezTo>
                    <a:pt x="102" y="52"/>
                    <a:pt x="94" y="47"/>
                    <a:pt x="94" y="47"/>
                  </a:cubicBezTo>
                  <a:cubicBezTo>
                    <a:pt x="93" y="46"/>
                    <a:pt x="97" y="41"/>
                    <a:pt x="97" y="41"/>
                  </a:cubicBezTo>
                  <a:cubicBezTo>
                    <a:pt x="100" y="37"/>
                    <a:pt x="101" y="28"/>
                    <a:pt x="101" y="28"/>
                  </a:cubicBezTo>
                  <a:cubicBezTo>
                    <a:pt x="101" y="28"/>
                    <a:pt x="101" y="24"/>
                    <a:pt x="101" y="24"/>
                  </a:cubicBezTo>
                  <a:cubicBezTo>
                    <a:pt x="100" y="23"/>
                    <a:pt x="101" y="16"/>
                    <a:pt x="101" y="16"/>
                  </a:cubicBezTo>
                  <a:cubicBezTo>
                    <a:pt x="99" y="2"/>
                    <a:pt x="85" y="1"/>
                    <a:pt x="85" y="1"/>
                  </a:cubicBezTo>
                  <a:cubicBezTo>
                    <a:pt x="68" y="0"/>
                    <a:pt x="66" y="20"/>
                    <a:pt x="66" y="20"/>
                  </a:cubicBezTo>
                  <a:cubicBezTo>
                    <a:pt x="64" y="21"/>
                    <a:pt x="67" y="32"/>
                    <a:pt x="67" y="32"/>
                  </a:cubicBezTo>
                  <a:cubicBezTo>
                    <a:pt x="68" y="33"/>
                    <a:pt x="67" y="38"/>
                    <a:pt x="67" y="38"/>
                  </a:cubicBezTo>
                  <a:cubicBezTo>
                    <a:pt x="59" y="39"/>
                    <a:pt x="60" y="47"/>
                    <a:pt x="60" y="47"/>
                  </a:cubicBezTo>
                  <a:cubicBezTo>
                    <a:pt x="61" y="50"/>
                    <a:pt x="61" y="50"/>
                    <a:pt x="61" y="50"/>
                  </a:cubicBezTo>
                  <a:cubicBezTo>
                    <a:pt x="61" y="50"/>
                    <a:pt x="61" y="50"/>
                    <a:pt x="60" y="51"/>
                  </a:cubicBezTo>
                  <a:cubicBezTo>
                    <a:pt x="58" y="52"/>
                    <a:pt x="52" y="54"/>
                    <a:pt x="45" y="57"/>
                  </a:cubicBezTo>
                  <a:cubicBezTo>
                    <a:pt x="38" y="60"/>
                    <a:pt x="42" y="67"/>
                    <a:pt x="41" y="69"/>
                  </a:cubicBezTo>
                  <a:cubicBezTo>
                    <a:pt x="40" y="71"/>
                    <a:pt x="41" y="72"/>
                    <a:pt x="38" y="74"/>
                  </a:cubicBezTo>
                  <a:cubicBezTo>
                    <a:pt x="36" y="76"/>
                    <a:pt x="35" y="77"/>
                    <a:pt x="30" y="81"/>
                  </a:cubicBezTo>
                  <a:cubicBezTo>
                    <a:pt x="25" y="84"/>
                    <a:pt x="11" y="103"/>
                    <a:pt x="11" y="103"/>
                  </a:cubicBezTo>
                  <a:cubicBezTo>
                    <a:pt x="7" y="111"/>
                    <a:pt x="27" y="162"/>
                    <a:pt x="27" y="162"/>
                  </a:cubicBezTo>
                  <a:cubicBezTo>
                    <a:pt x="29" y="161"/>
                    <a:pt x="29" y="161"/>
                    <a:pt x="29" y="161"/>
                  </a:cubicBezTo>
                  <a:cubicBezTo>
                    <a:pt x="32" y="165"/>
                    <a:pt x="32" y="165"/>
                    <a:pt x="32" y="165"/>
                  </a:cubicBezTo>
                  <a:cubicBezTo>
                    <a:pt x="31" y="166"/>
                    <a:pt x="32" y="173"/>
                    <a:pt x="32" y="173"/>
                  </a:cubicBezTo>
                  <a:cubicBezTo>
                    <a:pt x="29" y="174"/>
                    <a:pt x="23" y="178"/>
                    <a:pt x="23" y="178"/>
                  </a:cubicBezTo>
                  <a:cubicBezTo>
                    <a:pt x="7" y="177"/>
                    <a:pt x="7" y="177"/>
                    <a:pt x="7" y="177"/>
                  </a:cubicBezTo>
                  <a:cubicBezTo>
                    <a:pt x="4" y="176"/>
                    <a:pt x="4" y="179"/>
                    <a:pt x="4" y="179"/>
                  </a:cubicBezTo>
                  <a:cubicBezTo>
                    <a:pt x="0" y="234"/>
                    <a:pt x="0" y="234"/>
                    <a:pt x="0" y="234"/>
                  </a:cubicBezTo>
                  <a:cubicBezTo>
                    <a:pt x="0" y="238"/>
                    <a:pt x="5" y="241"/>
                    <a:pt x="5" y="241"/>
                  </a:cubicBezTo>
                  <a:cubicBezTo>
                    <a:pt x="73" y="244"/>
                    <a:pt x="73" y="244"/>
                    <a:pt x="73" y="244"/>
                  </a:cubicBezTo>
                  <a:cubicBezTo>
                    <a:pt x="76" y="244"/>
                    <a:pt x="77" y="241"/>
                    <a:pt x="77" y="241"/>
                  </a:cubicBezTo>
                  <a:cubicBezTo>
                    <a:pt x="82" y="189"/>
                    <a:pt x="82" y="189"/>
                    <a:pt x="82" y="189"/>
                  </a:cubicBezTo>
                  <a:cubicBezTo>
                    <a:pt x="85" y="188"/>
                    <a:pt x="85" y="188"/>
                    <a:pt x="85" y="188"/>
                  </a:cubicBezTo>
                  <a:cubicBezTo>
                    <a:pt x="84" y="189"/>
                    <a:pt x="91" y="192"/>
                    <a:pt x="91" y="192"/>
                  </a:cubicBezTo>
                  <a:cubicBezTo>
                    <a:pt x="99" y="215"/>
                    <a:pt x="114" y="233"/>
                    <a:pt x="116" y="235"/>
                  </a:cubicBezTo>
                  <a:cubicBezTo>
                    <a:pt x="117" y="237"/>
                    <a:pt x="116" y="237"/>
                    <a:pt x="117" y="238"/>
                  </a:cubicBezTo>
                  <a:cubicBezTo>
                    <a:pt x="118" y="240"/>
                    <a:pt x="119" y="240"/>
                    <a:pt x="118" y="241"/>
                  </a:cubicBezTo>
                  <a:cubicBezTo>
                    <a:pt x="118" y="242"/>
                    <a:pt x="116" y="241"/>
                    <a:pt x="115" y="242"/>
                  </a:cubicBezTo>
                  <a:cubicBezTo>
                    <a:pt x="115" y="243"/>
                    <a:pt x="115" y="244"/>
                    <a:pt x="111" y="245"/>
                  </a:cubicBezTo>
                  <a:cubicBezTo>
                    <a:pt x="106" y="246"/>
                    <a:pt x="100" y="259"/>
                    <a:pt x="98" y="265"/>
                  </a:cubicBezTo>
                  <a:cubicBezTo>
                    <a:pt x="96" y="271"/>
                    <a:pt x="91" y="279"/>
                    <a:pt x="88" y="284"/>
                  </a:cubicBezTo>
                  <a:cubicBezTo>
                    <a:pt x="85" y="289"/>
                    <a:pt x="78" y="303"/>
                    <a:pt x="78" y="303"/>
                  </a:cubicBezTo>
                  <a:cubicBezTo>
                    <a:pt x="75" y="304"/>
                    <a:pt x="75" y="304"/>
                    <a:pt x="75" y="304"/>
                  </a:cubicBezTo>
                  <a:cubicBezTo>
                    <a:pt x="73" y="304"/>
                    <a:pt x="73" y="320"/>
                    <a:pt x="73" y="323"/>
                  </a:cubicBezTo>
                  <a:cubicBezTo>
                    <a:pt x="76" y="324"/>
                    <a:pt x="91" y="324"/>
                    <a:pt x="91" y="324"/>
                  </a:cubicBezTo>
                  <a:cubicBezTo>
                    <a:pt x="91" y="321"/>
                    <a:pt x="91" y="321"/>
                    <a:pt x="91" y="321"/>
                  </a:cubicBezTo>
                  <a:cubicBezTo>
                    <a:pt x="91" y="321"/>
                    <a:pt x="91" y="323"/>
                    <a:pt x="96" y="324"/>
                  </a:cubicBezTo>
                  <a:cubicBezTo>
                    <a:pt x="101" y="325"/>
                    <a:pt x="127" y="322"/>
                    <a:pt x="129" y="321"/>
                  </a:cubicBezTo>
                  <a:cubicBezTo>
                    <a:pt x="132" y="319"/>
                    <a:pt x="128" y="319"/>
                    <a:pt x="128" y="319"/>
                  </a:cubicBezTo>
                  <a:cubicBezTo>
                    <a:pt x="128" y="319"/>
                    <a:pt x="128" y="319"/>
                    <a:pt x="127" y="316"/>
                  </a:cubicBezTo>
                  <a:cubicBezTo>
                    <a:pt x="125" y="313"/>
                    <a:pt x="125" y="315"/>
                    <a:pt x="120" y="315"/>
                  </a:cubicBezTo>
                  <a:cubicBezTo>
                    <a:pt x="114" y="314"/>
                    <a:pt x="109" y="310"/>
                    <a:pt x="109" y="310"/>
                  </a:cubicBezTo>
                  <a:cubicBezTo>
                    <a:pt x="109" y="310"/>
                    <a:pt x="109" y="310"/>
                    <a:pt x="110" y="307"/>
                  </a:cubicBezTo>
                  <a:cubicBezTo>
                    <a:pt x="111" y="303"/>
                    <a:pt x="111" y="302"/>
                    <a:pt x="114" y="299"/>
                  </a:cubicBezTo>
                  <a:cubicBezTo>
                    <a:pt x="118" y="296"/>
                    <a:pt x="116" y="296"/>
                    <a:pt x="118" y="292"/>
                  </a:cubicBezTo>
                  <a:cubicBezTo>
                    <a:pt x="120" y="288"/>
                    <a:pt x="145" y="245"/>
                    <a:pt x="145" y="245"/>
                  </a:cubicBezTo>
                  <a:cubicBezTo>
                    <a:pt x="150" y="234"/>
                    <a:pt x="132" y="186"/>
                    <a:pt x="132" y="186"/>
                  </a:cubicBezTo>
                  <a:cubicBezTo>
                    <a:pt x="138" y="189"/>
                    <a:pt x="162" y="189"/>
                    <a:pt x="162" y="189"/>
                  </a:cubicBezTo>
                  <a:cubicBezTo>
                    <a:pt x="160" y="190"/>
                    <a:pt x="162" y="191"/>
                    <a:pt x="162" y="191"/>
                  </a:cubicBezTo>
                  <a:cubicBezTo>
                    <a:pt x="165" y="191"/>
                    <a:pt x="164" y="196"/>
                    <a:pt x="163" y="198"/>
                  </a:cubicBezTo>
                  <a:cubicBezTo>
                    <a:pt x="161" y="199"/>
                    <a:pt x="163" y="210"/>
                    <a:pt x="165" y="215"/>
                  </a:cubicBezTo>
                  <a:cubicBezTo>
                    <a:pt x="168" y="221"/>
                    <a:pt x="169" y="242"/>
                    <a:pt x="171" y="248"/>
                  </a:cubicBezTo>
                  <a:cubicBezTo>
                    <a:pt x="173" y="254"/>
                    <a:pt x="171" y="261"/>
                    <a:pt x="171" y="261"/>
                  </a:cubicBezTo>
                  <a:cubicBezTo>
                    <a:pt x="168" y="261"/>
                    <a:pt x="172" y="275"/>
                    <a:pt x="172" y="275"/>
                  </a:cubicBezTo>
                  <a:cubicBezTo>
                    <a:pt x="175" y="280"/>
                    <a:pt x="175" y="280"/>
                    <a:pt x="175" y="280"/>
                  </a:cubicBezTo>
                  <a:cubicBezTo>
                    <a:pt x="177" y="281"/>
                    <a:pt x="193" y="272"/>
                    <a:pt x="193" y="272"/>
                  </a:cubicBezTo>
                  <a:cubicBezTo>
                    <a:pt x="192" y="269"/>
                    <a:pt x="192" y="269"/>
                    <a:pt x="192" y="269"/>
                  </a:cubicBezTo>
                  <a:cubicBezTo>
                    <a:pt x="193" y="268"/>
                    <a:pt x="205" y="267"/>
                    <a:pt x="205" y="267"/>
                  </a:cubicBezTo>
                  <a:cubicBezTo>
                    <a:pt x="219" y="263"/>
                    <a:pt x="226" y="252"/>
                    <a:pt x="226" y="252"/>
                  </a:cubicBezTo>
                  <a:cubicBezTo>
                    <a:pt x="227" y="250"/>
                    <a:pt x="223" y="249"/>
                    <a:pt x="223" y="249"/>
                  </a:cubicBezTo>
                  <a:close/>
                  <a:moveTo>
                    <a:pt x="53" y="181"/>
                  </a:moveTo>
                  <a:cubicBezTo>
                    <a:pt x="26" y="179"/>
                    <a:pt x="26" y="179"/>
                    <a:pt x="26" y="179"/>
                  </a:cubicBezTo>
                  <a:cubicBezTo>
                    <a:pt x="32" y="175"/>
                    <a:pt x="32" y="175"/>
                    <a:pt x="32" y="175"/>
                  </a:cubicBezTo>
                  <a:cubicBezTo>
                    <a:pt x="33" y="180"/>
                    <a:pt x="37" y="177"/>
                    <a:pt x="37" y="177"/>
                  </a:cubicBezTo>
                  <a:cubicBezTo>
                    <a:pt x="37" y="178"/>
                    <a:pt x="40" y="177"/>
                    <a:pt x="40" y="177"/>
                  </a:cubicBezTo>
                  <a:cubicBezTo>
                    <a:pt x="41" y="179"/>
                    <a:pt x="44" y="178"/>
                    <a:pt x="44" y="178"/>
                  </a:cubicBezTo>
                  <a:cubicBezTo>
                    <a:pt x="48" y="181"/>
                    <a:pt x="51" y="175"/>
                    <a:pt x="51" y="175"/>
                  </a:cubicBezTo>
                  <a:cubicBezTo>
                    <a:pt x="53" y="177"/>
                    <a:pt x="53" y="177"/>
                    <a:pt x="53" y="177"/>
                  </a:cubicBezTo>
                  <a:lnTo>
                    <a:pt x="53" y="181"/>
                  </a:lnTo>
                  <a:close/>
                  <a:moveTo>
                    <a:pt x="55" y="141"/>
                  </a:moveTo>
                  <a:cubicBezTo>
                    <a:pt x="55" y="141"/>
                    <a:pt x="54" y="150"/>
                    <a:pt x="53" y="151"/>
                  </a:cubicBezTo>
                  <a:cubicBezTo>
                    <a:pt x="52" y="151"/>
                    <a:pt x="54" y="152"/>
                    <a:pt x="54" y="152"/>
                  </a:cubicBezTo>
                  <a:cubicBezTo>
                    <a:pt x="53" y="168"/>
                    <a:pt x="53" y="168"/>
                    <a:pt x="53" y="168"/>
                  </a:cubicBezTo>
                  <a:cubicBezTo>
                    <a:pt x="53" y="166"/>
                    <a:pt x="49" y="159"/>
                    <a:pt x="49" y="159"/>
                  </a:cubicBezTo>
                  <a:cubicBezTo>
                    <a:pt x="47" y="156"/>
                    <a:pt x="47" y="156"/>
                    <a:pt x="47" y="156"/>
                  </a:cubicBezTo>
                  <a:cubicBezTo>
                    <a:pt x="47" y="156"/>
                    <a:pt x="48" y="155"/>
                    <a:pt x="48" y="153"/>
                  </a:cubicBezTo>
                  <a:cubicBezTo>
                    <a:pt x="47" y="150"/>
                    <a:pt x="44" y="144"/>
                    <a:pt x="44" y="142"/>
                  </a:cubicBezTo>
                  <a:cubicBezTo>
                    <a:pt x="43" y="139"/>
                    <a:pt x="43" y="137"/>
                    <a:pt x="41" y="135"/>
                  </a:cubicBezTo>
                  <a:cubicBezTo>
                    <a:pt x="40" y="133"/>
                    <a:pt x="41" y="130"/>
                    <a:pt x="40" y="127"/>
                  </a:cubicBezTo>
                  <a:cubicBezTo>
                    <a:pt x="39" y="124"/>
                    <a:pt x="37" y="123"/>
                    <a:pt x="37" y="120"/>
                  </a:cubicBezTo>
                  <a:cubicBezTo>
                    <a:pt x="36" y="118"/>
                    <a:pt x="37" y="110"/>
                    <a:pt x="37" y="110"/>
                  </a:cubicBezTo>
                  <a:cubicBezTo>
                    <a:pt x="41" y="109"/>
                    <a:pt x="50" y="96"/>
                    <a:pt x="50" y="96"/>
                  </a:cubicBezTo>
                  <a:cubicBezTo>
                    <a:pt x="50" y="98"/>
                    <a:pt x="56" y="109"/>
                    <a:pt x="57" y="111"/>
                  </a:cubicBezTo>
                  <a:cubicBezTo>
                    <a:pt x="59" y="113"/>
                    <a:pt x="55" y="141"/>
                    <a:pt x="55" y="141"/>
                  </a:cubicBezTo>
                  <a:close/>
                  <a:moveTo>
                    <a:pt x="93" y="146"/>
                  </a:moveTo>
                  <a:cubicBezTo>
                    <a:pt x="93" y="146"/>
                    <a:pt x="96" y="123"/>
                    <a:pt x="93" y="115"/>
                  </a:cubicBezTo>
                  <a:cubicBezTo>
                    <a:pt x="93" y="115"/>
                    <a:pt x="89" y="79"/>
                    <a:pt x="89" y="75"/>
                  </a:cubicBezTo>
                  <a:cubicBezTo>
                    <a:pt x="88" y="72"/>
                    <a:pt x="80" y="52"/>
                    <a:pt x="65" y="43"/>
                  </a:cubicBezTo>
                  <a:cubicBezTo>
                    <a:pt x="66" y="39"/>
                    <a:pt x="66" y="39"/>
                    <a:pt x="66" y="39"/>
                  </a:cubicBezTo>
                  <a:cubicBezTo>
                    <a:pt x="77" y="46"/>
                    <a:pt x="77" y="46"/>
                    <a:pt x="77" y="46"/>
                  </a:cubicBezTo>
                  <a:cubicBezTo>
                    <a:pt x="77" y="46"/>
                    <a:pt x="80" y="58"/>
                    <a:pt x="90" y="55"/>
                  </a:cubicBezTo>
                  <a:cubicBezTo>
                    <a:pt x="96" y="66"/>
                    <a:pt x="96" y="66"/>
                    <a:pt x="96" y="66"/>
                  </a:cubicBezTo>
                  <a:cubicBezTo>
                    <a:pt x="96" y="66"/>
                    <a:pt x="94" y="65"/>
                    <a:pt x="93" y="64"/>
                  </a:cubicBezTo>
                  <a:cubicBezTo>
                    <a:pt x="93" y="64"/>
                    <a:pt x="91" y="57"/>
                    <a:pt x="89" y="57"/>
                  </a:cubicBezTo>
                  <a:cubicBezTo>
                    <a:pt x="89" y="57"/>
                    <a:pt x="83" y="60"/>
                    <a:pt x="84" y="62"/>
                  </a:cubicBezTo>
                  <a:cubicBezTo>
                    <a:pt x="84" y="62"/>
                    <a:pt x="88" y="66"/>
                    <a:pt x="89" y="67"/>
                  </a:cubicBezTo>
                  <a:cubicBezTo>
                    <a:pt x="90" y="68"/>
                    <a:pt x="89" y="69"/>
                    <a:pt x="89" y="70"/>
                  </a:cubicBezTo>
                  <a:cubicBezTo>
                    <a:pt x="89" y="70"/>
                    <a:pt x="92" y="80"/>
                    <a:pt x="96" y="88"/>
                  </a:cubicBezTo>
                  <a:cubicBezTo>
                    <a:pt x="100" y="96"/>
                    <a:pt x="104" y="107"/>
                    <a:pt x="105" y="110"/>
                  </a:cubicBezTo>
                  <a:cubicBezTo>
                    <a:pt x="106" y="113"/>
                    <a:pt x="110" y="133"/>
                    <a:pt x="110" y="135"/>
                  </a:cubicBezTo>
                  <a:cubicBezTo>
                    <a:pt x="118" y="143"/>
                    <a:pt x="118" y="143"/>
                    <a:pt x="118" y="143"/>
                  </a:cubicBezTo>
                  <a:cubicBezTo>
                    <a:pt x="118" y="134"/>
                    <a:pt x="118" y="134"/>
                    <a:pt x="118" y="134"/>
                  </a:cubicBezTo>
                  <a:cubicBezTo>
                    <a:pt x="116" y="123"/>
                    <a:pt x="116" y="123"/>
                    <a:pt x="116" y="123"/>
                  </a:cubicBezTo>
                  <a:cubicBezTo>
                    <a:pt x="116" y="123"/>
                    <a:pt x="121" y="134"/>
                    <a:pt x="121" y="142"/>
                  </a:cubicBezTo>
                  <a:cubicBezTo>
                    <a:pt x="121" y="142"/>
                    <a:pt x="100" y="149"/>
                    <a:pt x="93"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grpSp>
      <p:grpSp>
        <p:nvGrpSpPr>
          <p:cNvPr id="10262" name="组合 40"/>
          <p:cNvGrpSpPr/>
          <p:nvPr/>
        </p:nvGrpSpPr>
        <p:grpSpPr>
          <a:xfrm>
            <a:off x="498475" y="127000"/>
            <a:ext cx="4087813" cy="904875"/>
            <a:chOff x="498520" y="213800"/>
            <a:chExt cx="4088419" cy="903765"/>
          </a:xfrm>
        </p:grpSpPr>
        <p:sp>
          <p:nvSpPr>
            <p:cNvPr id="42" name="文本框 41"/>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0264" name="组合 42"/>
            <p:cNvGrpSpPr/>
            <p:nvPr/>
          </p:nvGrpSpPr>
          <p:grpSpPr>
            <a:xfrm>
              <a:off x="498520" y="213800"/>
              <a:ext cx="4088419" cy="903765"/>
              <a:chOff x="498520" y="213800"/>
              <a:chExt cx="4088419" cy="903765"/>
            </a:xfrm>
          </p:grpSpPr>
          <p:grpSp>
            <p:nvGrpSpPr>
              <p:cNvPr id="10265" name="组合 43"/>
              <p:cNvGrpSpPr/>
              <p:nvPr/>
            </p:nvGrpSpPr>
            <p:grpSpPr>
              <a:xfrm>
                <a:off x="498520" y="213800"/>
                <a:ext cx="903765" cy="903765"/>
                <a:chOff x="498520" y="213800"/>
                <a:chExt cx="903765" cy="903765"/>
              </a:xfrm>
            </p:grpSpPr>
            <p:grpSp>
              <p:nvGrpSpPr>
                <p:cNvPr id="10266" name="组合 52"/>
                <p:cNvGrpSpPr/>
                <p:nvPr/>
              </p:nvGrpSpPr>
              <p:grpSpPr>
                <a:xfrm>
                  <a:off x="498520" y="213800"/>
                  <a:ext cx="903765" cy="903765"/>
                  <a:chOff x="498520" y="213800"/>
                  <a:chExt cx="903765" cy="903765"/>
                </a:xfrm>
              </p:grpSpPr>
              <p:grpSp>
                <p:nvGrpSpPr>
                  <p:cNvPr id="10267" name="组合 59"/>
                  <p:cNvGrpSpPr/>
                  <p:nvPr/>
                </p:nvGrpSpPr>
                <p:grpSpPr>
                  <a:xfrm>
                    <a:off x="589982" y="305262"/>
                    <a:ext cx="720841" cy="720841"/>
                    <a:chOff x="573542" y="305262"/>
                    <a:chExt cx="720841" cy="720841"/>
                  </a:xfrm>
                </p:grpSpPr>
                <p:sp>
                  <p:nvSpPr>
                    <p:cNvPr id="62" name="椭圆 61"/>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 name="空心弧 62"/>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1" name="空心弧 60"/>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0271" name="组合 53"/>
                <p:cNvGrpSpPr/>
                <p:nvPr/>
              </p:nvGrpSpPr>
              <p:grpSpPr>
                <a:xfrm>
                  <a:off x="729009" y="357828"/>
                  <a:ext cx="615600" cy="515271"/>
                  <a:chOff x="864524" y="364238"/>
                  <a:chExt cx="486738" cy="399393"/>
                </a:xfrm>
              </p:grpSpPr>
              <p:sp>
                <p:nvSpPr>
                  <p:cNvPr id="10272"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0273"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0274"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0275"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0276"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52" name="直接连接符 51"/>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87" y="3213100"/>
            <a:ext cx="121920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671" name="矩形 12670"/>
          <p:cNvSpPr/>
          <p:nvPr/>
        </p:nvSpPr>
        <p:spPr>
          <a:xfrm>
            <a:off x="-1587" y="3382963"/>
            <a:ext cx="12192000" cy="119063"/>
          </a:xfrm>
          <a:prstGeom prst="rect">
            <a:avLst/>
          </a:prstGeom>
          <a:solidFill>
            <a:srgbClr val="00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1267" name="组合 1"/>
          <p:cNvGrpSpPr/>
          <p:nvPr/>
        </p:nvGrpSpPr>
        <p:grpSpPr>
          <a:xfrm>
            <a:off x="1812925" y="2592388"/>
            <a:ext cx="1652588" cy="1657350"/>
            <a:chOff x="7121216" y="1572933"/>
            <a:chExt cx="1652981" cy="1656894"/>
          </a:xfrm>
        </p:grpSpPr>
        <p:sp>
          <p:nvSpPr>
            <p:cNvPr id="11268" name="Freeform 69"/>
            <p:cNvSpPr>
              <a:spLocks noEditPoints="1"/>
            </p:cNvSpPr>
            <p:nvPr/>
          </p:nvSpPr>
          <p:spPr>
            <a:xfrm>
              <a:off x="7121216" y="1572933"/>
              <a:ext cx="1652981" cy="1656894"/>
            </a:xfrm>
            <a:custGeom>
              <a:avLst/>
              <a:gdLst/>
              <a:ahLst/>
              <a:cxnLst>
                <a:cxn ang="0">
                  <a:pos x="1119098" y="1547347"/>
                </a:cxn>
                <a:cxn ang="0">
                  <a:pos x="1105409" y="1454917"/>
                </a:cxn>
                <a:cxn ang="0">
                  <a:pos x="1269681" y="1359063"/>
                </a:cxn>
                <a:cxn ang="0">
                  <a:pos x="1341549" y="1410413"/>
                </a:cxn>
                <a:cxn ang="0">
                  <a:pos x="1423685" y="1396720"/>
                </a:cxn>
                <a:cxn ang="0">
                  <a:pos x="1560578" y="1198167"/>
                </a:cxn>
                <a:cxn ang="0">
                  <a:pos x="1546889" y="1116007"/>
                </a:cxn>
                <a:cxn ang="0">
                  <a:pos x="1488709" y="1074927"/>
                </a:cxn>
                <a:cxn ang="0">
                  <a:pos x="1536622" y="896913"/>
                </a:cxn>
                <a:cxn ang="0">
                  <a:pos x="1601646" y="886643"/>
                </a:cxn>
                <a:cxn ang="0">
                  <a:pos x="1649558" y="821600"/>
                </a:cxn>
                <a:cxn ang="0">
                  <a:pos x="1611913" y="581966"/>
                </a:cxn>
                <a:cxn ang="0">
                  <a:pos x="1546889" y="534040"/>
                </a:cxn>
                <a:cxn ang="0">
                  <a:pos x="1495554" y="540886"/>
                </a:cxn>
                <a:cxn ang="0">
                  <a:pos x="1382617" y="345756"/>
                </a:cxn>
                <a:cxn ang="0">
                  <a:pos x="1406573" y="311523"/>
                </a:cxn>
                <a:cxn ang="0">
                  <a:pos x="1392884" y="232786"/>
                </a:cxn>
                <a:cxn ang="0">
                  <a:pos x="1194389" y="92430"/>
                </a:cxn>
                <a:cxn ang="0">
                  <a:pos x="1112254" y="106123"/>
                </a:cxn>
                <a:cxn ang="0">
                  <a:pos x="1091720" y="136933"/>
                </a:cxn>
                <a:cxn ang="0">
                  <a:pos x="889803" y="92430"/>
                </a:cxn>
                <a:cxn ang="0">
                  <a:pos x="882958" y="54773"/>
                </a:cxn>
                <a:cxn ang="0">
                  <a:pos x="817934" y="6846"/>
                </a:cxn>
                <a:cxn ang="0">
                  <a:pos x="578372" y="44503"/>
                </a:cxn>
                <a:cxn ang="0">
                  <a:pos x="530459" y="109546"/>
                </a:cxn>
                <a:cxn ang="0">
                  <a:pos x="537304" y="154050"/>
                </a:cxn>
                <a:cxn ang="0">
                  <a:pos x="352499" y="277290"/>
                </a:cxn>
                <a:cxn ang="0">
                  <a:pos x="308008" y="249903"/>
                </a:cxn>
                <a:cxn ang="0">
                  <a:pos x="229295" y="263596"/>
                </a:cxn>
                <a:cxn ang="0">
                  <a:pos x="88980" y="462150"/>
                </a:cxn>
                <a:cxn ang="0">
                  <a:pos x="102669" y="540886"/>
                </a:cxn>
                <a:cxn ang="0">
                  <a:pos x="157426" y="578543"/>
                </a:cxn>
                <a:cxn ang="0">
                  <a:pos x="123203" y="759980"/>
                </a:cxn>
                <a:cxn ang="0">
                  <a:pos x="51334" y="770250"/>
                </a:cxn>
                <a:cxn ang="0">
                  <a:pos x="3422" y="835293"/>
                </a:cxn>
                <a:cxn ang="0">
                  <a:pos x="41067" y="1074927"/>
                </a:cxn>
                <a:cxn ang="0">
                  <a:pos x="106091" y="1122853"/>
                </a:cxn>
                <a:cxn ang="0">
                  <a:pos x="195072" y="1109160"/>
                </a:cxn>
                <a:cxn ang="0">
                  <a:pos x="301164" y="1266633"/>
                </a:cxn>
                <a:cxn ang="0">
                  <a:pos x="246407" y="1345370"/>
                </a:cxn>
                <a:cxn ang="0">
                  <a:pos x="260096" y="1424107"/>
                </a:cxn>
                <a:cxn ang="0">
                  <a:pos x="458591" y="1564463"/>
                </a:cxn>
                <a:cxn ang="0">
                  <a:pos x="537304" y="1550770"/>
                </a:cxn>
                <a:cxn ang="0">
                  <a:pos x="595483" y="1468610"/>
                </a:cxn>
                <a:cxn ang="0">
                  <a:pos x="752910" y="1506267"/>
                </a:cxn>
                <a:cxn ang="0">
                  <a:pos x="766599" y="1605543"/>
                </a:cxn>
                <a:cxn ang="0">
                  <a:pos x="831623" y="1653470"/>
                </a:cxn>
                <a:cxn ang="0">
                  <a:pos x="1074608" y="1612390"/>
                </a:cxn>
                <a:cxn ang="0">
                  <a:pos x="1119098" y="1547347"/>
                </a:cxn>
                <a:cxn ang="0">
                  <a:pos x="263518" y="890067"/>
                </a:cxn>
                <a:cxn ang="0">
                  <a:pos x="742643" y="225940"/>
                </a:cxn>
                <a:cxn ang="0">
                  <a:pos x="1406573" y="708630"/>
                </a:cxn>
                <a:cxn ang="0">
                  <a:pos x="924026" y="1369333"/>
                </a:cxn>
                <a:cxn ang="0">
                  <a:pos x="263518" y="890067"/>
                </a:cxn>
              </a:cxnLst>
              <a:pathLst>
                <a:path w="483" h="484">
                  <a:moveTo>
                    <a:pt x="327" y="452"/>
                  </a:moveTo>
                  <a:cubicBezTo>
                    <a:pt x="323" y="425"/>
                    <a:pt x="323" y="425"/>
                    <a:pt x="323" y="425"/>
                  </a:cubicBezTo>
                  <a:cubicBezTo>
                    <a:pt x="341" y="418"/>
                    <a:pt x="357" y="408"/>
                    <a:pt x="371" y="397"/>
                  </a:cubicBezTo>
                  <a:cubicBezTo>
                    <a:pt x="392" y="412"/>
                    <a:pt x="392" y="412"/>
                    <a:pt x="392" y="412"/>
                  </a:cubicBezTo>
                  <a:cubicBezTo>
                    <a:pt x="400" y="417"/>
                    <a:pt x="410" y="415"/>
                    <a:pt x="416" y="408"/>
                  </a:cubicBezTo>
                  <a:cubicBezTo>
                    <a:pt x="456" y="350"/>
                    <a:pt x="456" y="350"/>
                    <a:pt x="456" y="350"/>
                  </a:cubicBezTo>
                  <a:cubicBezTo>
                    <a:pt x="462" y="342"/>
                    <a:pt x="460" y="332"/>
                    <a:pt x="452" y="326"/>
                  </a:cubicBezTo>
                  <a:cubicBezTo>
                    <a:pt x="435" y="314"/>
                    <a:pt x="435" y="314"/>
                    <a:pt x="435" y="314"/>
                  </a:cubicBezTo>
                  <a:cubicBezTo>
                    <a:pt x="442" y="298"/>
                    <a:pt x="447" y="280"/>
                    <a:pt x="449" y="262"/>
                  </a:cubicBezTo>
                  <a:cubicBezTo>
                    <a:pt x="468" y="259"/>
                    <a:pt x="468" y="259"/>
                    <a:pt x="468" y="259"/>
                  </a:cubicBezTo>
                  <a:cubicBezTo>
                    <a:pt x="477" y="258"/>
                    <a:pt x="483" y="249"/>
                    <a:pt x="482" y="240"/>
                  </a:cubicBezTo>
                  <a:cubicBezTo>
                    <a:pt x="471" y="170"/>
                    <a:pt x="471" y="170"/>
                    <a:pt x="471" y="170"/>
                  </a:cubicBezTo>
                  <a:cubicBezTo>
                    <a:pt x="469" y="161"/>
                    <a:pt x="461" y="155"/>
                    <a:pt x="452" y="156"/>
                  </a:cubicBezTo>
                  <a:cubicBezTo>
                    <a:pt x="437" y="158"/>
                    <a:pt x="437" y="158"/>
                    <a:pt x="437" y="158"/>
                  </a:cubicBezTo>
                  <a:cubicBezTo>
                    <a:pt x="429" y="138"/>
                    <a:pt x="418" y="118"/>
                    <a:pt x="404" y="101"/>
                  </a:cubicBezTo>
                  <a:cubicBezTo>
                    <a:pt x="411" y="91"/>
                    <a:pt x="411" y="91"/>
                    <a:pt x="411" y="91"/>
                  </a:cubicBezTo>
                  <a:cubicBezTo>
                    <a:pt x="416" y="84"/>
                    <a:pt x="414" y="73"/>
                    <a:pt x="407" y="68"/>
                  </a:cubicBezTo>
                  <a:cubicBezTo>
                    <a:pt x="349" y="27"/>
                    <a:pt x="349" y="27"/>
                    <a:pt x="349" y="27"/>
                  </a:cubicBezTo>
                  <a:cubicBezTo>
                    <a:pt x="341" y="22"/>
                    <a:pt x="331" y="24"/>
                    <a:pt x="325" y="31"/>
                  </a:cubicBezTo>
                  <a:cubicBezTo>
                    <a:pt x="319" y="40"/>
                    <a:pt x="319" y="40"/>
                    <a:pt x="319" y="40"/>
                  </a:cubicBezTo>
                  <a:cubicBezTo>
                    <a:pt x="301" y="33"/>
                    <a:pt x="281" y="28"/>
                    <a:pt x="260" y="27"/>
                  </a:cubicBezTo>
                  <a:cubicBezTo>
                    <a:pt x="258" y="16"/>
                    <a:pt x="258" y="16"/>
                    <a:pt x="258" y="16"/>
                  </a:cubicBezTo>
                  <a:cubicBezTo>
                    <a:pt x="257" y="7"/>
                    <a:pt x="249" y="0"/>
                    <a:pt x="239" y="2"/>
                  </a:cubicBezTo>
                  <a:cubicBezTo>
                    <a:pt x="169" y="13"/>
                    <a:pt x="169" y="13"/>
                    <a:pt x="169" y="13"/>
                  </a:cubicBezTo>
                  <a:cubicBezTo>
                    <a:pt x="160" y="14"/>
                    <a:pt x="154" y="23"/>
                    <a:pt x="155" y="32"/>
                  </a:cubicBezTo>
                  <a:cubicBezTo>
                    <a:pt x="157" y="45"/>
                    <a:pt x="157" y="45"/>
                    <a:pt x="157" y="45"/>
                  </a:cubicBezTo>
                  <a:cubicBezTo>
                    <a:pt x="137" y="54"/>
                    <a:pt x="119" y="66"/>
                    <a:pt x="103" y="81"/>
                  </a:cubicBezTo>
                  <a:cubicBezTo>
                    <a:pt x="90" y="73"/>
                    <a:pt x="90" y="73"/>
                    <a:pt x="90" y="73"/>
                  </a:cubicBezTo>
                  <a:cubicBezTo>
                    <a:pt x="83" y="67"/>
                    <a:pt x="72" y="69"/>
                    <a:pt x="67" y="77"/>
                  </a:cubicBezTo>
                  <a:cubicBezTo>
                    <a:pt x="26" y="135"/>
                    <a:pt x="26" y="135"/>
                    <a:pt x="26" y="135"/>
                  </a:cubicBezTo>
                  <a:cubicBezTo>
                    <a:pt x="21" y="142"/>
                    <a:pt x="23" y="153"/>
                    <a:pt x="30" y="158"/>
                  </a:cubicBezTo>
                  <a:cubicBezTo>
                    <a:pt x="46" y="169"/>
                    <a:pt x="46" y="169"/>
                    <a:pt x="46" y="169"/>
                  </a:cubicBezTo>
                  <a:cubicBezTo>
                    <a:pt x="41" y="186"/>
                    <a:pt x="37" y="204"/>
                    <a:pt x="36" y="222"/>
                  </a:cubicBezTo>
                  <a:cubicBezTo>
                    <a:pt x="15" y="225"/>
                    <a:pt x="15" y="225"/>
                    <a:pt x="15" y="225"/>
                  </a:cubicBezTo>
                  <a:cubicBezTo>
                    <a:pt x="6" y="227"/>
                    <a:pt x="0" y="235"/>
                    <a:pt x="1" y="244"/>
                  </a:cubicBezTo>
                  <a:cubicBezTo>
                    <a:pt x="12" y="314"/>
                    <a:pt x="12" y="314"/>
                    <a:pt x="12" y="314"/>
                  </a:cubicBezTo>
                  <a:cubicBezTo>
                    <a:pt x="14" y="323"/>
                    <a:pt x="22" y="330"/>
                    <a:pt x="31" y="328"/>
                  </a:cubicBezTo>
                  <a:cubicBezTo>
                    <a:pt x="57" y="324"/>
                    <a:pt x="57" y="324"/>
                    <a:pt x="57" y="324"/>
                  </a:cubicBezTo>
                  <a:cubicBezTo>
                    <a:pt x="65" y="341"/>
                    <a:pt x="76" y="357"/>
                    <a:pt x="88" y="370"/>
                  </a:cubicBezTo>
                  <a:cubicBezTo>
                    <a:pt x="72" y="393"/>
                    <a:pt x="72" y="393"/>
                    <a:pt x="72" y="393"/>
                  </a:cubicBezTo>
                  <a:cubicBezTo>
                    <a:pt x="67" y="401"/>
                    <a:pt x="68" y="411"/>
                    <a:pt x="76" y="416"/>
                  </a:cubicBezTo>
                  <a:cubicBezTo>
                    <a:pt x="134" y="457"/>
                    <a:pt x="134" y="457"/>
                    <a:pt x="134" y="457"/>
                  </a:cubicBezTo>
                  <a:cubicBezTo>
                    <a:pt x="142" y="463"/>
                    <a:pt x="152" y="461"/>
                    <a:pt x="157" y="453"/>
                  </a:cubicBezTo>
                  <a:cubicBezTo>
                    <a:pt x="174" y="429"/>
                    <a:pt x="174" y="429"/>
                    <a:pt x="174" y="429"/>
                  </a:cubicBezTo>
                  <a:cubicBezTo>
                    <a:pt x="189" y="434"/>
                    <a:pt x="204" y="438"/>
                    <a:pt x="220" y="440"/>
                  </a:cubicBezTo>
                  <a:cubicBezTo>
                    <a:pt x="224" y="469"/>
                    <a:pt x="224" y="469"/>
                    <a:pt x="224" y="469"/>
                  </a:cubicBezTo>
                  <a:cubicBezTo>
                    <a:pt x="226" y="478"/>
                    <a:pt x="234" y="484"/>
                    <a:pt x="243" y="483"/>
                  </a:cubicBezTo>
                  <a:cubicBezTo>
                    <a:pt x="314" y="471"/>
                    <a:pt x="314" y="471"/>
                    <a:pt x="314" y="471"/>
                  </a:cubicBezTo>
                  <a:cubicBezTo>
                    <a:pt x="323" y="470"/>
                    <a:pt x="329" y="462"/>
                    <a:pt x="327" y="452"/>
                  </a:cubicBezTo>
                  <a:close/>
                  <a:moveTo>
                    <a:pt x="77" y="260"/>
                  </a:moveTo>
                  <a:cubicBezTo>
                    <a:pt x="62" y="168"/>
                    <a:pt x="125" y="81"/>
                    <a:pt x="217" y="66"/>
                  </a:cubicBezTo>
                  <a:cubicBezTo>
                    <a:pt x="310" y="52"/>
                    <a:pt x="396" y="115"/>
                    <a:pt x="411" y="207"/>
                  </a:cubicBezTo>
                  <a:cubicBezTo>
                    <a:pt x="425" y="299"/>
                    <a:pt x="362" y="386"/>
                    <a:pt x="270" y="400"/>
                  </a:cubicBezTo>
                  <a:cubicBezTo>
                    <a:pt x="178" y="415"/>
                    <a:pt x="91" y="352"/>
                    <a:pt x="77" y="260"/>
                  </a:cubicBezTo>
                  <a:close/>
                </a:path>
              </a:pathLst>
            </a:custGeom>
            <a:solidFill>
              <a:srgbClr val="383843"/>
            </a:solidFill>
            <a:ln w="9525">
              <a:noFill/>
            </a:ln>
          </p:spPr>
          <p:txBody>
            <a:bodyPr/>
            <a:p>
              <a:endParaRPr lang="zh-CN" altLang="en-US"/>
            </a:p>
          </p:txBody>
        </p:sp>
        <p:sp>
          <p:nvSpPr>
            <p:cNvPr id="11269" name="Freeform 72"/>
            <p:cNvSpPr/>
            <p:nvPr/>
          </p:nvSpPr>
          <p:spPr>
            <a:xfrm>
              <a:off x="7774584" y="2846413"/>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383843"/>
            </a:solidFill>
            <a:ln w="9525">
              <a:noFill/>
            </a:ln>
          </p:spPr>
          <p:txBody>
            <a:bodyPr/>
            <a:p>
              <a:endParaRPr lang="zh-CN" altLang="en-US"/>
            </a:p>
          </p:txBody>
        </p:sp>
        <p:sp>
          <p:nvSpPr>
            <p:cNvPr id="11270" name="Freeform 73"/>
            <p:cNvSpPr/>
            <p:nvPr/>
          </p:nvSpPr>
          <p:spPr>
            <a:xfrm>
              <a:off x="7774584" y="2846413"/>
              <a:ext cx="3912" cy="3912"/>
            </a:xfrm>
            <a:custGeom>
              <a:avLst/>
              <a:gdLst/>
              <a:ahLst/>
              <a:cxnLst>
                <a:cxn ang="0">
                  <a:pos x="3912" y="3912"/>
                </a:cxn>
                <a:cxn ang="0">
                  <a:pos x="3912" y="0"/>
                </a:cxn>
                <a:cxn ang="0">
                  <a:pos x="0" y="0"/>
                </a:cxn>
                <a:cxn ang="0">
                  <a:pos x="3912" y="3912"/>
                </a:cxn>
              </a:cxnLst>
              <a:pathLst>
                <a:path w="1" h="1">
                  <a:moveTo>
                    <a:pt x="1" y="1"/>
                  </a:moveTo>
                  <a:cubicBezTo>
                    <a:pt x="1" y="1"/>
                    <a:pt x="1" y="1"/>
                    <a:pt x="1" y="0"/>
                  </a:cubicBezTo>
                  <a:cubicBezTo>
                    <a:pt x="1" y="0"/>
                    <a:pt x="0" y="0"/>
                    <a:pt x="0" y="0"/>
                  </a:cubicBezTo>
                  <a:cubicBezTo>
                    <a:pt x="1" y="1"/>
                    <a:pt x="1" y="1"/>
                    <a:pt x="1" y="1"/>
                  </a:cubicBezTo>
                  <a:close/>
                </a:path>
              </a:pathLst>
            </a:custGeom>
            <a:solidFill>
              <a:srgbClr val="383843"/>
            </a:solidFill>
            <a:ln w="9525">
              <a:noFill/>
            </a:ln>
          </p:spPr>
          <p:txBody>
            <a:bodyPr/>
            <a:p>
              <a:endParaRPr lang="zh-CN" altLang="en-US"/>
            </a:p>
          </p:txBody>
        </p:sp>
        <p:sp>
          <p:nvSpPr>
            <p:cNvPr id="11271" name="Freeform 74"/>
            <p:cNvSpPr>
              <a:spLocks noEditPoints="1"/>
            </p:cNvSpPr>
            <p:nvPr/>
          </p:nvSpPr>
          <p:spPr>
            <a:xfrm rot="2244554">
              <a:off x="7580922" y="1815501"/>
              <a:ext cx="776608" cy="1113073"/>
            </a:xfrm>
            <a:custGeom>
              <a:avLst/>
              <a:gdLst/>
              <a:ahLst/>
              <a:cxnLst>
                <a:cxn ang="0">
                  <a:pos x="650024" y="849360"/>
                </a:cxn>
                <a:cxn ang="0">
                  <a:pos x="646603" y="619896"/>
                </a:cxn>
                <a:cxn ang="0">
                  <a:pos x="458438" y="479477"/>
                </a:cxn>
                <a:cxn ang="0">
                  <a:pos x="513177" y="246588"/>
                </a:cxn>
                <a:cxn ang="0">
                  <a:pos x="543967" y="123294"/>
                </a:cxn>
                <a:cxn ang="0">
                  <a:pos x="540546" y="54797"/>
                </a:cxn>
                <a:cxn ang="0">
                  <a:pos x="485807" y="13699"/>
                </a:cxn>
                <a:cxn ang="0">
                  <a:pos x="492650" y="71921"/>
                </a:cxn>
                <a:cxn ang="0">
                  <a:pos x="478965" y="150692"/>
                </a:cxn>
                <a:cxn ang="0">
                  <a:pos x="420805" y="202065"/>
                </a:cxn>
                <a:cxn ang="0">
                  <a:pos x="359223" y="195215"/>
                </a:cxn>
                <a:cxn ang="0">
                  <a:pos x="345539" y="95895"/>
                </a:cxn>
                <a:cxn ang="0">
                  <a:pos x="290800" y="3424"/>
                </a:cxn>
                <a:cxn ang="0">
                  <a:pos x="229219" y="130143"/>
                </a:cxn>
                <a:cxn ang="0">
                  <a:pos x="205270" y="174666"/>
                </a:cxn>
                <a:cxn ang="0">
                  <a:pos x="130004" y="253438"/>
                </a:cxn>
                <a:cxn ang="0">
                  <a:pos x="92371" y="554824"/>
                </a:cxn>
                <a:cxn ang="0">
                  <a:pos x="109477" y="592497"/>
                </a:cxn>
                <a:cxn ang="0">
                  <a:pos x="13684" y="613046"/>
                </a:cxn>
                <a:cxn ang="0">
                  <a:pos x="249746" y="835660"/>
                </a:cxn>
                <a:cxn ang="0">
                  <a:pos x="290800" y="643869"/>
                </a:cxn>
                <a:cxn ang="0">
                  <a:pos x="400278" y="815111"/>
                </a:cxn>
                <a:cxn ang="0">
                  <a:pos x="379751" y="839085"/>
                </a:cxn>
                <a:cxn ang="0">
                  <a:pos x="266852" y="1037726"/>
                </a:cxn>
                <a:cxn ang="0">
                  <a:pos x="311327" y="1109648"/>
                </a:cxn>
                <a:cxn ang="0">
                  <a:pos x="441332" y="1099373"/>
                </a:cxn>
                <a:cxn ang="0">
                  <a:pos x="410541" y="1078824"/>
                </a:cxn>
                <a:cxn ang="0">
                  <a:pos x="390014" y="1024027"/>
                </a:cxn>
                <a:cxn ang="0">
                  <a:pos x="451595" y="637020"/>
                </a:cxn>
                <a:cxn ang="0">
                  <a:pos x="557652" y="678118"/>
                </a:cxn>
                <a:cxn ang="0">
                  <a:pos x="585021" y="893883"/>
                </a:cxn>
                <a:cxn ang="0">
                  <a:pos x="660287" y="931556"/>
                </a:cxn>
                <a:cxn ang="0">
                  <a:pos x="773186" y="863059"/>
                </a:cxn>
                <a:cxn ang="0">
                  <a:pos x="88950" y="613046"/>
                </a:cxn>
                <a:cxn ang="0">
                  <a:pos x="136847" y="606196"/>
                </a:cxn>
                <a:cxn ang="0">
                  <a:pos x="181322" y="606196"/>
                </a:cxn>
                <a:cxn ang="0">
                  <a:pos x="181322" y="517150"/>
                </a:cxn>
                <a:cxn ang="0">
                  <a:pos x="167637" y="544549"/>
                </a:cxn>
                <a:cxn ang="0">
                  <a:pos x="150531" y="486327"/>
                </a:cxn>
                <a:cxn ang="0">
                  <a:pos x="126583" y="410980"/>
                </a:cxn>
                <a:cxn ang="0">
                  <a:pos x="195007" y="380157"/>
                </a:cxn>
                <a:cxn ang="0">
                  <a:pos x="318169" y="393856"/>
                </a:cxn>
                <a:cxn ang="0">
                  <a:pos x="225797" y="133568"/>
                </a:cxn>
                <a:cxn ang="0">
                  <a:pos x="328433" y="226039"/>
                </a:cxn>
                <a:cxn ang="0">
                  <a:pos x="287379" y="212340"/>
                </a:cxn>
                <a:cxn ang="0">
                  <a:pos x="328433" y="301385"/>
                </a:cxn>
                <a:cxn ang="0">
                  <a:pos x="403699" y="489752"/>
                </a:cxn>
                <a:cxn ang="0">
                  <a:pos x="413962" y="486327"/>
                </a:cxn>
              </a:cxnLst>
              <a:pathLst>
                <a:path w="227" h="325">
                  <a:moveTo>
                    <a:pt x="223" y="249"/>
                  </a:moveTo>
                  <a:cubicBezTo>
                    <a:pt x="215" y="253"/>
                    <a:pt x="215" y="253"/>
                    <a:pt x="215" y="253"/>
                  </a:cubicBezTo>
                  <a:cubicBezTo>
                    <a:pt x="195" y="257"/>
                    <a:pt x="190" y="248"/>
                    <a:pt x="190" y="248"/>
                  </a:cubicBezTo>
                  <a:cubicBezTo>
                    <a:pt x="203" y="243"/>
                    <a:pt x="203" y="243"/>
                    <a:pt x="203" y="243"/>
                  </a:cubicBezTo>
                  <a:cubicBezTo>
                    <a:pt x="203" y="243"/>
                    <a:pt x="197" y="218"/>
                    <a:pt x="195" y="209"/>
                  </a:cubicBezTo>
                  <a:cubicBezTo>
                    <a:pt x="193" y="200"/>
                    <a:pt x="190" y="191"/>
                    <a:pt x="189" y="181"/>
                  </a:cubicBezTo>
                  <a:cubicBezTo>
                    <a:pt x="188" y="170"/>
                    <a:pt x="184" y="166"/>
                    <a:pt x="184" y="166"/>
                  </a:cubicBezTo>
                  <a:cubicBezTo>
                    <a:pt x="180" y="161"/>
                    <a:pt x="146" y="150"/>
                    <a:pt x="146" y="150"/>
                  </a:cubicBezTo>
                  <a:cubicBezTo>
                    <a:pt x="148" y="148"/>
                    <a:pt x="138" y="142"/>
                    <a:pt x="134" y="140"/>
                  </a:cubicBezTo>
                  <a:cubicBezTo>
                    <a:pt x="131" y="137"/>
                    <a:pt x="127" y="132"/>
                    <a:pt x="126" y="128"/>
                  </a:cubicBezTo>
                  <a:cubicBezTo>
                    <a:pt x="124" y="124"/>
                    <a:pt x="113" y="81"/>
                    <a:pt x="113" y="81"/>
                  </a:cubicBezTo>
                  <a:cubicBezTo>
                    <a:pt x="127" y="82"/>
                    <a:pt x="150" y="72"/>
                    <a:pt x="150" y="72"/>
                  </a:cubicBezTo>
                  <a:cubicBezTo>
                    <a:pt x="163" y="40"/>
                    <a:pt x="163" y="40"/>
                    <a:pt x="163" y="40"/>
                  </a:cubicBezTo>
                  <a:cubicBezTo>
                    <a:pt x="163" y="40"/>
                    <a:pt x="160" y="44"/>
                    <a:pt x="162" y="41"/>
                  </a:cubicBezTo>
                  <a:cubicBezTo>
                    <a:pt x="163" y="38"/>
                    <a:pt x="159" y="36"/>
                    <a:pt x="159" y="36"/>
                  </a:cubicBezTo>
                  <a:cubicBezTo>
                    <a:pt x="160" y="31"/>
                    <a:pt x="160" y="31"/>
                    <a:pt x="160" y="31"/>
                  </a:cubicBezTo>
                  <a:cubicBezTo>
                    <a:pt x="162" y="26"/>
                    <a:pt x="156" y="24"/>
                    <a:pt x="156" y="24"/>
                  </a:cubicBezTo>
                  <a:cubicBezTo>
                    <a:pt x="156" y="23"/>
                    <a:pt x="158" y="18"/>
                    <a:pt x="158" y="16"/>
                  </a:cubicBezTo>
                  <a:cubicBezTo>
                    <a:pt x="159" y="14"/>
                    <a:pt x="158" y="7"/>
                    <a:pt x="158" y="7"/>
                  </a:cubicBezTo>
                  <a:cubicBezTo>
                    <a:pt x="157" y="4"/>
                    <a:pt x="147" y="3"/>
                    <a:pt x="147" y="3"/>
                  </a:cubicBezTo>
                  <a:cubicBezTo>
                    <a:pt x="145" y="2"/>
                    <a:pt x="142" y="4"/>
                    <a:pt x="142" y="4"/>
                  </a:cubicBezTo>
                  <a:cubicBezTo>
                    <a:pt x="141" y="4"/>
                    <a:pt x="140" y="6"/>
                    <a:pt x="140" y="6"/>
                  </a:cubicBezTo>
                  <a:cubicBezTo>
                    <a:pt x="138" y="10"/>
                    <a:pt x="138" y="10"/>
                    <a:pt x="138" y="10"/>
                  </a:cubicBezTo>
                  <a:cubicBezTo>
                    <a:pt x="137" y="14"/>
                    <a:pt x="144" y="21"/>
                    <a:pt x="144" y="21"/>
                  </a:cubicBezTo>
                  <a:cubicBezTo>
                    <a:pt x="145" y="24"/>
                    <a:pt x="145" y="24"/>
                    <a:pt x="145" y="24"/>
                  </a:cubicBezTo>
                  <a:cubicBezTo>
                    <a:pt x="143" y="24"/>
                    <a:pt x="143" y="32"/>
                    <a:pt x="143" y="32"/>
                  </a:cubicBezTo>
                  <a:cubicBezTo>
                    <a:pt x="141" y="35"/>
                    <a:pt x="142" y="42"/>
                    <a:pt x="140" y="44"/>
                  </a:cubicBezTo>
                  <a:cubicBezTo>
                    <a:pt x="137" y="46"/>
                    <a:pt x="137" y="54"/>
                    <a:pt x="135" y="55"/>
                  </a:cubicBezTo>
                  <a:cubicBezTo>
                    <a:pt x="132" y="56"/>
                    <a:pt x="131" y="58"/>
                    <a:pt x="129" y="58"/>
                  </a:cubicBezTo>
                  <a:cubicBezTo>
                    <a:pt x="127" y="59"/>
                    <a:pt x="127" y="59"/>
                    <a:pt x="123" y="59"/>
                  </a:cubicBezTo>
                  <a:cubicBezTo>
                    <a:pt x="119" y="59"/>
                    <a:pt x="116" y="58"/>
                    <a:pt x="114" y="58"/>
                  </a:cubicBezTo>
                  <a:cubicBezTo>
                    <a:pt x="112" y="58"/>
                    <a:pt x="113" y="59"/>
                    <a:pt x="110" y="57"/>
                  </a:cubicBezTo>
                  <a:cubicBezTo>
                    <a:pt x="108" y="56"/>
                    <a:pt x="105" y="57"/>
                    <a:pt x="105" y="57"/>
                  </a:cubicBezTo>
                  <a:cubicBezTo>
                    <a:pt x="102" y="52"/>
                    <a:pt x="94" y="47"/>
                    <a:pt x="94" y="47"/>
                  </a:cubicBezTo>
                  <a:cubicBezTo>
                    <a:pt x="93" y="46"/>
                    <a:pt x="97" y="41"/>
                    <a:pt x="97" y="41"/>
                  </a:cubicBezTo>
                  <a:cubicBezTo>
                    <a:pt x="100" y="37"/>
                    <a:pt x="101" y="28"/>
                    <a:pt x="101" y="28"/>
                  </a:cubicBezTo>
                  <a:cubicBezTo>
                    <a:pt x="101" y="28"/>
                    <a:pt x="101" y="24"/>
                    <a:pt x="101" y="24"/>
                  </a:cubicBezTo>
                  <a:cubicBezTo>
                    <a:pt x="100" y="23"/>
                    <a:pt x="101" y="16"/>
                    <a:pt x="101" y="16"/>
                  </a:cubicBezTo>
                  <a:cubicBezTo>
                    <a:pt x="99" y="2"/>
                    <a:pt x="85" y="1"/>
                    <a:pt x="85" y="1"/>
                  </a:cubicBezTo>
                  <a:cubicBezTo>
                    <a:pt x="68" y="0"/>
                    <a:pt x="66" y="20"/>
                    <a:pt x="66" y="20"/>
                  </a:cubicBezTo>
                  <a:cubicBezTo>
                    <a:pt x="64" y="21"/>
                    <a:pt x="67" y="32"/>
                    <a:pt x="67" y="32"/>
                  </a:cubicBezTo>
                  <a:cubicBezTo>
                    <a:pt x="68" y="33"/>
                    <a:pt x="67" y="38"/>
                    <a:pt x="67" y="38"/>
                  </a:cubicBezTo>
                  <a:cubicBezTo>
                    <a:pt x="59" y="39"/>
                    <a:pt x="60" y="47"/>
                    <a:pt x="60" y="47"/>
                  </a:cubicBezTo>
                  <a:cubicBezTo>
                    <a:pt x="61" y="50"/>
                    <a:pt x="61" y="50"/>
                    <a:pt x="61" y="50"/>
                  </a:cubicBezTo>
                  <a:cubicBezTo>
                    <a:pt x="61" y="50"/>
                    <a:pt x="61" y="50"/>
                    <a:pt x="60" y="51"/>
                  </a:cubicBezTo>
                  <a:cubicBezTo>
                    <a:pt x="58" y="52"/>
                    <a:pt x="52" y="54"/>
                    <a:pt x="45" y="57"/>
                  </a:cubicBezTo>
                  <a:cubicBezTo>
                    <a:pt x="38" y="60"/>
                    <a:pt x="42" y="67"/>
                    <a:pt x="41" y="69"/>
                  </a:cubicBezTo>
                  <a:cubicBezTo>
                    <a:pt x="40" y="71"/>
                    <a:pt x="41" y="72"/>
                    <a:pt x="38" y="74"/>
                  </a:cubicBezTo>
                  <a:cubicBezTo>
                    <a:pt x="36" y="76"/>
                    <a:pt x="35" y="77"/>
                    <a:pt x="30" y="81"/>
                  </a:cubicBezTo>
                  <a:cubicBezTo>
                    <a:pt x="25" y="84"/>
                    <a:pt x="11" y="103"/>
                    <a:pt x="11" y="103"/>
                  </a:cubicBezTo>
                  <a:cubicBezTo>
                    <a:pt x="7" y="111"/>
                    <a:pt x="27" y="162"/>
                    <a:pt x="27" y="162"/>
                  </a:cubicBezTo>
                  <a:cubicBezTo>
                    <a:pt x="29" y="161"/>
                    <a:pt x="29" y="161"/>
                    <a:pt x="29" y="161"/>
                  </a:cubicBezTo>
                  <a:cubicBezTo>
                    <a:pt x="32" y="165"/>
                    <a:pt x="32" y="165"/>
                    <a:pt x="32" y="165"/>
                  </a:cubicBezTo>
                  <a:cubicBezTo>
                    <a:pt x="31" y="166"/>
                    <a:pt x="32" y="173"/>
                    <a:pt x="32" y="173"/>
                  </a:cubicBezTo>
                  <a:cubicBezTo>
                    <a:pt x="29" y="174"/>
                    <a:pt x="23" y="178"/>
                    <a:pt x="23" y="178"/>
                  </a:cubicBezTo>
                  <a:cubicBezTo>
                    <a:pt x="7" y="177"/>
                    <a:pt x="7" y="177"/>
                    <a:pt x="7" y="177"/>
                  </a:cubicBezTo>
                  <a:cubicBezTo>
                    <a:pt x="4" y="176"/>
                    <a:pt x="4" y="179"/>
                    <a:pt x="4" y="179"/>
                  </a:cubicBezTo>
                  <a:cubicBezTo>
                    <a:pt x="0" y="234"/>
                    <a:pt x="0" y="234"/>
                    <a:pt x="0" y="234"/>
                  </a:cubicBezTo>
                  <a:cubicBezTo>
                    <a:pt x="0" y="238"/>
                    <a:pt x="5" y="241"/>
                    <a:pt x="5" y="241"/>
                  </a:cubicBezTo>
                  <a:cubicBezTo>
                    <a:pt x="73" y="244"/>
                    <a:pt x="73" y="244"/>
                    <a:pt x="73" y="244"/>
                  </a:cubicBezTo>
                  <a:cubicBezTo>
                    <a:pt x="76" y="244"/>
                    <a:pt x="77" y="241"/>
                    <a:pt x="77" y="241"/>
                  </a:cubicBezTo>
                  <a:cubicBezTo>
                    <a:pt x="82" y="189"/>
                    <a:pt x="82" y="189"/>
                    <a:pt x="82" y="189"/>
                  </a:cubicBezTo>
                  <a:cubicBezTo>
                    <a:pt x="85" y="188"/>
                    <a:pt x="85" y="188"/>
                    <a:pt x="85" y="188"/>
                  </a:cubicBezTo>
                  <a:cubicBezTo>
                    <a:pt x="84" y="189"/>
                    <a:pt x="91" y="192"/>
                    <a:pt x="91" y="192"/>
                  </a:cubicBezTo>
                  <a:cubicBezTo>
                    <a:pt x="99" y="215"/>
                    <a:pt x="114" y="233"/>
                    <a:pt x="116" y="235"/>
                  </a:cubicBezTo>
                  <a:cubicBezTo>
                    <a:pt x="117" y="237"/>
                    <a:pt x="116" y="237"/>
                    <a:pt x="117" y="238"/>
                  </a:cubicBezTo>
                  <a:cubicBezTo>
                    <a:pt x="118" y="240"/>
                    <a:pt x="119" y="240"/>
                    <a:pt x="118" y="241"/>
                  </a:cubicBezTo>
                  <a:cubicBezTo>
                    <a:pt x="118" y="242"/>
                    <a:pt x="116" y="241"/>
                    <a:pt x="115" y="242"/>
                  </a:cubicBezTo>
                  <a:cubicBezTo>
                    <a:pt x="115" y="243"/>
                    <a:pt x="115" y="244"/>
                    <a:pt x="111" y="245"/>
                  </a:cubicBezTo>
                  <a:cubicBezTo>
                    <a:pt x="106" y="246"/>
                    <a:pt x="100" y="259"/>
                    <a:pt x="98" y="265"/>
                  </a:cubicBezTo>
                  <a:cubicBezTo>
                    <a:pt x="96" y="271"/>
                    <a:pt x="91" y="279"/>
                    <a:pt x="88" y="284"/>
                  </a:cubicBezTo>
                  <a:cubicBezTo>
                    <a:pt x="85" y="289"/>
                    <a:pt x="78" y="303"/>
                    <a:pt x="78" y="303"/>
                  </a:cubicBezTo>
                  <a:cubicBezTo>
                    <a:pt x="75" y="304"/>
                    <a:pt x="75" y="304"/>
                    <a:pt x="75" y="304"/>
                  </a:cubicBezTo>
                  <a:cubicBezTo>
                    <a:pt x="73" y="304"/>
                    <a:pt x="73" y="320"/>
                    <a:pt x="73" y="323"/>
                  </a:cubicBezTo>
                  <a:cubicBezTo>
                    <a:pt x="76" y="324"/>
                    <a:pt x="91" y="324"/>
                    <a:pt x="91" y="324"/>
                  </a:cubicBezTo>
                  <a:cubicBezTo>
                    <a:pt x="91" y="321"/>
                    <a:pt x="91" y="321"/>
                    <a:pt x="91" y="321"/>
                  </a:cubicBezTo>
                  <a:cubicBezTo>
                    <a:pt x="91" y="321"/>
                    <a:pt x="91" y="323"/>
                    <a:pt x="96" y="324"/>
                  </a:cubicBezTo>
                  <a:cubicBezTo>
                    <a:pt x="101" y="325"/>
                    <a:pt x="127" y="322"/>
                    <a:pt x="129" y="321"/>
                  </a:cubicBezTo>
                  <a:cubicBezTo>
                    <a:pt x="132" y="319"/>
                    <a:pt x="128" y="319"/>
                    <a:pt x="128" y="319"/>
                  </a:cubicBezTo>
                  <a:cubicBezTo>
                    <a:pt x="128" y="319"/>
                    <a:pt x="128" y="319"/>
                    <a:pt x="127" y="316"/>
                  </a:cubicBezTo>
                  <a:cubicBezTo>
                    <a:pt x="125" y="313"/>
                    <a:pt x="125" y="315"/>
                    <a:pt x="120" y="315"/>
                  </a:cubicBezTo>
                  <a:cubicBezTo>
                    <a:pt x="114" y="314"/>
                    <a:pt x="109" y="310"/>
                    <a:pt x="109" y="310"/>
                  </a:cubicBezTo>
                  <a:cubicBezTo>
                    <a:pt x="109" y="310"/>
                    <a:pt x="109" y="310"/>
                    <a:pt x="110" y="307"/>
                  </a:cubicBezTo>
                  <a:cubicBezTo>
                    <a:pt x="111" y="303"/>
                    <a:pt x="111" y="302"/>
                    <a:pt x="114" y="299"/>
                  </a:cubicBezTo>
                  <a:cubicBezTo>
                    <a:pt x="118" y="296"/>
                    <a:pt x="116" y="296"/>
                    <a:pt x="118" y="292"/>
                  </a:cubicBezTo>
                  <a:cubicBezTo>
                    <a:pt x="120" y="288"/>
                    <a:pt x="145" y="245"/>
                    <a:pt x="145" y="245"/>
                  </a:cubicBezTo>
                  <a:cubicBezTo>
                    <a:pt x="150" y="234"/>
                    <a:pt x="132" y="186"/>
                    <a:pt x="132" y="186"/>
                  </a:cubicBezTo>
                  <a:cubicBezTo>
                    <a:pt x="138" y="189"/>
                    <a:pt x="162" y="189"/>
                    <a:pt x="162" y="189"/>
                  </a:cubicBezTo>
                  <a:cubicBezTo>
                    <a:pt x="160" y="190"/>
                    <a:pt x="162" y="191"/>
                    <a:pt x="162" y="191"/>
                  </a:cubicBezTo>
                  <a:cubicBezTo>
                    <a:pt x="165" y="191"/>
                    <a:pt x="164" y="196"/>
                    <a:pt x="163" y="198"/>
                  </a:cubicBezTo>
                  <a:cubicBezTo>
                    <a:pt x="161" y="199"/>
                    <a:pt x="163" y="210"/>
                    <a:pt x="165" y="215"/>
                  </a:cubicBezTo>
                  <a:cubicBezTo>
                    <a:pt x="168" y="221"/>
                    <a:pt x="169" y="242"/>
                    <a:pt x="171" y="248"/>
                  </a:cubicBezTo>
                  <a:cubicBezTo>
                    <a:pt x="173" y="254"/>
                    <a:pt x="171" y="261"/>
                    <a:pt x="171" y="261"/>
                  </a:cubicBezTo>
                  <a:cubicBezTo>
                    <a:pt x="168" y="261"/>
                    <a:pt x="172" y="275"/>
                    <a:pt x="172" y="275"/>
                  </a:cubicBezTo>
                  <a:cubicBezTo>
                    <a:pt x="175" y="280"/>
                    <a:pt x="175" y="280"/>
                    <a:pt x="175" y="280"/>
                  </a:cubicBezTo>
                  <a:cubicBezTo>
                    <a:pt x="177" y="281"/>
                    <a:pt x="193" y="272"/>
                    <a:pt x="193" y="272"/>
                  </a:cubicBezTo>
                  <a:cubicBezTo>
                    <a:pt x="192" y="269"/>
                    <a:pt x="192" y="269"/>
                    <a:pt x="192" y="269"/>
                  </a:cubicBezTo>
                  <a:cubicBezTo>
                    <a:pt x="193" y="268"/>
                    <a:pt x="205" y="267"/>
                    <a:pt x="205" y="267"/>
                  </a:cubicBezTo>
                  <a:cubicBezTo>
                    <a:pt x="219" y="263"/>
                    <a:pt x="226" y="252"/>
                    <a:pt x="226" y="252"/>
                  </a:cubicBezTo>
                  <a:cubicBezTo>
                    <a:pt x="227" y="250"/>
                    <a:pt x="223" y="249"/>
                    <a:pt x="223" y="249"/>
                  </a:cubicBezTo>
                  <a:close/>
                  <a:moveTo>
                    <a:pt x="53" y="181"/>
                  </a:moveTo>
                  <a:cubicBezTo>
                    <a:pt x="26" y="179"/>
                    <a:pt x="26" y="179"/>
                    <a:pt x="26" y="179"/>
                  </a:cubicBezTo>
                  <a:cubicBezTo>
                    <a:pt x="32" y="175"/>
                    <a:pt x="32" y="175"/>
                    <a:pt x="32" y="175"/>
                  </a:cubicBezTo>
                  <a:cubicBezTo>
                    <a:pt x="33" y="180"/>
                    <a:pt x="37" y="177"/>
                    <a:pt x="37" y="177"/>
                  </a:cubicBezTo>
                  <a:cubicBezTo>
                    <a:pt x="37" y="178"/>
                    <a:pt x="40" y="177"/>
                    <a:pt x="40" y="177"/>
                  </a:cubicBezTo>
                  <a:cubicBezTo>
                    <a:pt x="41" y="179"/>
                    <a:pt x="44" y="178"/>
                    <a:pt x="44" y="178"/>
                  </a:cubicBezTo>
                  <a:cubicBezTo>
                    <a:pt x="48" y="181"/>
                    <a:pt x="51" y="175"/>
                    <a:pt x="51" y="175"/>
                  </a:cubicBezTo>
                  <a:cubicBezTo>
                    <a:pt x="53" y="177"/>
                    <a:pt x="53" y="177"/>
                    <a:pt x="53" y="177"/>
                  </a:cubicBezTo>
                  <a:lnTo>
                    <a:pt x="53" y="181"/>
                  </a:lnTo>
                  <a:close/>
                  <a:moveTo>
                    <a:pt x="55" y="141"/>
                  </a:moveTo>
                  <a:cubicBezTo>
                    <a:pt x="55" y="141"/>
                    <a:pt x="54" y="150"/>
                    <a:pt x="53" y="151"/>
                  </a:cubicBezTo>
                  <a:cubicBezTo>
                    <a:pt x="52" y="151"/>
                    <a:pt x="54" y="152"/>
                    <a:pt x="54" y="152"/>
                  </a:cubicBezTo>
                  <a:cubicBezTo>
                    <a:pt x="53" y="168"/>
                    <a:pt x="53" y="168"/>
                    <a:pt x="53" y="168"/>
                  </a:cubicBezTo>
                  <a:cubicBezTo>
                    <a:pt x="53" y="166"/>
                    <a:pt x="49" y="159"/>
                    <a:pt x="49" y="159"/>
                  </a:cubicBezTo>
                  <a:cubicBezTo>
                    <a:pt x="47" y="156"/>
                    <a:pt x="47" y="156"/>
                    <a:pt x="47" y="156"/>
                  </a:cubicBezTo>
                  <a:cubicBezTo>
                    <a:pt x="47" y="156"/>
                    <a:pt x="48" y="155"/>
                    <a:pt x="48" y="153"/>
                  </a:cubicBezTo>
                  <a:cubicBezTo>
                    <a:pt x="47" y="150"/>
                    <a:pt x="44" y="144"/>
                    <a:pt x="44" y="142"/>
                  </a:cubicBezTo>
                  <a:cubicBezTo>
                    <a:pt x="43" y="139"/>
                    <a:pt x="43" y="137"/>
                    <a:pt x="41" y="135"/>
                  </a:cubicBezTo>
                  <a:cubicBezTo>
                    <a:pt x="40" y="133"/>
                    <a:pt x="41" y="130"/>
                    <a:pt x="40" y="127"/>
                  </a:cubicBezTo>
                  <a:cubicBezTo>
                    <a:pt x="39" y="124"/>
                    <a:pt x="37" y="123"/>
                    <a:pt x="37" y="120"/>
                  </a:cubicBezTo>
                  <a:cubicBezTo>
                    <a:pt x="36" y="118"/>
                    <a:pt x="37" y="110"/>
                    <a:pt x="37" y="110"/>
                  </a:cubicBezTo>
                  <a:cubicBezTo>
                    <a:pt x="41" y="109"/>
                    <a:pt x="50" y="96"/>
                    <a:pt x="50" y="96"/>
                  </a:cubicBezTo>
                  <a:cubicBezTo>
                    <a:pt x="50" y="98"/>
                    <a:pt x="56" y="109"/>
                    <a:pt x="57" y="111"/>
                  </a:cubicBezTo>
                  <a:cubicBezTo>
                    <a:pt x="59" y="113"/>
                    <a:pt x="55" y="141"/>
                    <a:pt x="55" y="141"/>
                  </a:cubicBezTo>
                  <a:close/>
                  <a:moveTo>
                    <a:pt x="93" y="146"/>
                  </a:moveTo>
                  <a:cubicBezTo>
                    <a:pt x="93" y="146"/>
                    <a:pt x="96" y="123"/>
                    <a:pt x="93" y="115"/>
                  </a:cubicBezTo>
                  <a:cubicBezTo>
                    <a:pt x="93" y="115"/>
                    <a:pt x="89" y="79"/>
                    <a:pt x="89" y="75"/>
                  </a:cubicBezTo>
                  <a:cubicBezTo>
                    <a:pt x="88" y="72"/>
                    <a:pt x="80" y="52"/>
                    <a:pt x="65" y="43"/>
                  </a:cubicBezTo>
                  <a:cubicBezTo>
                    <a:pt x="66" y="39"/>
                    <a:pt x="66" y="39"/>
                    <a:pt x="66" y="39"/>
                  </a:cubicBezTo>
                  <a:cubicBezTo>
                    <a:pt x="77" y="46"/>
                    <a:pt x="77" y="46"/>
                    <a:pt x="77" y="46"/>
                  </a:cubicBezTo>
                  <a:cubicBezTo>
                    <a:pt x="77" y="46"/>
                    <a:pt x="80" y="58"/>
                    <a:pt x="90" y="55"/>
                  </a:cubicBezTo>
                  <a:cubicBezTo>
                    <a:pt x="96" y="66"/>
                    <a:pt x="96" y="66"/>
                    <a:pt x="96" y="66"/>
                  </a:cubicBezTo>
                  <a:cubicBezTo>
                    <a:pt x="96" y="66"/>
                    <a:pt x="94" y="65"/>
                    <a:pt x="93" y="64"/>
                  </a:cubicBezTo>
                  <a:cubicBezTo>
                    <a:pt x="93" y="64"/>
                    <a:pt x="91" y="57"/>
                    <a:pt x="89" y="57"/>
                  </a:cubicBezTo>
                  <a:cubicBezTo>
                    <a:pt x="89" y="57"/>
                    <a:pt x="83" y="60"/>
                    <a:pt x="84" y="62"/>
                  </a:cubicBezTo>
                  <a:cubicBezTo>
                    <a:pt x="84" y="62"/>
                    <a:pt x="88" y="66"/>
                    <a:pt x="89" y="67"/>
                  </a:cubicBezTo>
                  <a:cubicBezTo>
                    <a:pt x="90" y="68"/>
                    <a:pt x="89" y="69"/>
                    <a:pt x="89" y="70"/>
                  </a:cubicBezTo>
                  <a:cubicBezTo>
                    <a:pt x="89" y="70"/>
                    <a:pt x="92" y="80"/>
                    <a:pt x="96" y="88"/>
                  </a:cubicBezTo>
                  <a:cubicBezTo>
                    <a:pt x="100" y="96"/>
                    <a:pt x="104" y="107"/>
                    <a:pt x="105" y="110"/>
                  </a:cubicBezTo>
                  <a:cubicBezTo>
                    <a:pt x="106" y="113"/>
                    <a:pt x="110" y="133"/>
                    <a:pt x="110" y="135"/>
                  </a:cubicBezTo>
                  <a:cubicBezTo>
                    <a:pt x="118" y="143"/>
                    <a:pt x="118" y="143"/>
                    <a:pt x="118" y="143"/>
                  </a:cubicBezTo>
                  <a:cubicBezTo>
                    <a:pt x="118" y="134"/>
                    <a:pt x="118" y="134"/>
                    <a:pt x="118" y="134"/>
                  </a:cubicBezTo>
                  <a:cubicBezTo>
                    <a:pt x="116" y="123"/>
                    <a:pt x="116" y="123"/>
                    <a:pt x="116" y="123"/>
                  </a:cubicBezTo>
                  <a:cubicBezTo>
                    <a:pt x="116" y="123"/>
                    <a:pt x="121" y="134"/>
                    <a:pt x="121" y="142"/>
                  </a:cubicBezTo>
                  <a:cubicBezTo>
                    <a:pt x="121" y="142"/>
                    <a:pt x="100" y="149"/>
                    <a:pt x="93" y="146"/>
                  </a:cubicBezTo>
                  <a:close/>
                </a:path>
              </a:pathLst>
            </a:custGeom>
            <a:solidFill>
              <a:srgbClr val="383843"/>
            </a:solidFill>
            <a:ln w="9525">
              <a:noFill/>
            </a:ln>
          </p:spPr>
          <p:txBody>
            <a:bodyPr/>
            <a:p>
              <a:endParaRPr lang="zh-CN" altLang="en-US"/>
            </a:p>
          </p:txBody>
        </p:sp>
      </p:grpSp>
      <p:grpSp>
        <p:nvGrpSpPr>
          <p:cNvPr id="11272" name="组合 41"/>
          <p:cNvGrpSpPr/>
          <p:nvPr/>
        </p:nvGrpSpPr>
        <p:grpSpPr>
          <a:xfrm>
            <a:off x="1282700" y="4305300"/>
            <a:ext cx="2711450" cy="1473200"/>
            <a:chOff x="1439376" y="2938137"/>
            <a:chExt cx="2711614" cy="1472245"/>
          </a:xfrm>
        </p:grpSpPr>
        <p:sp>
          <p:nvSpPr>
            <p:cNvPr id="11273" name="文本框 42"/>
            <p:cNvSpPr txBox="1"/>
            <p:nvPr/>
          </p:nvSpPr>
          <p:spPr>
            <a:xfrm>
              <a:off x="1439376" y="3357786"/>
              <a:ext cx="2711614" cy="1052596"/>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1274" name="矩形 43"/>
            <p:cNvSpPr/>
            <p:nvPr/>
          </p:nvSpPr>
          <p:spPr>
            <a:xfrm>
              <a:off x="1871278" y="2938137"/>
              <a:ext cx="1800493" cy="369332"/>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1275" name="组合 30"/>
          <p:cNvGrpSpPr/>
          <p:nvPr/>
        </p:nvGrpSpPr>
        <p:grpSpPr>
          <a:xfrm>
            <a:off x="5268913" y="2592388"/>
            <a:ext cx="1652587" cy="1657350"/>
            <a:chOff x="7121216" y="1572933"/>
            <a:chExt cx="1652981" cy="1656894"/>
          </a:xfrm>
        </p:grpSpPr>
        <p:sp>
          <p:nvSpPr>
            <p:cNvPr id="11276" name="Freeform 69"/>
            <p:cNvSpPr>
              <a:spLocks noEditPoints="1"/>
            </p:cNvSpPr>
            <p:nvPr/>
          </p:nvSpPr>
          <p:spPr>
            <a:xfrm>
              <a:off x="7121216" y="1572933"/>
              <a:ext cx="1652981" cy="1656894"/>
            </a:xfrm>
            <a:custGeom>
              <a:avLst/>
              <a:gdLst/>
              <a:ahLst/>
              <a:cxnLst>
                <a:cxn ang="0">
                  <a:pos x="1119098" y="1547347"/>
                </a:cxn>
                <a:cxn ang="0">
                  <a:pos x="1105409" y="1454917"/>
                </a:cxn>
                <a:cxn ang="0">
                  <a:pos x="1269681" y="1359063"/>
                </a:cxn>
                <a:cxn ang="0">
                  <a:pos x="1341549" y="1410413"/>
                </a:cxn>
                <a:cxn ang="0">
                  <a:pos x="1423685" y="1396720"/>
                </a:cxn>
                <a:cxn ang="0">
                  <a:pos x="1560578" y="1198167"/>
                </a:cxn>
                <a:cxn ang="0">
                  <a:pos x="1546889" y="1116007"/>
                </a:cxn>
                <a:cxn ang="0">
                  <a:pos x="1488709" y="1074927"/>
                </a:cxn>
                <a:cxn ang="0">
                  <a:pos x="1536622" y="896913"/>
                </a:cxn>
                <a:cxn ang="0">
                  <a:pos x="1601646" y="886643"/>
                </a:cxn>
                <a:cxn ang="0">
                  <a:pos x="1649558" y="821600"/>
                </a:cxn>
                <a:cxn ang="0">
                  <a:pos x="1611913" y="581966"/>
                </a:cxn>
                <a:cxn ang="0">
                  <a:pos x="1546889" y="534040"/>
                </a:cxn>
                <a:cxn ang="0">
                  <a:pos x="1495554" y="540886"/>
                </a:cxn>
                <a:cxn ang="0">
                  <a:pos x="1382617" y="345756"/>
                </a:cxn>
                <a:cxn ang="0">
                  <a:pos x="1406573" y="311523"/>
                </a:cxn>
                <a:cxn ang="0">
                  <a:pos x="1392884" y="232786"/>
                </a:cxn>
                <a:cxn ang="0">
                  <a:pos x="1194389" y="92430"/>
                </a:cxn>
                <a:cxn ang="0">
                  <a:pos x="1112254" y="106123"/>
                </a:cxn>
                <a:cxn ang="0">
                  <a:pos x="1091720" y="136933"/>
                </a:cxn>
                <a:cxn ang="0">
                  <a:pos x="889803" y="92430"/>
                </a:cxn>
                <a:cxn ang="0">
                  <a:pos x="882958" y="54773"/>
                </a:cxn>
                <a:cxn ang="0">
                  <a:pos x="817934" y="6846"/>
                </a:cxn>
                <a:cxn ang="0">
                  <a:pos x="578372" y="44503"/>
                </a:cxn>
                <a:cxn ang="0">
                  <a:pos x="530459" y="109546"/>
                </a:cxn>
                <a:cxn ang="0">
                  <a:pos x="537304" y="154050"/>
                </a:cxn>
                <a:cxn ang="0">
                  <a:pos x="352499" y="277290"/>
                </a:cxn>
                <a:cxn ang="0">
                  <a:pos x="308008" y="249903"/>
                </a:cxn>
                <a:cxn ang="0">
                  <a:pos x="229295" y="263596"/>
                </a:cxn>
                <a:cxn ang="0">
                  <a:pos x="88980" y="462150"/>
                </a:cxn>
                <a:cxn ang="0">
                  <a:pos x="102669" y="540886"/>
                </a:cxn>
                <a:cxn ang="0">
                  <a:pos x="157426" y="578543"/>
                </a:cxn>
                <a:cxn ang="0">
                  <a:pos x="123203" y="759980"/>
                </a:cxn>
                <a:cxn ang="0">
                  <a:pos x="51334" y="770250"/>
                </a:cxn>
                <a:cxn ang="0">
                  <a:pos x="3422" y="835293"/>
                </a:cxn>
                <a:cxn ang="0">
                  <a:pos x="41067" y="1074927"/>
                </a:cxn>
                <a:cxn ang="0">
                  <a:pos x="106091" y="1122853"/>
                </a:cxn>
                <a:cxn ang="0">
                  <a:pos x="195072" y="1109160"/>
                </a:cxn>
                <a:cxn ang="0">
                  <a:pos x="301164" y="1266633"/>
                </a:cxn>
                <a:cxn ang="0">
                  <a:pos x="246407" y="1345370"/>
                </a:cxn>
                <a:cxn ang="0">
                  <a:pos x="260096" y="1424107"/>
                </a:cxn>
                <a:cxn ang="0">
                  <a:pos x="458591" y="1564463"/>
                </a:cxn>
                <a:cxn ang="0">
                  <a:pos x="537304" y="1550770"/>
                </a:cxn>
                <a:cxn ang="0">
                  <a:pos x="595483" y="1468610"/>
                </a:cxn>
                <a:cxn ang="0">
                  <a:pos x="752910" y="1506267"/>
                </a:cxn>
                <a:cxn ang="0">
                  <a:pos x="766599" y="1605543"/>
                </a:cxn>
                <a:cxn ang="0">
                  <a:pos x="831623" y="1653470"/>
                </a:cxn>
                <a:cxn ang="0">
                  <a:pos x="1074608" y="1612390"/>
                </a:cxn>
                <a:cxn ang="0">
                  <a:pos x="1119098" y="1547347"/>
                </a:cxn>
                <a:cxn ang="0">
                  <a:pos x="263518" y="890067"/>
                </a:cxn>
                <a:cxn ang="0">
                  <a:pos x="742643" y="225940"/>
                </a:cxn>
                <a:cxn ang="0">
                  <a:pos x="1406573" y="708630"/>
                </a:cxn>
                <a:cxn ang="0">
                  <a:pos x="924026" y="1369333"/>
                </a:cxn>
                <a:cxn ang="0">
                  <a:pos x="263518" y="890067"/>
                </a:cxn>
              </a:cxnLst>
              <a:pathLst>
                <a:path w="483" h="484">
                  <a:moveTo>
                    <a:pt x="327" y="452"/>
                  </a:moveTo>
                  <a:cubicBezTo>
                    <a:pt x="323" y="425"/>
                    <a:pt x="323" y="425"/>
                    <a:pt x="323" y="425"/>
                  </a:cubicBezTo>
                  <a:cubicBezTo>
                    <a:pt x="341" y="418"/>
                    <a:pt x="357" y="408"/>
                    <a:pt x="371" y="397"/>
                  </a:cubicBezTo>
                  <a:cubicBezTo>
                    <a:pt x="392" y="412"/>
                    <a:pt x="392" y="412"/>
                    <a:pt x="392" y="412"/>
                  </a:cubicBezTo>
                  <a:cubicBezTo>
                    <a:pt x="400" y="417"/>
                    <a:pt x="410" y="415"/>
                    <a:pt x="416" y="408"/>
                  </a:cubicBezTo>
                  <a:cubicBezTo>
                    <a:pt x="456" y="350"/>
                    <a:pt x="456" y="350"/>
                    <a:pt x="456" y="350"/>
                  </a:cubicBezTo>
                  <a:cubicBezTo>
                    <a:pt x="462" y="342"/>
                    <a:pt x="460" y="332"/>
                    <a:pt x="452" y="326"/>
                  </a:cubicBezTo>
                  <a:cubicBezTo>
                    <a:pt x="435" y="314"/>
                    <a:pt x="435" y="314"/>
                    <a:pt x="435" y="314"/>
                  </a:cubicBezTo>
                  <a:cubicBezTo>
                    <a:pt x="442" y="298"/>
                    <a:pt x="447" y="280"/>
                    <a:pt x="449" y="262"/>
                  </a:cubicBezTo>
                  <a:cubicBezTo>
                    <a:pt x="468" y="259"/>
                    <a:pt x="468" y="259"/>
                    <a:pt x="468" y="259"/>
                  </a:cubicBezTo>
                  <a:cubicBezTo>
                    <a:pt x="477" y="258"/>
                    <a:pt x="483" y="249"/>
                    <a:pt x="482" y="240"/>
                  </a:cubicBezTo>
                  <a:cubicBezTo>
                    <a:pt x="471" y="170"/>
                    <a:pt x="471" y="170"/>
                    <a:pt x="471" y="170"/>
                  </a:cubicBezTo>
                  <a:cubicBezTo>
                    <a:pt x="469" y="161"/>
                    <a:pt x="461" y="155"/>
                    <a:pt x="452" y="156"/>
                  </a:cubicBezTo>
                  <a:cubicBezTo>
                    <a:pt x="437" y="158"/>
                    <a:pt x="437" y="158"/>
                    <a:pt x="437" y="158"/>
                  </a:cubicBezTo>
                  <a:cubicBezTo>
                    <a:pt x="429" y="138"/>
                    <a:pt x="418" y="118"/>
                    <a:pt x="404" y="101"/>
                  </a:cubicBezTo>
                  <a:cubicBezTo>
                    <a:pt x="411" y="91"/>
                    <a:pt x="411" y="91"/>
                    <a:pt x="411" y="91"/>
                  </a:cubicBezTo>
                  <a:cubicBezTo>
                    <a:pt x="416" y="84"/>
                    <a:pt x="414" y="73"/>
                    <a:pt x="407" y="68"/>
                  </a:cubicBezTo>
                  <a:cubicBezTo>
                    <a:pt x="349" y="27"/>
                    <a:pt x="349" y="27"/>
                    <a:pt x="349" y="27"/>
                  </a:cubicBezTo>
                  <a:cubicBezTo>
                    <a:pt x="341" y="22"/>
                    <a:pt x="331" y="24"/>
                    <a:pt x="325" y="31"/>
                  </a:cubicBezTo>
                  <a:cubicBezTo>
                    <a:pt x="319" y="40"/>
                    <a:pt x="319" y="40"/>
                    <a:pt x="319" y="40"/>
                  </a:cubicBezTo>
                  <a:cubicBezTo>
                    <a:pt x="301" y="33"/>
                    <a:pt x="281" y="28"/>
                    <a:pt x="260" y="27"/>
                  </a:cubicBezTo>
                  <a:cubicBezTo>
                    <a:pt x="258" y="16"/>
                    <a:pt x="258" y="16"/>
                    <a:pt x="258" y="16"/>
                  </a:cubicBezTo>
                  <a:cubicBezTo>
                    <a:pt x="257" y="7"/>
                    <a:pt x="249" y="0"/>
                    <a:pt x="239" y="2"/>
                  </a:cubicBezTo>
                  <a:cubicBezTo>
                    <a:pt x="169" y="13"/>
                    <a:pt x="169" y="13"/>
                    <a:pt x="169" y="13"/>
                  </a:cubicBezTo>
                  <a:cubicBezTo>
                    <a:pt x="160" y="14"/>
                    <a:pt x="154" y="23"/>
                    <a:pt x="155" y="32"/>
                  </a:cubicBezTo>
                  <a:cubicBezTo>
                    <a:pt x="157" y="45"/>
                    <a:pt x="157" y="45"/>
                    <a:pt x="157" y="45"/>
                  </a:cubicBezTo>
                  <a:cubicBezTo>
                    <a:pt x="137" y="54"/>
                    <a:pt x="119" y="66"/>
                    <a:pt x="103" y="81"/>
                  </a:cubicBezTo>
                  <a:cubicBezTo>
                    <a:pt x="90" y="73"/>
                    <a:pt x="90" y="73"/>
                    <a:pt x="90" y="73"/>
                  </a:cubicBezTo>
                  <a:cubicBezTo>
                    <a:pt x="83" y="67"/>
                    <a:pt x="72" y="69"/>
                    <a:pt x="67" y="77"/>
                  </a:cubicBezTo>
                  <a:cubicBezTo>
                    <a:pt x="26" y="135"/>
                    <a:pt x="26" y="135"/>
                    <a:pt x="26" y="135"/>
                  </a:cubicBezTo>
                  <a:cubicBezTo>
                    <a:pt x="21" y="142"/>
                    <a:pt x="23" y="153"/>
                    <a:pt x="30" y="158"/>
                  </a:cubicBezTo>
                  <a:cubicBezTo>
                    <a:pt x="46" y="169"/>
                    <a:pt x="46" y="169"/>
                    <a:pt x="46" y="169"/>
                  </a:cubicBezTo>
                  <a:cubicBezTo>
                    <a:pt x="41" y="186"/>
                    <a:pt x="37" y="204"/>
                    <a:pt x="36" y="222"/>
                  </a:cubicBezTo>
                  <a:cubicBezTo>
                    <a:pt x="15" y="225"/>
                    <a:pt x="15" y="225"/>
                    <a:pt x="15" y="225"/>
                  </a:cubicBezTo>
                  <a:cubicBezTo>
                    <a:pt x="6" y="227"/>
                    <a:pt x="0" y="235"/>
                    <a:pt x="1" y="244"/>
                  </a:cubicBezTo>
                  <a:cubicBezTo>
                    <a:pt x="12" y="314"/>
                    <a:pt x="12" y="314"/>
                    <a:pt x="12" y="314"/>
                  </a:cubicBezTo>
                  <a:cubicBezTo>
                    <a:pt x="14" y="323"/>
                    <a:pt x="22" y="330"/>
                    <a:pt x="31" y="328"/>
                  </a:cubicBezTo>
                  <a:cubicBezTo>
                    <a:pt x="57" y="324"/>
                    <a:pt x="57" y="324"/>
                    <a:pt x="57" y="324"/>
                  </a:cubicBezTo>
                  <a:cubicBezTo>
                    <a:pt x="65" y="341"/>
                    <a:pt x="76" y="357"/>
                    <a:pt x="88" y="370"/>
                  </a:cubicBezTo>
                  <a:cubicBezTo>
                    <a:pt x="72" y="393"/>
                    <a:pt x="72" y="393"/>
                    <a:pt x="72" y="393"/>
                  </a:cubicBezTo>
                  <a:cubicBezTo>
                    <a:pt x="67" y="401"/>
                    <a:pt x="68" y="411"/>
                    <a:pt x="76" y="416"/>
                  </a:cubicBezTo>
                  <a:cubicBezTo>
                    <a:pt x="134" y="457"/>
                    <a:pt x="134" y="457"/>
                    <a:pt x="134" y="457"/>
                  </a:cubicBezTo>
                  <a:cubicBezTo>
                    <a:pt x="142" y="463"/>
                    <a:pt x="152" y="461"/>
                    <a:pt x="157" y="453"/>
                  </a:cubicBezTo>
                  <a:cubicBezTo>
                    <a:pt x="174" y="429"/>
                    <a:pt x="174" y="429"/>
                    <a:pt x="174" y="429"/>
                  </a:cubicBezTo>
                  <a:cubicBezTo>
                    <a:pt x="189" y="434"/>
                    <a:pt x="204" y="438"/>
                    <a:pt x="220" y="440"/>
                  </a:cubicBezTo>
                  <a:cubicBezTo>
                    <a:pt x="224" y="469"/>
                    <a:pt x="224" y="469"/>
                    <a:pt x="224" y="469"/>
                  </a:cubicBezTo>
                  <a:cubicBezTo>
                    <a:pt x="226" y="478"/>
                    <a:pt x="234" y="484"/>
                    <a:pt x="243" y="483"/>
                  </a:cubicBezTo>
                  <a:cubicBezTo>
                    <a:pt x="314" y="471"/>
                    <a:pt x="314" y="471"/>
                    <a:pt x="314" y="471"/>
                  </a:cubicBezTo>
                  <a:cubicBezTo>
                    <a:pt x="323" y="470"/>
                    <a:pt x="329" y="462"/>
                    <a:pt x="327" y="452"/>
                  </a:cubicBezTo>
                  <a:close/>
                  <a:moveTo>
                    <a:pt x="77" y="260"/>
                  </a:moveTo>
                  <a:cubicBezTo>
                    <a:pt x="62" y="168"/>
                    <a:pt x="125" y="81"/>
                    <a:pt x="217" y="66"/>
                  </a:cubicBezTo>
                  <a:cubicBezTo>
                    <a:pt x="310" y="52"/>
                    <a:pt x="396" y="115"/>
                    <a:pt x="411" y="207"/>
                  </a:cubicBezTo>
                  <a:cubicBezTo>
                    <a:pt x="425" y="299"/>
                    <a:pt x="362" y="386"/>
                    <a:pt x="270" y="400"/>
                  </a:cubicBezTo>
                  <a:cubicBezTo>
                    <a:pt x="178" y="415"/>
                    <a:pt x="91" y="352"/>
                    <a:pt x="77" y="260"/>
                  </a:cubicBezTo>
                  <a:close/>
                </a:path>
              </a:pathLst>
            </a:custGeom>
            <a:solidFill>
              <a:srgbClr val="383843"/>
            </a:solidFill>
            <a:ln w="9525">
              <a:noFill/>
            </a:ln>
          </p:spPr>
          <p:txBody>
            <a:bodyPr/>
            <a:p>
              <a:endParaRPr lang="zh-CN" altLang="en-US"/>
            </a:p>
          </p:txBody>
        </p:sp>
        <p:sp>
          <p:nvSpPr>
            <p:cNvPr id="11277" name="Freeform 72"/>
            <p:cNvSpPr/>
            <p:nvPr/>
          </p:nvSpPr>
          <p:spPr>
            <a:xfrm>
              <a:off x="7774584" y="2846413"/>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383843"/>
            </a:solidFill>
            <a:ln w="9525">
              <a:noFill/>
            </a:ln>
          </p:spPr>
          <p:txBody>
            <a:bodyPr/>
            <a:p>
              <a:endParaRPr lang="zh-CN" altLang="en-US"/>
            </a:p>
          </p:txBody>
        </p:sp>
        <p:sp>
          <p:nvSpPr>
            <p:cNvPr id="11278" name="Freeform 73"/>
            <p:cNvSpPr/>
            <p:nvPr/>
          </p:nvSpPr>
          <p:spPr>
            <a:xfrm>
              <a:off x="7774584" y="2846413"/>
              <a:ext cx="3912" cy="3912"/>
            </a:xfrm>
            <a:custGeom>
              <a:avLst/>
              <a:gdLst/>
              <a:ahLst/>
              <a:cxnLst>
                <a:cxn ang="0">
                  <a:pos x="3912" y="3912"/>
                </a:cxn>
                <a:cxn ang="0">
                  <a:pos x="3912" y="0"/>
                </a:cxn>
                <a:cxn ang="0">
                  <a:pos x="0" y="0"/>
                </a:cxn>
                <a:cxn ang="0">
                  <a:pos x="3912" y="3912"/>
                </a:cxn>
              </a:cxnLst>
              <a:pathLst>
                <a:path w="1" h="1">
                  <a:moveTo>
                    <a:pt x="1" y="1"/>
                  </a:moveTo>
                  <a:cubicBezTo>
                    <a:pt x="1" y="1"/>
                    <a:pt x="1" y="1"/>
                    <a:pt x="1" y="0"/>
                  </a:cubicBezTo>
                  <a:cubicBezTo>
                    <a:pt x="1" y="0"/>
                    <a:pt x="0" y="0"/>
                    <a:pt x="0" y="0"/>
                  </a:cubicBezTo>
                  <a:cubicBezTo>
                    <a:pt x="1" y="1"/>
                    <a:pt x="1" y="1"/>
                    <a:pt x="1" y="1"/>
                  </a:cubicBezTo>
                  <a:close/>
                </a:path>
              </a:pathLst>
            </a:custGeom>
            <a:solidFill>
              <a:srgbClr val="383843"/>
            </a:solidFill>
            <a:ln w="9525">
              <a:noFill/>
            </a:ln>
          </p:spPr>
          <p:txBody>
            <a:bodyPr/>
            <a:p>
              <a:endParaRPr lang="zh-CN" altLang="en-US"/>
            </a:p>
          </p:txBody>
        </p:sp>
        <p:sp>
          <p:nvSpPr>
            <p:cNvPr id="11279" name="Freeform 74"/>
            <p:cNvSpPr>
              <a:spLocks noEditPoints="1"/>
            </p:cNvSpPr>
            <p:nvPr/>
          </p:nvSpPr>
          <p:spPr>
            <a:xfrm rot="692822">
              <a:off x="7580922" y="1815501"/>
              <a:ext cx="776608" cy="1113073"/>
            </a:xfrm>
            <a:custGeom>
              <a:avLst/>
              <a:gdLst/>
              <a:ahLst/>
              <a:cxnLst>
                <a:cxn ang="0">
                  <a:pos x="650024" y="849360"/>
                </a:cxn>
                <a:cxn ang="0">
                  <a:pos x="646603" y="619896"/>
                </a:cxn>
                <a:cxn ang="0">
                  <a:pos x="458438" y="479477"/>
                </a:cxn>
                <a:cxn ang="0">
                  <a:pos x="513177" y="246588"/>
                </a:cxn>
                <a:cxn ang="0">
                  <a:pos x="543967" y="123294"/>
                </a:cxn>
                <a:cxn ang="0">
                  <a:pos x="540546" y="54797"/>
                </a:cxn>
                <a:cxn ang="0">
                  <a:pos x="485807" y="13699"/>
                </a:cxn>
                <a:cxn ang="0">
                  <a:pos x="492650" y="71921"/>
                </a:cxn>
                <a:cxn ang="0">
                  <a:pos x="478965" y="150692"/>
                </a:cxn>
                <a:cxn ang="0">
                  <a:pos x="420805" y="202065"/>
                </a:cxn>
                <a:cxn ang="0">
                  <a:pos x="359223" y="195215"/>
                </a:cxn>
                <a:cxn ang="0">
                  <a:pos x="345539" y="95895"/>
                </a:cxn>
                <a:cxn ang="0">
                  <a:pos x="290800" y="3424"/>
                </a:cxn>
                <a:cxn ang="0">
                  <a:pos x="229219" y="130143"/>
                </a:cxn>
                <a:cxn ang="0">
                  <a:pos x="205270" y="174666"/>
                </a:cxn>
                <a:cxn ang="0">
                  <a:pos x="130004" y="253438"/>
                </a:cxn>
                <a:cxn ang="0">
                  <a:pos x="92371" y="554824"/>
                </a:cxn>
                <a:cxn ang="0">
                  <a:pos x="109477" y="592497"/>
                </a:cxn>
                <a:cxn ang="0">
                  <a:pos x="13684" y="613046"/>
                </a:cxn>
                <a:cxn ang="0">
                  <a:pos x="249746" y="835660"/>
                </a:cxn>
                <a:cxn ang="0">
                  <a:pos x="290800" y="643869"/>
                </a:cxn>
                <a:cxn ang="0">
                  <a:pos x="400278" y="815111"/>
                </a:cxn>
                <a:cxn ang="0">
                  <a:pos x="379751" y="839085"/>
                </a:cxn>
                <a:cxn ang="0">
                  <a:pos x="266852" y="1037726"/>
                </a:cxn>
                <a:cxn ang="0">
                  <a:pos x="311327" y="1109648"/>
                </a:cxn>
                <a:cxn ang="0">
                  <a:pos x="441332" y="1099373"/>
                </a:cxn>
                <a:cxn ang="0">
                  <a:pos x="410541" y="1078824"/>
                </a:cxn>
                <a:cxn ang="0">
                  <a:pos x="390014" y="1024027"/>
                </a:cxn>
                <a:cxn ang="0">
                  <a:pos x="451595" y="637020"/>
                </a:cxn>
                <a:cxn ang="0">
                  <a:pos x="557652" y="678118"/>
                </a:cxn>
                <a:cxn ang="0">
                  <a:pos x="585021" y="893883"/>
                </a:cxn>
                <a:cxn ang="0">
                  <a:pos x="660287" y="931556"/>
                </a:cxn>
                <a:cxn ang="0">
                  <a:pos x="773186" y="863059"/>
                </a:cxn>
                <a:cxn ang="0">
                  <a:pos x="88950" y="613046"/>
                </a:cxn>
                <a:cxn ang="0">
                  <a:pos x="136847" y="606196"/>
                </a:cxn>
                <a:cxn ang="0">
                  <a:pos x="181322" y="606196"/>
                </a:cxn>
                <a:cxn ang="0">
                  <a:pos x="181322" y="517150"/>
                </a:cxn>
                <a:cxn ang="0">
                  <a:pos x="167637" y="544549"/>
                </a:cxn>
                <a:cxn ang="0">
                  <a:pos x="150531" y="486327"/>
                </a:cxn>
                <a:cxn ang="0">
                  <a:pos x="126583" y="410980"/>
                </a:cxn>
                <a:cxn ang="0">
                  <a:pos x="195007" y="380157"/>
                </a:cxn>
                <a:cxn ang="0">
                  <a:pos x="318169" y="393856"/>
                </a:cxn>
                <a:cxn ang="0">
                  <a:pos x="225797" y="133568"/>
                </a:cxn>
                <a:cxn ang="0">
                  <a:pos x="328433" y="226039"/>
                </a:cxn>
                <a:cxn ang="0">
                  <a:pos x="287379" y="212340"/>
                </a:cxn>
                <a:cxn ang="0">
                  <a:pos x="328433" y="301385"/>
                </a:cxn>
                <a:cxn ang="0">
                  <a:pos x="403699" y="489752"/>
                </a:cxn>
                <a:cxn ang="0">
                  <a:pos x="413962" y="486327"/>
                </a:cxn>
              </a:cxnLst>
              <a:pathLst>
                <a:path w="227" h="325">
                  <a:moveTo>
                    <a:pt x="223" y="249"/>
                  </a:moveTo>
                  <a:cubicBezTo>
                    <a:pt x="215" y="253"/>
                    <a:pt x="215" y="253"/>
                    <a:pt x="215" y="253"/>
                  </a:cubicBezTo>
                  <a:cubicBezTo>
                    <a:pt x="195" y="257"/>
                    <a:pt x="190" y="248"/>
                    <a:pt x="190" y="248"/>
                  </a:cubicBezTo>
                  <a:cubicBezTo>
                    <a:pt x="203" y="243"/>
                    <a:pt x="203" y="243"/>
                    <a:pt x="203" y="243"/>
                  </a:cubicBezTo>
                  <a:cubicBezTo>
                    <a:pt x="203" y="243"/>
                    <a:pt x="197" y="218"/>
                    <a:pt x="195" y="209"/>
                  </a:cubicBezTo>
                  <a:cubicBezTo>
                    <a:pt x="193" y="200"/>
                    <a:pt x="190" y="191"/>
                    <a:pt x="189" y="181"/>
                  </a:cubicBezTo>
                  <a:cubicBezTo>
                    <a:pt x="188" y="170"/>
                    <a:pt x="184" y="166"/>
                    <a:pt x="184" y="166"/>
                  </a:cubicBezTo>
                  <a:cubicBezTo>
                    <a:pt x="180" y="161"/>
                    <a:pt x="146" y="150"/>
                    <a:pt x="146" y="150"/>
                  </a:cubicBezTo>
                  <a:cubicBezTo>
                    <a:pt x="148" y="148"/>
                    <a:pt x="138" y="142"/>
                    <a:pt x="134" y="140"/>
                  </a:cubicBezTo>
                  <a:cubicBezTo>
                    <a:pt x="131" y="137"/>
                    <a:pt x="127" y="132"/>
                    <a:pt x="126" y="128"/>
                  </a:cubicBezTo>
                  <a:cubicBezTo>
                    <a:pt x="124" y="124"/>
                    <a:pt x="113" y="81"/>
                    <a:pt x="113" y="81"/>
                  </a:cubicBezTo>
                  <a:cubicBezTo>
                    <a:pt x="127" y="82"/>
                    <a:pt x="150" y="72"/>
                    <a:pt x="150" y="72"/>
                  </a:cubicBezTo>
                  <a:cubicBezTo>
                    <a:pt x="163" y="40"/>
                    <a:pt x="163" y="40"/>
                    <a:pt x="163" y="40"/>
                  </a:cubicBezTo>
                  <a:cubicBezTo>
                    <a:pt x="163" y="40"/>
                    <a:pt x="160" y="44"/>
                    <a:pt x="162" y="41"/>
                  </a:cubicBezTo>
                  <a:cubicBezTo>
                    <a:pt x="163" y="38"/>
                    <a:pt x="159" y="36"/>
                    <a:pt x="159" y="36"/>
                  </a:cubicBezTo>
                  <a:cubicBezTo>
                    <a:pt x="160" y="31"/>
                    <a:pt x="160" y="31"/>
                    <a:pt x="160" y="31"/>
                  </a:cubicBezTo>
                  <a:cubicBezTo>
                    <a:pt x="162" y="26"/>
                    <a:pt x="156" y="24"/>
                    <a:pt x="156" y="24"/>
                  </a:cubicBezTo>
                  <a:cubicBezTo>
                    <a:pt x="156" y="23"/>
                    <a:pt x="158" y="18"/>
                    <a:pt x="158" y="16"/>
                  </a:cubicBezTo>
                  <a:cubicBezTo>
                    <a:pt x="159" y="14"/>
                    <a:pt x="158" y="7"/>
                    <a:pt x="158" y="7"/>
                  </a:cubicBezTo>
                  <a:cubicBezTo>
                    <a:pt x="157" y="4"/>
                    <a:pt x="147" y="3"/>
                    <a:pt x="147" y="3"/>
                  </a:cubicBezTo>
                  <a:cubicBezTo>
                    <a:pt x="145" y="2"/>
                    <a:pt x="142" y="4"/>
                    <a:pt x="142" y="4"/>
                  </a:cubicBezTo>
                  <a:cubicBezTo>
                    <a:pt x="141" y="4"/>
                    <a:pt x="140" y="6"/>
                    <a:pt x="140" y="6"/>
                  </a:cubicBezTo>
                  <a:cubicBezTo>
                    <a:pt x="138" y="10"/>
                    <a:pt x="138" y="10"/>
                    <a:pt x="138" y="10"/>
                  </a:cubicBezTo>
                  <a:cubicBezTo>
                    <a:pt x="137" y="14"/>
                    <a:pt x="144" y="21"/>
                    <a:pt x="144" y="21"/>
                  </a:cubicBezTo>
                  <a:cubicBezTo>
                    <a:pt x="145" y="24"/>
                    <a:pt x="145" y="24"/>
                    <a:pt x="145" y="24"/>
                  </a:cubicBezTo>
                  <a:cubicBezTo>
                    <a:pt x="143" y="24"/>
                    <a:pt x="143" y="32"/>
                    <a:pt x="143" y="32"/>
                  </a:cubicBezTo>
                  <a:cubicBezTo>
                    <a:pt x="141" y="35"/>
                    <a:pt x="142" y="42"/>
                    <a:pt x="140" y="44"/>
                  </a:cubicBezTo>
                  <a:cubicBezTo>
                    <a:pt x="137" y="46"/>
                    <a:pt x="137" y="54"/>
                    <a:pt x="135" y="55"/>
                  </a:cubicBezTo>
                  <a:cubicBezTo>
                    <a:pt x="132" y="56"/>
                    <a:pt x="131" y="58"/>
                    <a:pt x="129" y="58"/>
                  </a:cubicBezTo>
                  <a:cubicBezTo>
                    <a:pt x="127" y="59"/>
                    <a:pt x="127" y="59"/>
                    <a:pt x="123" y="59"/>
                  </a:cubicBezTo>
                  <a:cubicBezTo>
                    <a:pt x="119" y="59"/>
                    <a:pt x="116" y="58"/>
                    <a:pt x="114" y="58"/>
                  </a:cubicBezTo>
                  <a:cubicBezTo>
                    <a:pt x="112" y="58"/>
                    <a:pt x="113" y="59"/>
                    <a:pt x="110" y="57"/>
                  </a:cubicBezTo>
                  <a:cubicBezTo>
                    <a:pt x="108" y="56"/>
                    <a:pt x="105" y="57"/>
                    <a:pt x="105" y="57"/>
                  </a:cubicBezTo>
                  <a:cubicBezTo>
                    <a:pt x="102" y="52"/>
                    <a:pt x="94" y="47"/>
                    <a:pt x="94" y="47"/>
                  </a:cubicBezTo>
                  <a:cubicBezTo>
                    <a:pt x="93" y="46"/>
                    <a:pt x="97" y="41"/>
                    <a:pt x="97" y="41"/>
                  </a:cubicBezTo>
                  <a:cubicBezTo>
                    <a:pt x="100" y="37"/>
                    <a:pt x="101" y="28"/>
                    <a:pt x="101" y="28"/>
                  </a:cubicBezTo>
                  <a:cubicBezTo>
                    <a:pt x="101" y="28"/>
                    <a:pt x="101" y="24"/>
                    <a:pt x="101" y="24"/>
                  </a:cubicBezTo>
                  <a:cubicBezTo>
                    <a:pt x="100" y="23"/>
                    <a:pt x="101" y="16"/>
                    <a:pt x="101" y="16"/>
                  </a:cubicBezTo>
                  <a:cubicBezTo>
                    <a:pt x="99" y="2"/>
                    <a:pt x="85" y="1"/>
                    <a:pt x="85" y="1"/>
                  </a:cubicBezTo>
                  <a:cubicBezTo>
                    <a:pt x="68" y="0"/>
                    <a:pt x="66" y="20"/>
                    <a:pt x="66" y="20"/>
                  </a:cubicBezTo>
                  <a:cubicBezTo>
                    <a:pt x="64" y="21"/>
                    <a:pt x="67" y="32"/>
                    <a:pt x="67" y="32"/>
                  </a:cubicBezTo>
                  <a:cubicBezTo>
                    <a:pt x="68" y="33"/>
                    <a:pt x="67" y="38"/>
                    <a:pt x="67" y="38"/>
                  </a:cubicBezTo>
                  <a:cubicBezTo>
                    <a:pt x="59" y="39"/>
                    <a:pt x="60" y="47"/>
                    <a:pt x="60" y="47"/>
                  </a:cubicBezTo>
                  <a:cubicBezTo>
                    <a:pt x="61" y="50"/>
                    <a:pt x="61" y="50"/>
                    <a:pt x="61" y="50"/>
                  </a:cubicBezTo>
                  <a:cubicBezTo>
                    <a:pt x="61" y="50"/>
                    <a:pt x="61" y="50"/>
                    <a:pt x="60" y="51"/>
                  </a:cubicBezTo>
                  <a:cubicBezTo>
                    <a:pt x="58" y="52"/>
                    <a:pt x="52" y="54"/>
                    <a:pt x="45" y="57"/>
                  </a:cubicBezTo>
                  <a:cubicBezTo>
                    <a:pt x="38" y="60"/>
                    <a:pt x="42" y="67"/>
                    <a:pt x="41" y="69"/>
                  </a:cubicBezTo>
                  <a:cubicBezTo>
                    <a:pt x="40" y="71"/>
                    <a:pt x="41" y="72"/>
                    <a:pt x="38" y="74"/>
                  </a:cubicBezTo>
                  <a:cubicBezTo>
                    <a:pt x="36" y="76"/>
                    <a:pt x="35" y="77"/>
                    <a:pt x="30" y="81"/>
                  </a:cubicBezTo>
                  <a:cubicBezTo>
                    <a:pt x="25" y="84"/>
                    <a:pt x="11" y="103"/>
                    <a:pt x="11" y="103"/>
                  </a:cubicBezTo>
                  <a:cubicBezTo>
                    <a:pt x="7" y="111"/>
                    <a:pt x="27" y="162"/>
                    <a:pt x="27" y="162"/>
                  </a:cubicBezTo>
                  <a:cubicBezTo>
                    <a:pt x="29" y="161"/>
                    <a:pt x="29" y="161"/>
                    <a:pt x="29" y="161"/>
                  </a:cubicBezTo>
                  <a:cubicBezTo>
                    <a:pt x="32" y="165"/>
                    <a:pt x="32" y="165"/>
                    <a:pt x="32" y="165"/>
                  </a:cubicBezTo>
                  <a:cubicBezTo>
                    <a:pt x="31" y="166"/>
                    <a:pt x="32" y="173"/>
                    <a:pt x="32" y="173"/>
                  </a:cubicBezTo>
                  <a:cubicBezTo>
                    <a:pt x="29" y="174"/>
                    <a:pt x="23" y="178"/>
                    <a:pt x="23" y="178"/>
                  </a:cubicBezTo>
                  <a:cubicBezTo>
                    <a:pt x="7" y="177"/>
                    <a:pt x="7" y="177"/>
                    <a:pt x="7" y="177"/>
                  </a:cubicBezTo>
                  <a:cubicBezTo>
                    <a:pt x="4" y="176"/>
                    <a:pt x="4" y="179"/>
                    <a:pt x="4" y="179"/>
                  </a:cubicBezTo>
                  <a:cubicBezTo>
                    <a:pt x="0" y="234"/>
                    <a:pt x="0" y="234"/>
                    <a:pt x="0" y="234"/>
                  </a:cubicBezTo>
                  <a:cubicBezTo>
                    <a:pt x="0" y="238"/>
                    <a:pt x="5" y="241"/>
                    <a:pt x="5" y="241"/>
                  </a:cubicBezTo>
                  <a:cubicBezTo>
                    <a:pt x="73" y="244"/>
                    <a:pt x="73" y="244"/>
                    <a:pt x="73" y="244"/>
                  </a:cubicBezTo>
                  <a:cubicBezTo>
                    <a:pt x="76" y="244"/>
                    <a:pt x="77" y="241"/>
                    <a:pt x="77" y="241"/>
                  </a:cubicBezTo>
                  <a:cubicBezTo>
                    <a:pt x="82" y="189"/>
                    <a:pt x="82" y="189"/>
                    <a:pt x="82" y="189"/>
                  </a:cubicBezTo>
                  <a:cubicBezTo>
                    <a:pt x="85" y="188"/>
                    <a:pt x="85" y="188"/>
                    <a:pt x="85" y="188"/>
                  </a:cubicBezTo>
                  <a:cubicBezTo>
                    <a:pt x="84" y="189"/>
                    <a:pt x="91" y="192"/>
                    <a:pt x="91" y="192"/>
                  </a:cubicBezTo>
                  <a:cubicBezTo>
                    <a:pt x="99" y="215"/>
                    <a:pt x="114" y="233"/>
                    <a:pt x="116" y="235"/>
                  </a:cubicBezTo>
                  <a:cubicBezTo>
                    <a:pt x="117" y="237"/>
                    <a:pt x="116" y="237"/>
                    <a:pt x="117" y="238"/>
                  </a:cubicBezTo>
                  <a:cubicBezTo>
                    <a:pt x="118" y="240"/>
                    <a:pt x="119" y="240"/>
                    <a:pt x="118" y="241"/>
                  </a:cubicBezTo>
                  <a:cubicBezTo>
                    <a:pt x="118" y="242"/>
                    <a:pt x="116" y="241"/>
                    <a:pt x="115" y="242"/>
                  </a:cubicBezTo>
                  <a:cubicBezTo>
                    <a:pt x="115" y="243"/>
                    <a:pt x="115" y="244"/>
                    <a:pt x="111" y="245"/>
                  </a:cubicBezTo>
                  <a:cubicBezTo>
                    <a:pt x="106" y="246"/>
                    <a:pt x="100" y="259"/>
                    <a:pt x="98" y="265"/>
                  </a:cubicBezTo>
                  <a:cubicBezTo>
                    <a:pt x="96" y="271"/>
                    <a:pt x="91" y="279"/>
                    <a:pt x="88" y="284"/>
                  </a:cubicBezTo>
                  <a:cubicBezTo>
                    <a:pt x="85" y="289"/>
                    <a:pt x="78" y="303"/>
                    <a:pt x="78" y="303"/>
                  </a:cubicBezTo>
                  <a:cubicBezTo>
                    <a:pt x="75" y="304"/>
                    <a:pt x="75" y="304"/>
                    <a:pt x="75" y="304"/>
                  </a:cubicBezTo>
                  <a:cubicBezTo>
                    <a:pt x="73" y="304"/>
                    <a:pt x="73" y="320"/>
                    <a:pt x="73" y="323"/>
                  </a:cubicBezTo>
                  <a:cubicBezTo>
                    <a:pt x="76" y="324"/>
                    <a:pt x="91" y="324"/>
                    <a:pt x="91" y="324"/>
                  </a:cubicBezTo>
                  <a:cubicBezTo>
                    <a:pt x="91" y="321"/>
                    <a:pt x="91" y="321"/>
                    <a:pt x="91" y="321"/>
                  </a:cubicBezTo>
                  <a:cubicBezTo>
                    <a:pt x="91" y="321"/>
                    <a:pt x="91" y="323"/>
                    <a:pt x="96" y="324"/>
                  </a:cubicBezTo>
                  <a:cubicBezTo>
                    <a:pt x="101" y="325"/>
                    <a:pt x="127" y="322"/>
                    <a:pt x="129" y="321"/>
                  </a:cubicBezTo>
                  <a:cubicBezTo>
                    <a:pt x="132" y="319"/>
                    <a:pt x="128" y="319"/>
                    <a:pt x="128" y="319"/>
                  </a:cubicBezTo>
                  <a:cubicBezTo>
                    <a:pt x="128" y="319"/>
                    <a:pt x="128" y="319"/>
                    <a:pt x="127" y="316"/>
                  </a:cubicBezTo>
                  <a:cubicBezTo>
                    <a:pt x="125" y="313"/>
                    <a:pt x="125" y="315"/>
                    <a:pt x="120" y="315"/>
                  </a:cubicBezTo>
                  <a:cubicBezTo>
                    <a:pt x="114" y="314"/>
                    <a:pt x="109" y="310"/>
                    <a:pt x="109" y="310"/>
                  </a:cubicBezTo>
                  <a:cubicBezTo>
                    <a:pt x="109" y="310"/>
                    <a:pt x="109" y="310"/>
                    <a:pt x="110" y="307"/>
                  </a:cubicBezTo>
                  <a:cubicBezTo>
                    <a:pt x="111" y="303"/>
                    <a:pt x="111" y="302"/>
                    <a:pt x="114" y="299"/>
                  </a:cubicBezTo>
                  <a:cubicBezTo>
                    <a:pt x="118" y="296"/>
                    <a:pt x="116" y="296"/>
                    <a:pt x="118" y="292"/>
                  </a:cubicBezTo>
                  <a:cubicBezTo>
                    <a:pt x="120" y="288"/>
                    <a:pt x="145" y="245"/>
                    <a:pt x="145" y="245"/>
                  </a:cubicBezTo>
                  <a:cubicBezTo>
                    <a:pt x="150" y="234"/>
                    <a:pt x="132" y="186"/>
                    <a:pt x="132" y="186"/>
                  </a:cubicBezTo>
                  <a:cubicBezTo>
                    <a:pt x="138" y="189"/>
                    <a:pt x="162" y="189"/>
                    <a:pt x="162" y="189"/>
                  </a:cubicBezTo>
                  <a:cubicBezTo>
                    <a:pt x="160" y="190"/>
                    <a:pt x="162" y="191"/>
                    <a:pt x="162" y="191"/>
                  </a:cubicBezTo>
                  <a:cubicBezTo>
                    <a:pt x="165" y="191"/>
                    <a:pt x="164" y="196"/>
                    <a:pt x="163" y="198"/>
                  </a:cubicBezTo>
                  <a:cubicBezTo>
                    <a:pt x="161" y="199"/>
                    <a:pt x="163" y="210"/>
                    <a:pt x="165" y="215"/>
                  </a:cubicBezTo>
                  <a:cubicBezTo>
                    <a:pt x="168" y="221"/>
                    <a:pt x="169" y="242"/>
                    <a:pt x="171" y="248"/>
                  </a:cubicBezTo>
                  <a:cubicBezTo>
                    <a:pt x="173" y="254"/>
                    <a:pt x="171" y="261"/>
                    <a:pt x="171" y="261"/>
                  </a:cubicBezTo>
                  <a:cubicBezTo>
                    <a:pt x="168" y="261"/>
                    <a:pt x="172" y="275"/>
                    <a:pt x="172" y="275"/>
                  </a:cubicBezTo>
                  <a:cubicBezTo>
                    <a:pt x="175" y="280"/>
                    <a:pt x="175" y="280"/>
                    <a:pt x="175" y="280"/>
                  </a:cubicBezTo>
                  <a:cubicBezTo>
                    <a:pt x="177" y="281"/>
                    <a:pt x="193" y="272"/>
                    <a:pt x="193" y="272"/>
                  </a:cubicBezTo>
                  <a:cubicBezTo>
                    <a:pt x="192" y="269"/>
                    <a:pt x="192" y="269"/>
                    <a:pt x="192" y="269"/>
                  </a:cubicBezTo>
                  <a:cubicBezTo>
                    <a:pt x="193" y="268"/>
                    <a:pt x="205" y="267"/>
                    <a:pt x="205" y="267"/>
                  </a:cubicBezTo>
                  <a:cubicBezTo>
                    <a:pt x="219" y="263"/>
                    <a:pt x="226" y="252"/>
                    <a:pt x="226" y="252"/>
                  </a:cubicBezTo>
                  <a:cubicBezTo>
                    <a:pt x="227" y="250"/>
                    <a:pt x="223" y="249"/>
                    <a:pt x="223" y="249"/>
                  </a:cubicBezTo>
                  <a:close/>
                  <a:moveTo>
                    <a:pt x="53" y="181"/>
                  </a:moveTo>
                  <a:cubicBezTo>
                    <a:pt x="26" y="179"/>
                    <a:pt x="26" y="179"/>
                    <a:pt x="26" y="179"/>
                  </a:cubicBezTo>
                  <a:cubicBezTo>
                    <a:pt x="32" y="175"/>
                    <a:pt x="32" y="175"/>
                    <a:pt x="32" y="175"/>
                  </a:cubicBezTo>
                  <a:cubicBezTo>
                    <a:pt x="33" y="180"/>
                    <a:pt x="37" y="177"/>
                    <a:pt x="37" y="177"/>
                  </a:cubicBezTo>
                  <a:cubicBezTo>
                    <a:pt x="37" y="178"/>
                    <a:pt x="40" y="177"/>
                    <a:pt x="40" y="177"/>
                  </a:cubicBezTo>
                  <a:cubicBezTo>
                    <a:pt x="41" y="179"/>
                    <a:pt x="44" y="178"/>
                    <a:pt x="44" y="178"/>
                  </a:cubicBezTo>
                  <a:cubicBezTo>
                    <a:pt x="48" y="181"/>
                    <a:pt x="51" y="175"/>
                    <a:pt x="51" y="175"/>
                  </a:cubicBezTo>
                  <a:cubicBezTo>
                    <a:pt x="53" y="177"/>
                    <a:pt x="53" y="177"/>
                    <a:pt x="53" y="177"/>
                  </a:cubicBezTo>
                  <a:lnTo>
                    <a:pt x="53" y="181"/>
                  </a:lnTo>
                  <a:close/>
                  <a:moveTo>
                    <a:pt x="55" y="141"/>
                  </a:moveTo>
                  <a:cubicBezTo>
                    <a:pt x="55" y="141"/>
                    <a:pt x="54" y="150"/>
                    <a:pt x="53" y="151"/>
                  </a:cubicBezTo>
                  <a:cubicBezTo>
                    <a:pt x="52" y="151"/>
                    <a:pt x="54" y="152"/>
                    <a:pt x="54" y="152"/>
                  </a:cubicBezTo>
                  <a:cubicBezTo>
                    <a:pt x="53" y="168"/>
                    <a:pt x="53" y="168"/>
                    <a:pt x="53" y="168"/>
                  </a:cubicBezTo>
                  <a:cubicBezTo>
                    <a:pt x="53" y="166"/>
                    <a:pt x="49" y="159"/>
                    <a:pt x="49" y="159"/>
                  </a:cubicBezTo>
                  <a:cubicBezTo>
                    <a:pt x="47" y="156"/>
                    <a:pt x="47" y="156"/>
                    <a:pt x="47" y="156"/>
                  </a:cubicBezTo>
                  <a:cubicBezTo>
                    <a:pt x="47" y="156"/>
                    <a:pt x="48" y="155"/>
                    <a:pt x="48" y="153"/>
                  </a:cubicBezTo>
                  <a:cubicBezTo>
                    <a:pt x="47" y="150"/>
                    <a:pt x="44" y="144"/>
                    <a:pt x="44" y="142"/>
                  </a:cubicBezTo>
                  <a:cubicBezTo>
                    <a:pt x="43" y="139"/>
                    <a:pt x="43" y="137"/>
                    <a:pt x="41" y="135"/>
                  </a:cubicBezTo>
                  <a:cubicBezTo>
                    <a:pt x="40" y="133"/>
                    <a:pt x="41" y="130"/>
                    <a:pt x="40" y="127"/>
                  </a:cubicBezTo>
                  <a:cubicBezTo>
                    <a:pt x="39" y="124"/>
                    <a:pt x="37" y="123"/>
                    <a:pt x="37" y="120"/>
                  </a:cubicBezTo>
                  <a:cubicBezTo>
                    <a:pt x="36" y="118"/>
                    <a:pt x="37" y="110"/>
                    <a:pt x="37" y="110"/>
                  </a:cubicBezTo>
                  <a:cubicBezTo>
                    <a:pt x="41" y="109"/>
                    <a:pt x="50" y="96"/>
                    <a:pt x="50" y="96"/>
                  </a:cubicBezTo>
                  <a:cubicBezTo>
                    <a:pt x="50" y="98"/>
                    <a:pt x="56" y="109"/>
                    <a:pt x="57" y="111"/>
                  </a:cubicBezTo>
                  <a:cubicBezTo>
                    <a:pt x="59" y="113"/>
                    <a:pt x="55" y="141"/>
                    <a:pt x="55" y="141"/>
                  </a:cubicBezTo>
                  <a:close/>
                  <a:moveTo>
                    <a:pt x="93" y="146"/>
                  </a:moveTo>
                  <a:cubicBezTo>
                    <a:pt x="93" y="146"/>
                    <a:pt x="96" y="123"/>
                    <a:pt x="93" y="115"/>
                  </a:cubicBezTo>
                  <a:cubicBezTo>
                    <a:pt x="93" y="115"/>
                    <a:pt x="89" y="79"/>
                    <a:pt x="89" y="75"/>
                  </a:cubicBezTo>
                  <a:cubicBezTo>
                    <a:pt x="88" y="72"/>
                    <a:pt x="80" y="52"/>
                    <a:pt x="65" y="43"/>
                  </a:cubicBezTo>
                  <a:cubicBezTo>
                    <a:pt x="66" y="39"/>
                    <a:pt x="66" y="39"/>
                    <a:pt x="66" y="39"/>
                  </a:cubicBezTo>
                  <a:cubicBezTo>
                    <a:pt x="77" y="46"/>
                    <a:pt x="77" y="46"/>
                    <a:pt x="77" y="46"/>
                  </a:cubicBezTo>
                  <a:cubicBezTo>
                    <a:pt x="77" y="46"/>
                    <a:pt x="80" y="58"/>
                    <a:pt x="90" y="55"/>
                  </a:cubicBezTo>
                  <a:cubicBezTo>
                    <a:pt x="96" y="66"/>
                    <a:pt x="96" y="66"/>
                    <a:pt x="96" y="66"/>
                  </a:cubicBezTo>
                  <a:cubicBezTo>
                    <a:pt x="96" y="66"/>
                    <a:pt x="94" y="65"/>
                    <a:pt x="93" y="64"/>
                  </a:cubicBezTo>
                  <a:cubicBezTo>
                    <a:pt x="93" y="64"/>
                    <a:pt x="91" y="57"/>
                    <a:pt x="89" y="57"/>
                  </a:cubicBezTo>
                  <a:cubicBezTo>
                    <a:pt x="89" y="57"/>
                    <a:pt x="83" y="60"/>
                    <a:pt x="84" y="62"/>
                  </a:cubicBezTo>
                  <a:cubicBezTo>
                    <a:pt x="84" y="62"/>
                    <a:pt x="88" y="66"/>
                    <a:pt x="89" y="67"/>
                  </a:cubicBezTo>
                  <a:cubicBezTo>
                    <a:pt x="90" y="68"/>
                    <a:pt x="89" y="69"/>
                    <a:pt x="89" y="70"/>
                  </a:cubicBezTo>
                  <a:cubicBezTo>
                    <a:pt x="89" y="70"/>
                    <a:pt x="92" y="80"/>
                    <a:pt x="96" y="88"/>
                  </a:cubicBezTo>
                  <a:cubicBezTo>
                    <a:pt x="100" y="96"/>
                    <a:pt x="104" y="107"/>
                    <a:pt x="105" y="110"/>
                  </a:cubicBezTo>
                  <a:cubicBezTo>
                    <a:pt x="106" y="113"/>
                    <a:pt x="110" y="133"/>
                    <a:pt x="110" y="135"/>
                  </a:cubicBezTo>
                  <a:cubicBezTo>
                    <a:pt x="118" y="143"/>
                    <a:pt x="118" y="143"/>
                    <a:pt x="118" y="143"/>
                  </a:cubicBezTo>
                  <a:cubicBezTo>
                    <a:pt x="118" y="134"/>
                    <a:pt x="118" y="134"/>
                    <a:pt x="118" y="134"/>
                  </a:cubicBezTo>
                  <a:cubicBezTo>
                    <a:pt x="116" y="123"/>
                    <a:pt x="116" y="123"/>
                    <a:pt x="116" y="123"/>
                  </a:cubicBezTo>
                  <a:cubicBezTo>
                    <a:pt x="116" y="123"/>
                    <a:pt x="121" y="134"/>
                    <a:pt x="121" y="142"/>
                  </a:cubicBezTo>
                  <a:cubicBezTo>
                    <a:pt x="121" y="142"/>
                    <a:pt x="100" y="149"/>
                    <a:pt x="93" y="146"/>
                  </a:cubicBezTo>
                  <a:close/>
                </a:path>
              </a:pathLst>
            </a:custGeom>
            <a:solidFill>
              <a:srgbClr val="383843"/>
            </a:solidFill>
            <a:ln w="9525">
              <a:noFill/>
            </a:ln>
          </p:spPr>
          <p:txBody>
            <a:bodyPr/>
            <a:p>
              <a:endParaRPr lang="zh-CN" altLang="en-US"/>
            </a:p>
          </p:txBody>
        </p:sp>
      </p:grpSp>
      <p:grpSp>
        <p:nvGrpSpPr>
          <p:cNvPr id="11280" name="组合 44"/>
          <p:cNvGrpSpPr/>
          <p:nvPr/>
        </p:nvGrpSpPr>
        <p:grpSpPr>
          <a:xfrm>
            <a:off x="4738688" y="1081088"/>
            <a:ext cx="2713037" cy="1473200"/>
            <a:chOff x="1439376" y="2938137"/>
            <a:chExt cx="2711614" cy="1472245"/>
          </a:xfrm>
        </p:grpSpPr>
        <p:sp>
          <p:nvSpPr>
            <p:cNvPr id="11281" name="文本框 45"/>
            <p:cNvSpPr txBox="1"/>
            <p:nvPr/>
          </p:nvSpPr>
          <p:spPr>
            <a:xfrm>
              <a:off x="1439376" y="3357786"/>
              <a:ext cx="2711614" cy="1052596"/>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1282" name="矩形 46"/>
            <p:cNvSpPr/>
            <p:nvPr/>
          </p:nvSpPr>
          <p:spPr>
            <a:xfrm>
              <a:off x="1871278" y="2938137"/>
              <a:ext cx="1800493" cy="369332"/>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1283" name="组合 35"/>
          <p:cNvGrpSpPr/>
          <p:nvPr/>
        </p:nvGrpSpPr>
        <p:grpSpPr>
          <a:xfrm>
            <a:off x="8724900" y="2592388"/>
            <a:ext cx="1652588" cy="1657350"/>
            <a:chOff x="7121216" y="1572933"/>
            <a:chExt cx="1652981" cy="1656894"/>
          </a:xfrm>
        </p:grpSpPr>
        <p:sp>
          <p:nvSpPr>
            <p:cNvPr id="11284" name="Freeform 69"/>
            <p:cNvSpPr>
              <a:spLocks noEditPoints="1"/>
            </p:cNvSpPr>
            <p:nvPr/>
          </p:nvSpPr>
          <p:spPr>
            <a:xfrm>
              <a:off x="7121216" y="1572933"/>
              <a:ext cx="1652981" cy="1656894"/>
            </a:xfrm>
            <a:custGeom>
              <a:avLst/>
              <a:gdLst/>
              <a:ahLst/>
              <a:cxnLst>
                <a:cxn ang="0">
                  <a:pos x="1119098" y="1547347"/>
                </a:cxn>
                <a:cxn ang="0">
                  <a:pos x="1105409" y="1454917"/>
                </a:cxn>
                <a:cxn ang="0">
                  <a:pos x="1269681" y="1359063"/>
                </a:cxn>
                <a:cxn ang="0">
                  <a:pos x="1341549" y="1410413"/>
                </a:cxn>
                <a:cxn ang="0">
                  <a:pos x="1423685" y="1396720"/>
                </a:cxn>
                <a:cxn ang="0">
                  <a:pos x="1560578" y="1198167"/>
                </a:cxn>
                <a:cxn ang="0">
                  <a:pos x="1546889" y="1116007"/>
                </a:cxn>
                <a:cxn ang="0">
                  <a:pos x="1488709" y="1074927"/>
                </a:cxn>
                <a:cxn ang="0">
                  <a:pos x="1536622" y="896913"/>
                </a:cxn>
                <a:cxn ang="0">
                  <a:pos x="1601646" y="886643"/>
                </a:cxn>
                <a:cxn ang="0">
                  <a:pos x="1649558" y="821600"/>
                </a:cxn>
                <a:cxn ang="0">
                  <a:pos x="1611913" y="581966"/>
                </a:cxn>
                <a:cxn ang="0">
                  <a:pos x="1546889" y="534040"/>
                </a:cxn>
                <a:cxn ang="0">
                  <a:pos x="1495554" y="540886"/>
                </a:cxn>
                <a:cxn ang="0">
                  <a:pos x="1382617" y="345756"/>
                </a:cxn>
                <a:cxn ang="0">
                  <a:pos x="1406573" y="311523"/>
                </a:cxn>
                <a:cxn ang="0">
                  <a:pos x="1392884" y="232786"/>
                </a:cxn>
                <a:cxn ang="0">
                  <a:pos x="1194389" y="92430"/>
                </a:cxn>
                <a:cxn ang="0">
                  <a:pos x="1112254" y="106123"/>
                </a:cxn>
                <a:cxn ang="0">
                  <a:pos x="1091720" y="136933"/>
                </a:cxn>
                <a:cxn ang="0">
                  <a:pos x="889803" y="92430"/>
                </a:cxn>
                <a:cxn ang="0">
                  <a:pos x="882958" y="54773"/>
                </a:cxn>
                <a:cxn ang="0">
                  <a:pos x="817934" y="6846"/>
                </a:cxn>
                <a:cxn ang="0">
                  <a:pos x="578372" y="44503"/>
                </a:cxn>
                <a:cxn ang="0">
                  <a:pos x="530459" y="109546"/>
                </a:cxn>
                <a:cxn ang="0">
                  <a:pos x="537304" y="154050"/>
                </a:cxn>
                <a:cxn ang="0">
                  <a:pos x="352499" y="277290"/>
                </a:cxn>
                <a:cxn ang="0">
                  <a:pos x="308008" y="249903"/>
                </a:cxn>
                <a:cxn ang="0">
                  <a:pos x="229295" y="263596"/>
                </a:cxn>
                <a:cxn ang="0">
                  <a:pos x="88980" y="462150"/>
                </a:cxn>
                <a:cxn ang="0">
                  <a:pos x="102669" y="540886"/>
                </a:cxn>
                <a:cxn ang="0">
                  <a:pos x="157426" y="578543"/>
                </a:cxn>
                <a:cxn ang="0">
                  <a:pos x="123203" y="759980"/>
                </a:cxn>
                <a:cxn ang="0">
                  <a:pos x="51334" y="770250"/>
                </a:cxn>
                <a:cxn ang="0">
                  <a:pos x="3422" y="835293"/>
                </a:cxn>
                <a:cxn ang="0">
                  <a:pos x="41067" y="1074927"/>
                </a:cxn>
                <a:cxn ang="0">
                  <a:pos x="106091" y="1122853"/>
                </a:cxn>
                <a:cxn ang="0">
                  <a:pos x="195072" y="1109160"/>
                </a:cxn>
                <a:cxn ang="0">
                  <a:pos x="301164" y="1266633"/>
                </a:cxn>
                <a:cxn ang="0">
                  <a:pos x="246407" y="1345370"/>
                </a:cxn>
                <a:cxn ang="0">
                  <a:pos x="260096" y="1424107"/>
                </a:cxn>
                <a:cxn ang="0">
                  <a:pos x="458591" y="1564463"/>
                </a:cxn>
                <a:cxn ang="0">
                  <a:pos x="537304" y="1550770"/>
                </a:cxn>
                <a:cxn ang="0">
                  <a:pos x="595483" y="1468610"/>
                </a:cxn>
                <a:cxn ang="0">
                  <a:pos x="752910" y="1506267"/>
                </a:cxn>
                <a:cxn ang="0">
                  <a:pos x="766599" y="1605543"/>
                </a:cxn>
                <a:cxn ang="0">
                  <a:pos x="831623" y="1653470"/>
                </a:cxn>
                <a:cxn ang="0">
                  <a:pos x="1074608" y="1612390"/>
                </a:cxn>
                <a:cxn ang="0">
                  <a:pos x="1119098" y="1547347"/>
                </a:cxn>
                <a:cxn ang="0">
                  <a:pos x="263518" y="890067"/>
                </a:cxn>
                <a:cxn ang="0">
                  <a:pos x="742643" y="225940"/>
                </a:cxn>
                <a:cxn ang="0">
                  <a:pos x="1406573" y="708630"/>
                </a:cxn>
                <a:cxn ang="0">
                  <a:pos x="924026" y="1369333"/>
                </a:cxn>
                <a:cxn ang="0">
                  <a:pos x="263518" y="890067"/>
                </a:cxn>
              </a:cxnLst>
              <a:pathLst>
                <a:path w="483" h="484">
                  <a:moveTo>
                    <a:pt x="327" y="452"/>
                  </a:moveTo>
                  <a:cubicBezTo>
                    <a:pt x="323" y="425"/>
                    <a:pt x="323" y="425"/>
                    <a:pt x="323" y="425"/>
                  </a:cubicBezTo>
                  <a:cubicBezTo>
                    <a:pt x="341" y="418"/>
                    <a:pt x="357" y="408"/>
                    <a:pt x="371" y="397"/>
                  </a:cubicBezTo>
                  <a:cubicBezTo>
                    <a:pt x="392" y="412"/>
                    <a:pt x="392" y="412"/>
                    <a:pt x="392" y="412"/>
                  </a:cubicBezTo>
                  <a:cubicBezTo>
                    <a:pt x="400" y="417"/>
                    <a:pt x="410" y="415"/>
                    <a:pt x="416" y="408"/>
                  </a:cubicBezTo>
                  <a:cubicBezTo>
                    <a:pt x="456" y="350"/>
                    <a:pt x="456" y="350"/>
                    <a:pt x="456" y="350"/>
                  </a:cubicBezTo>
                  <a:cubicBezTo>
                    <a:pt x="462" y="342"/>
                    <a:pt x="460" y="332"/>
                    <a:pt x="452" y="326"/>
                  </a:cubicBezTo>
                  <a:cubicBezTo>
                    <a:pt x="435" y="314"/>
                    <a:pt x="435" y="314"/>
                    <a:pt x="435" y="314"/>
                  </a:cubicBezTo>
                  <a:cubicBezTo>
                    <a:pt x="442" y="298"/>
                    <a:pt x="447" y="280"/>
                    <a:pt x="449" y="262"/>
                  </a:cubicBezTo>
                  <a:cubicBezTo>
                    <a:pt x="468" y="259"/>
                    <a:pt x="468" y="259"/>
                    <a:pt x="468" y="259"/>
                  </a:cubicBezTo>
                  <a:cubicBezTo>
                    <a:pt x="477" y="258"/>
                    <a:pt x="483" y="249"/>
                    <a:pt x="482" y="240"/>
                  </a:cubicBezTo>
                  <a:cubicBezTo>
                    <a:pt x="471" y="170"/>
                    <a:pt x="471" y="170"/>
                    <a:pt x="471" y="170"/>
                  </a:cubicBezTo>
                  <a:cubicBezTo>
                    <a:pt x="469" y="161"/>
                    <a:pt x="461" y="155"/>
                    <a:pt x="452" y="156"/>
                  </a:cubicBezTo>
                  <a:cubicBezTo>
                    <a:pt x="437" y="158"/>
                    <a:pt x="437" y="158"/>
                    <a:pt x="437" y="158"/>
                  </a:cubicBezTo>
                  <a:cubicBezTo>
                    <a:pt x="429" y="138"/>
                    <a:pt x="418" y="118"/>
                    <a:pt x="404" y="101"/>
                  </a:cubicBezTo>
                  <a:cubicBezTo>
                    <a:pt x="411" y="91"/>
                    <a:pt x="411" y="91"/>
                    <a:pt x="411" y="91"/>
                  </a:cubicBezTo>
                  <a:cubicBezTo>
                    <a:pt x="416" y="84"/>
                    <a:pt x="414" y="73"/>
                    <a:pt x="407" y="68"/>
                  </a:cubicBezTo>
                  <a:cubicBezTo>
                    <a:pt x="349" y="27"/>
                    <a:pt x="349" y="27"/>
                    <a:pt x="349" y="27"/>
                  </a:cubicBezTo>
                  <a:cubicBezTo>
                    <a:pt x="341" y="22"/>
                    <a:pt x="331" y="24"/>
                    <a:pt x="325" y="31"/>
                  </a:cubicBezTo>
                  <a:cubicBezTo>
                    <a:pt x="319" y="40"/>
                    <a:pt x="319" y="40"/>
                    <a:pt x="319" y="40"/>
                  </a:cubicBezTo>
                  <a:cubicBezTo>
                    <a:pt x="301" y="33"/>
                    <a:pt x="281" y="28"/>
                    <a:pt x="260" y="27"/>
                  </a:cubicBezTo>
                  <a:cubicBezTo>
                    <a:pt x="258" y="16"/>
                    <a:pt x="258" y="16"/>
                    <a:pt x="258" y="16"/>
                  </a:cubicBezTo>
                  <a:cubicBezTo>
                    <a:pt x="257" y="7"/>
                    <a:pt x="249" y="0"/>
                    <a:pt x="239" y="2"/>
                  </a:cubicBezTo>
                  <a:cubicBezTo>
                    <a:pt x="169" y="13"/>
                    <a:pt x="169" y="13"/>
                    <a:pt x="169" y="13"/>
                  </a:cubicBezTo>
                  <a:cubicBezTo>
                    <a:pt x="160" y="14"/>
                    <a:pt x="154" y="23"/>
                    <a:pt x="155" y="32"/>
                  </a:cubicBezTo>
                  <a:cubicBezTo>
                    <a:pt x="157" y="45"/>
                    <a:pt x="157" y="45"/>
                    <a:pt x="157" y="45"/>
                  </a:cubicBezTo>
                  <a:cubicBezTo>
                    <a:pt x="137" y="54"/>
                    <a:pt x="119" y="66"/>
                    <a:pt x="103" y="81"/>
                  </a:cubicBezTo>
                  <a:cubicBezTo>
                    <a:pt x="90" y="73"/>
                    <a:pt x="90" y="73"/>
                    <a:pt x="90" y="73"/>
                  </a:cubicBezTo>
                  <a:cubicBezTo>
                    <a:pt x="83" y="67"/>
                    <a:pt x="72" y="69"/>
                    <a:pt x="67" y="77"/>
                  </a:cubicBezTo>
                  <a:cubicBezTo>
                    <a:pt x="26" y="135"/>
                    <a:pt x="26" y="135"/>
                    <a:pt x="26" y="135"/>
                  </a:cubicBezTo>
                  <a:cubicBezTo>
                    <a:pt x="21" y="142"/>
                    <a:pt x="23" y="153"/>
                    <a:pt x="30" y="158"/>
                  </a:cubicBezTo>
                  <a:cubicBezTo>
                    <a:pt x="46" y="169"/>
                    <a:pt x="46" y="169"/>
                    <a:pt x="46" y="169"/>
                  </a:cubicBezTo>
                  <a:cubicBezTo>
                    <a:pt x="41" y="186"/>
                    <a:pt x="37" y="204"/>
                    <a:pt x="36" y="222"/>
                  </a:cubicBezTo>
                  <a:cubicBezTo>
                    <a:pt x="15" y="225"/>
                    <a:pt x="15" y="225"/>
                    <a:pt x="15" y="225"/>
                  </a:cubicBezTo>
                  <a:cubicBezTo>
                    <a:pt x="6" y="227"/>
                    <a:pt x="0" y="235"/>
                    <a:pt x="1" y="244"/>
                  </a:cubicBezTo>
                  <a:cubicBezTo>
                    <a:pt x="12" y="314"/>
                    <a:pt x="12" y="314"/>
                    <a:pt x="12" y="314"/>
                  </a:cubicBezTo>
                  <a:cubicBezTo>
                    <a:pt x="14" y="323"/>
                    <a:pt x="22" y="330"/>
                    <a:pt x="31" y="328"/>
                  </a:cubicBezTo>
                  <a:cubicBezTo>
                    <a:pt x="57" y="324"/>
                    <a:pt x="57" y="324"/>
                    <a:pt x="57" y="324"/>
                  </a:cubicBezTo>
                  <a:cubicBezTo>
                    <a:pt x="65" y="341"/>
                    <a:pt x="76" y="357"/>
                    <a:pt x="88" y="370"/>
                  </a:cubicBezTo>
                  <a:cubicBezTo>
                    <a:pt x="72" y="393"/>
                    <a:pt x="72" y="393"/>
                    <a:pt x="72" y="393"/>
                  </a:cubicBezTo>
                  <a:cubicBezTo>
                    <a:pt x="67" y="401"/>
                    <a:pt x="68" y="411"/>
                    <a:pt x="76" y="416"/>
                  </a:cubicBezTo>
                  <a:cubicBezTo>
                    <a:pt x="134" y="457"/>
                    <a:pt x="134" y="457"/>
                    <a:pt x="134" y="457"/>
                  </a:cubicBezTo>
                  <a:cubicBezTo>
                    <a:pt x="142" y="463"/>
                    <a:pt x="152" y="461"/>
                    <a:pt x="157" y="453"/>
                  </a:cubicBezTo>
                  <a:cubicBezTo>
                    <a:pt x="174" y="429"/>
                    <a:pt x="174" y="429"/>
                    <a:pt x="174" y="429"/>
                  </a:cubicBezTo>
                  <a:cubicBezTo>
                    <a:pt x="189" y="434"/>
                    <a:pt x="204" y="438"/>
                    <a:pt x="220" y="440"/>
                  </a:cubicBezTo>
                  <a:cubicBezTo>
                    <a:pt x="224" y="469"/>
                    <a:pt x="224" y="469"/>
                    <a:pt x="224" y="469"/>
                  </a:cubicBezTo>
                  <a:cubicBezTo>
                    <a:pt x="226" y="478"/>
                    <a:pt x="234" y="484"/>
                    <a:pt x="243" y="483"/>
                  </a:cubicBezTo>
                  <a:cubicBezTo>
                    <a:pt x="314" y="471"/>
                    <a:pt x="314" y="471"/>
                    <a:pt x="314" y="471"/>
                  </a:cubicBezTo>
                  <a:cubicBezTo>
                    <a:pt x="323" y="470"/>
                    <a:pt x="329" y="462"/>
                    <a:pt x="327" y="452"/>
                  </a:cubicBezTo>
                  <a:close/>
                  <a:moveTo>
                    <a:pt x="77" y="260"/>
                  </a:moveTo>
                  <a:cubicBezTo>
                    <a:pt x="62" y="168"/>
                    <a:pt x="125" y="81"/>
                    <a:pt x="217" y="66"/>
                  </a:cubicBezTo>
                  <a:cubicBezTo>
                    <a:pt x="310" y="52"/>
                    <a:pt x="396" y="115"/>
                    <a:pt x="411" y="207"/>
                  </a:cubicBezTo>
                  <a:cubicBezTo>
                    <a:pt x="425" y="299"/>
                    <a:pt x="362" y="386"/>
                    <a:pt x="270" y="400"/>
                  </a:cubicBezTo>
                  <a:cubicBezTo>
                    <a:pt x="178" y="415"/>
                    <a:pt x="91" y="352"/>
                    <a:pt x="77" y="260"/>
                  </a:cubicBezTo>
                  <a:close/>
                </a:path>
              </a:pathLst>
            </a:custGeom>
            <a:solidFill>
              <a:srgbClr val="383843"/>
            </a:solidFill>
            <a:ln w="9525">
              <a:noFill/>
            </a:ln>
          </p:spPr>
          <p:txBody>
            <a:bodyPr/>
            <a:p>
              <a:endParaRPr lang="zh-CN" altLang="en-US"/>
            </a:p>
          </p:txBody>
        </p:sp>
        <p:sp>
          <p:nvSpPr>
            <p:cNvPr id="11285" name="Freeform 72"/>
            <p:cNvSpPr/>
            <p:nvPr/>
          </p:nvSpPr>
          <p:spPr>
            <a:xfrm>
              <a:off x="7774584" y="2846413"/>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383843"/>
            </a:solidFill>
            <a:ln w="9525">
              <a:noFill/>
            </a:ln>
          </p:spPr>
          <p:txBody>
            <a:bodyPr/>
            <a:p>
              <a:endParaRPr lang="zh-CN" altLang="en-US"/>
            </a:p>
          </p:txBody>
        </p:sp>
        <p:sp>
          <p:nvSpPr>
            <p:cNvPr id="11286" name="Freeform 73"/>
            <p:cNvSpPr/>
            <p:nvPr/>
          </p:nvSpPr>
          <p:spPr>
            <a:xfrm>
              <a:off x="7774584" y="2846413"/>
              <a:ext cx="3912" cy="3912"/>
            </a:xfrm>
            <a:custGeom>
              <a:avLst/>
              <a:gdLst/>
              <a:ahLst/>
              <a:cxnLst>
                <a:cxn ang="0">
                  <a:pos x="3912" y="3912"/>
                </a:cxn>
                <a:cxn ang="0">
                  <a:pos x="3912" y="0"/>
                </a:cxn>
                <a:cxn ang="0">
                  <a:pos x="0" y="0"/>
                </a:cxn>
                <a:cxn ang="0">
                  <a:pos x="3912" y="3912"/>
                </a:cxn>
              </a:cxnLst>
              <a:pathLst>
                <a:path w="1" h="1">
                  <a:moveTo>
                    <a:pt x="1" y="1"/>
                  </a:moveTo>
                  <a:cubicBezTo>
                    <a:pt x="1" y="1"/>
                    <a:pt x="1" y="1"/>
                    <a:pt x="1" y="0"/>
                  </a:cubicBezTo>
                  <a:cubicBezTo>
                    <a:pt x="1" y="0"/>
                    <a:pt x="0" y="0"/>
                    <a:pt x="0" y="0"/>
                  </a:cubicBezTo>
                  <a:cubicBezTo>
                    <a:pt x="1" y="1"/>
                    <a:pt x="1" y="1"/>
                    <a:pt x="1" y="1"/>
                  </a:cubicBezTo>
                  <a:close/>
                </a:path>
              </a:pathLst>
            </a:custGeom>
            <a:solidFill>
              <a:srgbClr val="383843"/>
            </a:solidFill>
            <a:ln w="9525">
              <a:noFill/>
            </a:ln>
          </p:spPr>
          <p:txBody>
            <a:bodyPr/>
            <a:p>
              <a:endParaRPr lang="zh-CN" altLang="en-US"/>
            </a:p>
          </p:txBody>
        </p:sp>
        <p:sp>
          <p:nvSpPr>
            <p:cNvPr id="11287" name="Freeform 74"/>
            <p:cNvSpPr>
              <a:spLocks noEditPoints="1"/>
            </p:cNvSpPr>
            <p:nvPr/>
          </p:nvSpPr>
          <p:spPr>
            <a:xfrm rot="-680905">
              <a:off x="7580922" y="1815501"/>
              <a:ext cx="776608" cy="1113073"/>
            </a:xfrm>
            <a:custGeom>
              <a:avLst/>
              <a:gdLst/>
              <a:ahLst/>
              <a:cxnLst>
                <a:cxn ang="0">
                  <a:pos x="650024" y="849360"/>
                </a:cxn>
                <a:cxn ang="0">
                  <a:pos x="646603" y="619896"/>
                </a:cxn>
                <a:cxn ang="0">
                  <a:pos x="458438" y="479477"/>
                </a:cxn>
                <a:cxn ang="0">
                  <a:pos x="513177" y="246588"/>
                </a:cxn>
                <a:cxn ang="0">
                  <a:pos x="543967" y="123294"/>
                </a:cxn>
                <a:cxn ang="0">
                  <a:pos x="540546" y="54797"/>
                </a:cxn>
                <a:cxn ang="0">
                  <a:pos x="485807" y="13699"/>
                </a:cxn>
                <a:cxn ang="0">
                  <a:pos x="492650" y="71921"/>
                </a:cxn>
                <a:cxn ang="0">
                  <a:pos x="478965" y="150692"/>
                </a:cxn>
                <a:cxn ang="0">
                  <a:pos x="420805" y="202065"/>
                </a:cxn>
                <a:cxn ang="0">
                  <a:pos x="359223" y="195215"/>
                </a:cxn>
                <a:cxn ang="0">
                  <a:pos x="345539" y="95895"/>
                </a:cxn>
                <a:cxn ang="0">
                  <a:pos x="290800" y="3424"/>
                </a:cxn>
                <a:cxn ang="0">
                  <a:pos x="229219" y="130143"/>
                </a:cxn>
                <a:cxn ang="0">
                  <a:pos x="205270" y="174666"/>
                </a:cxn>
                <a:cxn ang="0">
                  <a:pos x="130004" y="253438"/>
                </a:cxn>
                <a:cxn ang="0">
                  <a:pos x="92371" y="554824"/>
                </a:cxn>
                <a:cxn ang="0">
                  <a:pos x="109477" y="592497"/>
                </a:cxn>
                <a:cxn ang="0">
                  <a:pos x="13684" y="613046"/>
                </a:cxn>
                <a:cxn ang="0">
                  <a:pos x="249746" y="835660"/>
                </a:cxn>
                <a:cxn ang="0">
                  <a:pos x="290800" y="643869"/>
                </a:cxn>
                <a:cxn ang="0">
                  <a:pos x="400278" y="815111"/>
                </a:cxn>
                <a:cxn ang="0">
                  <a:pos x="379751" y="839085"/>
                </a:cxn>
                <a:cxn ang="0">
                  <a:pos x="266852" y="1037726"/>
                </a:cxn>
                <a:cxn ang="0">
                  <a:pos x="311327" y="1109648"/>
                </a:cxn>
                <a:cxn ang="0">
                  <a:pos x="441332" y="1099373"/>
                </a:cxn>
                <a:cxn ang="0">
                  <a:pos x="410541" y="1078824"/>
                </a:cxn>
                <a:cxn ang="0">
                  <a:pos x="390014" y="1024027"/>
                </a:cxn>
                <a:cxn ang="0">
                  <a:pos x="451595" y="637020"/>
                </a:cxn>
                <a:cxn ang="0">
                  <a:pos x="557652" y="678118"/>
                </a:cxn>
                <a:cxn ang="0">
                  <a:pos x="585021" y="893883"/>
                </a:cxn>
                <a:cxn ang="0">
                  <a:pos x="660287" y="931556"/>
                </a:cxn>
                <a:cxn ang="0">
                  <a:pos x="773186" y="863059"/>
                </a:cxn>
                <a:cxn ang="0">
                  <a:pos x="88950" y="613046"/>
                </a:cxn>
                <a:cxn ang="0">
                  <a:pos x="136847" y="606196"/>
                </a:cxn>
                <a:cxn ang="0">
                  <a:pos x="181322" y="606196"/>
                </a:cxn>
                <a:cxn ang="0">
                  <a:pos x="181322" y="517150"/>
                </a:cxn>
                <a:cxn ang="0">
                  <a:pos x="167637" y="544549"/>
                </a:cxn>
                <a:cxn ang="0">
                  <a:pos x="150531" y="486327"/>
                </a:cxn>
                <a:cxn ang="0">
                  <a:pos x="126583" y="410980"/>
                </a:cxn>
                <a:cxn ang="0">
                  <a:pos x="195007" y="380157"/>
                </a:cxn>
                <a:cxn ang="0">
                  <a:pos x="318169" y="393856"/>
                </a:cxn>
                <a:cxn ang="0">
                  <a:pos x="225797" y="133568"/>
                </a:cxn>
                <a:cxn ang="0">
                  <a:pos x="328433" y="226039"/>
                </a:cxn>
                <a:cxn ang="0">
                  <a:pos x="287379" y="212340"/>
                </a:cxn>
                <a:cxn ang="0">
                  <a:pos x="328433" y="301385"/>
                </a:cxn>
                <a:cxn ang="0">
                  <a:pos x="403699" y="489752"/>
                </a:cxn>
                <a:cxn ang="0">
                  <a:pos x="413962" y="486327"/>
                </a:cxn>
              </a:cxnLst>
              <a:pathLst>
                <a:path w="227" h="325">
                  <a:moveTo>
                    <a:pt x="223" y="249"/>
                  </a:moveTo>
                  <a:cubicBezTo>
                    <a:pt x="215" y="253"/>
                    <a:pt x="215" y="253"/>
                    <a:pt x="215" y="253"/>
                  </a:cubicBezTo>
                  <a:cubicBezTo>
                    <a:pt x="195" y="257"/>
                    <a:pt x="190" y="248"/>
                    <a:pt x="190" y="248"/>
                  </a:cubicBezTo>
                  <a:cubicBezTo>
                    <a:pt x="203" y="243"/>
                    <a:pt x="203" y="243"/>
                    <a:pt x="203" y="243"/>
                  </a:cubicBezTo>
                  <a:cubicBezTo>
                    <a:pt x="203" y="243"/>
                    <a:pt x="197" y="218"/>
                    <a:pt x="195" y="209"/>
                  </a:cubicBezTo>
                  <a:cubicBezTo>
                    <a:pt x="193" y="200"/>
                    <a:pt x="190" y="191"/>
                    <a:pt x="189" y="181"/>
                  </a:cubicBezTo>
                  <a:cubicBezTo>
                    <a:pt x="188" y="170"/>
                    <a:pt x="184" y="166"/>
                    <a:pt x="184" y="166"/>
                  </a:cubicBezTo>
                  <a:cubicBezTo>
                    <a:pt x="180" y="161"/>
                    <a:pt x="146" y="150"/>
                    <a:pt x="146" y="150"/>
                  </a:cubicBezTo>
                  <a:cubicBezTo>
                    <a:pt x="148" y="148"/>
                    <a:pt x="138" y="142"/>
                    <a:pt x="134" y="140"/>
                  </a:cubicBezTo>
                  <a:cubicBezTo>
                    <a:pt x="131" y="137"/>
                    <a:pt x="127" y="132"/>
                    <a:pt x="126" y="128"/>
                  </a:cubicBezTo>
                  <a:cubicBezTo>
                    <a:pt x="124" y="124"/>
                    <a:pt x="113" y="81"/>
                    <a:pt x="113" y="81"/>
                  </a:cubicBezTo>
                  <a:cubicBezTo>
                    <a:pt x="127" y="82"/>
                    <a:pt x="150" y="72"/>
                    <a:pt x="150" y="72"/>
                  </a:cubicBezTo>
                  <a:cubicBezTo>
                    <a:pt x="163" y="40"/>
                    <a:pt x="163" y="40"/>
                    <a:pt x="163" y="40"/>
                  </a:cubicBezTo>
                  <a:cubicBezTo>
                    <a:pt x="163" y="40"/>
                    <a:pt x="160" y="44"/>
                    <a:pt x="162" y="41"/>
                  </a:cubicBezTo>
                  <a:cubicBezTo>
                    <a:pt x="163" y="38"/>
                    <a:pt x="159" y="36"/>
                    <a:pt x="159" y="36"/>
                  </a:cubicBezTo>
                  <a:cubicBezTo>
                    <a:pt x="160" y="31"/>
                    <a:pt x="160" y="31"/>
                    <a:pt x="160" y="31"/>
                  </a:cubicBezTo>
                  <a:cubicBezTo>
                    <a:pt x="162" y="26"/>
                    <a:pt x="156" y="24"/>
                    <a:pt x="156" y="24"/>
                  </a:cubicBezTo>
                  <a:cubicBezTo>
                    <a:pt x="156" y="23"/>
                    <a:pt x="158" y="18"/>
                    <a:pt x="158" y="16"/>
                  </a:cubicBezTo>
                  <a:cubicBezTo>
                    <a:pt x="159" y="14"/>
                    <a:pt x="158" y="7"/>
                    <a:pt x="158" y="7"/>
                  </a:cubicBezTo>
                  <a:cubicBezTo>
                    <a:pt x="157" y="4"/>
                    <a:pt x="147" y="3"/>
                    <a:pt x="147" y="3"/>
                  </a:cubicBezTo>
                  <a:cubicBezTo>
                    <a:pt x="145" y="2"/>
                    <a:pt x="142" y="4"/>
                    <a:pt x="142" y="4"/>
                  </a:cubicBezTo>
                  <a:cubicBezTo>
                    <a:pt x="141" y="4"/>
                    <a:pt x="140" y="6"/>
                    <a:pt x="140" y="6"/>
                  </a:cubicBezTo>
                  <a:cubicBezTo>
                    <a:pt x="138" y="10"/>
                    <a:pt x="138" y="10"/>
                    <a:pt x="138" y="10"/>
                  </a:cubicBezTo>
                  <a:cubicBezTo>
                    <a:pt x="137" y="14"/>
                    <a:pt x="144" y="21"/>
                    <a:pt x="144" y="21"/>
                  </a:cubicBezTo>
                  <a:cubicBezTo>
                    <a:pt x="145" y="24"/>
                    <a:pt x="145" y="24"/>
                    <a:pt x="145" y="24"/>
                  </a:cubicBezTo>
                  <a:cubicBezTo>
                    <a:pt x="143" y="24"/>
                    <a:pt x="143" y="32"/>
                    <a:pt x="143" y="32"/>
                  </a:cubicBezTo>
                  <a:cubicBezTo>
                    <a:pt x="141" y="35"/>
                    <a:pt x="142" y="42"/>
                    <a:pt x="140" y="44"/>
                  </a:cubicBezTo>
                  <a:cubicBezTo>
                    <a:pt x="137" y="46"/>
                    <a:pt x="137" y="54"/>
                    <a:pt x="135" y="55"/>
                  </a:cubicBezTo>
                  <a:cubicBezTo>
                    <a:pt x="132" y="56"/>
                    <a:pt x="131" y="58"/>
                    <a:pt x="129" y="58"/>
                  </a:cubicBezTo>
                  <a:cubicBezTo>
                    <a:pt x="127" y="59"/>
                    <a:pt x="127" y="59"/>
                    <a:pt x="123" y="59"/>
                  </a:cubicBezTo>
                  <a:cubicBezTo>
                    <a:pt x="119" y="59"/>
                    <a:pt x="116" y="58"/>
                    <a:pt x="114" y="58"/>
                  </a:cubicBezTo>
                  <a:cubicBezTo>
                    <a:pt x="112" y="58"/>
                    <a:pt x="113" y="59"/>
                    <a:pt x="110" y="57"/>
                  </a:cubicBezTo>
                  <a:cubicBezTo>
                    <a:pt x="108" y="56"/>
                    <a:pt x="105" y="57"/>
                    <a:pt x="105" y="57"/>
                  </a:cubicBezTo>
                  <a:cubicBezTo>
                    <a:pt x="102" y="52"/>
                    <a:pt x="94" y="47"/>
                    <a:pt x="94" y="47"/>
                  </a:cubicBezTo>
                  <a:cubicBezTo>
                    <a:pt x="93" y="46"/>
                    <a:pt x="97" y="41"/>
                    <a:pt x="97" y="41"/>
                  </a:cubicBezTo>
                  <a:cubicBezTo>
                    <a:pt x="100" y="37"/>
                    <a:pt x="101" y="28"/>
                    <a:pt x="101" y="28"/>
                  </a:cubicBezTo>
                  <a:cubicBezTo>
                    <a:pt x="101" y="28"/>
                    <a:pt x="101" y="24"/>
                    <a:pt x="101" y="24"/>
                  </a:cubicBezTo>
                  <a:cubicBezTo>
                    <a:pt x="100" y="23"/>
                    <a:pt x="101" y="16"/>
                    <a:pt x="101" y="16"/>
                  </a:cubicBezTo>
                  <a:cubicBezTo>
                    <a:pt x="99" y="2"/>
                    <a:pt x="85" y="1"/>
                    <a:pt x="85" y="1"/>
                  </a:cubicBezTo>
                  <a:cubicBezTo>
                    <a:pt x="68" y="0"/>
                    <a:pt x="66" y="20"/>
                    <a:pt x="66" y="20"/>
                  </a:cubicBezTo>
                  <a:cubicBezTo>
                    <a:pt x="64" y="21"/>
                    <a:pt x="67" y="32"/>
                    <a:pt x="67" y="32"/>
                  </a:cubicBezTo>
                  <a:cubicBezTo>
                    <a:pt x="68" y="33"/>
                    <a:pt x="67" y="38"/>
                    <a:pt x="67" y="38"/>
                  </a:cubicBezTo>
                  <a:cubicBezTo>
                    <a:pt x="59" y="39"/>
                    <a:pt x="60" y="47"/>
                    <a:pt x="60" y="47"/>
                  </a:cubicBezTo>
                  <a:cubicBezTo>
                    <a:pt x="61" y="50"/>
                    <a:pt x="61" y="50"/>
                    <a:pt x="61" y="50"/>
                  </a:cubicBezTo>
                  <a:cubicBezTo>
                    <a:pt x="61" y="50"/>
                    <a:pt x="61" y="50"/>
                    <a:pt x="60" y="51"/>
                  </a:cubicBezTo>
                  <a:cubicBezTo>
                    <a:pt x="58" y="52"/>
                    <a:pt x="52" y="54"/>
                    <a:pt x="45" y="57"/>
                  </a:cubicBezTo>
                  <a:cubicBezTo>
                    <a:pt x="38" y="60"/>
                    <a:pt x="42" y="67"/>
                    <a:pt x="41" y="69"/>
                  </a:cubicBezTo>
                  <a:cubicBezTo>
                    <a:pt x="40" y="71"/>
                    <a:pt x="41" y="72"/>
                    <a:pt x="38" y="74"/>
                  </a:cubicBezTo>
                  <a:cubicBezTo>
                    <a:pt x="36" y="76"/>
                    <a:pt x="35" y="77"/>
                    <a:pt x="30" y="81"/>
                  </a:cubicBezTo>
                  <a:cubicBezTo>
                    <a:pt x="25" y="84"/>
                    <a:pt x="11" y="103"/>
                    <a:pt x="11" y="103"/>
                  </a:cubicBezTo>
                  <a:cubicBezTo>
                    <a:pt x="7" y="111"/>
                    <a:pt x="27" y="162"/>
                    <a:pt x="27" y="162"/>
                  </a:cubicBezTo>
                  <a:cubicBezTo>
                    <a:pt x="29" y="161"/>
                    <a:pt x="29" y="161"/>
                    <a:pt x="29" y="161"/>
                  </a:cubicBezTo>
                  <a:cubicBezTo>
                    <a:pt x="32" y="165"/>
                    <a:pt x="32" y="165"/>
                    <a:pt x="32" y="165"/>
                  </a:cubicBezTo>
                  <a:cubicBezTo>
                    <a:pt x="31" y="166"/>
                    <a:pt x="32" y="173"/>
                    <a:pt x="32" y="173"/>
                  </a:cubicBezTo>
                  <a:cubicBezTo>
                    <a:pt x="29" y="174"/>
                    <a:pt x="23" y="178"/>
                    <a:pt x="23" y="178"/>
                  </a:cubicBezTo>
                  <a:cubicBezTo>
                    <a:pt x="7" y="177"/>
                    <a:pt x="7" y="177"/>
                    <a:pt x="7" y="177"/>
                  </a:cubicBezTo>
                  <a:cubicBezTo>
                    <a:pt x="4" y="176"/>
                    <a:pt x="4" y="179"/>
                    <a:pt x="4" y="179"/>
                  </a:cubicBezTo>
                  <a:cubicBezTo>
                    <a:pt x="0" y="234"/>
                    <a:pt x="0" y="234"/>
                    <a:pt x="0" y="234"/>
                  </a:cubicBezTo>
                  <a:cubicBezTo>
                    <a:pt x="0" y="238"/>
                    <a:pt x="5" y="241"/>
                    <a:pt x="5" y="241"/>
                  </a:cubicBezTo>
                  <a:cubicBezTo>
                    <a:pt x="73" y="244"/>
                    <a:pt x="73" y="244"/>
                    <a:pt x="73" y="244"/>
                  </a:cubicBezTo>
                  <a:cubicBezTo>
                    <a:pt x="76" y="244"/>
                    <a:pt x="77" y="241"/>
                    <a:pt x="77" y="241"/>
                  </a:cubicBezTo>
                  <a:cubicBezTo>
                    <a:pt x="82" y="189"/>
                    <a:pt x="82" y="189"/>
                    <a:pt x="82" y="189"/>
                  </a:cubicBezTo>
                  <a:cubicBezTo>
                    <a:pt x="85" y="188"/>
                    <a:pt x="85" y="188"/>
                    <a:pt x="85" y="188"/>
                  </a:cubicBezTo>
                  <a:cubicBezTo>
                    <a:pt x="84" y="189"/>
                    <a:pt x="91" y="192"/>
                    <a:pt x="91" y="192"/>
                  </a:cubicBezTo>
                  <a:cubicBezTo>
                    <a:pt x="99" y="215"/>
                    <a:pt x="114" y="233"/>
                    <a:pt x="116" y="235"/>
                  </a:cubicBezTo>
                  <a:cubicBezTo>
                    <a:pt x="117" y="237"/>
                    <a:pt x="116" y="237"/>
                    <a:pt x="117" y="238"/>
                  </a:cubicBezTo>
                  <a:cubicBezTo>
                    <a:pt x="118" y="240"/>
                    <a:pt x="119" y="240"/>
                    <a:pt x="118" y="241"/>
                  </a:cubicBezTo>
                  <a:cubicBezTo>
                    <a:pt x="118" y="242"/>
                    <a:pt x="116" y="241"/>
                    <a:pt x="115" y="242"/>
                  </a:cubicBezTo>
                  <a:cubicBezTo>
                    <a:pt x="115" y="243"/>
                    <a:pt x="115" y="244"/>
                    <a:pt x="111" y="245"/>
                  </a:cubicBezTo>
                  <a:cubicBezTo>
                    <a:pt x="106" y="246"/>
                    <a:pt x="100" y="259"/>
                    <a:pt x="98" y="265"/>
                  </a:cubicBezTo>
                  <a:cubicBezTo>
                    <a:pt x="96" y="271"/>
                    <a:pt x="91" y="279"/>
                    <a:pt x="88" y="284"/>
                  </a:cubicBezTo>
                  <a:cubicBezTo>
                    <a:pt x="85" y="289"/>
                    <a:pt x="78" y="303"/>
                    <a:pt x="78" y="303"/>
                  </a:cubicBezTo>
                  <a:cubicBezTo>
                    <a:pt x="75" y="304"/>
                    <a:pt x="75" y="304"/>
                    <a:pt x="75" y="304"/>
                  </a:cubicBezTo>
                  <a:cubicBezTo>
                    <a:pt x="73" y="304"/>
                    <a:pt x="73" y="320"/>
                    <a:pt x="73" y="323"/>
                  </a:cubicBezTo>
                  <a:cubicBezTo>
                    <a:pt x="76" y="324"/>
                    <a:pt x="91" y="324"/>
                    <a:pt x="91" y="324"/>
                  </a:cubicBezTo>
                  <a:cubicBezTo>
                    <a:pt x="91" y="321"/>
                    <a:pt x="91" y="321"/>
                    <a:pt x="91" y="321"/>
                  </a:cubicBezTo>
                  <a:cubicBezTo>
                    <a:pt x="91" y="321"/>
                    <a:pt x="91" y="323"/>
                    <a:pt x="96" y="324"/>
                  </a:cubicBezTo>
                  <a:cubicBezTo>
                    <a:pt x="101" y="325"/>
                    <a:pt x="127" y="322"/>
                    <a:pt x="129" y="321"/>
                  </a:cubicBezTo>
                  <a:cubicBezTo>
                    <a:pt x="132" y="319"/>
                    <a:pt x="128" y="319"/>
                    <a:pt x="128" y="319"/>
                  </a:cubicBezTo>
                  <a:cubicBezTo>
                    <a:pt x="128" y="319"/>
                    <a:pt x="128" y="319"/>
                    <a:pt x="127" y="316"/>
                  </a:cubicBezTo>
                  <a:cubicBezTo>
                    <a:pt x="125" y="313"/>
                    <a:pt x="125" y="315"/>
                    <a:pt x="120" y="315"/>
                  </a:cubicBezTo>
                  <a:cubicBezTo>
                    <a:pt x="114" y="314"/>
                    <a:pt x="109" y="310"/>
                    <a:pt x="109" y="310"/>
                  </a:cubicBezTo>
                  <a:cubicBezTo>
                    <a:pt x="109" y="310"/>
                    <a:pt x="109" y="310"/>
                    <a:pt x="110" y="307"/>
                  </a:cubicBezTo>
                  <a:cubicBezTo>
                    <a:pt x="111" y="303"/>
                    <a:pt x="111" y="302"/>
                    <a:pt x="114" y="299"/>
                  </a:cubicBezTo>
                  <a:cubicBezTo>
                    <a:pt x="118" y="296"/>
                    <a:pt x="116" y="296"/>
                    <a:pt x="118" y="292"/>
                  </a:cubicBezTo>
                  <a:cubicBezTo>
                    <a:pt x="120" y="288"/>
                    <a:pt x="145" y="245"/>
                    <a:pt x="145" y="245"/>
                  </a:cubicBezTo>
                  <a:cubicBezTo>
                    <a:pt x="150" y="234"/>
                    <a:pt x="132" y="186"/>
                    <a:pt x="132" y="186"/>
                  </a:cubicBezTo>
                  <a:cubicBezTo>
                    <a:pt x="138" y="189"/>
                    <a:pt x="162" y="189"/>
                    <a:pt x="162" y="189"/>
                  </a:cubicBezTo>
                  <a:cubicBezTo>
                    <a:pt x="160" y="190"/>
                    <a:pt x="162" y="191"/>
                    <a:pt x="162" y="191"/>
                  </a:cubicBezTo>
                  <a:cubicBezTo>
                    <a:pt x="165" y="191"/>
                    <a:pt x="164" y="196"/>
                    <a:pt x="163" y="198"/>
                  </a:cubicBezTo>
                  <a:cubicBezTo>
                    <a:pt x="161" y="199"/>
                    <a:pt x="163" y="210"/>
                    <a:pt x="165" y="215"/>
                  </a:cubicBezTo>
                  <a:cubicBezTo>
                    <a:pt x="168" y="221"/>
                    <a:pt x="169" y="242"/>
                    <a:pt x="171" y="248"/>
                  </a:cubicBezTo>
                  <a:cubicBezTo>
                    <a:pt x="173" y="254"/>
                    <a:pt x="171" y="261"/>
                    <a:pt x="171" y="261"/>
                  </a:cubicBezTo>
                  <a:cubicBezTo>
                    <a:pt x="168" y="261"/>
                    <a:pt x="172" y="275"/>
                    <a:pt x="172" y="275"/>
                  </a:cubicBezTo>
                  <a:cubicBezTo>
                    <a:pt x="175" y="280"/>
                    <a:pt x="175" y="280"/>
                    <a:pt x="175" y="280"/>
                  </a:cubicBezTo>
                  <a:cubicBezTo>
                    <a:pt x="177" y="281"/>
                    <a:pt x="193" y="272"/>
                    <a:pt x="193" y="272"/>
                  </a:cubicBezTo>
                  <a:cubicBezTo>
                    <a:pt x="192" y="269"/>
                    <a:pt x="192" y="269"/>
                    <a:pt x="192" y="269"/>
                  </a:cubicBezTo>
                  <a:cubicBezTo>
                    <a:pt x="193" y="268"/>
                    <a:pt x="205" y="267"/>
                    <a:pt x="205" y="267"/>
                  </a:cubicBezTo>
                  <a:cubicBezTo>
                    <a:pt x="219" y="263"/>
                    <a:pt x="226" y="252"/>
                    <a:pt x="226" y="252"/>
                  </a:cubicBezTo>
                  <a:cubicBezTo>
                    <a:pt x="227" y="250"/>
                    <a:pt x="223" y="249"/>
                    <a:pt x="223" y="249"/>
                  </a:cubicBezTo>
                  <a:close/>
                  <a:moveTo>
                    <a:pt x="53" y="181"/>
                  </a:moveTo>
                  <a:cubicBezTo>
                    <a:pt x="26" y="179"/>
                    <a:pt x="26" y="179"/>
                    <a:pt x="26" y="179"/>
                  </a:cubicBezTo>
                  <a:cubicBezTo>
                    <a:pt x="32" y="175"/>
                    <a:pt x="32" y="175"/>
                    <a:pt x="32" y="175"/>
                  </a:cubicBezTo>
                  <a:cubicBezTo>
                    <a:pt x="33" y="180"/>
                    <a:pt x="37" y="177"/>
                    <a:pt x="37" y="177"/>
                  </a:cubicBezTo>
                  <a:cubicBezTo>
                    <a:pt x="37" y="178"/>
                    <a:pt x="40" y="177"/>
                    <a:pt x="40" y="177"/>
                  </a:cubicBezTo>
                  <a:cubicBezTo>
                    <a:pt x="41" y="179"/>
                    <a:pt x="44" y="178"/>
                    <a:pt x="44" y="178"/>
                  </a:cubicBezTo>
                  <a:cubicBezTo>
                    <a:pt x="48" y="181"/>
                    <a:pt x="51" y="175"/>
                    <a:pt x="51" y="175"/>
                  </a:cubicBezTo>
                  <a:cubicBezTo>
                    <a:pt x="53" y="177"/>
                    <a:pt x="53" y="177"/>
                    <a:pt x="53" y="177"/>
                  </a:cubicBezTo>
                  <a:lnTo>
                    <a:pt x="53" y="181"/>
                  </a:lnTo>
                  <a:close/>
                  <a:moveTo>
                    <a:pt x="55" y="141"/>
                  </a:moveTo>
                  <a:cubicBezTo>
                    <a:pt x="55" y="141"/>
                    <a:pt x="54" y="150"/>
                    <a:pt x="53" y="151"/>
                  </a:cubicBezTo>
                  <a:cubicBezTo>
                    <a:pt x="52" y="151"/>
                    <a:pt x="54" y="152"/>
                    <a:pt x="54" y="152"/>
                  </a:cubicBezTo>
                  <a:cubicBezTo>
                    <a:pt x="53" y="168"/>
                    <a:pt x="53" y="168"/>
                    <a:pt x="53" y="168"/>
                  </a:cubicBezTo>
                  <a:cubicBezTo>
                    <a:pt x="53" y="166"/>
                    <a:pt x="49" y="159"/>
                    <a:pt x="49" y="159"/>
                  </a:cubicBezTo>
                  <a:cubicBezTo>
                    <a:pt x="47" y="156"/>
                    <a:pt x="47" y="156"/>
                    <a:pt x="47" y="156"/>
                  </a:cubicBezTo>
                  <a:cubicBezTo>
                    <a:pt x="47" y="156"/>
                    <a:pt x="48" y="155"/>
                    <a:pt x="48" y="153"/>
                  </a:cubicBezTo>
                  <a:cubicBezTo>
                    <a:pt x="47" y="150"/>
                    <a:pt x="44" y="144"/>
                    <a:pt x="44" y="142"/>
                  </a:cubicBezTo>
                  <a:cubicBezTo>
                    <a:pt x="43" y="139"/>
                    <a:pt x="43" y="137"/>
                    <a:pt x="41" y="135"/>
                  </a:cubicBezTo>
                  <a:cubicBezTo>
                    <a:pt x="40" y="133"/>
                    <a:pt x="41" y="130"/>
                    <a:pt x="40" y="127"/>
                  </a:cubicBezTo>
                  <a:cubicBezTo>
                    <a:pt x="39" y="124"/>
                    <a:pt x="37" y="123"/>
                    <a:pt x="37" y="120"/>
                  </a:cubicBezTo>
                  <a:cubicBezTo>
                    <a:pt x="36" y="118"/>
                    <a:pt x="37" y="110"/>
                    <a:pt x="37" y="110"/>
                  </a:cubicBezTo>
                  <a:cubicBezTo>
                    <a:pt x="41" y="109"/>
                    <a:pt x="50" y="96"/>
                    <a:pt x="50" y="96"/>
                  </a:cubicBezTo>
                  <a:cubicBezTo>
                    <a:pt x="50" y="98"/>
                    <a:pt x="56" y="109"/>
                    <a:pt x="57" y="111"/>
                  </a:cubicBezTo>
                  <a:cubicBezTo>
                    <a:pt x="59" y="113"/>
                    <a:pt x="55" y="141"/>
                    <a:pt x="55" y="141"/>
                  </a:cubicBezTo>
                  <a:close/>
                  <a:moveTo>
                    <a:pt x="93" y="146"/>
                  </a:moveTo>
                  <a:cubicBezTo>
                    <a:pt x="93" y="146"/>
                    <a:pt x="96" y="123"/>
                    <a:pt x="93" y="115"/>
                  </a:cubicBezTo>
                  <a:cubicBezTo>
                    <a:pt x="93" y="115"/>
                    <a:pt x="89" y="79"/>
                    <a:pt x="89" y="75"/>
                  </a:cubicBezTo>
                  <a:cubicBezTo>
                    <a:pt x="88" y="72"/>
                    <a:pt x="80" y="52"/>
                    <a:pt x="65" y="43"/>
                  </a:cubicBezTo>
                  <a:cubicBezTo>
                    <a:pt x="66" y="39"/>
                    <a:pt x="66" y="39"/>
                    <a:pt x="66" y="39"/>
                  </a:cubicBezTo>
                  <a:cubicBezTo>
                    <a:pt x="77" y="46"/>
                    <a:pt x="77" y="46"/>
                    <a:pt x="77" y="46"/>
                  </a:cubicBezTo>
                  <a:cubicBezTo>
                    <a:pt x="77" y="46"/>
                    <a:pt x="80" y="58"/>
                    <a:pt x="90" y="55"/>
                  </a:cubicBezTo>
                  <a:cubicBezTo>
                    <a:pt x="96" y="66"/>
                    <a:pt x="96" y="66"/>
                    <a:pt x="96" y="66"/>
                  </a:cubicBezTo>
                  <a:cubicBezTo>
                    <a:pt x="96" y="66"/>
                    <a:pt x="94" y="65"/>
                    <a:pt x="93" y="64"/>
                  </a:cubicBezTo>
                  <a:cubicBezTo>
                    <a:pt x="93" y="64"/>
                    <a:pt x="91" y="57"/>
                    <a:pt x="89" y="57"/>
                  </a:cubicBezTo>
                  <a:cubicBezTo>
                    <a:pt x="89" y="57"/>
                    <a:pt x="83" y="60"/>
                    <a:pt x="84" y="62"/>
                  </a:cubicBezTo>
                  <a:cubicBezTo>
                    <a:pt x="84" y="62"/>
                    <a:pt x="88" y="66"/>
                    <a:pt x="89" y="67"/>
                  </a:cubicBezTo>
                  <a:cubicBezTo>
                    <a:pt x="90" y="68"/>
                    <a:pt x="89" y="69"/>
                    <a:pt x="89" y="70"/>
                  </a:cubicBezTo>
                  <a:cubicBezTo>
                    <a:pt x="89" y="70"/>
                    <a:pt x="92" y="80"/>
                    <a:pt x="96" y="88"/>
                  </a:cubicBezTo>
                  <a:cubicBezTo>
                    <a:pt x="100" y="96"/>
                    <a:pt x="104" y="107"/>
                    <a:pt x="105" y="110"/>
                  </a:cubicBezTo>
                  <a:cubicBezTo>
                    <a:pt x="106" y="113"/>
                    <a:pt x="110" y="133"/>
                    <a:pt x="110" y="135"/>
                  </a:cubicBezTo>
                  <a:cubicBezTo>
                    <a:pt x="118" y="143"/>
                    <a:pt x="118" y="143"/>
                    <a:pt x="118" y="143"/>
                  </a:cubicBezTo>
                  <a:cubicBezTo>
                    <a:pt x="118" y="134"/>
                    <a:pt x="118" y="134"/>
                    <a:pt x="118" y="134"/>
                  </a:cubicBezTo>
                  <a:cubicBezTo>
                    <a:pt x="116" y="123"/>
                    <a:pt x="116" y="123"/>
                    <a:pt x="116" y="123"/>
                  </a:cubicBezTo>
                  <a:cubicBezTo>
                    <a:pt x="116" y="123"/>
                    <a:pt x="121" y="134"/>
                    <a:pt x="121" y="142"/>
                  </a:cubicBezTo>
                  <a:cubicBezTo>
                    <a:pt x="121" y="142"/>
                    <a:pt x="100" y="149"/>
                    <a:pt x="93" y="146"/>
                  </a:cubicBezTo>
                  <a:close/>
                </a:path>
              </a:pathLst>
            </a:custGeom>
            <a:solidFill>
              <a:srgbClr val="383843"/>
            </a:solidFill>
            <a:ln w="9525">
              <a:noFill/>
            </a:ln>
          </p:spPr>
          <p:txBody>
            <a:bodyPr/>
            <a:p>
              <a:endParaRPr lang="zh-CN" altLang="en-US"/>
            </a:p>
          </p:txBody>
        </p:sp>
      </p:grpSp>
      <p:grpSp>
        <p:nvGrpSpPr>
          <p:cNvPr id="11288" name="组合 47"/>
          <p:cNvGrpSpPr/>
          <p:nvPr/>
        </p:nvGrpSpPr>
        <p:grpSpPr>
          <a:xfrm>
            <a:off x="8196263" y="4305300"/>
            <a:ext cx="2711450" cy="1473200"/>
            <a:chOff x="1439376" y="2938137"/>
            <a:chExt cx="2711614" cy="1472245"/>
          </a:xfrm>
        </p:grpSpPr>
        <p:sp>
          <p:nvSpPr>
            <p:cNvPr id="11289" name="文本框 48"/>
            <p:cNvSpPr txBox="1"/>
            <p:nvPr/>
          </p:nvSpPr>
          <p:spPr>
            <a:xfrm>
              <a:off x="1439376" y="3357786"/>
              <a:ext cx="2711614" cy="1052596"/>
            </a:xfrm>
            <a:prstGeom prst="rect">
              <a:avLst/>
            </a:prstGeom>
            <a:noFill/>
            <a:ln w="9525">
              <a:noFill/>
            </a:ln>
          </p:spPr>
          <p:txBody>
            <a:bodyPr wrap="square" anchor="t">
              <a:spAutoFit/>
            </a:bodyPr>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请在此输入您的文字内容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1290" name="矩形 49"/>
            <p:cNvSpPr/>
            <p:nvPr/>
          </p:nvSpPr>
          <p:spPr>
            <a:xfrm>
              <a:off x="1871278" y="2938137"/>
              <a:ext cx="1800493" cy="369332"/>
            </a:xfrm>
            <a:prstGeom prst="rect">
              <a:avLst/>
            </a:prstGeom>
            <a:noFill/>
            <a:ln w="9525">
              <a:noFill/>
            </a:ln>
          </p:spPr>
          <p:txBody>
            <a:bodyPr wrap="none" anchor="t">
              <a:spAutoFit/>
            </a:bodyPr>
            <a:p>
              <a:pPr algn="just"/>
              <a:r>
                <a:rPr lang="zh-CN" altLang="en-US" sz="1800" dirty="0">
                  <a:solidFill>
                    <a:schemeClr val="bg1"/>
                  </a:solidFill>
                  <a:latin typeface="微软雅黑" panose="020B0503020204020204" pitchFamily="34" charset="-122"/>
                  <a:ea typeface="微软雅黑" panose="020B0503020204020204" pitchFamily="34" charset="-122"/>
                </a:rPr>
                <a:t>请在此输入标题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1291" name="组合 40"/>
          <p:cNvGrpSpPr/>
          <p:nvPr/>
        </p:nvGrpSpPr>
        <p:grpSpPr>
          <a:xfrm>
            <a:off x="498475" y="127000"/>
            <a:ext cx="4087813" cy="904875"/>
            <a:chOff x="498520" y="213800"/>
            <a:chExt cx="4088419" cy="903765"/>
          </a:xfrm>
        </p:grpSpPr>
        <p:sp>
          <p:nvSpPr>
            <p:cNvPr id="51" name="文本框 50"/>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1293" name="组合 51"/>
            <p:cNvGrpSpPr/>
            <p:nvPr/>
          </p:nvGrpSpPr>
          <p:grpSpPr>
            <a:xfrm>
              <a:off x="498520" y="213800"/>
              <a:ext cx="4088419" cy="903765"/>
              <a:chOff x="498520" y="213800"/>
              <a:chExt cx="4088419" cy="903765"/>
            </a:xfrm>
          </p:grpSpPr>
          <p:grpSp>
            <p:nvGrpSpPr>
              <p:cNvPr id="11294" name="组合 52"/>
              <p:cNvGrpSpPr/>
              <p:nvPr/>
            </p:nvGrpSpPr>
            <p:grpSpPr>
              <a:xfrm>
                <a:off x="498520" y="213800"/>
                <a:ext cx="903765" cy="903765"/>
                <a:chOff x="498520" y="213800"/>
                <a:chExt cx="903765" cy="903765"/>
              </a:xfrm>
            </p:grpSpPr>
            <p:grpSp>
              <p:nvGrpSpPr>
                <p:cNvPr id="11295" name="组合 54"/>
                <p:cNvGrpSpPr/>
                <p:nvPr/>
              </p:nvGrpSpPr>
              <p:grpSpPr>
                <a:xfrm>
                  <a:off x="498520" y="213800"/>
                  <a:ext cx="903765" cy="903765"/>
                  <a:chOff x="498520" y="213800"/>
                  <a:chExt cx="903765" cy="903765"/>
                </a:xfrm>
              </p:grpSpPr>
              <p:grpSp>
                <p:nvGrpSpPr>
                  <p:cNvPr id="11296" name="组合 61"/>
                  <p:cNvGrpSpPr/>
                  <p:nvPr/>
                </p:nvGrpSpPr>
                <p:grpSpPr>
                  <a:xfrm>
                    <a:off x="589982" y="305262"/>
                    <a:ext cx="720841" cy="720841"/>
                    <a:chOff x="573542" y="305262"/>
                    <a:chExt cx="720841" cy="720841"/>
                  </a:xfrm>
                </p:grpSpPr>
                <p:sp>
                  <p:nvSpPr>
                    <p:cNvPr id="64" name="椭圆 63"/>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5" name="空心弧 64"/>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空心弧 62"/>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1300" name="组合 55"/>
                <p:cNvGrpSpPr/>
                <p:nvPr/>
              </p:nvGrpSpPr>
              <p:grpSpPr>
                <a:xfrm>
                  <a:off x="729009" y="357828"/>
                  <a:ext cx="615600" cy="515271"/>
                  <a:chOff x="864524" y="364238"/>
                  <a:chExt cx="486738" cy="399393"/>
                </a:xfrm>
              </p:grpSpPr>
              <p:sp>
                <p:nvSpPr>
                  <p:cNvPr id="11301"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1302"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1303"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1304"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1305"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54" name="直接连接符 53"/>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Group 3"/>
          <p:cNvGrpSpPr/>
          <p:nvPr/>
        </p:nvGrpSpPr>
        <p:grpSpPr bwMode="auto">
          <a:xfrm>
            <a:off x="3214166" y="1894623"/>
            <a:ext cx="5844960" cy="3070342"/>
            <a:chOff x="732" y="1680"/>
            <a:chExt cx="4161" cy="2106"/>
          </a:xfrm>
          <a:solidFill>
            <a:schemeClr val="bg1"/>
          </a:solidFill>
        </p:grpSpPr>
        <p:grpSp>
          <p:nvGrpSpPr>
            <p:cNvPr id="5" name="Group 4"/>
            <p:cNvGrpSpPr/>
            <p:nvPr/>
          </p:nvGrpSpPr>
          <p:grpSpPr bwMode="auto">
            <a:xfrm>
              <a:off x="732" y="1717"/>
              <a:ext cx="2770" cy="2069"/>
              <a:chOff x="2189" y="1764"/>
              <a:chExt cx="2770" cy="2069"/>
            </a:xfrm>
            <a:grpFill/>
          </p:grpSpPr>
          <p:sp>
            <p:nvSpPr>
              <p:cNvPr id="37" name="Freeform 5"/>
              <p:cNvSpPr/>
              <p:nvPr/>
            </p:nvSpPr>
            <p:spPr bwMode="gray">
              <a:xfrm>
                <a:off x="2624" y="1783"/>
                <a:ext cx="159"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8" name="Freeform 6"/>
              <p:cNvSpPr/>
              <p:nvPr/>
            </p:nvSpPr>
            <p:spPr bwMode="gray">
              <a:xfrm>
                <a:off x="2724" y="1816"/>
                <a:ext cx="49"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9" name="Freeform 7"/>
              <p:cNvSpPr/>
              <p:nvPr/>
            </p:nvSpPr>
            <p:spPr bwMode="gray">
              <a:xfrm>
                <a:off x="2424" y="2087"/>
                <a:ext cx="112" cy="131"/>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0" name="Freeform 8"/>
              <p:cNvSpPr/>
              <p:nvPr/>
            </p:nvSpPr>
            <p:spPr bwMode="gray">
              <a:xfrm>
                <a:off x="2369" y="2134"/>
                <a:ext cx="71"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1" name="Freeform 9"/>
              <p:cNvSpPr/>
              <p:nvPr/>
            </p:nvSpPr>
            <p:spPr bwMode="gray">
              <a:xfrm>
                <a:off x="4064" y="3266"/>
                <a:ext cx="486" cy="49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2" name="Freeform 10"/>
              <p:cNvSpPr/>
              <p:nvPr/>
            </p:nvSpPr>
            <p:spPr bwMode="gray">
              <a:xfrm>
                <a:off x="4215" y="3006"/>
                <a:ext cx="327" cy="209"/>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3" name="Freeform 11"/>
              <p:cNvSpPr/>
              <p:nvPr/>
            </p:nvSpPr>
            <p:spPr bwMode="gray">
              <a:xfrm>
                <a:off x="4224" y="3008"/>
                <a:ext cx="319" cy="210"/>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4" name="Freeform 12"/>
              <p:cNvSpPr/>
              <p:nvPr/>
            </p:nvSpPr>
            <p:spPr bwMode="gray">
              <a:xfrm>
                <a:off x="4460" y="3775"/>
                <a:ext cx="46"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5" name="Freeform 13"/>
              <p:cNvSpPr/>
              <p:nvPr/>
            </p:nvSpPr>
            <p:spPr bwMode="gray">
              <a:xfrm>
                <a:off x="4599" y="3686"/>
                <a:ext cx="168" cy="84"/>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6" name="Freeform 14"/>
              <p:cNvSpPr/>
              <p:nvPr/>
            </p:nvSpPr>
            <p:spPr bwMode="gray">
              <a:xfrm>
                <a:off x="4773" y="3636"/>
                <a:ext cx="107" cy="91"/>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7" name="Freeform 15"/>
              <p:cNvSpPr/>
              <p:nvPr/>
            </p:nvSpPr>
            <p:spPr bwMode="gray">
              <a:xfrm>
                <a:off x="4830" y="3595"/>
                <a:ext cx="38"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8" name="Freeform 16"/>
              <p:cNvSpPr/>
              <p:nvPr/>
            </p:nvSpPr>
            <p:spPr bwMode="gray">
              <a:xfrm>
                <a:off x="3097" y="3118"/>
                <a:ext cx="126" cy="200"/>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49" name="Freeform 17"/>
              <p:cNvSpPr/>
              <p:nvPr/>
            </p:nvSpPr>
            <p:spPr bwMode="gray">
              <a:xfrm>
                <a:off x="3642" y="2807"/>
                <a:ext cx="50"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0" name="Freeform 18"/>
              <p:cNvSpPr/>
              <p:nvPr/>
            </p:nvSpPr>
            <p:spPr bwMode="gray">
              <a:xfrm>
                <a:off x="3950" y="2866"/>
                <a:ext cx="114" cy="182"/>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1" name="Freeform 19"/>
              <p:cNvSpPr/>
              <p:nvPr/>
            </p:nvSpPr>
            <p:spPr bwMode="gray">
              <a:xfrm>
                <a:off x="3854" y="2809"/>
                <a:ext cx="74" cy="136"/>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2" name="Freeform 20"/>
              <p:cNvSpPr/>
              <p:nvPr/>
            </p:nvSpPr>
            <p:spPr bwMode="gray">
              <a:xfrm>
                <a:off x="3904" y="2918"/>
                <a:ext cx="41"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3" name="Freeform 21"/>
              <p:cNvSpPr/>
              <p:nvPr/>
            </p:nvSpPr>
            <p:spPr bwMode="gray">
              <a:xfrm>
                <a:off x="3950" y="3055"/>
                <a:ext cx="67"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4" name="Freeform 22"/>
              <p:cNvSpPr/>
              <p:nvPr/>
            </p:nvSpPr>
            <p:spPr bwMode="gray">
              <a:xfrm>
                <a:off x="4057" y="2960"/>
                <a:ext cx="85"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5" name="Freeform 23"/>
              <p:cNvSpPr/>
              <p:nvPr/>
            </p:nvSpPr>
            <p:spPr bwMode="gray">
              <a:xfrm>
                <a:off x="4061" y="2551"/>
                <a:ext cx="23"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6" name="Freeform 24"/>
              <p:cNvSpPr/>
              <p:nvPr/>
            </p:nvSpPr>
            <p:spPr bwMode="gray">
              <a:xfrm>
                <a:off x="4076" y="2669"/>
                <a:ext cx="62"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7" name="Freeform 25"/>
              <p:cNvSpPr/>
              <p:nvPr/>
            </p:nvSpPr>
            <p:spPr bwMode="gray">
              <a:xfrm>
                <a:off x="4087" y="2818"/>
                <a:ext cx="65"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8" name="Freeform 26"/>
              <p:cNvSpPr/>
              <p:nvPr/>
            </p:nvSpPr>
            <p:spPr bwMode="gray">
              <a:xfrm>
                <a:off x="4165" y="2958"/>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59" name="Freeform 27"/>
              <p:cNvSpPr/>
              <p:nvPr/>
            </p:nvSpPr>
            <p:spPr bwMode="gray">
              <a:xfrm>
                <a:off x="4148" y="3040"/>
                <a:ext cx="19"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0" name="Freeform 28"/>
              <p:cNvSpPr/>
              <p:nvPr/>
            </p:nvSpPr>
            <p:spPr bwMode="gray">
              <a:xfrm>
                <a:off x="4176" y="3030"/>
                <a:ext cx="46"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1" name="Freeform 29"/>
              <p:cNvSpPr/>
              <p:nvPr/>
            </p:nvSpPr>
            <p:spPr bwMode="gray">
              <a:xfrm>
                <a:off x="4247" y="3100"/>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2" name="Freeform 30"/>
              <p:cNvSpPr/>
              <p:nvPr/>
            </p:nvSpPr>
            <p:spPr bwMode="gray">
              <a:xfrm>
                <a:off x="4520" y="3058"/>
                <a:ext cx="47"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3" name="Freeform 31"/>
              <p:cNvSpPr/>
              <p:nvPr/>
            </p:nvSpPr>
            <p:spPr bwMode="gray">
              <a:xfrm>
                <a:off x="4113" y="3117"/>
                <a:ext cx="47"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4" name="Freeform 32"/>
              <p:cNvSpPr/>
              <p:nvPr/>
            </p:nvSpPr>
            <p:spPr bwMode="gray">
              <a:xfrm>
                <a:off x="4063" y="3136"/>
                <a:ext cx="33"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5" name="Freeform 33"/>
              <p:cNvSpPr/>
              <p:nvPr/>
            </p:nvSpPr>
            <p:spPr bwMode="gray">
              <a:xfrm>
                <a:off x="4042" y="3107"/>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6" name="Freeform 34"/>
              <p:cNvSpPr/>
              <p:nvPr/>
            </p:nvSpPr>
            <p:spPr bwMode="gray">
              <a:xfrm>
                <a:off x="4076" y="3118"/>
                <a:ext cx="35"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7" name="Freeform 35"/>
              <p:cNvSpPr/>
              <p:nvPr/>
            </p:nvSpPr>
            <p:spPr bwMode="gray">
              <a:xfrm>
                <a:off x="4026" y="2787"/>
                <a:ext cx="28"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8" name="Freeform 36"/>
              <p:cNvSpPr/>
              <p:nvPr/>
            </p:nvSpPr>
            <p:spPr bwMode="gray">
              <a:xfrm>
                <a:off x="4078" y="2778"/>
                <a:ext cx="20"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69" name="Freeform 37"/>
              <p:cNvSpPr/>
              <p:nvPr/>
            </p:nvSpPr>
            <p:spPr bwMode="gray">
              <a:xfrm>
                <a:off x="4101" y="2761"/>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0" name="Freeform 38"/>
              <p:cNvSpPr/>
              <p:nvPr/>
            </p:nvSpPr>
            <p:spPr bwMode="gray">
              <a:xfrm>
                <a:off x="4111" y="2773"/>
                <a:ext cx="22"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1" name="Freeform 39"/>
              <p:cNvSpPr/>
              <p:nvPr/>
            </p:nvSpPr>
            <p:spPr bwMode="gray">
              <a:xfrm>
                <a:off x="3836" y="2842"/>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2" name="Freeform 40"/>
              <p:cNvSpPr/>
              <p:nvPr/>
            </p:nvSpPr>
            <p:spPr bwMode="gray">
              <a:xfrm>
                <a:off x="3825" y="2819"/>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3" name="Freeform 41"/>
              <p:cNvSpPr/>
              <p:nvPr/>
            </p:nvSpPr>
            <p:spPr bwMode="gray">
              <a:xfrm>
                <a:off x="3821" y="2801"/>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4" name="Freeform 42"/>
              <p:cNvSpPr/>
              <p:nvPr/>
            </p:nvSpPr>
            <p:spPr bwMode="gray">
              <a:xfrm>
                <a:off x="3842" y="276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5" name="Freeform 43"/>
              <p:cNvSpPr/>
              <p:nvPr/>
            </p:nvSpPr>
            <p:spPr bwMode="gray">
              <a:xfrm>
                <a:off x="3811" y="2786"/>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6" name="Freeform 44"/>
              <p:cNvSpPr/>
              <p:nvPr/>
            </p:nvSpPr>
            <p:spPr bwMode="gray">
              <a:xfrm>
                <a:off x="4668" y="3407"/>
                <a:ext cx="46" cy="59"/>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7" name="Freeform 45"/>
              <p:cNvSpPr/>
              <p:nvPr/>
            </p:nvSpPr>
            <p:spPr bwMode="gray">
              <a:xfrm>
                <a:off x="4905" y="3358"/>
                <a:ext cx="54"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8" name="Freeform 46"/>
              <p:cNvSpPr/>
              <p:nvPr/>
            </p:nvSpPr>
            <p:spPr bwMode="gray">
              <a:xfrm>
                <a:off x="4741" y="3333"/>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79" name="Freeform 47"/>
              <p:cNvSpPr/>
              <p:nvPr/>
            </p:nvSpPr>
            <p:spPr bwMode="gray">
              <a:xfrm>
                <a:off x="4732" y="3311"/>
                <a:ext cx="21"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0" name="Freeform 48"/>
              <p:cNvSpPr/>
              <p:nvPr/>
            </p:nvSpPr>
            <p:spPr bwMode="gray">
              <a:xfrm>
                <a:off x="4576" y="3118"/>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1" name="Freeform 49"/>
              <p:cNvSpPr/>
              <p:nvPr/>
            </p:nvSpPr>
            <p:spPr bwMode="gray">
              <a:xfrm>
                <a:off x="4610" y="3161"/>
                <a:ext cx="27" cy="32"/>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2" name="Freeform 50"/>
              <p:cNvSpPr/>
              <p:nvPr/>
            </p:nvSpPr>
            <p:spPr bwMode="gray">
              <a:xfrm>
                <a:off x="4638" y="3223"/>
                <a:ext cx="29"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3" name="Freeform 51"/>
              <p:cNvSpPr/>
              <p:nvPr/>
            </p:nvSpPr>
            <p:spPr bwMode="gray">
              <a:xfrm>
                <a:off x="4673" y="3213"/>
                <a:ext cx="29"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4" name="Freeform 52"/>
              <p:cNvSpPr/>
              <p:nvPr/>
            </p:nvSpPr>
            <p:spPr bwMode="gray">
              <a:xfrm>
                <a:off x="4663" y="3177"/>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5" name="Freeform 53"/>
              <p:cNvSpPr/>
              <p:nvPr/>
            </p:nvSpPr>
            <p:spPr bwMode="gray">
              <a:xfrm>
                <a:off x="4636" y="3153"/>
                <a:ext cx="27" cy="34"/>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6" name="Freeform 54"/>
              <p:cNvSpPr/>
              <p:nvPr/>
            </p:nvSpPr>
            <p:spPr bwMode="gray">
              <a:xfrm>
                <a:off x="4603" y="3137"/>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7" name="Freeform 55"/>
              <p:cNvSpPr/>
              <p:nvPr/>
            </p:nvSpPr>
            <p:spPr bwMode="gray">
              <a:xfrm>
                <a:off x="4644" y="3189"/>
                <a:ext cx="25"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8" name="Freeform 56"/>
              <p:cNvSpPr/>
              <p:nvPr/>
            </p:nvSpPr>
            <p:spPr bwMode="gray">
              <a:xfrm>
                <a:off x="3027" y="1828"/>
                <a:ext cx="144" cy="107"/>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9" name="Freeform 57"/>
              <p:cNvSpPr/>
              <p:nvPr/>
            </p:nvSpPr>
            <p:spPr bwMode="gray">
              <a:xfrm>
                <a:off x="3113" y="1931"/>
                <a:ext cx="41"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0" name="Freeform 58"/>
              <p:cNvSpPr/>
              <p:nvPr/>
            </p:nvSpPr>
            <p:spPr bwMode="gray">
              <a:xfrm>
                <a:off x="3323" y="1776"/>
                <a:ext cx="43"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1" name="Freeform 59"/>
              <p:cNvSpPr/>
              <p:nvPr/>
            </p:nvSpPr>
            <p:spPr bwMode="gray">
              <a:xfrm>
                <a:off x="3354" y="1789"/>
                <a:ext cx="51"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2" name="Freeform 60"/>
              <p:cNvSpPr/>
              <p:nvPr/>
            </p:nvSpPr>
            <p:spPr bwMode="gray">
              <a:xfrm>
                <a:off x="3409" y="1792"/>
                <a:ext cx="52"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3" name="Freeform 61"/>
              <p:cNvSpPr/>
              <p:nvPr/>
            </p:nvSpPr>
            <p:spPr bwMode="gray">
              <a:xfrm>
                <a:off x="3767" y="1819"/>
                <a:ext cx="90"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4" name="Freeform 62"/>
              <p:cNvSpPr/>
              <p:nvPr/>
            </p:nvSpPr>
            <p:spPr bwMode="gray">
              <a:xfrm>
                <a:off x="3859" y="1818"/>
                <a:ext cx="47"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5" name="Freeform 63"/>
              <p:cNvSpPr/>
              <p:nvPr/>
            </p:nvSpPr>
            <p:spPr bwMode="gray">
              <a:xfrm>
                <a:off x="3838" y="1847"/>
                <a:ext cx="38" cy="16"/>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6" name="Freeform 64"/>
              <p:cNvSpPr/>
              <p:nvPr/>
            </p:nvSpPr>
            <p:spPr bwMode="gray">
              <a:xfrm>
                <a:off x="4096" y="2070"/>
                <a:ext cx="78" cy="113"/>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7" name="Freeform 65"/>
              <p:cNvSpPr/>
              <p:nvPr/>
            </p:nvSpPr>
            <p:spPr bwMode="gray">
              <a:xfrm>
                <a:off x="4159" y="2187"/>
                <a:ext cx="56"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8" name="Freeform 66"/>
              <p:cNvSpPr/>
              <p:nvPr/>
            </p:nvSpPr>
            <p:spPr bwMode="gray">
              <a:xfrm>
                <a:off x="4122" y="2267"/>
                <a:ext cx="111" cy="188"/>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9" name="Freeform 67"/>
              <p:cNvSpPr/>
              <p:nvPr/>
            </p:nvSpPr>
            <p:spPr bwMode="gray">
              <a:xfrm>
                <a:off x="3034" y="1765"/>
                <a:ext cx="53"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0" name="Freeform 68"/>
              <p:cNvSpPr/>
              <p:nvPr/>
            </p:nvSpPr>
            <p:spPr bwMode="gray">
              <a:xfrm>
                <a:off x="2924" y="1774"/>
                <a:ext cx="20"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1" name="Freeform 69"/>
              <p:cNvSpPr/>
              <p:nvPr/>
            </p:nvSpPr>
            <p:spPr bwMode="gray">
              <a:xfrm>
                <a:off x="2949" y="1773"/>
                <a:ext cx="38"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2" name="Freeform 70"/>
              <p:cNvSpPr/>
              <p:nvPr/>
            </p:nvSpPr>
            <p:spPr bwMode="gray">
              <a:xfrm>
                <a:off x="3012" y="1764"/>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3" name="Freeform 71"/>
              <p:cNvSpPr/>
              <p:nvPr/>
            </p:nvSpPr>
            <p:spPr bwMode="gray">
              <a:xfrm>
                <a:off x="2993" y="1782"/>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4" name="Freeform 72"/>
              <p:cNvSpPr/>
              <p:nvPr/>
            </p:nvSpPr>
            <p:spPr bwMode="gray">
              <a:xfrm>
                <a:off x="4162" y="1798"/>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5" name="Freeform 73"/>
              <p:cNvSpPr/>
              <p:nvPr/>
            </p:nvSpPr>
            <p:spPr bwMode="gray">
              <a:xfrm>
                <a:off x="3256" y="3244"/>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6" name="Freeform 74"/>
              <p:cNvSpPr/>
              <p:nvPr/>
            </p:nvSpPr>
            <p:spPr bwMode="gray">
              <a:xfrm>
                <a:off x="3297" y="3237"/>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7" name="Freeform 75"/>
              <p:cNvSpPr/>
              <p:nvPr/>
            </p:nvSpPr>
            <p:spPr bwMode="gray">
              <a:xfrm>
                <a:off x="3228" y="3084"/>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8" name="Freeform 76"/>
              <p:cNvSpPr/>
              <p:nvPr/>
            </p:nvSpPr>
            <p:spPr bwMode="gray">
              <a:xfrm>
                <a:off x="3289" y="3011"/>
                <a:ext cx="12"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9" name="Freeform 77"/>
              <p:cNvSpPr/>
              <p:nvPr/>
            </p:nvSpPr>
            <p:spPr bwMode="gray">
              <a:xfrm>
                <a:off x="3265" y="3010"/>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0" name="Freeform 78"/>
              <p:cNvSpPr/>
              <p:nvPr/>
            </p:nvSpPr>
            <p:spPr bwMode="gray">
              <a:xfrm>
                <a:off x="3253" y="3032"/>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1" name="Freeform 79"/>
              <p:cNvSpPr/>
              <p:nvPr/>
            </p:nvSpPr>
            <p:spPr bwMode="gray">
              <a:xfrm>
                <a:off x="3228" y="3066"/>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2" name="Freeform 80"/>
              <p:cNvSpPr/>
              <p:nvPr/>
            </p:nvSpPr>
            <p:spPr bwMode="gray">
              <a:xfrm>
                <a:off x="3247" y="3053"/>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3" name="Freeform 81"/>
              <p:cNvSpPr/>
              <p:nvPr/>
            </p:nvSpPr>
            <p:spPr bwMode="gray">
              <a:xfrm>
                <a:off x="2496" y="206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4" name="Freeform 82"/>
              <p:cNvSpPr/>
              <p:nvPr/>
            </p:nvSpPr>
            <p:spPr bwMode="gray">
              <a:xfrm>
                <a:off x="2189" y="1819"/>
                <a:ext cx="2112" cy="16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grpSp>
        <p:grpSp>
          <p:nvGrpSpPr>
            <p:cNvPr id="6" name="Group 83"/>
            <p:cNvGrpSpPr/>
            <p:nvPr/>
          </p:nvGrpSpPr>
          <p:grpSpPr bwMode="auto">
            <a:xfrm>
              <a:off x="3019" y="1680"/>
              <a:ext cx="1874" cy="2024"/>
              <a:chOff x="4383" y="1774"/>
              <a:chExt cx="1874" cy="2024"/>
            </a:xfrm>
            <a:grpFill/>
          </p:grpSpPr>
          <p:sp>
            <p:nvSpPr>
              <p:cNvPr id="7" name="Freeform 84"/>
              <p:cNvSpPr/>
              <p:nvPr/>
            </p:nvSpPr>
            <p:spPr bwMode="gray">
              <a:xfrm>
                <a:off x="4464" y="1868"/>
                <a:ext cx="1299" cy="1930"/>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8" name="Freeform 85"/>
              <p:cNvSpPr/>
              <p:nvPr/>
            </p:nvSpPr>
            <p:spPr bwMode="gray">
              <a:xfrm>
                <a:off x="4423" y="2052"/>
                <a:ext cx="35"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9" name="Freeform 86"/>
              <p:cNvSpPr/>
              <p:nvPr/>
            </p:nvSpPr>
            <p:spPr bwMode="gray">
              <a:xfrm>
                <a:off x="4738" y="2174"/>
                <a:ext cx="40"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0" name="Freeform 87"/>
              <p:cNvSpPr/>
              <p:nvPr/>
            </p:nvSpPr>
            <p:spPr bwMode="gray">
              <a:xfrm>
                <a:off x="5539" y="2230"/>
                <a:ext cx="101"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1" name="Freeform 88"/>
              <p:cNvSpPr/>
              <p:nvPr/>
            </p:nvSpPr>
            <p:spPr bwMode="gray">
              <a:xfrm>
                <a:off x="5053" y="2613"/>
                <a:ext cx="162"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2" name="Freeform 89"/>
              <p:cNvSpPr/>
              <p:nvPr/>
            </p:nvSpPr>
            <p:spPr bwMode="gray">
              <a:xfrm>
                <a:off x="5187" y="2677"/>
                <a:ext cx="101" cy="40"/>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3" name="Freeform 90"/>
              <p:cNvSpPr/>
              <p:nvPr/>
            </p:nvSpPr>
            <p:spPr bwMode="gray">
              <a:xfrm>
                <a:off x="5294" y="2702"/>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4" name="Freeform 91"/>
              <p:cNvSpPr/>
              <p:nvPr/>
            </p:nvSpPr>
            <p:spPr bwMode="gray">
              <a:xfrm>
                <a:off x="5352" y="270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5" name="Freeform 92"/>
              <p:cNvSpPr/>
              <p:nvPr/>
            </p:nvSpPr>
            <p:spPr bwMode="gray">
              <a:xfrm>
                <a:off x="5164" y="1863"/>
                <a:ext cx="185" cy="87"/>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6" name="Freeform 93"/>
              <p:cNvSpPr/>
              <p:nvPr/>
            </p:nvSpPr>
            <p:spPr bwMode="gray">
              <a:xfrm>
                <a:off x="5246" y="1822"/>
                <a:ext cx="150"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7" name="Freeform 94"/>
              <p:cNvSpPr/>
              <p:nvPr/>
            </p:nvSpPr>
            <p:spPr bwMode="gray">
              <a:xfrm>
                <a:off x="5456" y="1892"/>
                <a:ext cx="239" cy="189"/>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8" name="Freeform 95"/>
              <p:cNvSpPr/>
              <p:nvPr/>
            </p:nvSpPr>
            <p:spPr bwMode="gray">
              <a:xfrm>
                <a:off x="5454" y="1810"/>
                <a:ext cx="45"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19" name="Freeform 96"/>
              <p:cNvSpPr/>
              <p:nvPr/>
            </p:nvSpPr>
            <p:spPr bwMode="gray">
              <a:xfrm>
                <a:off x="5368" y="1880"/>
                <a:ext cx="67" cy="41"/>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0" name="Freeform 97"/>
              <p:cNvSpPr/>
              <p:nvPr/>
            </p:nvSpPr>
            <p:spPr bwMode="gray">
              <a:xfrm>
                <a:off x="5438" y="1888"/>
                <a:ext cx="55" cy="24"/>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1" name="Freeform 98"/>
              <p:cNvSpPr/>
              <p:nvPr/>
            </p:nvSpPr>
            <p:spPr bwMode="gray">
              <a:xfrm>
                <a:off x="5408" y="1852"/>
                <a:ext cx="66"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2" name="Freeform 99"/>
              <p:cNvSpPr/>
              <p:nvPr/>
            </p:nvSpPr>
            <p:spPr bwMode="gray">
              <a:xfrm>
                <a:off x="5380" y="1820"/>
                <a:ext cx="45"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3" name="Freeform 100"/>
              <p:cNvSpPr/>
              <p:nvPr/>
            </p:nvSpPr>
            <p:spPr bwMode="gray">
              <a:xfrm>
                <a:off x="5497" y="1823"/>
                <a:ext cx="117"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4" name="Freeform 101"/>
              <p:cNvSpPr/>
              <p:nvPr/>
            </p:nvSpPr>
            <p:spPr bwMode="gray">
              <a:xfrm>
                <a:off x="4383" y="2067"/>
                <a:ext cx="26"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5" name="Freeform 102"/>
              <p:cNvSpPr/>
              <p:nvPr/>
            </p:nvSpPr>
            <p:spPr bwMode="gray">
              <a:xfrm>
                <a:off x="5159" y="2576"/>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6" name="Freeform 103"/>
              <p:cNvSpPr/>
              <p:nvPr/>
            </p:nvSpPr>
            <p:spPr bwMode="gray">
              <a:xfrm>
                <a:off x="5162" y="2601"/>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7" name="Freeform 104"/>
              <p:cNvSpPr/>
              <p:nvPr/>
            </p:nvSpPr>
            <p:spPr bwMode="gray">
              <a:xfrm>
                <a:off x="5371" y="2732"/>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8" name="Freeform 105"/>
              <p:cNvSpPr/>
              <p:nvPr/>
            </p:nvSpPr>
            <p:spPr bwMode="gray">
              <a:xfrm>
                <a:off x="5498" y="2250"/>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29" name="Freeform 106"/>
              <p:cNvSpPr/>
              <p:nvPr/>
            </p:nvSpPr>
            <p:spPr bwMode="gray">
              <a:xfrm>
                <a:off x="5396" y="2046"/>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0" name="Freeform 107"/>
              <p:cNvSpPr/>
              <p:nvPr/>
            </p:nvSpPr>
            <p:spPr bwMode="gray">
              <a:xfrm>
                <a:off x="5462" y="1868"/>
                <a:ext cx="40"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1" name="Freeform 108"/>
              <p:cNvSpPr/>
              <p:nvPr/>
            </p:nvSpPr>
            <p:spPr bwMode="gray">
              <a:xfrm>
                <a:off x="5527" y="197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2" name="Freeform 109"/>
              <p:cNvSpPr/>
              <p:nvPr/>
            </p:nvSpPr>
            <p:spPr bwMode="gray">
              <a:xfrm>
                <a:off x="5543" y="1774"/>
                <a:ext cx="714" cy="345"/>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3" name="Freeform 110"/>
              <p:cNvSpPr/>
              <p:nvPr/>
            </p:nvSpPr>
            <p:spPr bwMode="gray">
              <a:xfrm>
                <a:off x="5762" y="1957"/>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4" name="Freeform 111"/>
              <p:cNvSpPr/>
              <p:nvPr/>
            </p:nvSpPr>
            <p:spPr bwMode="gray">
              <a:xfrm>
                <a:off x="6052" y="2023"/>
                <a:ext cx="131"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5" name="Freeform 112"/>
              <p:cNvSpPr/>
              <p:nvPr/>
            </p:nvSpPr>
            <p:spPr bwMode="gray">
              <a:xfrm>
                <a:off x="6155" y="1861"/>
                <a:ext cx="40"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sp>
            <p:nvSpPr>
              <p:cNvPr id="36" name="Freeform 113"/>
              <p:cNvSpPr/>
              <p:nvPr/>
            </p:nvSpPr>
            <p:spPr bwMode="gray">
              <a:xfrm>
                <a:off x="6240" y="2081"/>
                <a:ext cx="11"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pFill/>
              <a:ln w="6350" algn="ctr">
                <a:noFill/>
                <a:round/>
              </a:ln>
              <a:effectLst/>
            </p:spPr>
            <p:txBody>
              <a:bodyPr wrap="none" anchor="ctr"/>
              <a:lstStyle/>
              <a:p>
                <a:pPr algn="ctr" fontAlgn="base">
                  <a:spcBef>
                    <a:spcPct val="20000"/>
                  </a:spcBef>
                  <a:spcAft>
                    <a:spcPct val="0"/>
                  </a:spcAft>
                  <a:buClr>
                    <a:srgbClr val="E1B40C"/>
                  </a:buClr>
                  <a:buFont typeface="微软雅黑" panose="020B0503020204020204" pitchFamily="34" charset="-122"/>
                  <a:buNone/>
                </a:pPr>
                <a:endParaRPr lang="zh-CN" altLang="en-US" sz="1400" b="1" strike="noStrike" noProof="1">
                  <a:solidFill>
                    <a:srgbClr val="000000"/>
                  </a:solidFill>
                  <a:latin typeface="微软雅黑" panose="020B0503020204020204" pitchFamily="34" charset="-122"/>
                  <a:ea typeface="微软雅黑" panose="020B0503020204020204" pitchFamily="34" charset="-122"/>
                </a:endParaRPr>
              </a:p>
            </p:txBody>
          </p:sp>
        </p:grpSp>
      </p:grpSp>
      <p:grpSp>
        <p:nvGrpSpPr>
          <p:cNvPr id="12290" name="组合 114"/>
          <p:cNvGrpSpPr/>
          <p:nvPr/>
        </p:nvGrpSpPr>
        <p:grpSpPr>
          <a:xfrm>
            <a:off x="920750" y="1873250"/>
            <a:ext cx="2438400" cy="1136650"/>
            <a:chOff x="6710246" y="1312524"/>
            <a:chExt cx="2437765" cy="1135817"/>
          </a:xfrm>
        </p:grpSpPr>
        <p:sp>
          <p:nvSpPr>
            <p:cNvPr id="12291" name="TextBox 11"/>
            <p:cNvSpPr txBox="1"/>
            <p:nvPr/>
          </p:nvSpPr>
          <p:spPr>
            <a:xfrm>
              <a:off x="6710246" y="1312524"/>
              <a:ext cx="2437765" cy="415498"/>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2292" name="TextBox 12"/>
            <p:cNvSpPr txBox="1"/>
            <p:nvPr/>
          </p:nvSpPr>
          <p:spPr>
            <a:xfrm>
              <a:off x="6710246" y="1802010"/>
              <a:ext cx="2437765" cy="646331"/>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grpSp>
        <p:nvGrpSpPr>
          <p:cNvPr id="12293" name="组合 117"/>
          <p:cNvGrpSpPr/>
          <p:nvPr/>
        </p:nvGrpSpPr>
        <p:grpSpPr>
          <a:xfrm>
            <a:off x="8831263" y="2284413"/>
            <a:ext cx="2438400" cy="1135062"/>
            <a:chOff x="6710246" y="1312524"/>
            <a:chExt cx="2437765" cy="1135817"/>
          </a:xfrm>
        </p:grpSpPr>
        <p:sp>
          <p:nvSpPr>
            <p:cNvPr id="12294" name="TextBox 11"/>
            <p:cNvSpPr txBox="1"/>
            <p:nvPr/>
          </p:nvSpPr>
          <p:spPr>
            <a:xfrm>
              <a:off x="6710246" y="1312524"/>
              <a:ext cx="2437765" cy="415498"/>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2295" name="TextBox 12"/>
            <p:cNvSpPr txBox="1"/>
            <p:nvPr/>
          </p:nvSpPr>
          <p:spPr>
            <a:xfrm>
              <a:off x="6710246" y="1802010"/>
              <a:ext cx="2437765" cy="646331"/>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grpSp>
        <p:nvGrpSpPr>
          <p:cNvPr id="12296" name="组合 120"/>
          <p:cNvGrpSpPr/>
          <p:nvPr/>
        </p:nvGrpSpPr>
        <p:grpSpPr>
          <a:xfrm>
            <a:off x="3451225" y="4751388"/>
            <a:ext cx="2438400" cy="1135062"/>
            <a:chOff x="6710246" y="1312524"/>
            <a:chExt cx="2437765" cy="1135817"/>
          </a:xfrm>
        </p:grpSpPr>
        <p:sp>
          <p:nvSpPr>
            <p:cNvPr id="12297" name="TextBox 11"/>
            <p:cNvSpPr txBox="1"/>
            <p:nvPr/>
          </p:nvSpPr>
          <p:spPr>
            <a:xfrm>
              <a:off x="6710246" y="1312524"/>
              <a:ext cx="2437765" cy="415498"/>
            </a:xfrm>
            <a:prstGeom prst="rect">
              <a:avLst/>
            </a:prstGeom>
            <a:noFill/>
            <a:ln w="9525">
              <a:noFill/>
            </a:ln>
          </p:spPr>
          <p:txBody>
            <a:bodyPr wrap="squar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2298" name="TextBox 12"/>
            <p:cNvSpPr txBox="1"/>
            <p:nvPr/>
          </p:nvSpPr>
          <p:spPr>
            <a:xfrm>
              <a:off x="6710246" y="1802010"/>
              <a:ext cx="2437765" cy="646331"/>
            </a:xfrm>
            <a:prstGeom prst="rect">
              <a:avLst/>
            </a:prstGeom>
            <a:noFill/>
            <a:ln w="9525">
              <a:noFill/>
            </a:ln>
          </p:spPr>
          <p:txBody>
            <a:bodyPr wrap="square" anchor="t">
              <a:spAutoFit/>
            </a:bodyPr>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单击添加文字内容</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grpSp>
        <p:nvGrpSpPr>
          <p:cNvPr id="12299" name="组合 123"/>
          <p:cNvGrpSpPr/>
          <p:nvPr/>
        </p:nvGrpSpPr>
        <p:grpSpPr>
          <a:xfrm>
            <a:off x="7467600" y="2312988"/>
            <a:ext cx="314325" cy="477837"/>
            <a:chOff x="1471009" y="446059"/>
            <a:chExt cx="193544" cy="294675"/>
          </a:xfrm>
        </p:grpSpPr>
        <p:sp>
          <p:nvSpPr>
            <p:cNvPr id="12300" name="Oval 80"/>
            <p:cNvSpPr/>
            <p:nvPr/>
          </p:nvSpPr>
          <p:spPr>
            <a:xfrm>
              <a:off x="1510241" y="479188"/>
              <a:ext cx="115080" cy="117696"/>
            </a:xfrm>
            <a:prstGeom prst="ellipse">
              <a:avLst/>
            </a:prstGeom>
            <a:solidFill>
              <a:schemeClr val="bg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12301" name="Freeform 81"/>
            <p:cNvSpPr/>
            <p:nvPr/>
          </p:nvSpPr>
          <p:spPr>
            <a:xfrm>
              <a:off x="1522446" y="479188"/>
              <a:ext cx="107233" cy="88926"/>
            </a:xfrm>
            <a:custGeom>
              <a:avLst/>
              <a:gdLst/>
              <a:ahLst/>
              <a:cxnLst>
                <a:cxn ang="0">
                  <a:pos x="45367" y="0"/>
                </a:cxn>
                <a:cxn ang="0">
                  <a:pos x="16497" y="8272"/>
                </a:cxn>
                <a:cxn ang="0">
                  <a:pos x="0" y="22748"/>
                </a:cxn>
                <a:cxn ang="0">
                  <a:pos x="45367" y="0"/>
                </a:cxn>
                <a:cxn ang="0">
                  <a:pos x="103108" y="57905"/>
                </a:cxn>
                <a:cxn ang="0">
                  <a:pos x="96922" y="86857"/>
                </a:cxn>
                <a:cxn ang="0">
                  <a:pos x="96922" y="88926"/>
                </a:cxn>
                <a:cxn ang="0">
                  <a:pos x="96922" y="26884"/>
                </a:cxn>
                <a:cxn ang="0">
                  <a:pos x="45367" y="0"/>
                </a:cxn>
              </a:cxnLst>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w="9525">
              <a:noFill/>
            </a:ln>
          </p:spPr>
          <p:txBody>
            <a:bodyPr/>
            <a:p>
              <a:endParaRPr lang="zh-CN" altLang="en-US"/>
            </a:p>
          </p:txBody>
        </p:sp>
        <p:sp>
          <p:nvSpPr>
            <p:cNvPr id="12302" name="Freeform 82"/>
            <p:cNvSpPr/>
            <p:nvPr/>
          </p:nvSpPr>
          <p:spPr>
            <a:xfrm>
              <a:off x="1514600" y="479188"/>
              <a:ext cx="110721" cy="87182"/>
            </a:xfrm>
            <a:custGeom>
              <a:avLst/>
              <a:gdLst/>
              <a:ahLst/>
              <a:cxnLst>
                <a:cxn ang="0">
                  <a:pos x="53310" y="0"/>
                </a:cxn>
                <a:cxn ang="0">
                  <a:pos x="8201" y="22833"/>
                </a:cxn>
                <a:cxn ang="0">
                  <a:pos x="0" y="35287"/>
                </a:cxn>
                <a:cxn ang="0">
                  <a:pos x="20503" y="16606"/>
                </a:cxn>
                <a:cxn ang="0">
                  <a:pos x="49209" y="6227"/>
                </a:cxn>
                <a:cxn ang="0">
                  <a:pos x="100469" y="35287"/>
                </a:cxn>
                <a:cxn ang="0">
                  <a:pos x="104569" y="87182"/>
                </a:cxn>
                <a:cxn ang="0">
                  <a:pos x="110721" y="58121"/>
                </a:cxn>
                <a:cxn ang="0">
                  <a:pos x="53310" y="0"/>
                </a:cxn>
              </a:cxnLst>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w="9525">
              <a:noFill/>
            </a:ln>
          </p:spPr>
          <p:txBody>
            <a:bodyPr/>
            <a:p>
              <a:endParaRPr lang="zh-CN" altLang="en-US"/>
            </a:p>
          </p:txBody>
        </p:sp>
        <p:sp>
          <p:nvSpPr>
            <p:cNvPr id="12303" name="Freeform 83"/>
            <p:cNvSpPr>
              <a:spLocks noEditPoints="1"/>
            </p:cNvSpPr>
            <p:nvPr/>
          </p:nvSpPr>
          <p:spPr>
            <a:xfrm>
              <a:off x="1471009" y="446059"/>
              <a:ext cx="193544" cy="294675"/>
            </a:xfrm>
            <a:custGeom>
              <a:avLst/>
              <a:gdLst/>
              <a:ahLst/>
              <a:cxnLst>
                <a:cxn ang="0">
                  <a:pos x="96772" y="0"/>
                </a:cxn>
                <a:cxn ang="0">
                  <a:pos x="0" y="88608"/>
                </a:cxn>
                <a:cxn ang="0">
                  <a:pos x="4117" y="117457"/>
                </a:cxn>
                <a:cxn ang="0">
                  <a:pos x="90595" y="294675"/>
                </a:cxn>
                <a:cxn ang="0">
                  <a:pos x="187367" y="121579"/>
                </a:cxn>
                <a:cxn ang="0">
                  <a:pos x="193544" y="88608"/>
                </a:cxn>
                <a:cxn ang="0">
                  <a:pos x="96772" y="0"/>
                </a:cxn>
                <a:cxn ang="0">
                  <a:pos x="96772" y="146307"/>
                </a:cxn>
                <a:cxn ang="0">
                  <a:pos x="39120" y="90669"/>
                </a:cxn>
                <a:cxn ang="0">
                  <a:pos x="96772" y="32970"/>
                </a:cxn>
                <a:cxn ang="0">
                  <a:pos x="154423" y="90669"/>
                </a:cxn>
                <a:cxn ang="0">
                  <a:pos x="96772" y="146307"/>
                </a:cxn>
              </a:cxnLst>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EE266D"/>
            </a:solidFill>
            <a:ln w="9525">
              <a:noFill/>
            </a:ln>
          </p:spPr>
          <p:txBody>
            <a:bodyPr/>
            <a:p>
              <a:endParaRPr lang="zh-CN" altLang="en-US"/>
            </a:p>
          </p:txBody>
        </p:sp>
      </p:grpSp>
      <p:grpSp>
        <p:nvGrpSpPr>
          <p:cNvPr id="12304" name="组合 128"/>
          <p:cNvGrpSpPr/>
          <p:nvPr/>
        </p:nvGrpSpPr>
        <p:grpSpPr>
          <a:xfrm>
            <a:off x="4235450" y="2097088"/>
            <a:ext cx="314325" cy="479425"/>
            <a:chOff x="1471009" y="446059"/>
            <a:chExt cx="193544" cy="294675"/>
          </a:xfrm>
        </p:grpSpPr>
        <p:sp>
          <p:nvSpPr>
            <p:cNvPr id="12305" name="Oval 80"/>
            <p:cNvSpPr/>
            <p:nvPr/>
          </p:nvSpPr>
          <p:spPr>
            <a:xfrm>
              <a:off x="1510241" y="479188"/>
              <a:ext cx="115080" cy="117696"/>
            </a:xfrm>
            <a:prstGeom prst="ellipse">
              <a:avLst/>
            </a:prstGeom>
            <a:solidFill>
              <a:schemeClr val="bg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12306" name="Freeform 81"/>
            <p:cNvSpPr/>
            <p:nvPr/>
          </p:nvSpPr>
          <p:spPr>
            <a:xfrm>
              <a:off x="1522446" y="479188"/>
              <a:ext cx="107233" cy="88926"/>
            </a:xfrm>
            <a:custGeom>
              <a:avLst/>
              <a:gdLst/>
              <a:ahLst/>
              <a:cxnLst>
                <a:cxn ang="0">
                  <a:pos x="45367" y="0"/>
                </a:cxn>
                <a:cxn ang="0">
                  <a:pos x="16497" y="8272"/>
                </a:cxn>
                <a:cxn ang="0">
                  <a:pos x="0" y="22748"/>
                </a:cxn>
                <a:cxn ang="0">
                  <a:pos x="45367" y="0"/>
                </a:cxn>
                <a:cxn ang="0">
                  <a:pos x="103108" y="57905"/>
                </a:cxn>
                <a:cxn ang="0">
                  <a:pos x="96922" y="86857"/>
                </a:cxn>
                <a:cxn ang="0">
                  <a:pos x="96922" y="88926"/>
                </a:cxn>
                <a:cxn ang="0">
                  <a:pos x="96922" y="26884"/>
                </a:cxn>
                <a:cxn ang="0">
                  <a:pos x="45367" y="0"/>
                </a:cxn>
              </a:cxnLst>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w="9525">
              <a:noFill/>
            </a:ln>
          </p:spPr>
          <p:txBody>
            <a:bodyPr/>
            <a:p>
              <a:endParaRPr lang="zh-CN" altLang="en-US"/>
            </a:p>
          </p:txBody>
        </p:sp>
        <p:sp>
          <p:nvSpPr>
            <p:cNvPr id="12307" name="Freeform 82"/>
            <p:cNvSpPr/>
            <p:nvPr/>
          </p:nvSpPr>
          <p:spPr>
            <a:xfrm>
              <a:off x="1514600" y="479188"/>
              <a:ext cx="110721" cy="87182"/>
            </a:xfrm>
            <a:custGeom>
              <a:avLst/>
              <a:gdLst/>
              <a:ahLst/>
              <a:cxnLst>
                <a:cxn ang="0">
                  <a:pos x="53310" y="0"/>
                </a:cxn>
                <a:cxn ang="0">
                  <a:pos x="8201" y="22833"/>
                </a:cxn>
                <a:cxn ang="0">
                  <a:pos x="0" y="35287"/>
                </a:cxn>
                <a:cxn ang="0">
                  <a:pos x="20503" y="16606"/>
                </a:cxn>
                <a:cxn ang="0">
                  <a:pos x="49209" y="6227"/>
                </a:cxn>
                <a:cxn ang="0">
                  <a:pos x="100469" y="35287"/>
                </a:cxn>
                <a:cxn ang="0">
                  <a:pos x="104569" y="87182"/>
                </a:cxn>
                <a:cxn ang="0">
                  <a:pos x="110721" y="58121"/>
                </a:cxn>
                <a:cxn ang="0">
                  <a:pos x="53310" y="0"/>
                </a:cxn>
              </a:cxnLst>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w="9525">
              <a:noFill/>
            </a:ln>
          </p:spPr>
          <p:txBody>
            <a:bodyPr/>
            <a:p>
              <a:endParaRPr lang="zh-CN" altLang="en-US"/>
            </a:p>
          </p:txBody>
        </p:sp>
        <p:sp>
          <p:nvSpPr>
            <p:cNvPr id="12308" name="Freeform 83"/>
            <p:cNvSpPr>
              <a:spLocks noEditPoints="1"/>
            </p:cNvSpPr>
            <p:nvPr/>
          </p:nvSpPr>
          <p:spPr>
            <a:xfrm>
              <a:off x="1471009" y="446059"/>
              <a:ext cx="193544" cy="294675"/>
            </a:xfrm>
            <a:custGeom>
              <a:avLst/>
              <a:gdLst/>
              <a:ahLst/>
              <a:cxnLst>
                <a:cxn ang="0">
                  <a:pos x="96772" y="0"/>
                </a:cxn>
                <a:cxn ang="0">
                  <a:pos x="0" y="88608"/>
                </a:cxn>
                <a:cxn ang="0">
                  <a:pos x="4117" y="117457"/>
                </a:cxn>
                <a:cxn ang="0">
                  <a:pos x="90595" y="294675"/>
                </a:cxn>
                <a:cxn ang="0">
                  <a:pos x="187367" y="121579"/>
                </a:cxn>
                <a:cxn ang="0">
                  <a:pos x="193544" y="88608"/>
                </a:cxn>
                <a:cxn ang="0">
                  <a:pos x="96772" y="0"/>
                </a:cxn>
                <a:cxn ang="0">
                  <a:pos x="96772" y="146307"/>
                </a:cxn>
                <a:cxn ang="0">
                  <a:pos x="39120" y="90669"/>
                </a:cxn>
                <a:cxn ang="0">
                  <a:pos x="96772" y="32970"/>
                </a:cxn>
                <a:cxn ang="0">
                  <a:pos x="154423" y="90669"/>
                </a:cxn>
                <a:cxn ang="0">
                  <a:pos x="96772" y="146307"/>
                </a:cxn>
              </a:cxnLst>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EE266D"/>
            </a:solidFill>
            <a:ln w="9525">
              <a:noFill/>
            </a:ln>
          </p:spPr>
          <p:txBody>
            <a:bodyPr/>
            <a:p>
              <a:endParaRPr lang="zh-CN" altLang="en-US"/>
            </a:p>
          </p:txBody>
        </p:sp>
      </p:grpSp>
      <p:grpSp>
        <p:nvGrpSpPr>
          <p:cNvPr id="12309" name="组合 133"/>
          <p:cNvGrpSpPr/>
          <p:nvPr/>
        </p:nvGrpSpPr>
        <p:grpSpPr>
          <a:xfrm>
            <a:off x="4024313" y="3835400"/>
            <a:ext cx="314325" cy="477838"/>
            <a:chOff x="1471009" y="446059"/>
            <a:chExt cx="193544" cy="294675"/>
          </a:xfrm>
        </p:grpSpPr>
        <p:sp>
          <p:nvSpPr>
            <p:cNvPr id="12310" name="Oval 80"/>
            <p:cNvSpPr/>
            <p:nvPr/>
          </p:nvSpPr>
          <p:spPr>
            <a:xfrm>
              <a:off x="1510241" y="479188"/>
              <a:ext cx="115080" cy="117696"/>
            </a:xfrm>
            <a:prstGeom prst="ellipse">
              <a:avLst/>
            </a:prstGeom>
            <a:solidFill>
              <a:schemeClr val="bg1"/>
            </a:solidFill>
            <a:ln w="9525">
              <a:noFill/>
            </a:ln>
          </p:spPr>
          <p:txBody>
            <a:bodyPr wrap="square" lIns="91440" tIns="45720" rIns="91440" bIns="45720" anchor="t"/>
            <a:p>
              <a:endParaRPr lang="zh-CN" altLang="en-US">
                <a:latin typeface="Arial" panose="020B0604020202020204" pitchFamily="34" charset="0"/>
                <a:ea typeface="黑体" panose="02010609060101010101" charset="-122"/>
              </a:endParaRPr>
            </a:p>
          </p:txBody>
        </p:sp>
        <p:sp>
          <p:nvSpPr>
            <p:cNvPr id="12311" name="Freeform 81"/>
            <p:cNvSpPr/>
            <p:nvPr/>
          </p:nvSpPr>
          <p:spPr>
            <a:xfrm>
              <a:off x="1522446" y="479188"/>
              <a:ext cx="107233" cy="88926"/>
            </a:xfrm>
            <a:custGeom>
              <a:avLst/>
              <a:gdLst/>
              <a:ahLst/>
              <a:cxnLst>
                <a:cxn ang="0">
                  <a:pos x="45367" y="0"/>
                </a:cxn>
                <a:cxn ang="0">
                  <a:pos x="16497" y="8272"/>
                </a:cxn>
                <a:cxn ang="0">
                  <a:pos x="0" y="22748"/>
                </a:cxn>
                <a:cxn ang="0">
                  <a:pos x="45367" y="0"/>
                </a:cxn>
                <a:cxn ang="0">
                  <a:pos x="103108" y="57905"/>
                </a:cxn>
                <a:cxn ang="0">
                  <a:pos x="96922" y="86857"/>
                </a:cxn>
                <a:cxn ang="0">
                  <a:pos x="96922" y="88926"/>
                </a:cxn>
                <a:cxn ang="0">
                  <a:pos x="96922" y="26884"/>
                </a:cxn>
                <a:cxn ang="0">
                  <a:pos x="45367" y="0"/>
                </a:cxn>
              </a:cxnLst>
              <a:pathLst>
                <a:path w="52" h="43">
                  <a:moveTo>
                    <a:pt x="22" y="0"/>
                  </a:moveTo>
                  <a:cubicBezTo>
                    <a:pt x="17" y="0"/>
                    <a:pt x="12" y="1"/>
                    <a:pt x="8" y="4"/>
                  </a:cubicBezTo>
                  <a:cubicBezTo>
                    <a:pt x="4" y="6"/>
                    <a:pt x="2" y="8"/>
                    <a:pt x="0" y="11"/>
                  </a:cubicBezTo>
                  <a:cubicBezTo>
                    <a:pt x="5" y="4"/>
                    <a:pt x="13" y="0"/>
                    <a:pt x="22" y="0"/>
                  </a:cubicBezTo>
                  <a:cubicBezTo>
                    <a:pt x="38" y="0"/>
                    <a:pt x="50" y="13"/>
                    <a:pt x="50" y="28"/>
                  </a:cubicBezTo>
                  <a:cubicBezTo>
                    <a:pt x="50" y="33"/>
                    <a:pt x="49" y="38"/>
                    <a:pt x="47" y="42"/>
                  </a:cubicBezTo>
                  <a:cubicBezTo>
                    <a:pt x="47" y="42"/>
                    <a:pt x="47" y="42"/>
                    <a:pt x="47" y="43"/>
                  </a:cubicBezTo>
                  <a:cubicBezTo>
                    <a:pt x="52" y="34"/>
                    <a:pt x="52" y="23"/>
                    <a:pt x="47" y="13"/>
                  </a:cubicBezTo>
                  <a:cubicBezTo>
                    <a:pt x="41" y="5"/>
                    <a:pt x="32" y="0"/>
                    <a:pt x="22" y="0"/>
                  </a:cubicBezTo>
                </a:path>
              </a:pathLst>
            </a:custGeom>
            <a:solidFill>
              <a:srgbClr val="807F7A"/>
            </a:solidFill>
            <a:ln w="9525">
              <a:noFill/>
            </a:ln>
          </p:spPr>
          <p:txBody>
            <a:bodyPr/>
            <a:p>
              <a:endParaRPr lang="zh-CN" altLang="en-US"/>
            </a:p>
          </p:txBody>
        </p:sp>
        <p:sp>
          <p:nvSpPr>
            <p:cNvPr id="12312" name="Freeform 82"/>
            <p:cNvSpPr/>
            <p:nvPr/>
          </p:nvSpPr>
          <p:spPr>
            <a:xfrm>
              <a:off x="1514600" y="479188"/>
              <a:ext cx="110721" cy="87182"/>
            </a:xfrm>
            <a:custGeom>
              <a:avLst/>
              <a:gdLst/>
              <a:ahLst/>
              <a:cxnLst>
                <a:cxn ang="0">
                  <a:pos x="53310" y="0"/>
                </a:cxn>
                <a:cxn ang="0">
                  <a:pos x="8201" y="22833"/>
                </a:cxn>
                <a:cxn ang="0">
                  <a:pos x="0" y="35287"/>
                </a:cxn>
                <a:cxn ang="0">
                  <a:pos x="20503" y="16606"/>
                </a:cxn>
                <a:cxn ang="0">
                  <a:pos x="49209" y="6227"/>
                </a:cxn>
                <a:cxn ang="0">
                  <a:pos x="100469" y="35287"/>
                </a:cxn>
                <a:cxn ang="0">
                  <a:pos x="104569" y="87182"/>
                </a:cxn>
                <a:cxn ang="0">
                  <a:pos x="110721" y="58121"/>
                </a:cxn>
                <a:cxn ang="0">
                  <a:pos x="53310" y="0"/>
                </a:cxn>
              </a:cxnLst>
              <a:pathLst>
                <a:path w="54" h="42">
                  <a:moveTo>
                    <a:pt x="26" y="0"/>
                  </a:moveTo>
                  <a:cubicBezTo>
                    <a:pt x="17" y="0"/>
                    <a:pt x="9" y="4"/>
                    <a:pt x="4" y="11"/>
                  </a:cubicBezTo>
                  <a:cubicBezTo>
                    <a:pt x="2" y="13"/>
                    <a:pt x="1" y="15"/>
                    <a:pt x="0" y="17"/>
                  </a:cubicBezTo>
                  <a:cubicBezTo>
                    <a:pt x="2" y="13"/>
                    <a:pt x="6" y="10"/>
                    <a:pt x="10" y="8"/>
                  </a:cubicBezTo>
                  <a:cubicBezTo>
                    <a:pt x="14" y="5"/>
                    <a:pt x="19" y="3"/>
                    <a:pt x="24" y="3"/>
                  </a:cubicBezTo>
                  <a:cubicBezTo>
                    <a:pt x="34" y="3"/>
                    <a:pt x="43" y="8"/>
                    <a:pt x="49" y="17"/>
                  </a:cubicBezTo>
                  <a:cubicBezTo>
                    <a:pt x="53" y="25"/>
                    <a:pt x="54" y="34"/>
                    <a:pt x="51" y="42"/>
                  </a:cubicBezTo>
                  <a:cubicBezTo>
                    <a:pt x="53" y="38"/>
                    <a:pt x="54" y="33"/>
                    <a:pt x="54" y="28"/>
                  </a:cubicBezTo>
                  <a:cubicBezTo>
                    <a:pt x="54" y="13"/>
                    <a:pt x="42" y="0"/>
                    <a:pt x="26" y="0"/>
                  </a:cubicBezTo>
                </a:path>
              </a:pathLst>
            </a:custGeom>
            <a:solidFill>
              <a:srgbClr val="D9D7CB"/>
            </a:solidFill>
            <a:ln w="9525">
              <a:noFill/>
            </a:ln>
          </p:spPr>
          <p:txBody>
            <a:bodyPr/>
            <a:p>
              <a:endParaRPr lang="zh-CN" altLang="en-US"/>
            </a:p>
          </p:txBody>
        </p:sp>
        <p:sp>
          <p:nvSpPr>
            <p:cNvPr id="12313" name="Freeform 83"/>
            <p:cNvSpPr>
              <a:spLocks noEditPoints="1"/>
            </p:cNvSpPr>
            <p:nvPr/>
          </p:nvSpPr>
          <p:spPr>
            <a:xfrm>
              <a:off x="1471009" y="446059"/>
              <a:ext cx="193544" cy="294675"/>
            </a:xfrm>
            <a:custGeom>
              <a:avLst/>
              <a:gdLst/>
              <a:ahLst/>
              <a:cxnLst>
                <a:cxn ang="0">
                  <a:pos x="96772" y="0"/>
                </a:cxn>
                <a:cxn ang="0">
                  <a:pos x="0" y="88608"/>
                </a:cxn>
                <a:cxn ang="0">
                  <a:pos x="4117" y="117457"/>
                </a:cxn>
                <a:cxn ang="0">
                  <a:pos x="90595" y="294675"/>
                </a:cxn>
                <a:cxn ang="0">
                  <a:pos x="187367" y="121579"/>
                </a:cxn>
                <a:cxn ang="0">
                  <a:pos x="193544" y="88608"/>
                </a:cxn>
                <a:cxn ang="0">
                  <a:pos x="96772" y="0"/>
                </a:cxn>
                <a:cxn ang="0">
                  <a:pos x="96772" y="146307"/>
                </a:cxn>
                <a:cxn ang="0">
                  <a:pos x="39120" y="90669"/>
                </a:cxn>
                <a:cxn ang="0">
                  <a:pos x="96772" y="32970"/>
                </a:cxn>
                <a:cxn ang="0">
                  <a:pos x="154423" y="90669"/>
                </a:cxn>
                <a:cxn ang="0">
                  <a:pos x="96772" y="146307"/>
                </a:cxn>
              </a:cxnLst>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rgbClr val="EE266D"/>
            </a:solidFill>
            <a:ln w="9525">
              <a:noFill/>
            </a:ln>
          </p:spPr>
          <p:txBody>
            <a:bodyPr/>
            <a:p>
              <a:endParaRPr lang="zh-CN" altLang="en-US"/>
            </a:p>
          </p:txBody>
        </p:sp>
      </p:grpSp>
      <p:grpSp>
        <p:nvGrpSpPr>
          <p:cNvPr id="12314" name="组合 138"/>
          <p:cNvGrpSpPr/>
          <p:nvPr/>
        </p:nvGrpSpPr>
        <p:grpSpPr>
          <a:xfrm>
            <a:off x="498475" y="127000"/>
            <a:ext cx="4087813" cy="904875"/>
            <a:chOff x="498520" y="213800"/>
            <a:chExt cx="4088419" cy="903765"/>
          </a:xfrm>
        </p:grpSpPr>
        <p:sp>
          <p:nvSpPr>
            <p:cNvPr id="140" name="文本框 139"/>
            <p:cNvSpPr txBox="1"/>
            <p:nvPr/>
          </p:nvSpPr>
          <p:spPr>
            <a:xfrm>
              <a:off x="1390538" y="327446"/>
              <a:ext cx="3024336" cy="584775"/>
            </a:xfrm>
            <a:prstGeom prst="rect">
              <a:avLst/>
            </a:prstGeom>
            <a:noFill/>
          </p:spPr>
          <p:txBody>
            <a:bodyPr wrap="square" rtlCol="0">
              <a:spAutoFit/>
            </a:bodyPr>
            <a:lstStyle/>
            <a:p>
              <a:pPr algn="just" fontAlgn="auto"/>
              <a:r>
                <a:rPr lang="zh-CN" altLang="en-US" sz="3200" spc="300" noProof="1" dirty="0" smtClean="0">
                  <a:solidFill>
                    <a:srgbClr val="FAF8F0"/>
                  </a:solidFill>
                  <a:latin typeface="微软雅黑" panose="020B0503020204020204" pitchFamily="34" charset="-122"/>
                  <a:ea typeface="微软雅黑" panose="020B0503020204020204" pitchFamily="34" charset="-122"/>
                  <a:cs typeface="+mn-cs"/>
                </a:rPr>
                <a:t>点击添加标题</a:t>
              </a:r>
              <a:endParaRPr lang="zh-CN" altLang="en-US" sz="3200" spc="300" noProof="1" dirty="0">
                <a:solidFill>
                  <a:srgbClr val="FAF8F0"/>
                </a:solidFill>
                <a:latin typeface="微软雅黑" panose="020B0503020204020204" pitchFamily="34" charset="-122"/>
                <a:ea typeface="微软雅黑" panose="020B0503020204020204" pitchFamily="34" charset="-122"/>
              </a:endParaRPr>
            </a:p>
          </p:txBody>
        </p:sp>
        <p:grpSp>
          <p:nvGrpSpPr>
            <p:cNvPr id="12316" name="组合 140"/>
            <p:cNvGrpSpPr/>
            <p:nvPr/>
          </p:nvGrpSpPr>
          <p:grpSpPr>
            <a:xfrm>
              <a:off x="498520" y="213800"/>
              <a:ext cx="4088419" cy="903765"/>
              <a:chOff x="498520" y="213800"/>
              <a:chExt cx="4088419" cy="903765"/>
            </a:xfrm>
          </p:grpSpPr>
          <p:grpSp>
            <p:nvGrpSpPr>
              <p:cNvPr id="12317" name="组合 141"/>
              <p:cNvGrpSpPr/>
              <p:nvPr/>
            </p:nvGrpSpPr>
            <p:grpSpPr>
              <a:xfrm>
                <a:off x="498520" y="213800"/>
                <a:ext cx="903765" cy="903765"/>
                <a:chOff x="498520" y="213800"/>
                <a:chExt cx="903765" cy="903765"/>
              </a:xfrm>
            </p:grpSpPr>
            <p:grpSp>
              <p:nvGrpSpPr>
                <p:cNvPr id="12318" name="组合 143"/>
                <p:cNvGrpSpPr/>
                <p:nvPr/>
              </p:nvGrpSpPr>
              <p:grpSpPr>
                <a:xfrm>
                  <a:off x="498520" y="213800"/>
                  <a:ext cx="903765" cy="903765"/>
                  <a:chOff x="498520" y="213800"/>
                  <a:chExt cx="903765" cy="903765"/>
                </a:xfrm>
              </p:grpSpPr>
              <p:grpSp>
                <p:nvGrpSpPr>
                  <p:cNvPr id="12319" name="组合 150"/>
                  <p:cNvGrpSpPr/>
                  <p:nvPr/>
                </p:nvGrpSpPr>
                <p:grpSpPr>
                  <a:xfrm>
                    <a:off x="589982" y="305262"/>
                    <a:ext cx="720841" cy="720841"/>
                    <a:chOff x="573542" y="305262"/>
                    <a:chExt cx="720841" cy="720841"/>
                  </a:xfrm>
                </p:grpSpPr>
                <p:sp>
                  <p:nvSpPr>
                    <p:cNvPr id="153" name="椭圆 152"/>
                    <p:cNvSpPr/>
                    <p:nvPr/>
                  </p:nvSpPr>
                  <p:spPr>
                    <a:xfrm>
                      <a:off x="573542" y="305262"/>
                      <a:ext cx="720841" cy="720841"/>
                    </a:xfrm>
                    <a:prstGeom prst="ellipse">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4" name="空心弧 153"/>
                    <p:cNvSpPr/>
                    <p:nvPr/>
                  </p:nvSpPr>
                  <p:spPr>
                    <a:xfrm rot="14491898">
                      <a:off x="573541" y="305261"/>
                      <a:ext cx="720841" cy="720841"/>
                    </a:xfrm>
                    <a:prstGeom prst="blockArc">
                      <a:avLst>
                        <a:gd name="adj1" fmla="val 10800000"/>
                        <a:gd name="adj2" fmla="val 167145"/>
                        <a:gd name="adj3" fmla="val 4685"/>
                      </a:avLst>
                    </a:prstGeom>
                    <a:solidFill>
                      <a:srgbClr val="383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52" name="空心弧 151"/>
                  <p:cNvSpPr/>
                  <p:nvPr/>
                </p:nvSpPr>
                <p:spPr>
                  <a:xfrm rot="7360861">
                    <a:off x="498519" y="213799"/>
                    <a:ext cx="903765" cy="903765"/>
                  </a:xfrm>
                  <a:prstGeom prst="blockArc">
                    <a:avLst>
                      <a:gd name="adj1" fmla="val 10800000"/>
                      <a:gd name="adj2" fmla="val 167145"/>
                      <a:gd name="adj3" fmla="val 4685"/>
                    </a:avLst>
                  </a:prstGeom>
                  <a:solidFill>
                    <a:srgbClr val="F3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2323" name="组合 144"/>
                <p:cNvGrpSpPr/>
                <p:nvPr/>
              </p:nvGrpSpPr>
              <p:grpSpPr>
                <a:xfrm>
                  <a:off x="729009" y="357828"/>
                  <a:ext cx="615600" cy="515271"/>
                  <a:chOff x="864524" y="364238"/>
                  <a:chExt cx="486738" cy="399393"/>
                </a:xfrm>
              </p:grpSpPr>
              <p:sp>
                <p:nvSpPr>
                  <p:cNvPr id="12324" name="Freeform 346"/>
                  <p:cNvSpPr/>
                  <p:nvPr/>
                </p:nvSpPr>
                <p:spPr>
                  <a:xfrm rot="635633">
                    <a:off x="1152102" y="364238"/>
                    <a:ext cx="199160" cy="190575"/>
                  </a:xfrm>
                  <a:custGeom>
                    <a:avLst/>
                    <a:gdLst/>
                    <a:ahLst/>
                    <a:cxnLst>
                      <a:cxn ang="0">
                        <a:pos x="97547" y="0"/>
                      </a:cxn>
                      <a:cxn ang="0">
                        <a:pos x="73160" y="12164"/>
                      </a:cxn>
                      <a:cxn ang="0">
                        <a:pos x="0" y="89205"/>
                      </a:cxn>
                      <a:cxn ang="0">
                        <a:pos x="117870" y="190575"/>
                      </a:cxn>
                      <a:cxn ang="0">
                        <a:pos x="186966" y="113534"/>
                      </a:cxn>
                      <a:cxn ang="0">
                        <a:pos x="186966" y="72986"/>
                      </a:cxn>
                      <a:cxn ang="0">
                        <a:pos x="113805" y="8109"/>
                      </a:cxn>
                      <a:cxn ang="0">
                        <a:pos x="97547" y="0"/>
                      </a:cxn>
                    </a:cxnLst>
                    <a:pathLst>
                      <a:path w="49" h="47">
                        <a:moveTo>
                          <a:pt x="24" y="0"/>
                        </a:moveTo>
                        <a:cubicBezTo>
                          <a:pt x="22" y="0"/>
                          <a:pt x="20" y="1"/>
                          <a:pt x="18" y="3"/>
                        </a:cubicBezTo>
                        <a:cubicBezTo>
                          <a:pt x="0" y="22"/>
                          <a:pt x="0" y="22"/>
                          <a:pt x="0" y="22"/>
                        </a:cubicBezTo>
                        <a:cubicBezTo>
                          <a:pt x="29" y="47"/>
                          <a:pt x="29" y="47"/>
                          <a:pt x="29" y="47"/>
                        </a:cubicBezTo>
                        <a:cubicBezTo>
                          <a:pt x="46" y="28"/>
                          <a:pt x="46" y="28"/>
                          <a:pt x="46" y="28"/>
                        </a:cubicBezTo>
                        <a:cubicBezTo>
                          <a:pt x="49" y="25"/>
                          <a:pt x="49" y="20"/>
                          <a:pt x="46" y="18"/>
                        </a:cubicBezTo>
                        <a:cubicBezTo>
                          <a:pt x="28" y="2"/>
                          <a:pt x="28" y="2"/>
                          <a:pt x="28" y="2"/>
                        </a:cubicBezTo>
                        <a:cubicBezTo>
                          <a:pt x="27" y="1"/>
                          <a:pt x="26" y="0"/>
                          <a:pt x="24" y="0"/>
                        </a:cubicBezTo>
                      </a:path>
                    </a:pathLst>
                  </a:custGeom>
                  <a:solidFill>
                    <a:srgbClr val="383843"/>
                  </a:solidFill>
                  <a:ln w="9525">
                    <a:noFill/>
                  </a:ln>
                </p:spPr>
                <p:txBody>
                  <a:bodyPr/>
                  <a:p>
                    <a:endParaRPr lang="zh-CN" altLang="en-US"/>
                  </a:p>
                </p:txBody>
              </p:sp>
              <p:sp>
                <p:nvSpPr>
                  <p:cNvPr id="12325" name="Freeform 347"/>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close/>
                      </a:path>
                    </a:pathLst>
                  </a:custGeom>
                  <a:solidFill>
                    <a:srgbClr val="383843"/>
                  </a:solidFill>
                  <a:ln w="9525">
                    <a:noFill/>
                  </a:ln>
                </p:spPr>
                <p:txBody>
                  <a:bodyPr/>
                  <a:p>
                    <a:endParaRPr lang="zh-CN" altLang="en-US"/>
                  </a:p>
                </p:txBody>
              </p:sp>
              <p:sp>
                <p:nvSpPr>
                  <p:cNvPr id="12326" name="Freeform 348"/>
                  <p:cNvSpPr/>
                  <p:nvPr/>
                </p:nvSpPr>
                <p:spPr>
                  <a:xfrm rot="635633">
                    <a:off x="1107421" y="453117"/>
                    <a:ext cx="142504" cy="130484"/>
                  </a:xfrm>
                  <a:custGeom>
                    <a:avLst/>
                    <a:gdLst/>
                    <a:ahLst/>
                    <a:cxnLst>
                      <a:cxn ang="0">
                        <a:pos x="24036" y="0"/>
                      </a:cxn>
                      <a:cxn ang="0">
                        <a:pos x="0" y="29187"/>
                      </a:cxn>
                      <a:cxn ang="0">
                        <a:pos x="113316" y="130484"/>
                      </a:cxn>
                      <a:cxn ang="0">
                        <a:pos x="142504" y="97863"/>
                      </a:cxn>
                      <a:cxn ang="0">
                        <a:pos x="24036" y="0"/>
                      </a:cxn>
                    </a:cxnLst>
                    <a:pathLst>
                      <a:path w="83" h="76">
                        <a:moveTo>
                          <a:pt x="14" y="0"/>
                        </a:moveTo>
                        <a:lnTo>
                          <a:pt x="0" y="17"/>
                        </a:lnTo>
                        <a:lnTo>
                          <a:pt x="66" y="76"/>
                        </a:lnTo>
                        <a:lnTo>
                          <a:pt x="83" y="57"/>
                        </a:lnTo>
                        <a:lnTo>
                          <a:pt x="14" y="0"/>
                        </a:lnTo>
                      </a:path>
                    </a:pathLst>
                  </a:custGeom>
                  <a:solidFill>
                    <a:srgbClr val="383843"/>
                  </a:solidFill>
                  <a:ln w="9525">
                    <a:noFill/>
                  </a:ln>
                </p:spPr>
                <p:txBody>
                  <a:bodyPr/>
                  <a:p>
                    <a:endParaRPr lang="zh-CN" altLang="en-US"/>
                  </a:p>
                </p:txBody>
              </p:sp>
              <p:sp>
                <p:nvSpPr>
                  <p:cNvPr id="12327" name="Freeform 349"/>
                  <p:cNvSpPr/>
                  <p:nvPr/>
                </p:nvSpPr>
                <p:spPr>
                  <a:xfrm rot="635633">
                    <a:off x="900086" y="468324"/>
                    <a:ext cx="293590" cy="295307"/>
                  </a:xfrm>
                  <a:custGeom>
                    <a:avLst/>
                    <a:gdLst/>
                    <a:ahLst/>
                    <a:cxnLst>
                      <a:cxn ang="0">
                        <a:pos x="175338" y="0"/>
                      </a:cxn>
                      <a:cxn ang="0">
                        <a:pos x="12232" y="173947"/>
                      </a:cxn>
                      <a:cxn ang="0">
                        <a:pos x="0" y="242718"/>
                      </a:cxn>
                      <a:cxn ang="0">
                        <a:pos x="44854" y="258899"/>
                      </a:cxn>
                      <a:cxn ang="0">
                        <a:pos x="69319" y="295307"/>
                      </a:cxn>
                      <a:cxn ang="0">
                        <a:pos x="134562" y="275080"/>
                      </a:cxn>
                      <a:cxn ang="0">
                        <a:pos x="293590" y="101132"/>
                      </a:cxn>
                      <a:cxn ang="0">
                        <a:pos x="175338" y="0"/>
                      </a:cxn>
                    </a:cxnLst>
                    <a:pathLst>
                      <a:path w="72" h="73">
                        <a:moveTo>
                          <a:pt x="43" y="0"/>
                        </a:moveTo>
                        <a:cubicBezTo>
                          <a:pt x="3" y="43"/>
                          <a:pt x="3" y="43"/>
                          <a:pt x="3" y="43"/>
                        </a:cubicBezTo>
                        <a:cubicBezTo>
                          <a:pt x="0" y="60"/>
                          <a:pt x="0" y="60"/>
                          <a:pt x="0" y="60"/>
                        </a:cubicBezTo>
                        <a:cubicBezTo>
                          <a:pt x="4" y="60"/>
                          <a:pt x="8" y="62"/>
                          <a:pt x="11" y="64"/>
                        </a:cubicBezTo>
                        <a:cubicBezTo>
                          <a:pt x="13" y="67"/>
                          <a:pt x="15" y="69"/>
                          <a:pt x="17" y="73"/>
                        </a:cubicBezTo>
                        <a:cubicBezTo>
                          <a:pt x="33" y="68"/>
                          <a:pt x="33" y="68"/>
                          <a:pt x="33" y="68"/>
                        </a:cubicBezTo>
                        <a:cubicBezTo>
                          <a:pt x="72" y="25"/>
                          <a:pt x="72" y="25"/>
                          <a:pt x="72" y="25"/>
                        </a:cubicBezTo>
                        <a:cubicBezTo>
                          <a:pt x="43" y="0"/>
                          <a:pt x="43" y="0"/>
                          <a:pt x="43" y="0"/>
                        </a:cubicBezTo>
                      </a:path>
                    </a:pathLst>
                  </a:custGeom>
                  <a:solidFill>
                    <a:srgbClr val="383843"/>
                  </a:solidFill>
                  <a:ln w="9525">
                    <a:noFill/>
                  </a:ln>
                </p:spPr>
                <p:txBody>
                  <a:bodyPr/>
                  <a:p>
                    <a:endParaRPr lang="zh-CN" altLang="en-US"/>
                  </a:p>
                </p:txBody>
              </p:sp>
              <p:sp>
                <p:nvSpPr>
                  <p:cNvPr id="12328" name="Freeform 350"/>
                  <p:cNvSpPr/>
                  <p:nvPr/>
                </p:nvSpPr>
                <p:spPr>
                  <a:xfrm rot="635633">
                    <a:off x="864524" y="701673"/>
                    <a:ext cx="61808" cy="56658"/>
                  </a:xfrm>
                  <a:custGeom>
                    <a:avLst/>
                    <a:gdLst/>
                    <a:ahLst/>
                    <a:cxnLst>
                      <a:cxn ang="0">
                        <a:pos x="12361" y="0"/>
                      </a:cxn>
                      <a:cxn ang="0">
                        <a:pos x="0" y="56658"/>
                      </a:cxn>
                      <a:cxn ang="0">
                        <a:pos x="61808" y="40470"/>
                      </a:cxn>
                      <a:cxn ang="0">
                        <a:pos x="41205" y="16188"/>
                      </a:cxn>
                      <a:cxn ang="0">
                        <a:pos x="12361" y="0"/>
                      </a:cxn>
                    </a:cxnLst>
                    <a:pathLst>
                      <a:path w="15" h="14">
                        <a:moveTo>
                          <a:pt x="3" y="0"/>
                        </a:moveTo>
                        <a:cubicBezTo>
                          <a:pt x="0" y="14"/>
                          <a:pt x="0" y="14"/>
                          <a:pt x="0" y="14"/>
                        </a:cubicBezTo>
                        <a:cubicBezTo>
                          <a:pt x="15" y="10"/>
                          <a:pt x="15" y="10"/>
                          <a:pt x="15" y="10"/>
                        </a:cubicBezTo>
                        <a:cubicBezTo>
                          <a:pt x="14" y="8"/>
                          <a:pt x="12" y="6"/>
                          <a:pt x="10" y="4"/>
                        </a:cubicBezTo>
                        <a:cubicBezTo>
                          <a:pt x="8" y="2"/>
                          <a:pt x="6" y="1"/>
                          <a:pt x="3" y="0"/>
                        </a:cubicBezTo>
                      </a:path>
                    </a:pathLst>
                  </a:custGeom>
                  <a:solidFill>
                    <a:srgbClr val="383843"/>
                  </a:solidFill>
                  <a:ln w="9525">
                    <a:noFill/>
                  </a:ln>
                </p:spPr>
                <p:txBody>
                  <a:bodyPr/>
                  <a:p>
                    <a:endParaRPr lang="zh-CN" altLang="en-US"/>
                  </a:p>
                </p:txBody>
              </p:sp>
            </p:grpSp>
          </p:grpSp>
          <p:cxnSp>
            <p:nvCxnSpPr>
              <p:cNvPr id="143" name="直接连接符 142"/>
              <p:cNvCxnSpPr/>
              <p:nvPr/>
            </p:nvCxnSpPr>
            <p:spPr>
              <a:xfrm>
                <a:off x="1289781" y="914196"/>
                <a:ext cx="32971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theme/theme1.xml><?xml version="1.0" encoding="utf-8"?>
<a:theme xmlns:a="http://schemas.openxmlformats.org/drawingml/2006/main" na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1789</Words>
  <Application>WPS 演示</Application>
  <PresentationFormat>自定义</PresentationFormat>
  <Paragraphs>310</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微软雅黑</vt:lpstr>
      <vt:lpstr>Century Gothic</vt:lpstr>
      <vt:lpstr>Segoe Print</vt:lpstr>
      <vt:lpstr>Arial Unicode MS</vt:lpstr>
      <vt:lpstr>Arial Black</vt:lpstr>
      <vt:lpstr>黑体</vt:lpstr>
      <vt:lpstr>Calibri</vt:lpstr>
      <vt:lpstr>GungsuhChe</vt:lpstr>
      <vt:lpstr>Segoe UI</vt:lpstr>
      <vt:lpstr>Impact</vt:lpstr>
      <vt:lpstr>Arial Unicode MS</vt:lpstr>
      <vt:lpstr>Segoe UI Light</vt:lpstr>
      <vt:lpstr>MS PGothic</vt:lpstr>
      <vt:lpstr>文鼎特粗宋简</vt:lpstr>
      <vt:lpstr>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352</cp:revision>
  <dcterms:created xsi:type="dcterms:W3CDTF">2014-12-04T03:30:00Z</dcterms:created>
  <dcterms:modified xsi:type="dcterms:W3CDTF">2020-03-05T12:57:06Z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