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handoutMasterIdLst>
    <p:handoutMasterId r:id="rId32"/>
  </p:handoutMasterIdLst>
  <p:sldIdLst>
    <p:sldId id="378" r:id="rId3"/>
    <p:sldId id="321" r:id="rId4"/>
    <p:sldId id="379" r:id="rId5"/>
    <p:sldId id="380" r:id="rId6"/>
    <p:sldId id="351" r:id="rId7"/>
    <p:sldId id="381" r:id="rId8"/>
    <p:sldId id="385" r:id="rId9"/>
    <p:sldId id="387" r:id="rId10"/>
    <p:sldId id="388" r:id="rId11"/>
    <p:sldId id="405" r:id="rId12"/>
    <p:sldId id="389" r:id="rId13"/>
    <p:sldId id="390" r:id="rId14"/>
    <p:sldId id="391" r:id="rId15"/>
    <p:sldId id="392" r:id="rId16"/>
    <p:sldId id="393" r:id="rId17"/>
    <p:sldId id="394" r:id="rId18"/>
    <p:sldId id="406" r:id="rId19"/>
    <p:sldId id="395" r:id="rId20"/>
    <p:sldId id="396" r:id="rId21"/>
    <p:sldId id="397" r:id="rId22"/>
    <p:sldId id="399" r:id="rId23"/>
    <p:sldId id="400" r:id="rId24"/>
    <p:sldId id="407" r:id="rId25"/>
    <p:sldId id="401" r:id="rId26"/>
    <p:sldId id="402" r:id="rId27"/>
    <p:sldId id="403" r:id="rId28"/>
    <p:sldId id="404" r:id="rId29"/>
    <p:sldId id="408" r:id="rId30"/>
  </p:sldIdLst>
  <p:sldSz cx="9144000" cy="5145088"/>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629"/>
    <a:srgbClr val="FBE9E5"/>
    <a:srgbClr val="FCF1EE"/>
    <a:srgbClr val="371D1F"/>
    <a:srgbClr val="291618"/>
    <a:srgbClr val="922E17"/>
    <a:srgbClr val="723A3E"/>
    <a:srgbClr val="532B2E"/>
    <a:srgbClr val="633336"/>
    <a:srgbClr val="562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94660"/>
  </p:normalViewPr>
  <p:slideViewPr>
    <p:cSldViewPr snapToGrid="0">
      <p:cViewPr>
        <p:scale>
          <a:sx n="66" d="100"/>
          <a:sy n="66" d="100"/>
        </p:scale>
        <p:origin x="-2976" y="-181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Sheet1!$B$1:$C$1</c:f>
              <c:strCache>
                <c:ptCount val="1"/>
                <c:pt idx="0">
                  <c:v>系列 1 系列 2</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728-4017-8351-78EBA43B1E2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728-4017-8351-78EBA43B1E2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728-4017-8351-78EBA43B1E2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728-4017-8351-78EBA43B1E20}"/>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添加小标签</c:v>
                </c:pt>
                <c:pt idx="1">
                  <c:v>添加小标签</c:v>
                </c:pt>
                <c:pt idx="2">
                  <c:v>添加小标签</c:v>
                </c:pt>
                <c:pt idx="3">
                  <c:v>添加小标签</c:v>
                </c:pt>
              </c:strCache>
            </c:strRef>
          </c:cat>
          <c:val>
            <c:numRef>
              <c:f>Sheet1!$B$2:$B$5</c:f>
              <c:numCache>
                <c:formatCode>General</c:formatCode>
                <c:ptCount val="4"/>
                <c:pt idx="0">
                  <c:v>6.7</c:v>
                </c:pt>
                <c:pt idx="1">
                  <c:v>4.9000000000000004</c:v>
                </c:pt>
                <c:pt idx="2">
                  <c:v>4.5</c:v>
                </c:pt>
                <c:pt idx="3">
                  <c:v>7.5</c:v>
                </c:pt>
              </c:numCache>
            </c:numRef>
          </c:val>
          <c:extLst>
            <c:ext xmlns:c16="http://schemas.microsoft.com/office/drawing/2014/chart" uri="{C3380CC4-5D6E-409C-BE32-E72D297353CC}">
              <c16:uniqueId val="{00000008-B728-4017-8351-78EBA43B1E20}"/>
            </c:ext>
          </c:extLst>
        </c:ser>
        <c:ser>
          <c:idx val="1"/>
          <c:order val="1"/>
          <c:tx>
            <c:strRef>
              <c:f>Sheet1!$C$1</c:f>
              <c:strCache>
                <c:ptCount val="1"/>
                <c:pt idx="0">
                  <c:v>系列 2</c:v>
                </c:pt>
              </c:strCache>
            </c:strRef>
          </c:tx>
          <c:spPr>
            <a:solidFill>
              <a:srgbClr val="4A2629"/>
            </a:solidFill>
            <a:ln>
              <a:noFill/>
            </a:ln>
            <a:effectLst/>
          </c:spPr>
          <c:invertIfNegative val="0"/>
          <c:dPt>
            <c:idx val="0"/>
            <c:invertIfNegative val="0"/>
            <c:bubble3D val="0"/>
            <c:extLst>
              <c:ext xmlns:c16="http://schemas.microsoft.com/office/drawing/2014/chart" uri="{C3380CC4-5D6E-409C-BE32-E72D297353CC}">
                <c16:uniqueId val="{00000009-B728-4017-8351-78EBA43B1E20}"/>
              </c:ext>
            </c:extLst>
          </c:dPt>
          <c:dPt>
            <c:idx val="1"/>
            <c:invertIfNegative val="0"/>
            <c:bubble3D val="0"/>
            <c:extLst>
              <c:ext xmlns:c16="http://schemas.microsoft.com/office/drawing/2014/chart" uri="{C3380CC4-5D6E-409C-BE32-E72D297353CC}">
                <c16:uniqueId val="{0000000A-B728-4017-8351-78EBA43B1E20}"/>
              </c:ext>
            </c:extLst>
          </c:dPt>
          <c:dPt>
            <c:idx val="2"/>
            <c:invertIfNegative val="0"/>
            <c:bubble3D val="0"/>
            <c:extLst>
              <c:ext xmlns:c16="http://schemas.microsoft.com/office/drawing/2014/chart" uri="{C3380CC4-5D6E-409C-BE32-E72D297353CC}">
                <c16:uniqueId val="{0000000B-B728-4017-8351-78EBA43B1E20}"/>
              </c:ext>
            </c:extLst>
          </c:dPt>
          <c:dPt>
            <c:idx val="3"/>
            <c:invertIfNegative val="0"/>
            <c:bubble3D val="0"/>
            <c:extLst>
              <c:ext xmlns:c16="http://schemas.microsoft.com/office/drawing/2014/chart" uri="{C3380CC4-5D6E-409C-BE32-E72D297353CC}">
                <c16:uniqueId val="{0000000C-B728-4017-8351-78EBA43B1E20}"/>
              </c:ext>
            </c:extLst>
          </c:dPt>
          <c:dLbls>
            <c:delete val="1"/>
          </c:dLbls>
          <c:cat>
            <c:strRef>
              <c:f>Sheet1!$A$2:$A$5</c:f>
              <c:strCache>
                <c:ptCount val="4"/>
                <c:pt idx="0">
                  <c:v>添加小标签</c:v>
                </c:pt>
                <c:pt idx="1">
                  <c:v>添加小标签</c:v>
                </c:pt>
                <c:pt idx="2">
                  <c:v>添加小标签</c:v>
                </c:pt>
                <c:pt idx="3">
                  <c:v>添加小标签</c:v>
                </c:pt>
              </c:strCache>
            </c:strRef>
          </c:cat>
          <c:val>
            <c:numRef>
              <c:f>Sheet1!$C$2:$C$5</c:f>
              <c:numCache>
                <c:formatCode>General</c:formatCode>
                <c:ptCount val="4"/>
                <c:pt idx="0">
                  <c:v>3.3</c:v>
                </c:pt>
                <c:pt idx="1">
                  <c:v>5.0999999999999996</c:v>
                </c:pt>
                <c:pt idx="2">
                  <c:v>5.5</c:v>
                </c:pt>
                <c:pt idx="3">
                  <c:v>2.5</c:v>
                </c:pt>
              </c:numCache>
            </c:numRef>
          </c:val>
          <c:extLst>
            <c:ext xmlns:c16="http://schemas.microsoft.com/office/drawing/2014/chart" uri="{C3380CC4-5D6E-409C-BE32-E72D297353CC}">
              <c16:uniqueId val="{0000000D-B728-4017-8351-78EBA43B1E20}"/>
            </c:ext>
          </c:extLst>
        </c:ser>
        <c:dLbls>
          <c:showLegendKey val="0"/>
          <c:showVal val="1"/>
          <c:showCatName val="0"/>
          <c:showSerName val="0"/>
          <c:showPercent val="0"/>
          <c:showBubbleSize val="0"/>
        </c:dLbls>
        <c:gapWidth val="70"/>
        <c:overlap val="100"/>
        <c:axId val="498345472"/>
        <c:axId val="498347008"/>
      </c:barChart>
      <c:catAx>
        <c:axId val="4983454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accent1"/>
                </a:solidFill>
                <a:latin typeface="+mn-lt"/>
                <a:ea typeface="+mn-ea"/>
                <a:cs typeface="+mn-cs"/>
              </a:defRPr>
            </a:pPr>
            <a:endParaRPr lang="zh-CN"/>
          </a:p>
        </c:txPr>
        <c:crossAx val="498347008"/>
        <c:crosses val="autoZero"/>
        <c:auto val="1"/>
        <c:lblAlgn val="ctr"/>
        <c:lblOffset val="100"/>
        <c:noMultiLvlLbl val="0"/>
      </c:catAx>
      <c:valAx>
        <c:axId val="498347008"/>
        <c:scaling>
          <c:orientation val="minMax"/>
        </c:scaling>
        <c:delete val="1"/>
        <c:axPos val="b"/>
        <c:numFmt formatCode="General" sourceLinked="1"/>
        <c:majorTickMark val="none"/>
        <c:minorTickMark val="none"/>
        <c:tickLblPos val="nextTo"/>
        <c:crossAx val="4983454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799"/>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7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800"/>
            </a:lvl1pPr>
          </a:lstStyle>
          <a:p>
            <a:pPr lvl="0"/>
            <a:r>
              <a:rPr lang="zh-CN" noProof="0" smtClean="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2"/>
        </a:solidFill>
        <a:effectLst/>
      </p:bgPr>
    </p:bg>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165" fontAlgn="base">
              <a:spcBef>
                <a:spcPct val="0"/>
              </a:spcBef>
              <a:spcAft>
                <a:spcPct val="0"/>
              </a:spcAft>
              <a:buFont typeface="Arial" panose="020B0604020202020204" pitchFamily="34" charset="0"/>
              <a:buNone/>
            </a:pPr>
            <a:endParaRPr lang="zh-CN" altLang="en-US" sz="1350" dirty="0">
              <a:solidFill>
                <a:srgbClr val="424554"/>
              </a:solidFill>
              <a:ea typeface="宋体" panose="02010600030101010101" pitchFamily="2" charset="-122"/>
            </a:endParaRPr>
          </a:p>
        </p:txBody>
      </p:sp>
      <p:sp>
        <p:nvSpPr>
          <p:cNvPr id="3075" name="矩形 4"/>
          <p:cNvSpPr/>
          <p:nvPr userDrawn="1"/>
        </p:nvSpPr>
        <p:spPr>
          <a:xfrm>
            <a:off x="8778671" y="4880687"/>
            <a:ext cx="327251" cy="209615"/>
          </a:xfrm>
          <a:prstGeom prst="rect">
            <a:avLst/>
          </a:prstGeom>
          <a:solidFill>
            <a:schemeClr val="bg1"/>
          </a:solidFill>
          <a:ln w="9525">
            <a:noFill/>
          </a:ln>
        </p:spPr>
        <p:txBody>
          <a:bodyPr/>
          <a:lstStyle/>
          <a:p>
            <a:pPr defTabSz="685165" fontAlgn="base">
              <a:spcBef>
                <a:spcPct val="0"/>
              </a:spcBef>
              <a:spcAft>
                <a:spcPct val="0"/>
              </a:spcAft>
              <a:buFont typeface="Arial" panose="020B0604020202020204" pitchFamily="34" charset="0"/>
              <a:buNone/>
            </a:pPr>
            <a:endParaRPr lang="zh-CN" altLang="en-US" sz="1350" dirty="0">
              <a:solidFill>
                <a:srgbClr val="424554"/>
              </a:solidFill>
              <a:ea typeface="宋体" panose="02010600030101010101" pitchFamily="2" charset="-122"/>
            </a:endParaRPr>
          </a:p>
        </p:txBody>
      </p:sp>
      <p:sp>
        <p:nvSpPr>
          <p:cNvPr id="3076" name="TextBox 5"/>
          <p:cNvSpPr txBox="1"/>
          <p:nvPr userDrawn="1"/>
        </p:nvSpPr>
        <p:spPr>
          <a:xfrm>
            <a:off x="8770383" y="4880689"/>
            <a:ext cx="349775" cy="253787"/>
          </a:xfrm>
          <a:prstGeom prst="rect">
            <a:avLst/>
          </a:prstGeom>
          <a:noFill/>
          <a:ln w="9525">
            <a:noFill/>
          </a:ln>
        </p:spPr>
        <p:txBody>
          <a:bodyPr wrap="none">
            <a:spAutoFit/>
          </a:bodyPr>
          <a:lstStyle/>
          <a:p>
            <a:pPr algn="ctr" defTabSz="685165" fontAlgn="base">
              <a:spcBef>
                <a:spcPct val="0"/>
              </a:spcBef>
              <a:spcAft>
                <a:spcPct val="0"/>
              </a:spcAft>
              <a:buFont typeface="Arial" panose="020B0604020202020204" pitchFamily="34" charset="0"/>
              <a:buNone/>
            </a:pPr>
            <a:fld id="{9A0DB2DC-4C9A-4742-B13C-FB6460FD3503}" type="slidenum">
              <a:rPr lang="zh-CN" altLang="en-US" sz="1050" dirty="0">
                <a:solidFill>
                  <a:srgbClr val="F8F8F8"/>
                </a:solidFill>
                <a:ea typeface="宋体" panose="02010600030101010101" pitchFamily="2" charset="-122"/>
              </a:rPr>
              <a:t>‹#›</a:t>
            </a:fld>
            <a:endParaRPr lang="zh-CN" altLang="en-US" sz="1050"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9" y="3306197"/>
            <a:ext cx="7771745" cy="1021872"/>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9" y="2180708"/>
            <a:ext cx="7771745" cy="1125488"/>
          </a:xfrm>
        </p:spPr>
        <p:txBody>
          <a:bodyPr anchor="b"/>
          <a:lstStyle>
            <a:lvl1pPr marL="0" indent="0">
              <a:buNone/>
              <a:defRPr sz="1500"/>
            </a:lvl1pPr>
            <a:lvl2pPr marL="342900" indent="0">
              <a:buNone/>
              <a:defRPr sz="1350"/>
            </a:lvl2pPr>
            <a:lvl3pPr marL="685165" indent="0">
              <a:buNone/>
              <a:defRPr sz="1200"/>
            </a:lvl3pPr>
            <a:lvl4pPr marL="1028065" indent="0">
              <a:buNone/>
              <a:defRPr sz="1050"/>
            </a:lvl4pPr>
            <a:lvl5pPr marL="1370965" indent="0">
              <a:buNone/>
              <a:defRPr sz="1050"/>
            </a:lvl5pPr>
            <a:lvl6pPr marL="1713865" indent="0">
              <a:buNone/>
              <a:defRPr sz="1050"/>
            </a:lvl6pPr>
            <a:lvl7pPr marL="2056130" indent="0">
              <a:buNone/>
              <a:defRPr sz="1050"/>
            </a:lvl7pPr>
            <a:lvl8pPr marL="2399030" indent="0">
              <a:buNone/>
              <a:defRPr sz="1050"/>
            </a:lvl8pPr>
            <a:lvl9pPr marL="2741930" indent="0">
              <a:buNone/>
              <a:defRPr sz="105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2" y="1200523"/>
            <a:ext cx="4057257"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523"/>
            <a:ext cx="4058446"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矩形 5"/>
          <p:cNvSpPr/>
          <p:nvPr userDrawn="1"/>
        </p:nvSpPr>
        <p:spPr>
          <a:xfrm>
            <a:off x="7550092" y="47166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3" y="206043"/>
            <a:ext cx="8229957"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690"/>
            <a:ext cx="4040594"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661"/>
            <a:ext cx="4040594"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8" y="1151690"/>
            <a:ext cx="4041783"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8" y="1631661"/>
            <a:ext cx="4041783"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2"/>
            <a:ext cx="3008724" cy="871807"/>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2" y="204853"/>
            <a:ext cx="5111738"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3" y="459724"/>
            <a:ext cx="5486638" cy="3087053"/>
          </a:xfrm>
        </p:spPr>
        <p:txBody>
          <a:bodyPr vert="horz" wrap="square" lIns="91440" tIns="45720" rIns="91440" bIns="45720" numCol="1" anchor="t" anchorCtr="0" compatLnSpc="1"/>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pPr marL="0" marR="0" lvl="0" indent="0" algn="l" defTabSz="685165"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4" y="681249"/>
            <a:ext cx="2056597" cy="391479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2" y="681249"/>
            <a:ext cx="6059105" cy="39147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accent2"/>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cstate="screen"/>
          <a:stretch>
            <a:fillRect/>
          </a:stretch>
        </p:blipFill>
        <p:spPr>
          <a:xfrm>
            <a:off x="7305445" y="2585645"/>
            <a:ext cx="211821" cy="177458"/>
          </a:xfrm>
          <a:prstGeom prst="rect">
            <a:avLst/>
          </a:prstGeom>
          <a:noFill/>
          <a:ln w="9525">
            <a:noFill/>
          </a:ln>
        </p:spPr>
      </p:pic>
      <p:pic>
        <p:nvPicPr>
          <p:cNvPr id="18" name="Picture 17" descr="PPECLOGO-eff2-1-3"/>
          <p:cNvPicPr>
            <a:picLocks noChangeAspect="1"/>
          </p:cNvPicPr>
          <p:nvPr userDrawn="1"/>
        </p:nvPicPr>
        <p:blipFill>
          <a:blip r:embed="rId3" cstate="screen"/>
          <a:stretch>
            <a:fillRect/>
          </a:stretch>
        </p:blipFill>
        <p:spPr>
          <a:xfrm>
            <a:off x="6927023" y="2183091"/>
            <a:ext cx="270131" cy="226289"/>
          </a:xfrm>
          <a:prstGeom prst="rect">
            <a:avLst/>
          </a:prstGeom>
          <a:noFill/>
          <a:ln w="9525">
            <a:noFill/>
          </a:ln>
        </p:spPr>
      </p:pic>
      <p:pic>
        <p:nvPicPr>
          <p:cNvPr id="17" name="Picture 16" descr="PPECLOGO-eff2-1-4"/>
          <p:cNvPicPr>
            <a:picLocks noChangeAspect="1"/>
          </p:cNvPicPr>
          <p:nvPr userDrawn="1"/>
        </p:nvPicPr>
        <p:blipFill>
          <a:blip r:embed="rId4"/>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5"/>
          <a:stretch>
            <a:fillRect/>
          </a:stretch>
        </p:blipFill>
        <p:spPr>
          <a:xfrm>
            <a:off x="2986913" y="2090194"/>
            <a:ext cx="327252" cy="273928"/>
          </a:xfrm>
          <a:prstGeom prst="rect">
            <a:avLst/>
          </a:prstGeom>
          <a:noFill/>
          <a:ln w="9525">
            <a:noFill/>
          </a:ln>
        </p:spPr>
      </p:pic>
      <p:pic>
        <p:nvPicPr>
          <p:cNvPr id="15" name="Picture 14" descr="PPECLOGO-eff2-1-2"/>
          <p:cNvPicPr>
            <a:picLocks noChangeAspect="1"/>
          </p:cNvPicPr>
          <p:nvPr userDrawn="1"/>
        </p:nvPicPr>
        <p:blipFill>
          <a:blip r:embed="rId6"/>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7" cstate="screen"/>
          <a:stretch>
            <a:fillRect/>
          </a:stretch>
        </p:blipFill>
        <p:spPr>
          <a:xfrm>
            <a:off x="8438330" y="1774579"/>
            <a:ext cx="391511" cy="294176"/>
          </a:xfrm>
          <a:prstGeom prst="rect">
            <a:avLst/>
          </a:prstGeom>
          <a:noFill/>
          <a:ln w="9525">
            <a:noFill/>
          </a:ln>
        </p:spPr>
      </p:pic>
      <p:pic>
        <p:nvPicPr>
          <p:cNvPr id="13" name="Picture 12" descr="PPECLOGO-eff-0-1"/>
          <p:cNvPicPr>
            <a:picLocks noChangeAspect="1"/>
          </p:cNvPicPr>
          <p:nvPr userDrawn="1"/>
        </p:nvPicPr>
        <p:blipFill>
          <a:blip r:embed="rId7" cstate="screen"/>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8" cstate="screen"/>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9" cstate="screen"/>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10" cstate="screen"/>
          <a:stretch>
            <a:fillRect/>
          </a:stretch>
        </p:blipFill>
        <p:spPr>
          <a:xfrm>
            <a:off x="2445461" y="2405806"/>
            <a:ext cx="1107894" cy="843223"/>
          </a:xfrm>
          <a:prstGeom prst="rect">
            <a:avLst/>
          </a:prstGeom>
          <a:noFill/>
          <a:ln w="9525">
            <a:noFill/>
          </a:ln>
        </p:spPr>
      </p:pic>
      <p:pic>
        <p:nvPicPr>
          <p:cNvPr id="9" name="Picture 8" descr="PPECLOGO-eff-0-2"/>
          <p:cNvPicPr>
            <a:picLocks noChangeAspect="1"/>
          </p:cNvPicPr>
          <p:nvPr userDrawn="1"/>
        </p:nvPicPr>
        <p:blipFill>
          <a:blip r:embed="rId11" cstate="screen"/>
          <a:stretch>
            <a:fillRect/>
          </a:stretch>
        </p:blipFill>
        <p:spPr>
          <a:xfrm>
            <a:off x="3956770" y="1931790"/>
            <a:ext cx="736613" cy="563340"/>
          </a:xfrm>
          <a:prstGeom prst="rect">
            <a:avLst/>
          </a:prstGeom>
          <a:noFill/>
          <a:ln w="9525">
            <a:noFill/>
          </a:ln>
        </p:spPr>
      </p:pic>
      <p:pic>
        <p:nvPicPr>
          <p:cNvPr id="8" name="Picture 6" descr="PPECLOGO-eff-0-1"/>
          <p:cNvPicPr>
            <a:picLocks noChangeAspect="1"/>
          </p:cNvPicPr>
          <p:nvPr userDrawn="1"/>
        </p:nvPicPr>
        <p:blipFill>
          <a:blip r:embed="rId12" cstate="screen"/>
          <a:stretch>
            <a:fillRect/>
          </a:stretch>
        </p:blipFill>
        <p:spPr>
          <a:xfrm>
            <a:off x="5529957" y="2178327"/>
            <a:ext cx="301071" cy="227479"/>
          </a:xfrm>
          <a:prstGeom prst="rect">
            <a:avLst/>
          </a:prstGeom>
          <a:noFill/>
          <a:ln w="9525">
            <a:noFill/>
          </a:ln>
        </p:spPr>
      </p:pic>
      <p:pic>
        <p:nvPicPr>
          <p:cNvPr id="7" name="Picture 5" descr="PPECLOGO-eff-0-1"/>
          <p:cNvPicPr>
            <a:picLocks noChangeAspect="1"/>
          </p:cNvPicPr>
          <p:nvPr userDrawn="1"/>
        </p:nvPicPr>
        <p:blipFill>
          <a:blip r:embed="rId13" cstate="screen"/>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4"/>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5" cstate="screen"/>
          <a:stretch>
            <a:fillRect/>
          </a:stretch>
        </p:blipFill>
        <p:spPr>
          <a:xfrm>
            <a:off x="6320120" y="2068756"/>
            <a:ext cx="822293" cy="630035"/>
          </a:xfrm>
          <a:prstGeom prst="rect">
            <a:avLst/>
          </a:prstGeom>
          <a:noFill/>
          <a:ln w="9525">
            <a:noFill/>
          </a:ln>
        </p:spPr>
      </p:pic>
      <p:pic>
        <p:nvPicPr>
          <p:cNvPr id="4" name="Picture 2" descr="PPECLOGO-eff-0-1"/>
          <p:cNvPicPr>
            <a:picLocks noChangeAspect="1"/>
          </p:cNvPicPr>
          <p:nvPr userDrawn="1"/>
        </p:nvPicPr>
        <p:blipFill>
          <a:blip r:embed="rId16" cstate="screen"/>
          <a:stretch>
            <a:fillRect/>
          </a:stretch>
        </p:blipFill>
        <p:spPr>
          <a:xfrm>
            <a:off x="3109486" y="2165225"/>
            <a:ext cx="794923" cy="6002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
        <p:nvSpPr>
          <p:cNvPr id="9" name="矩形 8"/>
          <p:cNvSpPr/>
          <p:nvPr userDrawn="1"/>
        </p:nvSpPr>
        <p:spPr>
          <a:xfrm>
            <a:off x="6873799" y="481074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8736"/>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D213BF9-2C63-42AA-BA6C-67E1412DA37E}"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C82B4B2-DDA9-4394-A6AD-947A4CE2D7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2"/>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hf sldNum="0" hdr="0" ftr="0" dt="0"/>
  <p:txStyles>
    <p:titleStyle>
      <a:lvl1pPr algn="l" rtl="0" fontAlgn="base">
        <a:spcBef>
          <a:spcPct val="0"/>
        </a:spcBef>
        <a:spcAft>
          <a:spcPct val="0"/>
        </a:spcAft>
        <a:defRPr sz="1800">
          <a:solidFill>
            <a:schemeClr val="accent3"/>
          </a:solidFill>
          <a:latin typeface="+mj-lt"/>
          <a:ea typeface="+mj-ea"/>
          <a:cs typeface="+mj-cs"/>
        </a:defRPr>
      </a:lvl1pPr>
      <a:lvl2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6pPr>
      <a:lvl7pPr marL="6851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7pPr>
      <a:lvl8pPr marL="10280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8pPr>
      <a:lvl9pPr marL="13709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9pPr>
    </p:titleStyle>
    <p:bodyStyle>
      <a:lvl1pPr marL="257175" indent="-257175" algn="l" rtl="0" fontAlgn="base">
        <a:spcBef>
          <a:spcPct val="20000"/>
        </a:spcBef>
        <a:spcAft>
          <a:spcPct val="0"/>
        </a:spcAft>
        <a:buChar char="•"/>
        <a:defRPr sz="1500">
          <a:solidFill>
            <a:schemeClr val="accent3"/>
          </a:solidFill>
          <a:latin typeface="+mn-lt"/>
          <a:ea typeface="+mn-ea"/>
          <a:cs typeface="+mn-cs"/>
        </a:defRPr>
      </a:lvl1pPr>
      <a:lvl2pPr marL="556895" indent="-213995" algn="l" rtl="0" eaLnBrk="0" fontAlgn="base" hangingPunct="0">
        <a:spcBef>
          <a:spcPct val="20000"/>
        </a:spcBef>
        <a:spcAft>
          <a:spcPct val="0"/>
        </a:spcAft>
        <a:buChar char="–"/>
        <a:defRPr sz="1500">
          <a:solidFill>
            <a:schemeClr val="accent3"/>
          </a:solidFill>
          <a:latin typeface="+mn-lt"/>
          <a:ea typeface="仿宋_GB2312" pitchFamily="49" charset="-122"/>
        </a:defRPr>
      </a:lvl2pPr>
      <a:lvl3pPr marL="856615" indent="-17145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3pPr>
      <a:lvl4pPr marL="11995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4pPr>
      <a:lvl5pPr marL="15424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5pPr>
      <a:lvl6pPr marL="18846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6pPr>
      <a:lvl7pPr marL="22275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7pPr>
      <a:lvl8pPr marL="25704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8pPr>
      <a:lvl9pPr marL="29133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130" algn="l" defTabSz="685165" rtl="0" eaLnBrk="1" latinLnBrk="0" hangingPunct="1">
        <a:defRPr sz="1350" kern="1200">
          <a:solidFill>
            <a:schemeClr val="tx1"/>
          </a:solidFill>
          <a:latin typeface="+mn-lt"/>
          <a:ea typeface="+mn-ea"/>
          <a:cs typeface="+mn-cs"/>
        </a:defRPr>
      </a:lvl7pPr>
      <a:lvl8pPr marL="2399030" algn="l" defTabSz="685165" rtl="0" eaLnBrk="1" latinLnBrk="0" hangingPunct="1">
        <a:defRPr sz="1350" kern="1200">
          <a:solidFill>
            <a:schemeClr val="tx1"/>
          </a:solidFill>
          <a:latin typeface="+mn-lt"/>
          <a:ea typeface="+mn-ea"/>
          <a:cs typeface="+mn-cs"/>
        </a:defRPr>
      </a:lvl8pPr>
      <a:lvl9pPr marL="274193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29716" y="-25400"/>
            <a:ext cx="9173717" cy="5170488"/>
          </a:xfrm>
          <a:prstGeom prst="rect">
            <a:avLst/>
          </a:prstGeom>
        </p:spPr>
      </p:pic>
      <p:sp>
        <p:nvSpPr>
          <p:cNvPr id="12" name="任意多边形 11"/>
          <p:cNvSpPr/>
          <p:nvPr/>
        </p:nvSpPr>
        <p:spPr>
          <a:xfrm>
            <a:off x="-29716" y="-25400"/>
            <a:ext cx="4830317" cy="5170488"/>
          </a:xfrm>
          <a:custGeom>
            <a:avLst/>
            <a:gdLst>
              <a:gd name="connsiteX0" fmla="*/ 0 w 4540466"/>
              <a:gd name="connsiteY0" fmla="*/ 0 h 5170488"/>
              <a:gd name="connsiteX1" fmla="*/ 2604110 w 4540466"/>
              <a:gd name="connsiteY1" fmla="*/ 0 h 5170488"/>
              <a:gd name="connsiteX2" fmla="*/ 4540466 w 4540466"/>
              <a:gd name="connsiteY2" fmla="*/ 2436452 h 5170488"/>
              <a:gd name="connsiteX3" fmla="*/ 2837865 w 4540466"/>
              <a:gd name="connsiteY3" fmla="*/ 5170488 h 5170488"/>
              <a:gd name="connsiteX4" fmla="*/ 0 w 4540466"/>
              <a:gd name="connsiteY4" fmla="*/ 5170488 h 517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0466" h="5170488">
                <a:moveTo>
                  <a:pt x="0" y="0"/>
                </a:moveTo>
                <a:lnTo>
                  <a:pt x="2604110" y="0"/>
                </a:lnTo>
                <a:lnTo>
                  <a:pt x="4540466" y="2436452"/>
                </a:lnTo>
                <a:lnTo>
                  <a:pt x="2837865" y="5170488"/>
                </a:lnTo>
                <a:lnTo>
                  <a:pt x="0" y="5170488"/>
                </a:lnTo>
                <a:close/>
              </a:path>
            </a:pathLst>
          </a:custGeom>
          <a:solidFill>
            <a:srgbClr val="4A262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a:xfrm>
            <a:off x="1015427" y="1006355"/>
            <a:ext cx="1370013" cy="624918"/>
          </a:xfrm>
          <a:custGeom>
            <a:avLst/>
            <a:gdLst/>
            <a:ahLst/>
            <a:cxnLst>
              <a:cxn ang="0">
                <a:pos x="91395" y="619352"/>
              </a:cxn>
              <a:cxn ang="0">
                <a:pos x="207924" y="710456"/>
              </a:cxn>
              <a:cxn ang="0">
                <a:pos x="91395" y="619352"/>
              </a:cxn>
              <a:cxn ang="0">
                <a:pos x="108913" y="550450"/>
              </a:cxn>
              <a:cxn ang="0">
                <a:pos x="217825" y="591791"/>
              </a:cxn>
              <a:cxn ang="0">
                <a:pos x="147756" y="662990"/>
              </a:cxn>
              <a:cxn ang="0">
                <a:pos x="55599" y="627773"/>
              </a:cxn>
              <a:cxn ang="0">
                <a:pos x="44174" y="522889"/>
              </a:cxn>
              <a:cxn ang="0">
                <a:pos x="264285" y="710456"/>
              </a:cxn>
              <a:cxn ang="0">
                <a:pos x="229250" y="543560"/>
              </a:cxn>
              <a:cxn ang="0">
                <a:pos x="415849" y="557340"/>
              </a:cxn>
              <a:cxn ang="0">
                <a:pos x="338163" y="708159"/>
              </a:cxn>
              <a:cxn ang="0">
                <a:pos x="279517" y="710456"/>
              </a:cxn>
              <a:cxn ang="0">
                <a:pos x="377006" y="593322"/>
              </a:cxn>
              <a:cxn ang="0">
                <a:pos x="439459" y="685192"/>
              </a:cxn>
              <a:cxn ang="0">
                <a:pos x="524000" y="611696"/>
              </a:cxn>
              <a:cxn ang="0">
                <a:pos x="594070" y="687488"/>
              </a:cxn>
              <a:cxn ang="0">
                <a:pos x="632151" y="654569"/>
              </a:cxn>
              <a:cxn ang="0">
                <a:pos x="808087" y="674474"/>
              </a:cxn>
              <a:cxn ang="0">
                <a:pos x="804279" y="539732"/>
              </a:cxn>
              <a:cxn ang="0">
                <a:pos x="759343" y="670646"/>
              </a:cxn>
              <a:cxn ang="0">
                <a:pos x="808087" y="674474"/>
              </a:cxn>
              <a:cxn ang="0">
                <a:pos x="955081" y="666052"/>
              </a:cxn>
              <a:cxn ang="0">
                <a:pos x="903290" y="670646"/>
              </a:cxn>
              <a:cxn ang="0">
                <a:pos x="853023" y="610165"/>
              </a:cxn>
              <a:cxn ang="0">
                <a:pos x="1009157" y="669880"/>
              </a:cxn>
              <a:cxn ang="0">
                <a:pos x="1147011" y="682129"/>
              </a:cxn>
              <a:cxn ang="0">
                <a:pos x="1130255" y="550450"/>
              </a:cxn>
              <a:cxn ang="0">
                <a:pos x="1079226" y="642319"/>
              </a:cxn>
              <a:cxn ang="0">
                <a:pos x="1319139" y="615524"/>
              </a:cxn>
              <a:cxn ang="0">
                <a:pos x="1284866" y="695144"/>
              </a:cxn>
              <a:cxn ang="0">
                <a:pos x="1245261" y="700503"/>
              </a:cxn>
              <a:cxn ang="0">
                <a:pos x="1214034" y="702034"/>
              </a:cxn>
              <a:cxn ang="0">
                <a:pos x="1212511" y="637726"/>
              </a:cxn>
              <a:cxn ang="0">
                <a:pos x="1184331" y="602509"/>
              </a:cxn>
              <a:cxn ang="0">
                <a:pos x="1260494" y="528248"/>
              </a:cxn>
              <a:cxn ang="0">
                <a:pos x="1320662" y="691316"/>
              </a:cxn>
              <a:cxn ang="0">
                <a:pos x="1322947" y="534373"/>
              </a:cxn>
              <a:cxn ang="0">
                <a:pos x="1292482" y="602509"/>
              </a:cxn>
              <a:cxn ang="0">
                <a:pos x="1231552" y="540498"/>
              </a:cxn>
              <a:cxn ang="0">
                <a:pos x="1450139" y="602509"/>
              </a:cxn>
              <a:cxn ang="0">
                <a:pos x="1568953" y="599447"/>
              </a:cxn>
              <a:cxn ang="0">
                <a:pos x="1515639" y="624711"/>
              </a:cxn>
              <a:cxn ang="0">
                <a:pos x="1472988" y="708925"/>
              </a:cxn>
              <a:cxn ang="0">
                <a:pos x="1452424" y="624711"/>
              </a:cxn>
              <a:cxn ang="0">
                <a:pos x="1432621" y="630070"/>
              </a:cxn>
              <a:cxn ang="0">
                <a:pos x="1392255" y="529780"/>
              </a:cxn>
              <a:cxn ang="0">
                <a:pos x="1538488" y="649210"/>
              </a:cxn>
              <a:cxn ang="0">
                <a:pos x="1451662" y="700503"/>
              </a:cxn>
              <a:cxn ang="0">
                <a:pos x="300843" y="438676"/>
              </a:cxn>
              <a:cxn ang="0">
                <a:pos x="538471" y="446332"/>
              </a:cxn>
              <a:cxn ang="0">
                <a:pos x="490488" y="372836"/>
              </a:cxn>
              <a:cxn ang="0">
                <a:pos x="990116" y="205940"/>
              </a:cxn>
              <a:cxn ang="0">
                <a:pos x="856069" y="388913"/>
              </a:cxn>
              <a:cxn ang="0">
                <a:pos x="1091412" y="138569"/>
              </a:cxn>
              <a:cxn ang="0">
                <a:pos x="1006110" y="407287"/>
              </a:cxn>
              <a:cxn ang="0">
                <a:pos x="1629883" y="222783"/>
              </a:cxn>
              <a:cxn ang="0">
                <a:pos x="1379308" y="222783"/>
              </a:cxn>
              <a:cxn ang="0">
                <a:pos x="1438714" y="34451"/>
              </a:cxn>
            </a:cxnLst>
            <a:rect l="0" t="0" r="0" b="0"/>
            <a:pathLst>
              <a:path w="2140" h="970">
                <a:moveTo>
                  <a:pt x="2" y="614"/>
                </a:moveTo>
                <a:lnTo>
                  <a:pt x="2132" y="614"/>
                </a:lnTo>
                <a:lnTo>
                  <a:pt x="2132" y="970"/>
                </a:lnTo>
                <a:lnTo>
                  <a:pt x="2" y="970"/>
                </a:lnTo>
                <a:lnTo>
                  <a:pt x="2" y="614"/>
                </a:lnTo>
                <a:close/>
                <a:moveTo>
                  <a:pt x="120" y="809"/>
                </a:moveTo>
                <a:lnTo>
                  <a:pt x="120" y="791"/>
                </a:lnTo>
                <a:lnTo>
                  <a:pt x="261" y="791"/>
                </a:lnTo>
                <a:lnTo>
                  <a:pt x="261" y="808"/>
                </a:lnTo>
                <a:cubicBezTo>
                  <a:pt x="250" y="835"/>
                  <a:pt x="234" y="859"/>
                  <a:pt x="210" y="878"/>
                </a:cubicBezTo>
                <a:cubicBezTo>
                  <a:pt x="232" y="892"/>
                  <a:pt x="258" y="902"/>
                  <a:pt x="289" y="908"/>
                </a:cubicBezTo>
                <a:cubicBezTo>
                  <a:pt x="283" y="915"/>
                  <a:pt x="277" y="922"/>
                  <a:pt x="273" y="928"/>
                </a:cubicBezTo>
                <a:cubicBezTo>
                  <a:pt x="242" y="919"/>
                  <a:pt x="215" y="907"/>
                  <a:pt x="193" y="891"/>
                </a:cubicBezTo>
                <a:cubicBezTo>
                  <a:pt x="170" y="907"/>
                  <a:pt x="141" y="920"/>
                  <a:pt x="107" y="930"/>
                </a:cubicBezTo>
                <a:cubicBezTo>
                  <a:pt x="102" y="924"/>
                  <a:pt x="98" y="918"/>
                  <a:pt x="93" y="912"/>
                </a:cubicBezTo>
                <a:cubicBezTo>
                  <a:pt x="127" y="903"/>
                  <a:pt x="155" y="892"/>
                  <a:pt x="177" y="878"/>
                </a:cubicBezTo>
                <a:cubicBezTo>
                  <a:pt x="157" y="859"/>
                  <a:pt x="142" y="836"/>
                  <a:pt x="133" y="809"/>
                </a:cubicBezTo>
                <a:lnTo>
                  <a:pt x="120" y="809"/>
                </a:lnTo>
                <a:close/>
                <a:moveTo>
                  <a:pt x="229" y="710"/>
                </a:moveTo>
                <a:lnTo>
                  <a:pt x="162" y="710"/>
                </a:lnTo>
                <a:lnTo>
                  <a:pt x="162" y="721"/>
                </a:lnTo>
                <a:cubicBezTo>
                  <a:pt x="162" y="749"/>
                  <a:pt x="148" y="771"/>
                  <a:pt x="120" y="787"/>
                </a:cubicBezTo>
                <a:cubicBezTo>
                  <a:pt x="115" y="781"/>
                  <a:pt x="110" y="776"/>
                  <a:pt x="105" y="771"/>
                </a:cubicBezTo>
                <a:cubicBezTo>
                  <a:pt x="130" y="758"/>
                  <a:pt x="143" y="741"/>
                  <a:pt x="143" y="719"/>
                </a:cubicBezTo>
                <a:lnTo>
                  <a:pt x="143" y="691"/>
                </a:lnTo>
                <a:lnTo>
                  <a:pt x="249" y="691"/>
                </a:lnTo>
                <a:lnTo>
                  <a:pt x="249" y="742"/>
                </a:lnTo>
                <a:cubicBezTo>
                  <a:pt x="249" y="750"/>
                  <a:pt x="252" y="754"/>
                  <a:pt x="260" y="754"/>
                </a:cubicBezTo>
                <a:lnTo>
                  <a:pt x="289" y="754"/>
                </a:lnTo>
                <a:cubicBezTo>
                  <a:pt x="288" y="761"/>
                  <a:pt x="287" y="767"/>
                  <a:pt x="286" y="773"/>
                </a:cubicBezTo>
                <a:lnTo>
                  <a:pt x="254" y="773"/>
                </a:lnTo>
                <a:cubicBezTo>
                  <a:pt x="237" y="773"/>
                  <a:pt x="229" y="764"/>
                  <a:pt x="229" y="746"/>
                </a:cubicBezTo>
                <a:lnTo>
                  <a:pt x="229" y="710"/>
                </a:lnTo>
                <a:close/>
                <a:moveTo>
                  <a:pt x="238" y="809"/>
                </a:moveTo>
                <a:lnTo>
                  <a:pt x="152" y="809"/>
                </a:lnTo>
                <a:cubicBezTo>
                  <a:pt x="161" y="832"/>
                  <a:pt x="175" y="851"/>
                  <a:pt x="194" y="866"/>
                </a:cubicBezTo>
                <a:cubicBezTo>
                  <a:pt x="214" y="850"/>
                  <a:pt x="229" y="831"/>
                  <a:pt x="238" y="809"/>
                </a:cubicBezTo>
                <a:close/>
                <a:moveTo>
                  <a:pt x="73" y="820"/>
                </a:moveTo>
                <a:cubicBezTo>
                  <a:pt x="80" y="823"/>
                  <a:pt x="86" y="826"/>
                  <a:pt x="93" y="828"/>
                </a:cubicBezTo>
                <a:cubicBezTo>
                  <a:pt x="80" y="866"/>
                  <a:pt x="70" y="899"/>
                  <a:pt x="61" y="927"/>
                </a:cubicBezTo>
                <a:lnTo>
                  <a:pt x="39" y="919"/>
                </a:lnTo>
                <a:cubicBezTo>
                  <a:pt x="50" y="891"/>
                  <a:pt x="61" y="858"/>
                  <a:pt x="73" y="820"/>
                </a:cubicBezTo>
                <a:close/>
                <a:moveTo>
                  <a:pt x="48" y="748"/>
                </a:moveTo>
                <a:cubicBezTo>
                  <a:pt x="60" y="756"/>
                  <a:pt x="75" y="768"/>
                  <a:pt x="93" y="782"/>
                </a:cubicBezTo>
                <a:cubicBezTo>
                  <a:pt x="88" y="789"/>
                  <a:pt x="83" y="794"/>
                  <a:pt x="79" y="799"/>
                </a:cubicBezTo>
                <a:cubicBezTo>
                  <a:pt x="59" y="782"/>
                  <a:pt x="45" y="770"/>
                  <a:pt x="36" y="762"/>
                </a:cubicBezTo>
                <a:lnTo>
                  <a:pt x="48" y="748"/>
                </a:lnTo>
                <a:close/>
                <a:moveTo>
                  <a:pt x="58" y="683"/>
                </a:moveTo>
                <a:cubicBezTo>
                  <a:pt x="74" y="695"/>
                  <a:pt x="89" y="707"/>
                  <a:pt x="103" y="719"/>
                </a:cubicBezTo>
                <a:cubicBezTo>
                  <a:pt x="97" y="725"/>
                  <a:pt x="92" y="730"/>
                  <a:pt x="88" y="735"/>
                </a:cubicBezTo>
                <a:cubicBezTo>
                  <a:pt x="73" y="721"/>
                  <a:pt x="59" y="709"/>
                  <a:pt x="45" y="697"/>
                </a:cubicBezTo>
                <a:lnTo>
                  <a:pt x="58" y="683"/>
                </a:lnTo>
                <a:close/>
                <a:moveTo>
                  <a:pt x="367" y="928"/>
                </a:moveTo>
                <a:lnTo>
                  <a:pt x="347" y="928"/>
                </a:lnTo>
                <a:lnTo>
                  <a:pt x="347" y="797"/>
                </a:lnTo>
                <a:cubicBezTo>
                  <a:pt x="335" y="811"/>
                  <a:pt x="321" y="825"/>
                  <a:pt x="307" y="838"/>
                </a:cubicBezTo>
                <a:cubicBezTo>
                  <a:pt x="303" y="832"/>
                  <a:pt x="299" y="826"/>
                  <a:pt x="294" y="819"/>
                </a:cubicBezTo>
                <a:cubicBezTo>
                  <a:pt x="327" y="792"/>
                  <a:pt x="353" y="762"/>
                  <a:pt x="371" y="728"/>
                </a:cubicBezTo>
                <a:lnTo>
                  <a:pt x="301" y="728"/>
                </a:lnTo>
                <a:lnTo>
                  <a:pt x="301" y="710"/>
                </a:lnTo>
                <a:lnTo>
                  <a:pt x="380" y="710"/>
                </a:lnTo>
                <a:cubicBezTo>
                  <a:pt x="385" y="699"/>
                  <a:pt x="389" y="688"/>
                  <a:pt x="393" y="677"/>
                </a:cubicBezTo>
                <a:lnTo>
                  <a:pt x="414" y="682"/>
                </a:lnTo>
                <a:cubicBezTo>
                  <a:pt x="410" y="691"/>
                  <a:pt x="407" y="701"/>
                  <a:pt x="403" y="710"/>
                </a:cubicBezTo>
                <a:lnTo>
                  <a:pt x="546" y="710"/>
                </a:lnTo>
                <a:lnTo>
                  <a:pt x="546" y="728"/>
                </a:lnTo>
                <a:lnTo>
                  <a:pt x="394" y="728"/>
                </a:lnTo>
                <a:cubicBezTo>
                  <a:pt x="388" y="738"/>
                  <a:pt x="383" y="748"/>
                  <a:pt x="376" y="758"/>
                </a:cubicBezTo>
                <a:lnTo>
                  <a:pt x="515" y="758"/>
                </a:lnTo>
                <a:lnTo>
                  <a:pt x="515" y="893"/>
                </a:lnTo>
                <a:cubicBezTo>
                  <a:pt x="515" y="914"/>
                  <a:pt x="505" y="925"/>
                  <a:pt x="485" y="925"/>
                </a:cubicBezTo>
                <a:cubicBezTo>
                  <a:pt x="476" y="925"/>
                  <a:pt x="462" y="925"/>
                  <a:pt x="444" y="925"/>
                </a:cubicBezTo>
                <a:cubicBezTo>
                  <a:pt x="443" y="919"/>
                  <a:pt x="442" y="912"/>
                  <a:pt x="440" y="904"/>
                </a:cubicBezTo>
                <a:cubicBezTo>
                  <a:pt x="456" y="905"/>
                  <a:pt x="468" y="906"/>
                  <a:pt x="478"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1" y="895"/>
                </a:moveTo>
                <a:lnTo>
                  <a:pt x="577" y="895"/>
                </a:lnTo>
                <a:lnTo>
                  <a:pt x="577" y="698"/>
                </a:lnTo>
                <a:lnTo>
                  <a:pt x="602" y="698"/>
                </a:lnTo>
                <a:lnTo>
                  <a:pt x="602" y="872"/>
                </a:lnTo>
                <a:lnTo>
                  <a:pt x="681" y="872"/>
                </a:lnTo>
                <a:lnTo>
                  <a:pt x="681" y="895"/>
                </a:lnTo>
                <a:close/>
                <a:moveTo>
                  <a:pt x="688" y="799"/>
                </a:moveTo>
                <a:cubicBezTo>
                  <a:pt x="688" y="767"/>
                  <a:pt x="697" y="742"/>
                  <a:pt x="714" y="723"/>
                </a:cubicBezTo>
                <a:cubicBezTo>
                  <a:pt x="731" y="704"/>
                  <a:pt x="754" y="695"/>
                  <a:pt x="784" y="695"/>
                </a:cubicBezTo>
                <a:cubicBezTo>
                  <a:pt x="811" y="695"/>
                  <a:pt x="833" y="704"/>
                  <a:pt x="850" y="722"/>
                </a:cubicBezTo>
                <a:cubicBezTo>
                  <a:pt x="866" y="741"/>
                  <a:pt x="875" y="765"/>
                  <a:pt x="875" y="794"/>
                </a:cubicBezTo>
                <a:cubicBezTo>
                  <a:pt x="875" y="826"/>
                  <a:pt x="866" y="851"/>
                  <a:pt x="849" y="870"/>
                </a:cubicBezTo>
                <a:cubicBezTo>
                  <a:pt x="832" y="889"/>
                  <a:pt x="809" y="898"/>
                  <a:pt x="780" y="898"/>
                </a:cubicBezTo>
                <a:cubicBezTo>
                  <a:pt x="753" y="898"/>
                  <a:pt x="730" y="889"/>
                  <a:pt x="713" y="871"/>
                </a:cubicBezTo>
                <a:cubicBezTo>
                  <a:pt x="696" y="852"/>
                  <a:pt x="688" y="828"/>
                  <a:pt x="688" y="799"/>
                </a:cubicBezTo>
                <a:close/>
                <a:moveTo>
                  <a:pt x="715" y="797"/>
                </a:moveTo>
                <a:cubicBezTo>
                  <a:pt x="715" y="821"/>
                  <a:pt x="721" y="840"/>
                  <a:pt x="733" y="854"/>
                </a:cubicBezTo>
                <a:cubicBezTo>
                  <a:pt x="745" y="868"/>
                  <a:pt x="761" y="876"/>
                  <a:pt x="780" y="876"/>
                </a:cubicBezTo>
                <a:cubicBezTo>
                  <a:pt x="801" y="876"/>
                  <a:pt x="818" y="869"/>
                  <a:pt x="830" y="855"/>
                </a:cubicBezTo>
                <a:cubicBezTo>
                  <a:pt x="842" y="841"/>
                  <a:pt x="848" y="822"/>
                  <a:pt x="848" y="797"/>
                </a:cubicBezTo>
                <a:cubicBezTo>
                  <a:pt x="848" y="772"/>
                  <a:pt x="842" y="752"/>
                  <a:pt x="830" y="738"/>
                </a:cubicBezTo>
                <a:cubicBezTo>
                  <a:pt x="819" y="725"/>
                  <a:pt x="803" y="718"/>
                  <a:pt x="782" y="718"/>
                </a:cubicBezTo>
                <a:cubicBezTo>
                  <a:pt x="762" y="718"/>
                  <a:pt x="746" y="725"/>
                  <a:pt x="733" y="740"/>
                </a:cubicBezTo>
                <a:cubicBezTo>
                  <a:pt x="721" y="754"/>
                  <a:pt x="715" y="773"/>
                  <a:pt x="715" y="797"/>
                </a:cubicBezTo>
                <a:close/>
                <a:moveTo>
                  <a:pt x="1061" y="881"/>
                </a:moveTo>
                <a:cubicBezTo>
                  <a:pt x="1041" y="892"/>
                  <a:pt x="1019" y="898"/>
                  <a:pt x="995" y="898"/>
                </a:cubicBezTo>
                <a:cubicBezTo>
                  <a:pt x="966" y="898"/>
                  <a:pt x="943" y="889"/>
                  <a:pt x="926" y="871"/>
                </a:cubicBezTo>
                <a:cubicBezTo>
                  <a:pt x="909" y="853"/>
                  <a:pt x="900" y="829"/>
                  <a:pt x="900" y="799"/>
                </a:cubicBezTo>
                <a:cubicBezTo>
                  <a:pt x="900" y="769"/>
                  <a:pt x="909" y="744"/>
                  <a:pt x="929" y="724"/>
                </a:cubicBezTo>
                <a:cubicBezTo>
                  <a:pt x="948" y="705"/>
                  <a:pt x="972" y="695"/>
                  <a:pt x="1003" y="695"/>
                </a:cubicBezTo>
                <a:cubicBezTo>
                  <a:pt x="1024" y="695"/>
                  <a:pt x="1042" y="698"/>
                  <a:pt x="1056" y="705"/>
                </a:cubicBezTo>
                <a:lnTo>
                  <a:pt x="1056" y="732"/>
                </a:lnTo>
                <a:cubicBezTo>
                  <a:pt x="1041" y="723"/>
                  <a:pt x="1022" y="718"/>
                  <a:pt x="1000" y="718"/>
                </a:cubicBezTo>
                <a:cubicBezTo>
                  <a:pt x="979" y="718"/>
                  <a:pt x="961" y="725"/>
                  <a:pt x="947" y="740"/>
                </a:cubicBezTo>
                <a:cubicBezTo>
                  <a:pt x="933" y="754"/>
                  <a:pt x="927" y="774"/>
                  <a:pt x="927" y="797"/>
                </a:cubicBezTo>
                <a:cubicBezTo>
                  <a:pt x="927" y="822"/>
                  <a:pt x="933" y="841"/>
                  <a:pt x="946" y="855"/>
                </a:cubicBezTo>
                <a:cubicBezTo>
                  <a:pt x="958" y="869"/>
                  <a:pt x="976" y="876"/>
                  <a:pt x="997" y="876"/>
                </a:cubicBezTo>
                <a:cubicBezTo>
                  <a:pt x="1012" y="876"/>
                  <a:pt x="1025" y="873"/>
                  <a:pt x="1036" y="867"/>
                </a:cubicBezTo>
                <a:lnTo>
                  <a:pt x="1036" y="814"/>
                </a:lnTo>
                <a:lnTo>
                  <a:pt x="993" y="814"/>
                </a:lnTo>
                <a:lnTo>
                  <a:pt x="993" y="791"/>
                </a:lnTo>
                <a:lnTo>
                  <a:pt x="1061" y="791"/>
                </a:lnTo>
                <a:lnTo>
                  <a:pt x="1061" y="881"/>
                </a:lnTo>
                <a:close/>
                <a:moveTo>
                  <a:pt x="1093" y="799"/>
                </a:moveTo>
                <a:cubicBezTo>
                  <a:pt x="1093" y="767"/>
                  <a:pt x="1102" y="742"/>
                  <a:pt x="1119" y="723"/>
                </a:cubicBezTo>
                <a:cubicBezTo>
                  <a:pt x="1136" y="704"/>
                  <a:pt x="1159" y="695"/>
                  <a:pt x="1189" y="695"/>
                </a:cubicBezTo>
                <a:cubicBezTo>
                  <a:pt x="1216" y="695"/>
                  <a:pt x="1238" y="704"/>
                  <a:pt x="1255" y="722"/>
                </a:cubicBezTo>
                <a:cubicBezTo>
                  <a:pt x="1271" y="741"/>
                  <a:pt x="1280" y="765"/>
                  <a:pt x="1280" y="794"/>
                </a:cubicBezTo>
                <a:cubicBezTo>
                  <a:pt x="1280" y="826"/>
                  <a:pt x="1271" y="851"/>
                  <a:pt x="1254" y="870"/>
                </a:cubicBezTo>
                <a:cubicBezTo>
                  <a:pt x="1237" y="889"/>
                  <a:pt x="1214" y="898"/>
                  <a:pt x="1186" y="898"/>
                </a:cubicBezTo>
                <a:cubicBezTo>
                  <a:pt x="1158" y="898"/>
                  <a:pt x="1135" y="889"/>
                  <a:pt x="1118" y="871"/>
                </a:cubicBezTo>
                <a:cubicBezTo>
                  <a:pt x="1102" y="852"/>
                  <a:pt x="1093" y="828"/>
                  <a:pt x="1093" y="799"/>
                </a:cubicBezTo>
                <a:close/>
                <a:moveTo>
                  <a:pt x="1120" y="797"/>
                </a:moveTo>
                <a:cubicBezTo>
                  <a:pt x="1120" y="821"/>
                  <a:pt x="1126" y="840"/>
                  <a:pt x="1138" y="854"/>
                </a:cubicBezTo>
                <a:cubicBezTo>
                  <a:pt x="1150" y="868"/>
                  <a:pt x="1166" y="876"/>
                  <a:pt x="1186" y="876"/>
                </a:cubicBezTo>
                <a:cubicBezTo>
                  <a:pt x="1206" y="876"/>
                  <a:pt x="1223" y="869"/>
                  <a:pt x="1235" y="855"/>
                </a:cubicBezTo>
                <a:cubicBezTo>
                  <a:pt x="1247" y="841"/>
                  <a:pt x="1253" y="822"/>
                  <a:pt x="1253" y="797"/>
                </a:cubicBezTo>
                <a:cubicBezTo>
                  <a:pt x="1253" y="772"/>
                  <a:pt x="1247" y="752"/>
                  <a:pt x="1235" y="738"/>
                </a:cubicBezTo>
                <a:cubicBezTo>
                  <a:pt x="1224" y="725"/>
                  <a:pt x="1208" y="718"/>
                  <a:pt x="1187" y="718"/>
                </a:cubicBezTo>
                <a:cubicBezTo>
                  <a:pt x="1167" y="718"/>
                  <a:pt x="1151" y="725"/>
                  <a:pt x="1138" y="740"/>
                </a:cubicBezTo>
                <a:cubicBezTo>
                  <a:pt x="1126" y="754"/>
                  <a:pt x="1120" y="773"/>
                  <a:pt x="1120" y="797"/>
                </a:cubicBezTo>
                <a:close/>
                <a:moveTo>
                  <a:pt x="1325" y="756"/>
                </a:moveTo>
                <a:lnTo>
                  <a:pt x="1437" y="756"/>
                </a:lnTo>
                <a:lnTo>
                  <a:pt x="1437" y="857"/>
                </a:lnTo>
                <a:lnTo>
                  <a:pt x="1345" y="857"/>
                </a:lnTo>
                <a:lnTo>
                  <a:pt x="1345" y="875"/>
                </a:lnTo>
                <a:lnTo>
                  <a:pt x="1325" y="875"/>
                </a:lnTo>
                <a:lnTo>
                  <a:pt x="1325" y="756"/>
                </a:lnTo>
                <a:close/>
                <a:moveTo>
                  <a:pt x="1297" y="699"/>
                </a:moveTo>
                <a:lnTo>
                  <a:pt x="1548" y="699"/>
                </a:lnTo>
                <a:lnTo>
                  <a:pt x="1548" y="719"/>
                </a:lnTo>
                <a:lnTo>
                  <a:pt x="1506" y="719"/>
                </a:lnTo>
                <a:lnTo>
                  <a:pt x="1506" y="891"/>
                </a:lnTo>
                <a:cubicBezTo>
                  <a:pt x="1506" y="913"/>
                  <a:pt x="1495" y="925"/>
                  <a:pt x="1472" y="925"/>
                </a:cubicBezTo>
                <a:cubicBezTo>
                  <a:pt x="1456" y="925"/>
                  <a:pt x="1441" y="925"/>
                  <a:pt x="1426" y="925"/>
                </a:cubicBezTo>
                <a:cubicBezTo>
                  <a:pt x="1425" y="917"/>
                  <a:pt x="1424" y="909"/>
                  <a:pt x="1422" y="902"/>
                </a:cubicBezTo>
                <a:cubicBezTo>
                  <a:pt x="1441" y="903"/>
                  <a:pt x="1456" y="904"/>
                  <a:pt x="1466" y="904"/>
                </a:cubicBezTo>
                <a:cubicBezTo>
                  <a:pt x="1478" y="904"/>
                  <a:pt x="1484" y="897"/>
                  <a:pt x="1484" y="883"/>
                </a:cubicBezTo>
                <a:lnTo>
                  <a:pt x="1484" y="719"/>
                </a:lnTo>
                <a:lnTo>
                  <a:pt x="1297" y="719"/>
                </a:lnTo>
                <a:lnTo>
                  <a:pt x="1297" y="699"/>
                </a:lnTo>
                <a:close/>
                <a:moveTo>
                  <a:pt x="1417" y="774"/>
                </a:moveTo>
                <a:lnTo>
                  <a:pt x="1345" y="774"/>
                </a:lnTo>
                <a:lnTo>
                  <a:pt x="1345" y="839"/>
                </a:lnTo>
                <a:lnTo>
                  <a:pt x="1417" y="839"/>
                </a:lnTo>
                <a:lnTo>
                  <a:pt x="1417" y="774"/>
                </a:lnTo>
                <a:close/>
                <a:moveTo>
                  <a:pt x="1655" y="690"/>
                </a:moveTo>
                <a:lnTo>
                  <a:pt x="1713" y="690"/>
                </a:lnTo>
                <a:lnTo>
                  <a:pt x="1713" y="787"/>
                </a:lnTo>
                <a:lnTo>
                  <a:pt x="1732" y="787"/>
                </a:lnTo>
                <a:lnTo>
                  <a:pt x="1732" y="804"/>
                </a:lnTo>
                <a:lnTo>
                  <a:pt x="1713" y="804"/>
                </a:lnTo>
                <a:lnTo>
                  <a:pt x="1713" y="900"/>
                </a:lnTo>
                <a:cubicBezTo>
                  <a:pt x="1713" y="916"/>
                  <a:pt x="1706" y="924"/>
                  <a:pt x="1692" y="924"/>
                </a:cubicBezTo>
                <a:cubicBezTo>
                  <a:pt x="1686" y="924"/>
                  <a:pt x="1679" y="924"/>
                  <a:pt x="1671" y="924"/>
                </a:cubicBezTo>
                <a:cubicBezTo>
                  <a:pt x="1670" y="918"/>
                  <a:pt x="1669" y="912"/>
                  <a:pt x="1668" y="906"/>
                </a:cubicBezTo>
                <a:cubicBezTo>
                  <a:pt x="1675" y="907"/>
                  <a:pt x="1681" y="908"/>
                  <a:pt x="1687" y="908"/>
                </a:cubicBezTo>
                <a:cubicBezTo>
                  <a:pt x="1694" y="908"/>
                  <a:pt x="1697" y="904"/>
                  <a:pt x="1697" y="896"/>
                </a:cubicBezTo>
                <a:lnTo>
                  <a:pt x="1697" y="804"/>
                </a:lnTo>
                <a:lnTo>
                  <a:pt x="1671" y="804"/>
                </a:lnTo>
                <a:lnTo>
                  <a:pt x="1671" y="830"/>
                </a:lnTo>
                <a:cubicBezTo>
                  <a:pt x="1671" y="872"/>
                  <a:pt x="1664" y="905"/>
                  <a:pt x="1648" y="929"/>
                </a:cubicBezTo>
                <a:cubicBezTo>
                  <a:pt x="1643" y="923"/>
                  <a:pt x="1639" y="918"/>
                  <a:pt x="1635" y="915"/>
                </a:cubicBezTo>
                <a:cubicBezTo>
                  <a:pt x="1648" y="895"/>
                  <a:pt x="1655" y="867"/>
                  <a:pt x="1655" y="830"/>
                </a:cubicBezTo>
                <a:lnTo>
                  <a:pt x="1655" y="804"/>
                </a:lnTo>
                <a:lnTo>
                  <a:pt x="1634" y="804"/>
                </a:lnTo>
                <a:lnTo>
                  <a:pt x="1634" y="893"/>
                </a:lnTo>
                <a:cubicBezTo>
                  <a:pt x="1634" y="910"/>
                  <a:pt x="1627" y="918"/>
                  <a:pt x="1613" y="918"/>
                </a:cubicBezTo>
                <a:cubicBezTo>
                  <a:pt x="1607" y="918"/>
                  <a:pt x="1601" y="918"/>
                  <a:pt x="1594" y="917"/>
                </a:cubicBezTo>
                <a:cubicBezTo>
                  <a:pt x="1593" y="912"/>
                  <a:pt x="1592" y="906"/>
                  <a:pt x="1591" y="900"/>
                </a:cubicBezTo>
                <a:cubicBezTo>
                  <a:pt x="1599"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6" y="864"/>
                  <a:pt x="1576" y="828"/>
                </a:cubicBezTo>
                <a:lnTo>
                  <a:pt x="1576" y="804"/>
                </a:lnTo>
                <a:lnTo>
                  <a:pt x="1555" y="804"/>
                </a:lnTo>
                <a:lnTo>
                  <a:pt x="1555" y="787"/>
                </a:lnTo>
                <a:lnTo>
                  <a:pt x="1576" y="787"/>
                </a:lnTo>
                <a:lnTo>
                  <a:pt x="1576" y="690"/>
                </a:lnTo>
                <a:lnTo>
                  <a:pt x="1634" y="690"/>
                </a:lnTo>
                <a:lnTo>
                  <a:pt x="1634" y="787"/>
                </a:lnTo>
                <a:lnTo>
                  <a:pt x="1655" y="787"/>
                </a:lnTo>
                <a:lnTo>
                  <a:pt x="1655" y="690"/>
                </a:lnTo>
                <a:close/>
                <a:moveTo>
                  <a:pt x="1776" y="679"/>
                </a:moveTo>
                <a:lnTo>
                  <a:pt x="1795" y="679"/>
                </a:lnTo>
                <a:lnTo>
                  <a:pt x="1795" y="897"/>
                </a:lnTo>
                <a:cubicBezTo>
                  <a:pt x="1795" y="915"/>
                  <a:pt x="1787" y="925"/>
                  <a:pt x="1771" y="925"/>
                </a:cubicBezTo>
                <a:cubicBezTo>
                  <a:pt x="1761" y="925"/>
                  <a:pt x="1750" y="924"/>
                  <a:pt x="1737" y="924"/>
                </a:cubicBezTo>
                <a:cubicBezTo>
                  <a:pt x="1736" y="917"/>
                  <a:pt x="1735" y="910"/>
                  <a:pt x="1734" y="903"/>
                </a:cubicBezTo>
                <a:cubicBezTo>
                  <a:pt x="1746" y="904"/>
                  <a:pt x="1755" y="905"/>
                  <a:pt x="1763" y="905"/>
                </a:cubicBezTo>
                <a:cubicBezTo>
                  <a:pt x="1772" y="905"/>
                  <a:pt x="1776" y="901"/>
                  <a:pt x="1776" y="891"/>
                </a:cubicBezTo>
                <a:lnTo>
                  <a:pt x="1776" y="679"/>
                </a:lnTo>
                <a:close/>
                <a:moveTo>
                  <a:pt x="1755" y="868"/>
                </a:moveTo>
                <a:lnTo>
                  <a:pt x="1737" y="868"/>
                </a:lnTo>
                <a:lnTo>
                  <a:pt x="1737" y="698"/>
                </a:lnTo>
                <a:lnTo>
                  <a:pt x="1755" y="698"/>
                </a:lnTo>
                <a:lnTo>
                  <a:pt x="1755" y="868"/>
                </a:lnTo>
                <a:close/>
                <a:moveTo>
                  <a:pt x="1697" y="706"/>
                </a:moveTo>
                <a:lnTo>
                  <a:pt x="1671" y="706"/>
                </a:lnTo>
                <a:lnTo>
                  <a:pt x="1671" y="787"/>
                </a:lnTo>
                <a:lnTo>
                  <a:pt x="1697" y="787"/>
                </a:lnTo>
                <a:lnTo>
                  <a:pt x="1697" y="706"/>
                </a:lnTo>
                <a:close/>
                <a:moveTo>
                  <a:pt x="1617" y="706"/>
                </a:moveTo>
                <a:lnTo>
                  <a:pt x="1592" y="706"/>
                </a:lnTo>
                <a:lnTo>
                  <a:pt x="1592" y="787"/>
                </a:lnTo>
                <a:lnTo>
                  <a:pt x="1617" y="787"/>
                </a:lnTo>
                <a:lnTo>
                  <a:pt x="1617" y="706"/>
                </a:lnTo>
                <a:close/>
                <a:moveTo>
                  <a:pt x="1907" y="816"/>
                </a:moveTo>
                <a:lnTo>
                  <a:pt x="1971" y="816"/>
                </a:lnTo>
                <a:lnTo>
                  <a:pt x="1971" y="784"/>
                </a:lnTo>
                <a:lnTo>
                  <a:pt x="1923" y="784"/>
                </a:lnTo>
                <a:lnTo>
                  <a:pt x="1923" y="772"/>
                </a:lnTo>
                <a:cubicBezTo>
                  <a:pt x="1917" y="777"/>
                  <a:pt x="1911" y="782"/>
                  <a:pt x="1904" y="787"/>
                </a:cubicBezTo>
                <a:cubicBezTo>
                  <a:pt x="1901" y="781"/>
                  <a:pt x="1897" y="775"/>
                  <a:pt x="1892" y="769"/>
                </a:cubicBezTo>
                <a:cubicBezTo>
                  <a:pt x="1928" y="745"/>
                  <a:pt x="1954" y="717"/>
                  <a:pt x="1973" y="684"/>
                </a:cubicBezTo>
                <a:lnTo>
                  <a:pt x="1993" y="684"/>
                </a:lnTo>
                <a:lnTo>
                  <a:pt x="1990" y="691"/>
                </a:lnTo>
                <a:cubicBezTo>
                  <a:pt x="2008" y="722"/>
                  <a:pt x="2035" y="745"/>
                  <a:pt x="2071" y="762"/>
                </a:cubicBezTo>
                <a:cubicBezTo>
                  <a:pt x="2066" y="770"/>
                  <a:pt x="2063" y="777"/>
                  <a:pt x="2060" y="783"/>
                </a:cubicBezTo>
                <a:cubicBezTo>
                  <a:pt x="2025" y="763"/>
                  <a:pt x="1999" y="738"/>
                  <a:pt x="1980" y="709"/>
                </a:cubicBezTo>
                <a:cubicBezTo>
                  <a:pt x="1965" y="731"/>
                  <a:pt x="1948" y="750"/>
                  <a:pt x="1929" y="766"/>
                </a:cubicBezTo>
                <a:lnTo>
                  <a:pt x="2033" y="766"/>
                </a:lnTo>
                <a:lnTo>
                  <a:pt x="2033" y="784"/>
                </a:lnTo>
                <a:lnTo>
                  <a:pt x="1990" y="784"/>
                </a:lnTo>
                <a:lnTo>
                  <a:pt x="1990" y="816"/>
                </a:lnTo>
                <a:lnTo>
                  <a:pt x="2058" y="816"/>
                </a:lnTo>
                <a:lnTo>
                  <a:pt x="2058" y="834"/>
                </a:lnTo>
                <a:lnTo>
                  <a:pt x="1990" y="834"/>
                </a:lnTo>
                <a:lnTo>
                  <a:pt x="1990" y="897"/>
                </a:lnTo>
                <a:cubicBezTo>
                  <a:pt x="1990" y="916"/>
                  <a:pt x="1981" y="926"/>
                  <a:pt x="1962" y="926"/>
                </a:cubicBezTo>
                <a:cubicBezTo>
                  <a:pt x="1955" y="926"/>
                  <a:pt x="1946" y="926"/>
                  <a:pt x="1934" y="926"/>
                </a:cubicBezTo>
                <a:cubicBezTo>
                  <a:pt x="1933" y="920"/>
                  <a:pt x="1932" y="913"/>
                  <a:pt x="1930" y="905"/>
                </a:cubicBezTo>
                <a:cubicBezTo>
                  <a:pt x="1940" y="906"/>
                  <a:pt x="1948" y="907"/>
                  <a:pt x="1957" y="907"/>
                </a:cubicBezTo>
                <a:cubicBezTo>
                  <a:pt x="1966" y="907"/>
                  <a:pt x="1971" y="902"/>
                  <a:pt x="1971" y="892"/>
                </a:cubicBezTo>
                <a:lnTo>
                  <a:pt x="1971" y="834"/>
                </a:lnTo>
                <a:lnTo>
                  <a:pt x="1907" y="834"/>
                </a:lnTo>
                <a:lnTo>
                  <a:pt x="1907" y="816"/>
                </a:lnTo>
                <a:close/>
                <a:moveTo>
                  <a:pt x="1901" y="822"/>
                </a:moveTo>
                <a:cubicBezTo>
                  <a:pt x="1905" y="854"/>
                  <a:pt x="1898" y="872"/>
                  <a:pt x="1877" y="876"/>
                </a:cubicBezTo>
                <a:cubicBezTo>
                  <a:pt x="1871" y="877"/>
                  <a:pt x="1863" y="878"/>
                  <a:pt x="1853" y="876"/>
                </a:cubicBezTo>
                <a:cubicBezTo>
                  <a:pt x="1851" y="869"/>
                  <a:pt x="1849" y="862"/>
                  <a:pt x="1847" y="855"/>
                </a:cubicBezTo>
                <a:cubicBezTo>
                  <a:pt x="1855" y="857"/>
                  <a:pt x="1863" y="858"/>
                  <a:pt x="1870" y="857"/>
                </a:cubicBezTo>
                <a:cubicBezTo>
                  <a:pt x="1881" y="856"/>
                  <a:pt x="1885" y="844"/>
                  <a:pt x="1881" y="823"/>
                </a:cubicBezTo>
                <a:cubicBezTo>
                  <a:pt x="1879" y="811"/>
                  <a:pt x="1872" y="797"/>
                  <a:pt x="1859" y="780"/>
                </a:cubicBezTo>
                <a:cubicBezTo>
                  <a:pt x="1865" y="758"/>
                  <a:pt x="1872" y="735"/>
                  <a:pt x="1879" y="710"/>
                </a:cubicBezTo>
                <a:lnTo>
                  <a:pt x="1847" y="710"/>
                </a:lnTo>
                <a:lnTo>
                  <a:pt x="1847" y="929"/>
                </a:lnTo>
                <a:lnTo>
                  <a:pt x="1828" y="929"/>
                </a:lnTo>
                <a:lnTo>
                  <a:pt x="1828" y="692"/>
                </a:lnTo>
                <a:lnTo>
                  <a:pt x="1900" y="692"/>
                </a:lnTo>
                <a:lnTo>
                  <a:pt x="1900" y="710"/>
                </a:lnTo>
                <a:cubicBezTo>
                  <a:pt x="1892" y="735"/>
                  <a:pt x="1884" y="758"/>
                  <a:pt x="1878" y="777"/>
                </a:cubicBezTo>
                <a:cubicBezTo>
                  <a:pt x="1891" y="794"/>
                  <a:pt x="1899" y="809"/>
                  <a:pt x="1901" y="822"/>
                </a:cubicBezTo>
                <a:close/>
                <a:moveTo>
                  <a:pt x="2005" y="860"/>
                </a:moveTo>
                <a:lnTo>
                  <a:pt x="2020" y="848"/>
                </a:lnTo>
                <a:cubicBezTo>
                  <a:pt x="2035" y="863"/>
                  <a:pt x="2050" y="879"/>
                  <a:pt x="2066" y="897"/>
                </a:cubicBezTo>
                <a:lnTo>
                  <a:pt x="2051" y="911"/>
                </a:lnTo>
                <a:cubicBezTo>
                  <a:pt x="2033" y="891"/>
                  <a:pt x="2018" y="874"/>
                  <a:pt x="2005" y="860"/>
                </a:cubicBezTo>
                <a:close/>
                <a:moveTo>
                  <a:pt x="1928" y="846"/>
                </a:moveTo>
                <a:lnTo>
                  <a:pt x="1945" y="855"/>
                </a:lnTo>
                <a:cubicBezTo>
                  <a:pt x="1933" y="877"/>
                  <a:pt x="1920" y="897"/>
                  <a:pt x="1906" y="915"/>
                </a:cubicBezTo>
                <a:cubicBezTo>
                  <a:pt x="1902" y="912"/>
                  <a:pt x="1896" y="908"/>
                  <a:pt x="1890" y="904"/>
                </a:cubicBezTo>
                <a:cubicBezTo>
                  <a:pt x="1904" y="888"/>
                  <a:pt x="1917" y="868"/>
                  <a:pt x="1928" y="846"/>
                </a:cubicBezTo>
                <a:close/>
                <a:moveTo>
                  <a:pt x="164" y="10"/>
                </a:moveTo>
                <a:lnTo>
                  <a:pt x="164" y="517"/>
                </a:lnTo>
                <a:lnTo>
                  <a:pt x="395" y="517"/>
                </a:lnTo>
                <a:lnTo>
                  <a:pt x="395" y="573"/>
                </a:lnTo>
                <a:lnTo>
                  <a:pt x="0" y="573"/>
                </a:lnTo>
                <a:lnTo>
                  <a:pt x="0" y="10"/>
                </a:lnTo>
                <a:lnTo>
                  <a:pt x="164" y="10"/>
                </a:lnTo>
                <a:close/>
                <a:moveTo>
                  <a:pt x="711" y="0"/>
                </a:moveTo>
                <a:cubicBezTo>
                  <a:pt x="875" y="0"/>
                  <a:pt x="957" y="97"/>
                  <a:pt x="957" y="291"/>
                </a:cubicBezTo>
                <a:cubicBezTo>
                  <a:pt x="957" y="486"/>
                  <a:pt x="874" y="583"/>
                  <a:pt x="707" y="583"/>
                </a:cubicBezTo>
                <a:cubicBezTo>
                  <a:pt x="539" y="583"/>
                  <a:pt x="456" y="483"/>
                  <a:pt x="456" y="285"/>
                </a:cubicBezTo>
                <a:cubicBezTo>
                  <a:pt x="456" y="95"/>
                  <a:pt x="541" y="0"/>
                  <a:pt x="711" y="0"/>
                </a:cubicBezTo>
                <a:close/>
                <a:moveTo>
                  <a:pt x="707" y="45"/>
                </a:moveTo>
                <a:cubicBezTo>
                  <a:pt x="676" y="45"/>
                  <a:pt x="655" y="62"/>
                  <a:pt x="644" y="96"/>
                </a:cubicBezTo>
                <a:cubicBezTo>
                  <a:pt x="633" y="130"/>
                  <a:pt x="628" y="195"/>
                  <a:pt x="628" y="291"/>
                </a:cubicBezTo>
                <a:cubicBezTo>
                  <a:pt x="628" y="388"/>
                  <a:pt x="633" y="453"/>
                  <a:pt x="644" y="487"/>
                </a:cubicBezTo>
                <a:cubicBezTo>
                  <a:pt x="655" y="521"/>
                  <a:pt x="676" y="538"/>
                  <a:pt x="707" y="538"/>
                </a:cubicBezTo>
                <a:cubicBezTo>
                  <a:pt x="737" y="538"/>
                  <a:pt x="758" y="521"/>
                  <a:pt x="769" y="487"/>
                </a:cubicBezTo>
                <a:cubicBezTo>
                  <a:pt x="780" y="453"/>
                  <a:pt x="785" y="388"/>
                  <a:pt x="785" y="291"/>
                </a:cubicBezTo>
                <a:cubicBezTo>
                  <a:pt x="785" y="195"/>
                  <a:pt x="780" y="130"/>
                  <a:pt x="769" y="96"/>
                </a:cubicBezTo>
                <a:cubicBezTo>
                  <a:pt x="758" y="62"/>
                  <a:pt x="737" y="45"/>
                  <a:pt x="707" y="45"/>
                </a:cubicBezTo>
                <a:close/>
                <a:moveTo>
                  <a:pt x="1300" y="269"/>
                </a:moveTo>
                <a:lnTo>
                  <a:pt x="1532" y="269"/>
                </a:lnTo>
                <a:lnTo>
                  <a:pt x="1532" y="573"/>
                </a:lnTo>
                <a:lnTo>
                  <a:pt x="1480" y="573"/>
                </a:lnTo>
                <a:lnTo>
                  <a:pt x="1463" y="534"/>
                </a:lnTo>
                <a:cubicBezTo>
                  <a:pt x="1417" y="567"/>
                  <a:pt x="1369" y="583"/>
                  <a:pt x="1319" y="583"/>
                </a:cubicBezTo>
                <a:cubicBezTo>
                  <a:pt x="1235" y="583"/>
                  <a:pt x="1171" y="558"/>
                  <a:pt x="1124" y="508"/>
                </a:cubicBezTo>
                <a:cubicBezTo>
                  <a:pt x="1078" y="458"/>
                  <a:pt x="1055" y="388"/>
                  <a:pt x="1055" y="297"/>
                </a:cubicBezTo>
                <a:cubicBezTo>
                  <a:pt x="1055" y="208"/>
                  <a:pt x="1080" y="137"/>
                  <a:pt x="1129" y="82"/>
                </a:cubicBezTo>
                <a:cubicBezTo>
                  <a:pt x="1177" y="28"/>
                  <a:pt x="1241" y="0"/>
                  <a:pt x="1320" y="0"/>
                </a:cubicBezTo>
                <a:cubicBezTo>
                  <a:pt x="1424" y="0"/>
                  <a:pt x="1488" y="53"/>
                  <a:pt x="1510" y="160"/>
                </a:cubicBezTo>
                <a:lnTo>
                  <a:pt x="1433" y="195"/>
                </a:lnTo>
                <a:lnTo>
                  <a:pt x="1433" y="181"/>
                </a:lnTo>
                <a:lnTo>
                  <a:pt x="1432" y="151"/>
                </a:lnTo>
                <a:cubicBezTo>
                  <a:pt x="1427" y="84"/>
                  <a:pt x="1396" y="51"/>
                  <a:pt x="1340" y="51"/>
                </a:cubicBezTo>
                <a:cubicBezTo>
                  <a:pt x="1299" y="51"/>
                  <a:pt x="1271" y="69"/>
                  <a:pt x="1256" y="104"/>
                </a:cubicBezTo>
                <a:cubicBezTo>
                  <a:pt x="1240" y="139"/>
                  <a:pt x="1233" y="205"/>
                  <a:pt x="1233" y="301"/>
                </a:cubicBezTo>
                <a:cubicBezTo>
                  <a:pt x="1233" y="390"/>
                  <a:pt x="1239" y="451"/>
                  <a:pt x="1251" y="484"/>
                </a:cubicBezTo>
                <a:cubicBezTo>
                  <a:pt x="1263" y="516"/>
                  <a:pt x="1287" y="532"/>
                  <a:pt x="1321" y="532"/>
                </a:cubicBezTo>
                <a:cubicBezTo>
                  <a:pt x="1362"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9" y="483"/>
                  <a:pt x="1639" y="285"/>
                </a:cubicBezTo>
                <a:cubicBezTo>
                  <a:pt x="1639" y="95"/>
                  <a:pt x="1724" y="0"/>
                  <a:pt x="1894" y="0"/>
                </a:cubicBezTo>
                <a:close/>
                <a:moveTo>
                  <a:pt x="1889" y="45"/>
                </a:moveTo>
                <a:cubicBezTo>
                  <a:pt x="1859" y="45"/>
                  <a:pt x="1838" y="62"/>
                  <a:pt x="1827" y="96"/>
                </a:cubicBezTo>
                <a:cubicBezTo>
                  <a:pt x="1816" y="130"/>
                  <a:pt x="1811" y="195"/>
                  <a:pt x="1811" y="291"/>
                </a:cubicBezTo>
                <a:cubicBezTo>
                  <a:pt x="1811" y="388"/>
                  <a:pt x="1816" y="453"/>
                  <a:pt x="1827" y="487"/>
                </a:cubicBezTo>
                <a:cubicBezTo>
                  <a:pt x="1838" y="521"/>
                  <a:pt x="1859" y="538"/>
                  <a:pt x="1889" y="538"/>
                </a:cubicBezTo>
                <a:cubicBezTo>
                  <a:pt x="1920" y="538"/>
                  <a:pt x="1941" y="521"/>
                  <a:pt x="1952" y="487"/>
                </a:cubicBezTo>
                <a:cubicBezTo>
                  <a:pt x="1963" y="453"/>
                  <a:pt x="1968" y="388"/>
                  <a:pt x="1968" y="291"/>
                </a:cubicBezTo>
                <a:cubicBezTo>
                  <a:pt x="1968" y="195"/>
                  <a:pt x="1963" y="130"/>
                  <a:pt x="1952" y="96"/>
                </a:cubicBezTo>
                <a:cubicBezTo>
                  <a:pt x="1941" y="62"/>
                  <a:pt x="1920" y="45"/>
                  <a:pt x="1889" y="45"/>
                </a:cubicBezTo>
                <a:close/>
              </a:path>
            </a:pathLst>
          </a:custGeom>
          <a:solidFill>
            <a:srgbClr val="FFFFFF">
              <a:alpha val="100000"/>
            </a:srgbClr>
          </a:solidFill>
          <a:ln w="9525">
            <a:noFill/>
          </a:ln>
        </p:spPr>
        <p:txBody>
          <a:bodyPr/>
          <a:lstStyle/>
          <a:p>
            <a:endParaRPr lang="zh-CN" altLang="en-US"/>
          </a:p>
        </p:txBody>
      </p:sp>
      <p:sp>
        <p:nvSpPr>
          <p:cNvPr id="14" name="文本框 13"/>
          <p:cNvSpPr txBox="1"/>
          <p:nvPr/>
        </p:nvSpPr>
        <p:spPr>
          <a:xfrm>
            <a:off x="170180" y="1913441"/>
            <a:ext cx="5631180" cy="584775"/>
          </a:xfrm>
          <a:prstGeom prst="rect">
            <a:avLst/>
          </a:prstGeom>
          <a:noFill/>
        </p:spPr>
        <p:txBody>
          <a:bodyPr wrap="square" rtlCol="0">
            <a:spAutoFit/>
          </a:bodyPr>
          <a:lstStyle/>
          <a:p>
            <a:r>
              <a:rPr lang="zh-CN" altLang="en-US" sz="3200" b="1" smtClean="0">
                <a:solidFill>
                  <a:schemeClr val="bg1"/>
                </a:solidFill>
                <a:latin typeface="微软雅黑" panose="020B0503020204020204" pitchFamily="34" charset="-122"/>
                <a:ea typeface="微软雅黑" panose="020B0503020204020204" pitchFamily="34" charset="-122"/>
              </a:rPr>
              <a:t>法律法院公平审判</a:t>
            </a:r>
            <a:r>
              <a:rPr lang="en-US" altLang="zh-CN" sz="3200" b="1" smtClean="0">
                <a:solidFill>
                  <a:schemeClr val="bg1"/>
                </a:solidFill>
                <a:latin typeface="微软雅黑" panose="020B0503020204020204" pitchFamily="34" charset="-122"/>
                <a:ea typeface="微软雅黑" panose="020B0503020204020204" pitchFamily="34" charset="-122"/>
              </a:rPr>
              <a:t>PPT</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5" name="Rectangle 4"/>
          <p:cNvSpPr txBox="1">
            <a:spLocks noChangeArrowheads="1"/>
          </p:cNvSpPr>
          <p:nvPr/>
        </p:nvSpPr>
        <p:spPr bwMode="auto">
          <a:xfrm>
            <a:off x="209868" y="2498216"/>
            <a:ext cx="101822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uLnTx/>
                <a:uFillTx/>
                <a:latin typeface="微软雅黑" panose="020B0503020204020204" pitchFamily="34" charset="-122"/>
                <a:ea typeface="微软雅黑" panose="020B0503020204020204" pitchFamily="34" charset="-122"/>
              </a:rPr>
              <a:t>适用于司法机关，法律咨询，法院援助，培训课件等主题</a:t>
            </a:r>
            <a:endParaRPr kumimoji="0" lang="zh-CN" altLang="zh-CN" sz="1200" b="0" i="0" u="none" strike="noStrike" kern="1200" cap="none" spc="0" normalizeH="0" baseline="0" noProof="0" dirty="0">
              <a:ln>
                <a:noFill/>
              </a:ln>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70180" y="2949960"/>
            <a:ext cx="3905250" cy="9498"/>
          </a:xfrm>
          <a:prstGeom prst="line">
            <a:avLst/>
          </a:prstGeom>
          <a:ln>
            <a:solidFill>
              <a:schemeClr val="bg1"/>
            </a:solidFill>
            <a:prstDash val="dashDot"/>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9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500" autoRev="1" fill="hold">
                                          <p:stCondLst>
                                            <p:cond delay="0"/>
                                          </p:stCondLst>
                                        </p:cTn>
                                        <p:tgtEl>
                                          <p:spTgt spid="14"/>
                                        </p:tgtEl>
                                        <p:attrNameLst>
                                          <p:attrName>ppt_w</p:attrName>
                                        </p:attrNameLst>
                                      </p:cBhvr>
                                    </p:anim>
                                    <p:anim by="(#ppt_w*0.50)" calcmode="lin" valueType="num">
                                      <p:cBhvr>
                                        <p:cTn id="24" dur="500" decel="50000" autoRev="1" fill="hold">
                                          <p:stCondLst>
                                            <p:cond delay="0"/>
                                          </p:stCondLst>
                                        </p:cTn>
                                        <p:tgtEl>
                                          <p:spTgt spid="14"/>
                                        </p:tgtEl>
                                        <p:attrNameLst>
                                          <p:attrName>ppt_x</p:attrName>
                                        </p:attrNameLst>
                                      </p:cBhvr>
                                    </p:anim>
                                    <p:anim from="(-#ppt_h/2)" to="(#ppt_y)" calcmode="lin" valueType="num">
                                      <p:cBhvr>
                                        <p:cTn id="25" dur="1000" fill="hold">
                                          <p:stCondLst>
                                            <p:cond delay="0"/>
                                          </p:stCondLst>
                                        </p:cTn>
                                        <p:tgtEl>
                                          <p:spTgt spid="14"/>
                                        </p:tgtEl>
                                        <p:attrNameLst>
                                          <p:attrName>ppt_y</p:attrName>
                                        </p:attrNameLst>
                                      </p:cBhvr>
                                    </p:anim>
                                    <p:animRot by="21600000">
                                      <p:cBhvr>
                                        <p:cTn id="26" dur="1000" fill="hold">
                                          <p:stCondLst>
                                            <p:cond delay="0"/>
                                          </p:stCondLst>
                                        </p:cTn>
                                        <p:tgtEl>
                                          <p:spTgt spid="14"/>
                                        </p:tgtEl>
                                        <p:attrNameLst>
                                          <p:attrName>r</p:attrName>
                                        </p:attrNameLst>
                                      </p:cBhvr>
                                    </p:animRo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56"/>
                    </a14:imgEffect>
                  </a14:imgLayer>
                </a14:imgProps>
              </a:ext>
            </a:extLst>
          </a:blip>
          <a:srcRect/>
          <a:stretch>
            <a:fillRect/>
          </a:stretch>
        </p:blipFill>
        <p:spPr>
          <a:xfrm>
            <a:off x="0" y="-25400"/>
            <a:ext cx="9144000" cy="5170488"/>
          </a:xfrm>
          <a:prstGeom prst="rect">
            <a:avLst/>
          </a:prstGeom>
        </p:spPr>
      </p:pic>
      <p:sp>
        <p:nvSpPr>
          <p:cNvPr id="32" name="椭圆 31"/>
          <p:cNvSpPr/>
          <p:nvPr/>
        </p:nvSpPr>
        <p:spPr>
          <a:xfrm>
            <a:off x="2756398" y="756933"/>
            <a:ext cx="3631223" cy="3631223"/>
          </a:xfrm>
          <a:prstGeom prst="ellipse">
            <a:avLst/>
          </a:prstGeom>
          <a:solidFill>
            <a:srgbClr val="4A26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737835" y="2192178"/>
            <a:ext cx="5668347" cy="646331"/>
          </a:xfrm>
          <a:prstGeom prst="rect">
            <a:avLst/>
          </a:prstGeom>
          <a:noFill/>
        </p:spPr>
        <p:txBody>
          <a:bodyPr wrap="square" rtlCol="0">
            <a:spAutoFit/>
          </a:bodyPr>
          <a:lstStyle/>
          <a:p>
            <a:pPr algn="ctr"/>
            <a:r>
              <a:rPr lang="zh-CN" altLang="en-US" sz="3600" b="1" dirty="0">
                <a:solidFill>
                  <a:prstClr val="white"/>
                </a:solidFill>
                <a:latin typeface="微软雅黑" panose="020B0503020204020204" pitchFamily="34" charset="-122"/>
                <a:ea typeface="微软雅黑" panose="020B0503020204020204" pitchFamily="34" charset="-122"/>
              </a:rPr>
              <a:t>单击添加标题</a:t>
            </a:r>
          </a:p>
        </p:txBody>
      </p:sp>
      <p:sp>
        <p:nvSpPr>
          <p:cNvPr id="34" name="文本框 33"/>
          <p:cNvSpPr txBox="1"/>
          <p:nvPr/>
        </p:nvSpPr>
        <p:spPr>
          <a:xfrm>
            <a:off x="1737828" y="1417527"/>
            <a:ext cx="5668347" cy="415498"/>
          </a:xfrm>
          <a:prstGeom prst="rect">
            <a:avLst/>
          </a:prstGeom>
          <a:noFill/>
        </p:spPr>
        <p:txBody>
          <a:bodyPr wrap="square" rtlCol="0">
            <a:spAutoFit/>
          </a:bodyPr>
          <a:lstStyle/>
          <a:p>
            <a:pPr algn="ctr"/>
            <a:r>
              <a:rPr lang="en-US" altLang="zh-CN" sz="2100">
                <a:solidFill>
                  <a:prstClr val="white"/>
                </a:solidFill>
                <a:latin typeface="Arial" panose="020B0604020202020204" pitchFamily="34" charset="0"/>
                <a:ea typeface="微软雅黑" panose="020B0503020204020204" pitchFamily="34" charset="-122"/>
                <a:cs typeface="Arial" panose="020B0604020202020204" pitchFamily="34" charset="0"/>
              </a:rPr>
              <a:t>PART  </a:t>
            </a:r>
            <a:r>
              <a:rPr lang="en-US" altLang="zh-CN" sz="2100" smtClean="0">
                <a:solidFill>
                  <a:prstClr val="white"/>
                </a:solidFill>
                <a:latin typeface="Arial" panose="020B0604020202020204" pitchFamily="34" charset="0"/>
                <a:ea typeface="微软雅黑" panose="020B0503020204020204" pitchFamily="34" charset="-122"/>
                <a:cs typeface="Arial" panose="020B0604020202020204" pitchFamily="34" charset="0"/>
              </a:rPr>
              <a:t>02</a:t>
            </a:r>
            <a:endParaRPr lang="zh-CN" altLang="en-US" sz="2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1737828" y="2751002"/>
            <a:ext cx="5668347" cy="253916"/>
          </a:xfrm>
          <a:prstGeom prst="rect">
            <a:avLst/>
          </a:prstGeom>
          <a:noFill/>
        </p:spPr>
        <p:txBody>
          <a:bodyPr wrap="square" rtlCol="0">
            <a:spAutoFit/>
          </a:bodyPr>
          <a:lstStyle/>
          <a:p>
            <a:pPr algn="ctr"/>
            <a:r>
              <a:rPr lang="en-US" altLang="zh-CN" sz="1050"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TITTLE HERE</a:t>
            </a:r>
            <a:endPar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186830" y="3292580"/>
            <a:ext cx="2770340" cy="415498"/>
          </a:xfrm>
          <a:prstGeom prst="rect">
            <a:avLst/>
          </a:prstGeom>
          <a:noFill/>
        </p:spPr>
        <p:txBody>
          <a:bodyPr wrap="square" rtlCol="0">
            <a:spAutoFit/>
          </a:bodyPr>
          <a:lstStyle/>
          <a:p>
            <a:pPr algn="ctr"/>
            <a:r>
              <a:rPr lang="zh-CN" altLang="en-US" sz="1050" dirty="0">
                <a:solidFill>
                  <a:prstClr val="white"/>
                </a:solidFill>
                <a:latin typeface="微软雅黑" panose="020B0503020204020204" pitchFamily="34" charset="-122"/>
                <a:ea typeface="微软雅黑" panose="020B0503020204020204" pitchFamily="34" charset="-122"/>
              </a:rPr>
              <a:t>终止不住那不老的心，去努力，去探寻，去发现，永不退让，不屈服。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TextBox 2"/>
          <p:cNvSpPr txBox="1"/>
          <p:nvPr/>
        </p:nvSpPr>
        <p:spPr>
          <a:xfrm>
            <a:off x="1152843" y="2844243"/>
            <a:ext cx="879130" cy="461665"/>
          </a:xfrm>
          <a:prstGeom prst="rect">
            <a:avLst/>
          </a:prstGeom>
          <a:noFill/>
        </p:spPr>
        <p:txBody>
          <a:bodyPr wrap="square" rtlCol="0">
            <a:spAutoFit/>
          </a:bodyPr>
          <a:lstStyle/>
          <a:p>
            <a:pPr algn="ctr"/>
            <a:r>
              <a:rPr lang="en-US" altLang="zh-CN" sz="2400" dirty="0">
                <a:solidFill>
                  <a:schemeClr val="tx1">
                    <a:lumMod val="65000"/>
                    <a:lumOff val="35000"/>
                  </a:schemeClr>
                </a:solidFill>
              </a:rPr>
              <a:t>75%</a:t>
            </a:r>
            <a:endParaRPr lang="zh-CN" altLang="en-US" sz="2400" dirty="0">
              <a:solidFill>
                <a:schemeClr val="tx1">
                  <a:lumMod val="65000"/>
                  <a:lumOff val="35000"/>
                </a:schemeClr>
              </a:solidFill>
            </a:endParaRPr>
          </a:p>
        </p:txBody>
      </p:sp>
      <p:sp>
        <p:nvSpPr>
          <p:cNvPr id="6" name="TextBox 3"/>
          <p:cNvSpPr txBox="1"/>
          <p:nvPr/>
        </p:nvSpPr>
        <p:spPr>
          <a:xfrm>
            <a:off x="3181932" y="2844243"/>
            <a:ext cx="879130" cy="461665"/>
          </a:xfrm>
          <a:prstGeom prst="rect">
            <a:avLst/>
          </a:prstGeom>
          <a:noFill/>
        </p:spPr>
        <p:txBody>
          <a:bodyPr wrap="square" rtlCol="0">
            <a:spAutoFit/>
          </a:bodyPr>
          <a:lstStyle/>
          <a:p>
            <a:pPr algn="ctr"/>
            <a:r>
              <a:rPr lang="en-US" altLang="zh-CN" sz="2400" dirty="0">
                <a:solidFill>
                  <a:schemeClr val="tx1">
                    <a:lumMod val="65000"/>
                    <a:lumOff val="35000"/>
                  </a:schemeClr>
                </a:solidFill>
              </a:rPr>
              <a:t>90%</a:t>
            </a:r>
            <a:endParaRPr lang="zh-CN" altLang="en-US" sz="2400" dirty="0">
              <a:solidFill>
                <a:schemeClr val="tx1">
                  <a:lumMod val="65000"/>
                  <a:lumOff val="35000"/>
                </a:schemeClr>
              </a:solidFill>
            </a:endParaRPr>
          </a:p>
        </p:txBody>
      </p:sp>
      <p:sp>
        <p:nvSpPr>
          <p:cNvPr id="7" name="TextBox 4"/>
          <p:cNvSpPr txBox="1"/>
          <p:nvPr/>
        </p:nvSpPr>
        <p:spPr>
          <a:xfrm>
            <a:off x="5175299" y="2844243"/>
            <a:ext cx="879130" cy="461665"/>
          </a:xfrm>
          <a:prstGeom prst="rect">
            <a:avLst/>
          </a:prstGeom>
          <a:noFill/>
        </p:spPr>
        <p:txBody>
          <a:bodyPr wrap="square" rtlCol="0">
            <a:spAutoFit/>
          </a:bodyPr>
          <a:lstStyle/>
          <a:p>
            <a:pPr algn="ctr"/>
            <a:r>
              <a:rPr lang="en-US" altLang="zh-CN" sz="2400" dirty="0">
                <a:solidFill>
                  <a:schemeClr val="tx1">
                    <a:lumMod val="65000"/>
                    <a:lumOff val="35000"/>
                  </a:schemeClr>
                </a:solidFill>
              </a:rPr>
              <a:t>60%</a:t>
            </a:r>
            <a:endParaRPr lang="zh-CN" altLang="en-US" sz="2400" dirty="0">
              <a:solidFill>
                <a:schemeClr val="tx1">
                  <a:lumMod val="65000"/>
                  <a:lumOff val="35000"/>
                </a:schemeClr>
              </a:solidFill>
            </a:endParaRPr>
          </a:p>
        </p:txBody>
      </p:sp>
      <p:sp>
        <p:nvSpPr>
          <p:cNvPr id="8" name="TextBox 5"/>
          <p:cNvSpPr txBox="1"/>
          <p:nvPr/>
        </p:nvSpPr>
        <p:spPr>
          <a:xfrm>
            <a:off x="7204388" y="2844243"/>
            <a:ext cx="879130" cy="461665"/>
          </a:xfrm>
          <a:prstGeom prst="rect">
            <a:avLst/>
          </a:prstGeom>
          <a:noFill/>
        </p:spPr>
        <p:txBody>
          <a:bodyPr wrap="square" rtlCol="0">
            <a:spAutoFit/>
          </a:bodyPr>
          <a:lstStyle/>
          <a:p>
            <a:pPr algn="ctr"/>
            <a:r>
              <a:rPr lang="en-US" altLang="zh-CN" sz="2400" dirty="0">
                <a:solidFill>
                  <a:schemeClr val="tx1">
                    <a:lumMod val="65000"/>
                    <a:lumOff val="35000"/>
                  </a:schemeClr>
                </a:solidFill>
              </a:rPr>
              <a:t>80%</a:t>
            </a:r>
            <a:endParaRPr lang="zh-CN" altLang="en-US" sz="2400" dirty="0">
              <a:solidFill>
                <a:schemeClr val="tx1">
                  <a:lumMod val="65000"/>
                  <a:lumOff val="35000"/>
                </a:schemeClr>
              </a:solidFill>
            </a:endParaRPr>
          </a:p>
        </p:txBody>
      </p:sp>
      <p:sp>
        <p:nvSpPr>
          <p:cNvPr id="9" name="TextBox 6"/>
          <p:cNvSpPr txBox="1"/>
          <p:nvPr/>
        </p:nvSpPr>
        <p:spPr>
          <a:xfrm>
            <a:off x="639073" y="3829844"/>
            <a:ext cx="7864664" cy="656590"/>
          </a:xfrm>
          <a:prstGeom prst="rect">
            <a:avLst/>
          </a:prstGeom>
          <a:noFill/>
        </p:spPr>
        <p:txBody>
          <a:bodyPr wrap="square" rtlCol="0">
            <a:spAutoFit/>
          </a:bodyPr>
          <a:lstStyle>
            <a:defPPr>
              <a:defRPr lang="zh-CN"/>
            </a:defPPr>
            <a:lvl1pPr algn="just">
              <a:lnSpc>
                <a:spcPts val="2200"/>
              </a:lnSpc>
              <a:defRPr sz="11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128905" indent="-128905">
              <a:buFont typeface="Arial" panose="020B0604020202020204" pitchFamily="34" charset="0"/>
              <a:buChar char="•"/>
            </a:pPr>
            <a:r>
              <a:rPr lang="zh-CN" altLang="en-US" sz="900" dirty="0"/>
              <a:t>这里输入您的相关文字解释这里输入您的相关文字解释这里输入您的相关文字解释这里输入您的相关文字解释这里输入您的相关文字解释这里输入您的相关文字解释这里输入您的相关文字解释这里输入您的相关文字解释</a:t>
            </a:r>
            <a:r>
              <a:rPr lang="en-US" altLang="zh-CN" sz="900" dirty="0"/>
              <a:t>……</a:t>
            </a:r>
            <a:endParaRPr lang="zh-CN" altLang="en-US" sz="900" dirty="0"/>
          </a:p>
        </p:txBody>
      </p:sp>
      <p:grpSp>
        <p:nvGrpSpPr>
          <p:cNvPr id="10" name="组合 9"/>
          <p:cNvGrpSpPr/>
          <p:nvPr/>
        </p:nvGrpSpPr>
        <p:grpSpPr>
          <a:xfrm>
            <a:off x="804414" y="1296148"/>
            <a:ext cx="1540032" cy="1540032"/>
            <a:chOff x="1072411" y="1728153"/>
            <a:chExt cx="2053109" cy="2053109"/>
          </a:xfrm>
        </p:grpSpPr>
        <p:sp>
          <p:nvSpPr>
            <p:cNvPr id="11" name="空心弧 10"/>
            <p:cNvSpPr/>
            <p:nvPr/>
          </p:nvSpPr>
          <p:spPr>
            <a:xfrm rot="5400000">
              <a:off x="1072411" y="1728153"/>
              <a:ext cx="2053109" cy="2053109"/>
            </a:xfrm>
            <a:prstGeom prst="blockArc">
              <a:avLst>
                <a:gd name="adj1" fmla="val 16208013"/>
                <a:gd name="adj2" fmla="val 10803353"/>
                <a:gd name="adj3" fmla="val 154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 name="椭圆 11"/>
            <p:cNvSpPr/>
            <p:nvPr/>
          </p:nvSpPr>
          <p:spPr>
            <a:xfrm>
              <a:off x="1388364" y="2046334"/>
              <a:ext cx="1416747" cy="1416747"/>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Picture 5" descr="C:\Users\Administrator\Downloads\20140909033620826_easyicon_net_64.png"/>
            <p:cNvPicPr>
              <a:picLocks noChangeAspect="1" noChangeArrowheads="1"/>
            </p:cNvPicPr>
            <p:nvPr/>
          </p:nvPicPr>
          <p:blipFill>
            <a:blip r:embed="rId3" cstate="screen"/>
            <a:srcRect/>
            <a:stretch>
              <a:fillRect/>
            </a:stretch>
          </p:blipFill>
          <p:spPr bwMode="auto">
            <a:xfrm>
              <a:off x="1839765" y="2492896"/>
              <a:ext cx="513944" cy="5139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862082" y="1296148"/>
            <a:ext cx="1540032" cy="1540032"/>
            <a:chOff x="3815611" y="1728153"/>
            <a:chExt cx="2053109" cy="2053109"/>
          </a:xfrm>
        </p:grpSpPr>
        <p:sp>
          <p:nvSpPr>
            <p:cNvPr id="15" name="空心弧 14"/>
            <p:cNvSpPr/>
            <p:nvPr/>
          </p:nvSpPr>
          <p:spPr>
            <a:xfrm rot="5400000">
              <a:off x="3815611" y="1728153"/>
              <a:ext cx="2053109" cy="2053109"/>
            </a:xfrm>
            <a:prstGeom prst="blockArc">
              <a:avLst>
                <a:gd name="adj1" fmla="val 12244045"/>
                <a:gd name="adj2" fmla="val 10803353"/>
                <a:gd name="adj3" fmla="val 154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 name="椭圆 15"/>
            <p:cNvSpPr/>
            <p:nvPr/>
          </p:nvSpPr>
          <p:spPr>
            <a:xfrm>
              <a:off x="4131564" y="2046334"/>
              <a:ext cx="1416747" cy="1416747"/>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7" name="Picture 3" descr="C:\Users\Administrator\Downloads\20140909033301301_easyicon_net_951.81270903.png"/>
            <p:cNvPicPr>
              <a:picLocks noChangeAspect="1" noChangeArrowheads="1"/>
            </p:cNvPicPr>
            <p:nvPr/>
          </p:nvPicPr>
          <p:blipFill>
            <a:blip r:embed="rId4" cstate="screen"/>
            <a:srcRect/>
            <a:stretch>
              <a:fillRect/>
            </a:stretch>
          </p:blipFill>
          <p:spPr bwMode="auto">
            <a:xfrm>
              <a:off x="4651736" y="2540769"/>
              <a:ext cx="440855" cy="427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p:cNvGrpSpPr/>
          <p:nvPr/>
        </p:nvGrpSpPr>
        <p:grpSpPr>
          <a:xfrm>
            <a:off x="6872629" y="1296148"/>
            <a:ext cx="1540032" cy="1540032"/>
            <a:chOff x="9162311" y="1728153"/>
            <a:chExt cx="2053109" cy="2053109"/>
          </a:xfrm>
        </p:grpSpPr>
        <p:sp>
          <p:nvSpPr>
            <p:cNvPr id="19" name="空心弧 18"/>
            <p:cNvSpPr/>
            <p:nvPr/>
          </p:nvSpPr>
          <p:spPr>
            <a:xfrm rot="5400000">
              <a:off x="9162311" y="1728153"/>
              <a:ext cx="2053109" cy="2053109"/>
            </a:xfrm>
            <a:prstGeom prst="blockArc">
              <a:avLst>
                <a:gd name="adj1" fmla="val 13999314"/>
                <a:gd name="adj2" fmla="val 10803353"/>
                <a:gd name="adj3" fmla="val 154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 name="椭圆 19"/>
            <p:cNvSpPr/>
            <p:nvPr/>
          </p:nvSpPr>
          <p:spPr>
            <a:xfrm>
              <a:off x="9478264" y="2046334"/>
              <a:ext cx="1416747" cy="1416747"/>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1" name="Picture 6" descr="C:\Users\Administrator\Downloads\20140909033456246_easyicon_net_256.png"/>
            <p:cNvPicPr>
              <a:picLocks noChangeAspect="1" noChangeArrowheads="1"/>
            </p:cNvPicPr>
            <p:nvPr/>
          </p:nvPicPr>
          <p:blipFill>
            <a:blip r:embed="rId5" cstate="screen"/>
            <a:srcRect/>
            <a:stretch>
              <a:fillRect/>
            </a:stretch>
          </p:blipFill>
          <p:spPr bwMode="auto">
            <a:xfrm>
              <a:off x="9784481" y="2335992"/>
              <a:ext cx="837430" cy="837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p:cNvGrpSpPr/>
          <p:nvPr/>
        </p:nvGrpSpPr>
        <p:grpSpPr>
          <a:xfrm>
            <a:off x="4891171" y="1296148"/>
            <a:ext cx="1540032" cy="1540032"/>
            <a:chOff x="6520711" y="1728153"/>
            <a:chExt cx="2053109" cy="2053109"/>
          </a:xfrm>
        </p:grpSpPr>
        <p:sp>
          <p:nvSpPr>
            <p:cNvPr id="23" name="空心弧 22"/>
            <p:cNvSpPr/>
            <p:nvPr/>
          </p:nvSpPr>
          <p:spPr>
            <a:xfrm rot="5400000">
              <a:off x="6520711" y="1728153"/>
              <a:ext cx="2053109" cy="2053109"/>
            </a:xfrm>
            <a:prstGeom prst="blockArc">
              <a:avLst>
                <a:gd name="adj1" fmla="val 19241211"/>
                <a:gd name="adj2" fmla="val 10803353"/>
                <a:gd name="adj3" fmla="val 154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椭圆 23"/>
            <p:cNvSpPr/>
            <p:nvPr/>
          </p:nvSpPr>
          <p:spPr>
            <a:xfrm>
              <a:off x="6836664" y="2046334"/>
              <a:ext cx="1416747" cy="1416747"/>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5" name="Picture 4" descr="C:\Users\Administrator\Downloads\20140909052118475_easyicon_net_376.002673797.png"/>
            <p:cNvPicPr>
              <a:picLocks noChangeAspect="1" noChangeArrowheads="1"/>
            </p:cNvPicPr>
            <p:nvPr/>
          </p:nvPicPr>
          <p:blipFill>
            <a:blip r:embed="rId6" cstate="screen"/>
            <a:srcRect/>
            <a:stretch>
              <a:fillRect/>
            </a:stretch>
          </p:blipFill>
          <p:spPr bwMode="auto">
            <a:xfrm>
              <a:off x="7315025" y="2489442"/>
              <a:ext cx="507798" cy="50509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25"/>
          <p:cNvSpPr txBox="1"/>
          <p:nvPr/>
        </p:nvSpPr>
        <p:spPr>
          <a:xfrm>
            <a:off x="847822" y="3282822"/>
            <a:ext cx="1365009" cy="300082"/>
          </a:xfrm>
          <a:prstGeom prst="rect">
            <a:avLst/>
          </a:prstGeom>
          <a:noFill/>
        </p:spPr>
        <p:txBody>
          <a:bodyPr wrap="square" rtlCol="0">
            <a:spAutoFit/>
          </a:bodyPr>
          <a:lstStyle/>
          <a:p>
            <a:pPr lvl="0" algn="ctr"/>
            <a:r>
              <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rPr>
              <a:t>关键词输入</a:t>
            </a:r>
          </a:p>
        </p:txBody>
      </p:sp>
      <p:sp>
        <p:nvSpPr>
          <p:cNvPr id="30" name="文本框 29"/>
          <p:cNvSpPr txBox="1"/>
          <p:nvPr/>
        </p:nvSpPr>
        <p:spPr>
          <a:xfrm>
            <a:off x="2894306" y="3282822"/>
            <a:ext cx="1365009" cy="300082"/>
          </a:xfrm>
          <a:prstGeom prst="rect">
            <a:avLst/>
          </a:prstGeom>
          <a:noFill/>
        </p:spPr>
        <p:txBody>
          <a:bodyPr wrap="square" rtlCol="0">
            <a:spAutoFit/>
          </a:bodyPr>
          <a:lstStyle/>
          <a:p>
            <a:pPr lvl="0" algn="ctr"/>
            <a:r>
              <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rPr>
              <a:t>关键词输入</a:t>
            </a:r>
          </a:p>
        </p:txBody>
      </p:sp>
      <p:sp>
        <p:nvSpPr>
          <p:cNvPr id="31" name="文本框 30"/>
          <p:cNvSpPr txBox="1"/>
          <p:nvPr/>
        </p:nvSpPr>
        <p:spPr>
          <a:xfrm>
            <a:off x="5020988" y="3282822"/>
            <a:ext cx="1365009" cy="300082"/>
          </a:xfrm>
          <a:prstGeom prst="rect">
            <a:avLst/>
          </a:prstGeom>
          <a:noFill/>
        </p:spPr>
        <p:txBody>
          <a:bodyPr wrap="square" rtlCol="0">
            <a:spAutoFit/>
          </a:bodyPr>
          <a:lstStyle/>
          <a:p>
            <a:pPr lvl="0" algn="ctr"/>
            <a:r>
              <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rPr>
              <a:t>关键词输入</a:t>
            </a:r>
          </a:p>
        </p:txBody>
      </p:sp>
      <p:sp>
        <p:nvSpPr>
          <p:cNvPr id="32" name="文本框 31"/>
          <p:cNvSpPr txBox="1"/>
          <p:nvPr/>
        </p:nvSpPr>
        <p:spPr>
          <a:xfrm>
            <a:off x="6939769" y="3282822"/>
            <a:ext cx="1365009" cy="300082"/>
          </a:xfrm>
          <a:prstGeom prst="rect">
            <a:avLst/>
          </a:prstGeom>
          <a:noFill/>
        </p:spPr>
        <p:txBody>
          <a:bodyPr wrap="square" rtlCol="0">
            <a:spAutoFit/>
          </a:bodyPr>
          <a:lstStyle/>
          <a:p>
            <a:pPr lvl="0" algn="ctr"/>
            <a:r>
              <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rPr>
              <a:t>关键词输入</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par>
                          <p:cTn id="47" fill="hold">
                            <p:stCondLst>
                              <p:cond delay="2500"/>
                            </p:stCondLst>
                            <p:childTnLst>
                              <p:par>
                                <p:cTn id="48" presetID="2" presetClass="entr" presetSubtype="2"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16" presetClass="entr" presetSubtype="2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p:bldP spid="6" grpId="0"/>
      <p:bldP spid="7" grpId="0"/>
      <p:bldP spid="8" grpId="0"/>
      <p:bldP spid="9"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grpSp>
        <p:nvGrpSpPr>
          <p:cNvPr id="5" name="组合 4"/>
          <p:cNvGrpSpPr/>
          <p:nvPr/>
        </p:nvGrpSpPr>
        <p:grpSpPr>
          <a:xfrm rot="16200000">
            <a:off x="3833881" y="35464"/>
            <a:ext cx="1476242" cy="5074163"/>
            <a:chOff x="5512594" y="699850"/>
            <a:chExt cx="1676400" cy="5762150"/>
          </a:xfrm>
          <a:solidFill>
            <a:srgbClr val="4A2629"/>
          </a:solidFill>
        </p:grpSpPr>
        <p:sp>
          <p:nvSpPr>
            <p:cNvPr id="6" name="同心圆 3"/>
            <p:cNvSpPr/>
            <p:nvPr/>
          </p:nvSpPr>
          <p:spPr>
            <a:xfrm>
              <a:off x="5512594" y="699850"/>
              <a:ext cx="838200" cy="1656000"/>
            </a:xfrm>
            <a:custGeom>
              <a:avLst/>
              <a:gdLst/>
              <a:ahLst/>
              <a:cxnLst/>
              <a:rect l="l" t="t" r="r" b="b"/>
              <a:pathLst>
                <a:path w="838200" h="1656000">
                  <a:moveTo>
                    <a:pt x="828000" y="0"/>
                  </a:moveTo>
                  <a:lnTo>
                    <a:pt x="838200" y="515"/>
                  </a:lnTo>
                  <a:lnTo>
                    <a:pt x="838200" y="290166"/>
                  </a:lnTo>
                  <a:cubicBezTo>
                    <a:pt x="834819" y="289170"/>
                    <a:pt x="831414" y="289138"/>
                    <a:pt x="828000" y="289138"/>
                  </a:cubicBezTo>
                  <a:cubicBezTo>
                    <a:pt x="530395" y="289138"/>
                    <a:pt x="289138" y="530395"/>
                    <a:pt x="289138" y="828000"/>
                  </a:cubicBezTo>
                  <a:cubicBezTo>
                    <a:pt x="289138" y="1125605"/>
                    <a:pt x="530395" y="1366862"/>
                    <a:pt x="828000" y="1366862"/>
                  </a:cubicBezTo>
                  <a:lnTo>
                    <a:pt x="838200" y="1365834"/>
                  </a:lnTo>
                  <a:lnTo>
                    <a:pt x="838200" y="1655485"/>
                  </a:lnTo>
                  <a:cubicBezTo>
                    <a:pt x="834809" y="1655980"/>
                    <a:pt x="831407" y="1656000"/>
                    <a:pt x="828000" y="1656000"/>
                  </a:cubicBezTo>
                  <a:cubicBezTo>
                    <a:pt x="370708" y="1656000"/>
                    <a:pt x="0" y="1285292"/>
                    <a:pt x="0" y="828000"/>
                  </a:cubicBezTo>
                  <a:cubicBezTo>
                    <a:pt x="0" y="370708"/>
                    <a:pt x="370708" y="0"/>
                    <a:pt x="828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同心圆 3"/>
            <p:cNvSpPr/>
            <p:nvPr/>
          </p:nvSpPr>
          <p:spPr>
            <a:xfrm>
              <a:off x="5512594" y="3438000"/>
              <a:ext cx="838200" cy="1656000"/>
            </a:xfrm>
            <a:custGeom>
              <a:avLst/>
              <a:gdLst/>
              <a:ahLst/>
              <a:cxnLst/>
              <a:rect l="l" t="t" r="r" b="b"/>
              <a:pathLst>
                <a:path w="838200" h="1656000">
                  <a:moveTo>
                    <a:pt x="828000" y="0"/>
                  </a:moveTo>
                  <a:lnTo>
                    <a:pt x="838200" y="515"/>
                  </a:lnTo>
                  <a:lnTo>
                    <a:pt x="838200" y="290166"/>
                  </a:lnTo>
                  <a:cubicBezTo>
                    <a:pt x="834819" y="289170"/>
                    <a:pt x="831414" y="289138"/>
                    <a:pt x="828000" y="289138"/>
                  </a:cubicBezTo>
                  <a:cubicBezTo>
                    <a:pt x="530395" y="289138"/>
                    <a:pt x="289138" y="530395"/>
                    <a:pt x="289138" y="828000"/>
                  </a:cubicBezTo>
                  <a:cubicBezTo>
                    <a:pt x="289138" y="1125605"/>
                    <a:pt x="530395" y="1366862"/>
                    <a:pt x="828000" y="1366862"/>
                  </a:cubicBezTo>
                  <a:lnTo>
                    <a:pt x="838200" y="1365834"/>
                  </a:lnTo>
                  <a:lnTo>
                    <a:pt x="838200" y="1655485"/>
                  </a:lnTo>
                  <a:cubicBezTo>
                    <a:pt x="834809" y="1655980"/>
                    <a:pt x="831407" y="1656000"/>
                    <a:pt x="828000" y="1656000"/>
                  </a:cubicBezTo>
                  <a:cubicBezTo>
                    <a:pt x="370708" y="1656000"/>
                    <a:pt x="0" y="1285292"/>
                    <a:pt x="0" y="828000"/>
                  </a:cubicBezTo>
                  <a:cubicBezTo>
                    <a:pt x="0" y="370708"/>
                    <a:pt x="370708" y="0"/>
                    <a:pt x="828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同心圆 3"/>
            <p:cNvSpPr/>
            <p:nvPr/>
          </p:nvSpPr>
          <p:spPr>
            <a:xfrm flipH="1">
              <a:off x="6336000" y="2070000"/>
              <a:ext cx="838200" cy="1656000"/>
            </a:xfrm>
            <a:custGeom>
              <a:avLst/>
              <a:gdLst/>
              <a:ahLst/>
              <a:cxnLst/>
              <a:rect l="l" t="t" r="r" b="b"/>
              <a:pathLst>
                <a:path w="838200" h="1656000">
                  <a:moveTo>
                    <a:pt x="828000" y="0"/>
                  </a:moveTo>
                  <a:lnTo>
                    <a:pt x="838200" y="515"/>
                  </a:lnTo>
                  <a:lnTo>
                    <a:pt x="838200" y="290166"/>
                  </a:lnTo>
                  <a:cubicBezTo>
                    <a:pt x="834819" y="289170"/>
                    <a:pt x="831414" y="289138"/>
                    <a:pt x="828000" y="289138"/>
                  </a:cubicBezTo>
                  <a:cubicBezTo>
                    <a:pt x="530395" y="289138"/>
                    <a:pt x="289138" y="530395"/>
                    <a:pt x="289138" y="828000"/>
                  </a:cubicBezTo>
                  <a:cubicBezTo>
                    <a:pt x="289138" y="1125605"/>
                    <a:pt x="530395" y="1366862"/>
                    <a:pt x="828000" y="1366862"/>
                  </a:cubicBezTo>
                  <a:lnTo>
                    <a:pt x="838200" y="1365834"/>
                  </a:lnTo>
                  <a:lnTo>
                    <a:pt x="838200" y="1655485"/>
                  </a:lnTo>
                  <a:cubicBezTo>
                    <a:pt x="834809" y="1655980"/>
                    <a:pt x="831407" y="1656000"/>
                    <a:pt x="828000" y="1656000"/>
                  </a:cubicBezTo>
                  <a:cubicBezTo>
                    <a:pt x="370708" y="1656000"/>
                    <a:pt x="0" y="1285292"/>
                    <a:pt x="0" y="828000"/>
                  </a:cubicBezTo>
                  <a:cubicBezTo>
                    <a:pt x="0" y="370708"/>
                    <a:pt x="370708" y="0"/>
                    <a:pt x="828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同心圆 3"/>
            <p:cNvSpPr/>
            <p:nvPr/>
          </p:nvSpPr>
          <p:spPr>
            <a:xfrm flipH="1">
              <a:off x="6350794" y="4806000"/>
              <a:ext cx="838200" cy="1656000"/>
            </a:xfrm>
            <a:custGeom>
              <a:avLst/>
              <a:gdLst/>
              <a:ahLst/>
              <a:cxnLst/>
              <a:rect l="l" t="t" r="r" b="b"/>
              <a:pathLst>
                <a:path w="838200" h="1656000">
                  <a:moveTo>
                    <a:pt x="828000" y="0"/>
                  </a:moveTo>
                  <a:lnTo>
                    <a:pt x="838200" y="515"/>
                  </a:lnTo>
                  <a:lnTo>
                    <a:pt x="838200" y="290166"/>
                  </a:lnTo>
                  <a:cubicBezTo>
                    <a:pt x="834819" y="289170"/>
                    <a:pt x="831414" y="289138"/>
                    <a:pt x="828000" y="289138"/>
                  </a:cubicBezTo>
                  <a:cubicBezTo>
                    <a:pt x="530395" y="289138"/>
                    <a:pt x="289138" y="530395"/>
                    <a:pt x="289138" y="828000"/>
                  </a:cubicBezTo>
                  <a:cubicBezTo>
                    <a:pt x="289138" y="1125605"/>
                    <a:pt x="530395" y="1366862"/>
                    <a:pt x="828000" y="1366862"/>
                  </a:cubicBezTo>
                  <a:lnTo>
                    <a:pt x="838200" y="1365834"/>
                  </a:lnTo>
                  <a:lnTo>
                    <a:pt x="838200" y="1655485"/>
                  </a:lnTo>
                  <a:cubicBezTo>
                    <a:pt x="834809" y="1655980"/>
                    <a:pt x="831407" y="1656000"/>
                    <a:pt x="828000" y="1656000"/>
                  </a:cubicBezTo>
                  <a:cubicBezTo>
                    <a:pt x="370708" y="1656000"/>
                    <a:pt x="0" y="1285292"/>
                    <a:pt x="0" y="828000"/>
                  </a:cubicBezTo>
                  <a:cubicBezTo>
                    <a:pt x="0" y="370708"/>
                    <a:pt x="370708" y="0"/>
                    <a:pt x="828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 name="椭圆 9"/>
          <p:cNvSpPr/>
          <p:nvPr/>
        </p:nvSpPr>
        <p:spPr>
          <a:xfrm>
            <a:off x="2419021" y="2243551"/>
            <a:ext cx="657986" cy="657986"/>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01</a:t>
            </a:r>
            <a:endParaRPr lang="zh-CN" altLang="en-US" dirty="0"/>
          </a:p>
        </p:txBody>
      </p:sp>
      <p:sp>
        <p:nvSpPr>
          <p:cNvPr id="11" name="椭圆 10"/>
          <p:cNvSpPr/>
          <p:nvPr/>
        </p:nvSpPr>
        <p:spPr>
          <a:xfrm>
            <a:off x="3641622" y="2243551"/>
            <a:ext cx="657986" cy="657986"/>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02</a:t>
            </a:r>
            <a:endParaRPr lang="zh-CN" altLang="en-US" dirty="0"/>
          </a:p>
        </p:txBody>
      </p:sp>
      <p:sp>
        <p:nvSpPr>
          <p:cNvPr id="12" name="椭圆 11"/>
          <p:cNvSpPr/>
          <p:nvPr/>
        </p:nvSpPr>
        <p:spPr>
          <a:xfrm>
            <a:off x="4846286" y="2243551"/>
            <a:ext cx="657986" cy="657986"/>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03</a:t>
            </a:r>
            <a:endParaRPr lang="zh-CN" altLang="en-US" dirty="0"/>
          </a:p>
        </p:txBody>
      </p:sp>
      <p:sp>
        <p:nvSpPr>
          <p:cNvPr id="13" name="椭圆 12"/>
          <p:cNvSpPr/>
          <p:nvPr/>
        </p:nvSpPr>
        <p:spPr>
          <a:xfrm>
            <a:off x="6035307" y="2243551"/>
            <a:ext cx="657986" cy="657986"/>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04</a:t>
            </a:r>
            <a:endParaRPr lang="zh-CN" altLang="en-US" dirty="0"/>
          </a:p>
        </p:txBody>
      </p:sp>
      <p:sp>
        <p:nvSpPr>
          <p:cNvPr id="14" name="TextBox 66"/>
          <p:cNvSpPr txBox="1"/>
          <p:nvPr/>
        </p:nvSpPr>
        <p:spPr>
          <a:xfrm>
            <a:off x="1931682" y="1467102"/>
            <a:ext cx="1632665" cy="446917"/>
          </a:xfrm>
          <a:prstGeom prst="rect">
            <a:avLst/>
          </a:prstGeom>
          <a:noFill/>
        </p:spPr>
        <p:txBody>
          <a:bodyPr wrap="square" rtlCol="0">
            <a:spAutoFit/>
          </a:bodyPr>
          <a:lstStyle/>
          <a:p>
            <a:r>
              <a:rPr lang="zh-CN" altLang="en-US" sz="865" dirty="0">
                <a:solidFill>
                  <a:schemeClr val="bg2">
                    <a:lumMod val="50000"/>
                  </a:schemeClr>
                </a:solidFill>
              </a:rPr>
              <a:t>请在此输入文字内容</a:t>
            </a:r>
            <a:endParaRPr lang="en-US" altLang="zh-CN" sz="865" dirty="0">
              <a:solidFill>
                <a:schemeClr val="bg2">
                  <a:lumMod val="50000"/>
                </a:schemeClr>
              </a:solidFill>
            </a:endParaRPr>
          </a:p>
          <a:p>
            <a:r>
              <a:rPr lang="zh-CN" altLang="en-US" sz="720" dirty="0">
                <a:solidFill>
                  <a:schemeClr val="bg2">
                    <a:lumMod val="50000"/>
                  </a:schemeClr>
                </a:solidFill>
              </a:rPr>
              <a:t>请在此输入文字内容请在此输入文字内容</a:t>
            </a:r>
          </a:p>
        </p:txBody>
      </p:sp>
      <p:sp>
        <p:nvSpPr>
          <p:cNvPr id="15" name="TextBox 67"/>
          <p:cNvSpPr txBox="1"/>
          <p:nvPr/>
        </p:nvSpPr>
        <p:spPr>
          <a:xfrm>
            <a:off x="3077010" y="3395028"/>
            <a:ext cx="1632665" cy="446917"/>
          </a:xfrm>
          <a:prstGeom prst="rect">
            <a:avLst/>
          </a:prstGeom>
          <a:noFill/>
        </p:spPr>
        <p:txBody>
          <a:bodyPr wrap="square" rtlCol="0">
            <a:spAutoFit/>
          </a:bodyPr>
          <a:lstStyle/>
          <a:p>
            <a:r>
              <a:rPr lang="zh-CN" altLang="en-US" sz="865" dirty="0">
                <a:solidFill>
                  <a:schemeClr val="bg2">
                    <a:lumMod val="50000"/>
                  </a:schemeClr>
                </a:solidFill>
              </a:rPr>
              <a:t>请在此输入文字内容</a:t>
            </a:r>
            <a:endParaRPr lang="en-US" altLang="zh-CN" sz="865" dirty="0">
              <a:solidFill>
                <a:schemeClr val="bg2">
                  <a:lumMod val="50000"/>
                </a:schemeClr>
              </a:solidFill>
            </a:endParaRPr>
          </a:p>
          <a:p>
            <a:r>
              <a:rPr lang="zh-CN" altLang="en-US" sz="720" dirty="0">
                <a:solidFill>
                  <a:schemeClr val="bg2">
                    <a:lumMod val="50000"/>
                  </a:schemeClr>
                </a:solidFill>
              </a:rPr>
              <a:t>请在此输入文字内容请在此输入文字内容</a:t>
            </a:r>
          </a:p>
        </p:txBody>
      </p:sp>
      <p:sp>
        <p:nvSpPr>
          <p:cNvPr id="16" name="TextBox 68"/>
          <p:cNvSpPr txBox="1"/>
          <p:nvPr/>
        </p:nvSpPr>
        <p:spPr>
          <a:xfrm>
            <a:off x="4358948" y="1486633"/>
            <a:ext cx="1632665" cy="446917"/>
          </a:xfrm>
          <a:prstGeom prst="rect">
            <a:avLst/>
          </a:prstGeom>
          <a:noFill/>
        </p:spPr>
        <p:txBody>
          <a:bodyPr wrap="square" rtlCol="0">
            <a:spAutoFit/>
          </a:bodyPr>
          <a:lstStyle/>
          <a:p>
            <a:r>
              <a:rPr lang="zh-CN" altLang="en-US" sz="865" dirty="0">
                <a:solidFill>
                  <a:schemeClr val="bg2">
                    <a:lumMod val="50000"/>
                  </a:schemeClr>
                </a:solidFill>
              </a:rPr>
              <a:t>请在此输入文字内容</a:t>
            </a:r>
            <a:endParaRPr lang="en-US" altLang="zh-CN" sz="865" dirty="0">
              <a:solidFill>
                <a:schemeClr val="bg2">
                  <a:lumMod val="50000"/>
                </a:schemeClr>
              </a:solidFill>
            </a:endParaRPr>
          </a:p>
          <a:p>
            <a:r>
              <a:rPr lang="zh-CN" altLang="en-US" sz="720" dirty="0">
                <a:solidFill>
                  <a:schemeClr val="bg2">
                    <a:lumMod val="50000"/>
                  </a:schemeClr>
                </a:solidFill>
              </a:rPr>
              <a:t>请在此输入文字内容请在此输入文字内容</a:t>
            </a:r>
          </a:p>
        </p:txBody>
      </p:sp>
      <p:sp>
        <p:nvSpPr>
          <p:cNvPr id="17" name="TextBox 69"/>
          <p:cNvSpPr txBox="1"/>
          <p:nvPr/>
        </p:nvSpPr>
        <p:spPr>
          <a:xfrm>
            <a:off x="5698461" y="3310666"/>
            <a:ext cx="1632665" cy="446917"/>
          </a:xfrm>
          <a:prstGeom prst="rect">
            <a:avLst/>
          </a:prstGeom>
          <a:noFill/>
        </p:spPr>
        <p:txBody>
          <a:bodyPr wrap="square" rtlCol="0">
            <a:spAutoFit/>
          </a:bodyPr>
          <a:lstStyle/>
          <a:p>
            <a:r>
              <a:rPr lang="zh-CN" altLang="en-US" sz="865" dirty="0">
                <a:solidFill>
                  <a:schemeClr val="bg2">
                    <a:lumMod val="50000"/>
                  </a:schemeClr>
                </a:solidFill>
              </a:rPr>
              <a:t>请在此输入文字内容</a:t>
            </a:r>
            <a:endParaRPr lang="en-US" altLang="zh-CN" sz="865" dirty="0">
              <a:solidFill>
                <a:schemeClr val="bg2">
                  <a:lumMod val="50000"/>
                </a:schemeClr>
              </a:solidFill>
            </a:endParaRPr>
          </a:p>
          <a:p>
            <a:r>
              <a:rPr lang="zh-CN" altLang="en-US" sz="720" dirty="0">
                <a:solidFill>
                  <a:schemeClr val="bg2">
                    <a:lumMod val="50000"/>
                  </a:schemeClr>
                </a:solidFill>
              </a:rPr>
              <a:t>请在此输入文字内容请在此输入文字内容</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2500"/>
                            </p:stCondLst>
                            <p:childTnLst>
                              <p:par>
                                <p:cTn id="22" presetID="45"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ppt_w</p:attrName>
                                        </p:attrNameLst>
                                      </p:cBhvr>
                                      <p:tavLst>
                                        <p:tav tm="0" fmla="#ppt_w*sin(2.5*pi*$)">
                                          <p:val>
                                            <p:fltVal val="0"/>
                                          </p:val>
                                        </p:tav>
                                        <p:tav tm="100000">
                                          <p:val>
                                            <p:fltVal val="1"/>
                                          </p:val>
                                        </p:tav>
                                      </p:tavLst>
                                    </p:anim>
                                    <p:anim calcmode="lin" valueType="num">
                                      <p:cBhvr>
                                        <p:cTn id="26" dur="750" fill="hold"/>
                                        <p:tgtEl>
                                          <p:spTgt spid="10"/>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500"/>
                            </p:stCondLst>
                            <p:childTnLst>
                              <p:par>
                                <p:cTn id="42" presetID="45"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750"/>
                                        <p:tgtEl>
                                          <p:spTgt spid="12"/>
                                        </p:tgtEl>
                                      </p:cBhvr>
                                    </p:animEffect>
                                    <p:anim calcmode="lin" valueType="num">
                                      <p:cBhvr>
                                        <p:cTn id="45" dur="750" fill="hold"/>
                                        <p:tgtEl>
                                          <p:spTgt spid="12"/>
                                        </p:tgtEl>
                                        <p:attrNameLst>
                                          <p:attrName>ppt_w</p:attrName>
                                        </p:attrNameLst>
                                      </p:cBhvr>
                                      <p:tavLst>
                                        <p:tav tm="0" fmla="#ppt_w*sin(2.5*pi*$)">
                                          <p:val>
                                            <p:fltVal val="0"/>
                                          </p:val>
                                        </p:tav>
                                        <p:tav tm="100000">
                                          <p:val>
                                            <p:fltVal val="1"/>
                                          </p:val>
                                        </p:tav>
                                      </p:tavLst>
                                    </p:anim>
                                    <p:anim calcmode="lin" valueType="num">
                                      <p:cBhvr>
                                        <p:cTn id="46" dur="750" fill="hold"/>
                                        <p:tgtEl>
                                          <p:spTgt spid="12"/>
                                        </p:tgtEl>
                                        <p:attrNameLst>
                                          <p:attrName>ppt_h</p:attrName>
                                        </p:attrNameLst>
                                      </p:cBhvr>
                                      <p:tavLst>
                                        <p:tav tm="0">
                                          <p:val>
                                            <p:strVal val="#ppt_h"/>
                                          </p:val>
                                        </p:tav>
                                        <p:tav tm="100000">
                                          <p:val>
                                            <p:strVal val="#ppt_h"/>
                                          </p:val>
                                        </p:tav>
                                      </p:tavLst>
                                    </p:anim>
                                  </p:childTnLst>
                                </p:cTn>
                              </p:par>
                            </p:childTnLst>
                          </p:cTn>
                        </p:par>
                        <p:par>
                          <p:cTn id="47" fill="hold">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7000"/>
                            </p:stCondLst>
                            <p:childTnLst>
                              <p:par>
                                <p:cTn id="52" presetID="4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750"/>
                                        <p:tgtEl>
                                          <p:spTgt spid="13"/>
                                        </p:tgtEl>
                                      </p:cBhvr>
                                    </p:animEffect>
                                    <p:anim calcmode="lin" valueType="num">
                                      <p:cBhvr>
                                        <p:cTn id="55" dur="750" fill="hold"/>
                                        <p:tgtEl>
                                          <p:spTgt spid="13"/>
                                        </p:tgtEl>
                                        <p:attrNameLst>
                                          <p:attrName>ppt_w</p:attrName>
                                        </p:attrNameLst>
                                      </p:cBhvr>
                                      <p:tavLst>
                                        <p:tav tm="0" fmla="#ppt_w*sin(2.5*pi*$)">
                                          <p:val>
                                            <p:fltVal val="0"/>
                                          </p:val>
                                        </p:tav>
                                        <p:tav tm="100000">
                                          <p:val>
                                            <p:fltVal val="1"/>
                                          </p:val>
                                        </p:tav>
                                      </p:tavLst>
                                    </p:anim>
                                    <p:anim calcmode="lin" valueType="num">
                                      <p:cBhvr>
                                        <p:cTn id="56" dur="750" fill="hold"/>
                                        <p:tgtEl>
                                          <p:spTgt spid="13"/>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10" grpId="0" animBg="1"/>
      <p:bldP spid="11" grpId="0" animBg="1"/>
      <p:bldP spid="12" grpId="0" animBg="1"/>
      <p:bldP spid="13"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椭圆 4"/>
          <p:cNvSpPr/>
          <p:nvPr/>
        </p:nvSpPr>
        <p:spPr>
          <a:xfrm>
            <a:off x="2178203" y="2201570"/>
            <a:ext cx="1319482" cy="1319482"/>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6" name="椭圆 5"/>
          <p:cNvSpPr/>
          <p:nvPr/>
        </p:nvSpPr>
        <p:spPr>
          <a:xfrm>
            <a:off x="3377759" y="2201570"/>
            <a:ext cx="1319482" cy="1319482"/>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7" name="椭圆 6"/>
          <p:cNvSpPr/>
          <p:nvPr/>
        </p:nvSpPr>
        <p:spPr>
          <a:xfrm>
            <a:off x="4577315" y="2201570"/>
            <a:ext cx="1319482" cy="1319482"/>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 name="椭圆 7"/>
          <p:cNvSpPr/>
          <p:nvPr/>
        </p:nvSpPr>
        <p:spPr>
          <a:xfrm>
            <a:off x="5776872" y="2201570"/>
            <a:ext cx="1319482" cy="1319482"/>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9" name="TextBox 6"/>
          <p:cNvSpPr txBox="1"/>
          <p:nvPr/>
        </p:nvSpPr>
        <p:spPr>
          <a:xfrm>
            <a:off x="2441900" y="2538145"/>
            <a:ext cx="792088"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项目</a:t>
            </a:r>
            <a:r>
              <a:rPr lang="en-US" altLang="zh-CN" sz="2400" b="1" dirty="0">
                <a:solidFill>
                  <a:schemeClr val="bg1"/>
                </a:solidFill>
                <a:latin typeface="微软雅黑" panose="020B0503020204020204" pitchFamily="34" charset="-122"/>
                <a:ea typeface="微软雅黑" panose="020B0503020204020204" pitchFamily="34" charset="-122"/>
              </a:rPr>
              <a:t>A</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TextBox 7"/>
          <p:cNvSpPr txBox="1"/>
          <p:nvPr/>
        </p:nvSpPr>
        <p:spPr>
          <a:xfrm>
            <a:off x="3641456" y="2538145"/>
            <a:ext cx="792088"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项目</a:t>
            </a:r>
            <a:r>
              <a:rPr lang="en-US" altLang="zh-CN" sz="2400" b="1" dirty="0">
                <a:solidFill>
                  <a:schemeClr val="bg1"/>
                </a:solidFill>
                <a:latin typeface="微软雅黑" panose="020B0503020204020204" pitchFamily="34" charset="-122"/>
                <a:ea typeface="微软雅黑" panose="020B0503020204020204" pitchFamily="34" charset="-122"/>
              </a:rPr>
              <a:t>B</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4841012" y="2538145"/>
            <a:ext cx="792088"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项目</a:t>
            </a:r>
            <a:r>
              <a:rPr lang="en-US" altLang="zh-CN" sz="2400" b="1" dirty="0">
                <a:solidFill>
                  <a:schemeClr val="bg1"/>
                </a:solidFill>
                <a:latin typeface="微软雅黑" panose="020B0503020204020204" pitchFamily="34" charset="-122"/>
                <a:ea typeface="微软雅黑" panose="020B0503020204020204" pitchFamily="34" charset="-122"/>
              </a:rPr>
              <a:t>C</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TextBox 9"/>
          <p:cNvSpPr txBox="1"/>
          <p:nvPr/>
        </p:nvSpPr>
        <p:spPr>
          <a:xfrm>
            <a:off x="6040569" y="2538145"/>
            <a:ext cx="792088"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项目</a:t>
            </a:r>
            <a:r>
              <a:rPr lang="en-US" altLang="zh-CN" sz="2400" b="1" dirty="0">
                <a:solidFill>
                  <a:schemeClr val="bg1"/>
                </a:solidFill>
                <a:latin typeface="微软雅黑" panose="020B0503020204020204" pitchFamily="34" charset="-122"/>
                <a:ea typeface="微软雅黑" panose="020B0503020204020204" pitchFamily="34" charset="-122"/>
              </a:rPr>
              <a:t>D</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TextBox 10"/>
          <p:cNvSpPr txBox="1"/>
          <p:nvPr/>
        </p:nvSpPr>
        <p:spPr>
          <a:xfrm>
            <a:off x="728683" y="1637494"/>
            <a:ext cx="1944217" cy="415498"/>
          </a:xfrm>
          <a:prstGeom prst="rect">
            <a:avLst/>
          </a:prstGeom>
          <a:noFill/>
        </p:spPr>
        <p:txBody>
          <a:bodyPr wrap="square" lIns="0" tIns="0" rIns="0" bIns="0" rtlCol="0">
            <a:spAutoFit/>
          </a:bodyPr>
          <a:lstStyle/>
          <a:p>
            <a:pPr algn="just"/>
            <a:r>
              <a:rPr lang="zh-CN" altLang="en-US" sz="9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p:txBody>
      </p:sp>
      <p:sp>
        <p:nvSpPr>
          <p:cNvPr id="14" name="TextBox 11"/>
          <p:cNvSpPr txBox="1"/>
          <p:nvPr/>
        </p:nvSpPr>
        <p:spPr>
          <a:xfrm>
            <a:off x="728680" y="1213629"/>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单击添加标题内容</a:t>
            </a:r>
          </a:p>
        </p:txBody>
      </p:sp>
      <p:cxnSp>
        <p:nvCxnSpPr>
          <p:cNvPr id="15" name="直接连接符 14"/>
          <p:cNvCxnSpPr/>
          <p:nvPr/>
        </p:nvCxnSpPr>
        <p:spPr>
          <a:xfrm>
            <a:off x="2827044" y="1502981"/>
            <a:ext cx="0" cy="70254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28681" y="1502982"/>
            <a:ext cx="2098366"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037500" y="1502982"/>
            <a:ext cx="3603948"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Box 21"/>
          <p:cNvSpPr txBox="1"/>
          <p:nvPr/>
        </p:nvSpPr>
        <p:spPr>
          <a:xfrm>
            <a:off x="4408814" y="1637494"/>
            <a:ext cx="3232635" cy="276999"/>
          </a:xfrm>
          <a:prstGeom prst="rect">
            <a:avLst/>
          </a:prstGeom>
          <a:noFill/>
        </p:spPr>
        <p:txBody>
          <a:bodyPr wrap="square" lIns="0" tIns="0" rIns="0" bIns="0" rtlCol="0">
            <a:spAutoFit/>
          </a:bodyPr>
          <a:lstStyle/>
          <a:p>
            <a:pPr algn="just"/>
            <a:r>
              <a:rPr lang="zh-CN" altLang="en-US" sz="9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4037499" y="1502981"/>
            <a:ext cx="0" cy="70254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30"/>
          <p:cNvSpPr txBox="1"/>
          <p:nvPr/>
        </p:nvSpPr>
        <p:spPr>
          <a:xfrm>
            <a:off x="4433543" y="1213629"/>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单击添加标题内容</a:t>
            </a:r>
          </a:p>
        </p:txBody>
      </p:sp>
      <p:cxnSp>
        <p:nvCxnSpPr>
          <p:cNvPr id="21" name="直接连接符 20"/>
          <p:cNvCxnSpPr/>
          <p:nvPr/>
        </p:nvCxnSpPr>
        <p:spPr>
          <a:xfrm>
            <a:off x="5278865" y="3521052"/>
            <a:ext cx="0" cy="70254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489320" y="3521052"/>
            <a:ext cx="0" cy="70254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674917" y="4223592"/>
            <a:ext cx="3603948"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489321" y="4223592"/>
            <a:ext cx="2098366"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37"/>
          <p:cNvSpPr txBox="1"/>
          <p:nvPr/>
        </p:nvSpPr>
        <p:spPr>
          <a:xfrm>
            <a:off x="1671331" y="3821163"/>
            <a:ext cx="3232635" cy="276999"/>
          </a:xfrm>
          <a:prstGeom prst="rect">
            <a:avLst/>
          </a:prstGeom>
          <a:noFill/>
        </p:spPr>
        <p:txBody>
          <a:bodyPr wrap="square" lIns="0" tIns="0" rIns="0" bIns="0" rtlCol="0">
            <a:spAutoFit/>
          </a:bodyPr>
          <a:lstStyle/>
          <a:p>
            <a:pPr algn="just"/>
            <a:r>
              <a:rPr lang="zh-CN" altLang="en-US" sz="9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p:txBody>
      </p:sp>
      <p:sp>
        <p:nvSpPr>
          <p:cNvPr id="26" name="TextBox 38"/>
          <p:cNvSpPr txBox="1"/>
          <p:nvPr/>
        </p:nvSpPr>
        <p:spPr>
          <a:xfrm>
            <a:off x="1671329" y="4320538"/>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单击添加标题内容</a:t>
            </a:r>
          </a:p>
        </p:txBody>
      </p:sp>
      <p:sp>
        <p:nvSpPr>
          <p:cNvPr id="30" name="TextBox 39"/>
          <p:cNvSpPr txBox="1"/>
          <p:nvPr/>
        </p:nvSpPr>
        <p:spPr>
          <a:xfrm>
            <a:off x="6626372" y="3682663"/>
            <a:ext cx="1944217" cy="415498"/>
          </a:xfrm>
          <a:prstGeom prst="rect">
            <a:avLst/>
          </a:prstGeom>
          <a:noFill/>
        </p:spPr>
        <p:txBody>
          <a:bodyPr wrap="square" lIns="0" tIns="0" rIns="0" bIns="0" rtlCol="0">
            <a:spAutoFit/>
          </a:bodyPr>
          <a:lstStyle/>
          <a:p>
            <a:pPr algn="just"/>
            <a:r>
              <a:rPr lang="zh-CN" altLang="en-US" sz="9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p:txBody>
      </p:sp>
      <p:sp>
        <p:nvSpPr>
          <p:cNvPr id="31" name="TextBox 40"/>
          <p:cNvSpPr txBox="1"/>
          <p:nvPr/>
        </p:nvSpPr>
        <p:spPr>
          <a:xfrm>
            <a:off x="6626369" y="4320303"/>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单击添加标题内容</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4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6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 fill="hold"/>
                                        <p:tgtEl>
                                          <p:spTgt spid="9"/>
                                        </p:tgtEl>
                                        <p:attrNameLst>
                                          <p:attrName>ppt_x</p:attrName>
                                        </p:attrNameLst>
                                      </p:cBhvr>
                                      <p:tavLst>
                                        <p:tav tm="0">
                                          <p:val>
                                            <p:strVal val="0-#ppt_w/2"/>
                                          </p:val>
                                        </p:tav>
                                        <p:tav tm="100000">
                                          <p:val>
                                            <p:strVal val="#ppt_x"/>
                                          </p:val>
                                        </p:tav>
                                      </p:tavLst>
                                    </p:anim>
                                    <p:anim calcmode="lin" valueType="num">
                                      <p:cBhvr additive="base">
                                        <p:cTn id="38" dur="2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 fill="hold"/>
                                        <p:tgtEl>
                                          <p:spTgt spid="10"/>
                                        </p:tgtEl>
                                        <p:attrNameLst>
                                          <p:attrName>ppt_x</p:attrName>
                                        </p:attrNameLst>
                                      </p:cBhvr>
                                      <p:tavLst>
                                        <p:tav tm="0">
                                          <p:val>
                                            <p:strVal val="0-#ppt_w/2"/>
                                          </p:val>
                                        </p:tav>
                                        <p:tav tm="100000">
                                          <p:val>
                                            <p:strVal val="#ppt_x"/>
                                          </p:val>
                                        </p:tav>
                                      </p:tavLst>
                                    </p:anim>
                                    <p:anim calcmode="lin" valueType="num">
                                      <p:cBhvr additive="base">
                                        <p:cTn id="43" dur="2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 fill="hold"/>
                                        <p:tgtEl>
                                          <p:spTgt spid="11"/>
                                        </p:tgtEl>
                                        <p:attrNameLst>
                                          <p:attrName>ppt_x</p:attrName>
                                        </p:attrNameLst>
                                      </p:cBhvr>
                                      <p:tavLst>
                                        <p:tav tm="0">
                                          <p:val>
                                            <p:strVal val="0-#ppt_w/2"/>
                                          </p:val>
                                        </p:tav>
                                        <p:tav tm="100000">
                                          <p:val>
                                            <p:strVal val="#ppt_x"/>
                                          </p:val>
                                        </p:tav>
                                      </p:tavLst>
                                    </p:anim>
                                    <p:anim calcmode="lin" valueType="num">
                                      <p:cBhvr additive="base">
                                        <p:cTn id="48" dur="2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 fill="hold"/>
                                        <p:tgtEl>
                                          <p:spTgt spid="12"/>
                                        </p:tgtEl>
                                        <p:attrNameLst>
                                          <p:attrName>ppt_x</p:attrName>
                                        </p:attrNameLst>
                                      </p:cBhvr>
                                      <p:tavLst>
                                        <p:tav tm="0">
                                          <p:val>
                                            <p:strVal val="0-#ppt_w/2"/>
                                          </p:val>
                                        </p:tav>
                                        <p:tav tm="100000">
                                          <p:val>
                                            <p:strVal val="#ppt_x"/>
                                          </p:val>
                                        </p:tav>
                                      </p:tavLst>
                                    </p:anim>
                                    <p:anim calcmode="lin" valueType="num">
                                      <p:cBhvr additive="base">
                                        <p:cTn id="53" dur="200" fill="hold"/>
                                        <p:tgtEl>
                                          <p:spTgt spid="12"/>
                                        </p:tgtEl>
                                        <p:attrNameLst>
                                          <p:attrName>ppt_y</p:attrName>
                                        </p:attrNameLst>
                                      </p:cBhvr>
                                      <p:tavLst>
                                        <p:tav tm="0">
                                          <p:val>
                                            <p:strVal val="#ppt_y"/>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right)">
                                      <p:cBhvr>
                                        <p:cTn id="60" dur="500"/>
                                        <p:tgtEl>
                                          <p:spTgt spid="1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300"/>
                                        <p:tgtEl>
                                          <p:spTgt spid="13"/>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3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300"/>
                                        <p:tgtEl>
                                          <p:spTgt spid="18"/>
                                        </p:tgtEl>
                                      </p:cBhvr>
                                    </p:animEffect>
                                  </p:childTnLst>
                                </p:cTn>
                              </p:par>
                            </p:childTnLst>
                          </p:cTn>
                        </p:par>
                        <p:par>
                          <p:cTn id="83" fill="hold">
                            <p:stCondLst>
                              <p:cond delay="6500"/>
                            </p:stCondLst>
                            <p:childTnLst>
                              <p:par>
                                <p:cTn id="84" presetID="22" presetClass="entr" presetSubtype="1"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right)">
                                      <p:cBhvr>
                                        <p:cTn id="90" dur="500"/>
                                        <p:tgtEl>
                                          <p:spTgt spid="23"/>
                                        </p:tgtEl>
                                      </p:cBhvr>
                                    </p:animEffect>
                                  </p:childTnLst>
                                </p:cTn>
                              </p:par>
                            </p:childTnLst>
                          </p:cTn>
                        </p:par>
                        <p:par>
                          <p:cTn id="91" fill="hold">
                            <p:stCondLst>
                              <p:cond delay="7500"/>
                            </p:stCondLst>
                            <p:childTnLst>
                              <p:par>
                                <p:cTn id="92" presetID="22" presetClass="entr" presetSubtype="8"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left)">
                                      <p:cBhvr>
                                        <p:cTn id="94" dur="300"/>
                                        <p:tgtEl>
                                          <p:spTgt spid="2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300"/>
                                        <p:tgtEl>
                                          <p:spTgt spid="25"/>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up)">
                                      <p:cBhvr>
                                        <p:cTn id="101" dur="500"/>
                                        <p:tgtEl>
                                          <p:spTgt spid="22"/>
                                        </p:tgtEl>
                                      </p:cBhvr>
                                    </p:animEffect>
                                  </p:childTnLst>
                                </p:cTn>
                              </p:par>
                            </p:childTnLst>
                          </p:cTn>
                        </p:par>
                        <p:par>
                          <p:cTn id="102" fill="hold">
                            <p:stCondLst>
                              <p:cond delay="8500"/>
                            </p:stCondLst>
                            <p:childTnLst>
                              <p:par>
                                <p:cTn id="103" presetID="22" presetClass="entr" presetSubtype="8"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500"/>
                                        <p:tgtEl>
                                          <p:spTgt spid="24"/>
                                        </p:tgtEl>
                                      </p:cBhvr>
                                    </p:animEffect>
                                  </p:childTnLst>
                                </p:cTn>
                              </p:par>
                            </p:childTnLst>
                          </p:cTn>
                        </p:par>
                        <p:par>
                          <p:cTn id="106" fill="hold">
                            <p:stCondLst>
                              <p:cond delay="9000"/>
                            </p:stCondLst>
                            <p:childTnLst>
                              <p:par>
                                <p:cTn id="107" presetID="22" presetClass="entr" presetSubtype="8"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300"/>
                                        <p:tgtEl>
                                          <p:spTgt spid="31"/>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left)">
                                      <p:cBhvr>
                                        <p:cTn id="112"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6" grpId="0" animBg="1"/>
      <p:bldP spid="7" grpId="0" animBg="1"/>
      <p:bldP spid="8" grpId="0" animBg="1"/>
      <p:bldP spid="9" grpId="0"/>
      <p:bldP spid="10" grpId="0"/>
      <p:bldP spid="11" grpId="0"/>
      <p:bldP spid="12" grpId="0"/>
      <p:bldP spid="13" grpId="0"/>
      <p:bldP spid="14" grpId="0"/>
      <p:bldP spid="18" grpId="0"/>
      <p:bldP spid="20" grpId="0"/>
      <p:bldP spid="25" grpId="0"/>
      <p:bldP spid="26"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矩形 4"/>
          <p:cNvSpPr/>
          <p:nvPr/>
        </p:nvSpPr>
        <p:spPr>
          <a:xfrm>
            <a:off x="2646127" y="2839702"/>
            <a:ext cx="1696389" cy="931986"/>
          </a:xfrm>
          <a:prstGeom prst="rect">
            <a:avLst/>
          </a:prstGeom>
        </p:spPr>
        <p:txBody>
          <a:bodyPr wrap="square">
            <a:spAutoFit/>
          </a:bodyPr>
          <a:lstStyle/>
          <a:p>
            <a:pPr algn="ctr" defTabSz="685165">
              <a:lnSpc>
                <a:spcPct val="130000"/>
              </a:lnSpc>
            </a:pPr>
            <a:r>
              <a:rPr lang="en-US" altLang="zh-CN" sz="1000" dirty="0">
                <a:solidFill>
                  <a:schemeClr val="tx1">
                    <a:lumMod val="75000"/>
                    <a:lumOff val="25000"/>
                  </a:schemeClr>
                </a:solidFill>
                <a:latin typeface="微软雅黑" panose="020B0503020204020204" pitchFamily="34" charset="-122"/>
              </a:rPr>
              <a:t>APP</a:t>
            </a:r>
            <a:r>
              <a:rPr lang="zh-CN" altLang="en-US" sz="1000" dirty="0">
                <a:solidFill>
                  <a:schemeClr val="tx1">
                    <a:lumMod val="75000"/>
                    <a:lumOff val="25000"/>
                  </a:schemeClr>
                </a:solidFill>
                <a:latin typeface="微软雅黑" panose="020B0503020204020204" pitchFamily="34" charset="-122"/>
              </a:rPr>
              <a:t>开发</a:t>
            </a:r>
            <a:endParaRPr lang="en-US" altLang="zh-CN" sz="1000" dirty="0">
              <a:solidFill>
                <a:schemeClr val="tx1">
                  <a:lumMod val="75000"/>
                  <a:lumOff val="25000"/>
                </a:schemeClr>
              </a:solidFill>
              <a:latin typeface="微软雅黑" panose="020B0503020204020204" pitchFamily="34" charset="-122"/>
            </a:endParaRPr>
          </a:p>
          <a:p>
            <a:pPr algn="ctr" defTabSz="685165">
              <a:lnSpc>
                <a:spcPct val="130000"/>
              </a:lnSpc>
            </a:pPr>
            <a:endParaRPr lang="en-US" altLang="zh-CN" sz="800" dirty="0">
              <a:solidFill>
                <a:schemeClr val="tx1">
                  <a:lumMod val="75000"/>
                  <a:lumOff val="25000"/>
                </a:schemeClr>
              </a:solidFill>
              <a:latin typeface="微软雅黑" panose="020B0503020204020204" pitchFamily="34" charset="-122"/>
            </a:endParaRPr>
          </a:p>
          <a:p>
            <a:pPr algn="ctr" defTabSz="685165">
              <a:lnSpc>
                <a:spcPct val="130000"/>
              </a:lnSpc>
            </a:pPr>
            <a:r>
              <a:rPr lang="zh-CN" altLang="en-US" sz="800"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cxnSp>
        <p:nvCxnSpPr>
          <p:cNvPr id="6" name="直接连接符 5"/>
          <p:cNvCxnSpPr/>
          <p:nvPr/>
        </p:nvCxnSpPr>
        <p:spPr>
          <a:xfrm>
            <a:off x="2702319" y="3154791"/>
            <a:ext cx="1584000" cy="0"/>
          </a:xfrm>
          <a:prstGeom prst="line">
            <a:avLst/>
          </a:prstGeom>
          <a:noFill/>
          <a:ln w="19050" cap="flat" cmpd="sng" algn="ctr">
            <a:solidFill>
              <a:srgbClr val="4A2629"/>
            </a:solidFill>
            <a:prstDash val="solid"/>
            <a:miter lim="800000"/>
          </a:ln>
          <a:effectLst/>
        </p:spPr>
      </p:cxnSp>
      <p:grpSp>
        <p:nvGrpSpPr>
          <p:cNvPr id="7" name="组合 6"/>
          <p:cNvGrpSpPr/>
          <p:nvPr/>
        </p:nvGrpSpPr>
        <p:grpSpPr>
          <a:xfrm>
            <a:off x="3014259" y="1745092"/>
            <a:ext cx="960120" cy="960120"/>
            <a:chOff x="3050046" y="1882140"/>
            <a:chExt cx="960120" cy="960120"/>
          </a:xfrm>
        </p:grpSpPr>
        <p:sp>
          <p:nvSpPr>
            <p:cNvPr id="8" name="椭圆 7"/>
            <p:cNvSpPr/>
            <p:nvPr/>
          </p:nvSpPr>
          <p:spPr>
            <a:xfrm>
              <a:off x="3050046" y="1882140"/>
              <a:ext cx="960120" cy="960120"/>
            </a:xfrm>
            <a:prstGeom prst="ellipse">
              <a:avLst/>
            </a:prstGeom>
            <a:solidFill>
              <a:srgbClr val="4A2629"/>
            </a:solidFill>
            <a:ln w="12700" cap="flat" cmpd="sng" algn="ctr">
              <a:noFill/>
              <a:prstDash val="solid"/>
              <a:miter lim="800000"/>
            </a:ln>
            <a:effectLst/>
          </p:spPr>
          <p:txBody>
            <a:bodyPr rtlCol="0" anchor="ctr"/>
            <a:lstStyle/>
            <a:p>
              <a:pPr algn="ctr" defTabSz="685165">
                <a:defRPr/>
              </a:pPr>
              <a:endParaRPr lang="zh-CN" altLang="en-US" sz="1350" kern="0">
                <a:solidFill>
                  <a:schemeClr val="tx1">
                    <a:lumMod val="75000"/>
                    <a:lumOff val="25000"/>
                  </a:schemeClr>
                </a:solidFill>
                <a:latin typeface="Calibri" panose="020F0502020204030204"/>
                <a:ea typeface="宋体" panose="02010600030101010101" pitchFamily="2" charset="-122"/>
              </a:endParaRPr>
            </a:p>
          </p:txBody>
        </p:sp>
        <p:grpSp>
          <p:nvGrpSpPr>
            <p:cNvPr id="9" name="组合 8"/>
            <p:cNvGrpSpPr/>
            <p:nvPr/>
          </p:nvGrpSpPr>
          <p:grpSpPr>
            <a:xfrm>
              <a:off x="3313273" y="2134738"/>
              <a:ext cx="433666" cy="454924"/>
              <a:chOff x="152400" y="3027363"/>
              <a:chExt cx="1619250" cy="1698625"/>
            </a:xfrm>
          </p:grpSpPr>
          <p:sp>
            <p:nvSpPr>
              <p:cNvPr id="10" name="Freeform 8"/>
              <p:cNvSpPr/>
              <p:nvPr/>
            </p:nvSpPr>
            <p:spPr bwMode="auto">
              <a:xfrm>
                <a:off x="152400" y="3027363"/>
                <a:ext cx="1619250" cy="927100"/>
              </a:xfrm>
              <a:custGeom>
                <a:avLst/>
                <a:gdLst>
                  <a:gd name="T0" fmla="*/ 488 w 1020"/>
                  <a:gd name="T1" fmla="*/ 4 h 584"/>
                  <a:gd name="T2" fmla="*/ 20 w 1020"/>
                  <a:gd name="T3" fmla="*/ 258 h 584"/>
                  <a:gd name="T4" fmla="*/ 20 w 1020"/>
                  <a:gd name="T5" fmla="*/ 258 h 584"/>
                  <a:gd name="T6" fmla="*/ 12 w 1020"/>
                  <a:gd name="T7" fmla="*/ 264 h 584"/>
                  <a:gd name="T8" fmla="*/ 4 w 1020"/>
                  <a:gd name="T9" fmla="*/ 272 h 584"/>
                  <a:gd name="T10" fmla="*/ 0 w 1020"/>
                  <a:gd name="T11" fmla="*/ 282 h 584"/>
                  <a:gd name="T12" fmla="*/ 0 w 1020"/>
                  <a:gd name="T13" fmla="*/ 292 h 584"/>
                  <a:gd name="T14" fmla="*/ 0 w 1020"/>
                  <a:gd name="T15" fmla="*/ 302 h 584"/>
                  <a:gd name="T16" fmla="*/ 4 w 1020"/>
                  <a:gd name="T17" fmla="*/ 310 h 584"/>
                  <a:gd name="T18" fmla="*/ 12 w 1020"/>
                  <a:gd name="T19" fmla="*/ 318 h 584"/>
                  <a:gd name="T20" fmla="*/ 20 w 1020"/>
                  <a:gd name="T21" fmla="*/ 326 h 584"/>
                  <a:gd name="T22" fmla="*/ 488 w 1020"/>
                  <a:gd name="T23" fmla="*/ 578 h 584"/>
                  <a:gd name="T24" fmla="*/ 488 w 1020"/>
                  <a:gd name="T25" fmla="*/ 578 h 584"/>
                  <a:gd name="T26" fmla="*/ 498 w 1020"/>
                  <a:gd name="T27" fmla="*/ 582 h 584"/>
                  <a:gd name="T28" fmla="*/ 510 w 1020"/>
                  <a:gd name="T29" fmla="*/ 584 h 584"/>
                  <a:gd name="T30" fmla="*/ 520 w 1020"/>
                  <a:gd name="T31" fmla="*/ 582 h 584"/>
                  <a:gd name="T32" fmla="*/ 532 w 1020"/>
                  <a:gd name="T33" fmla="*/ 578 h 584"/>
                  <a:gd name="T34" fmla="*/ 998 w 1020"/>
                  <a:gd name="T35" fmla="*/ 326 h 584"/>
                  <a:gd name="T36" fmla="*/ 998 w 1020"/>
                  <a:gd name="T37" fmla="*/ 326 h 584"/>
                  <a:gd name="T38" fmla="*/ 1008 w 1020"/>
                  <a:gd name="T39" fmla="*/ 318 h 584"/>
                  <a:gd name="T40" fmla="*/ 1014 w 1020"/>
                  <a:gd name="T41" fmla="*/ 310 h 584"/>
                  <a:gd name="T42" fmla="*/ 1018 w 1020"/>
                  <a:gd name="T43" fmla="*/ 302 h 584"/>
                  <a:gd name="T44" fmla="*/ 1020 w 1020"/>
                  <a:gd name="T45" fmla="*/ 292 h 584"/>
                  <a:gd name="T46" fmla="*/ 1018 w 1020"/>
                  <a:gd name="T47" fmla="*/ 282 h 584"/>
                  <a:gd name="T48" fmla="*/ 1014 w 1020"/>
                  <a:gd name="T49" fmla="*/ 272 h 584"/>
                  <a:gd name="T50" fmla="*/ 1008 w 1020"/>
                  <a:gd name="T51" fmla="*/ 264 h 584"/>
                  <a:gd name="T52" fmla="*/ 998 w 1020"/>
                  <a:gd name="T53" fmla="*/ 258 h 584"/>
                  <a:gd name="T54" fmla="*/ 532 w 1020"/>
                  <a:gd name="T55" fmla="*/ 4 h 584"/>
                  <a:gd name="T56" fmla="*/ 532 w 1020"/>
                  <a:gd name="T57" fmla="*/ 4 h 584"/>
                  <a:gd name="T58" fmla="*/ 520 w 1020"/>
                  <a:gd name="T59" fmla="*/ 0 h 584"/>
                  <a:gd name="T60" fmla="*/ 510 w 1020"/>
                  <a:gd name="T61" fmla="*/ 0 h 584"/>
                  <a:gd name="T62" fmla="*/ 498 w 1020"/>
                  <a:gd name="T63" fmla="*/ 0 h 584"/>
                  <a:gd name="T64" fmla="*/ 488 w 1020"/>
                  <a:gd name="T65" fmla="*/ 4 h 584"/>
                  <a:gd name="T66" fmla="*/ 488 w 1020"/>
                  <a:gd name="T67"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0" h="584">
                    <a:moveTo>
                      <a:pt x="488" y="4"/>
                    </a:moveTo>
                    <a:lnTo>
                      <a:pt x="20" y="258"/>
                    </a:lnTo>
                    <a:lnTo>
                      <a:pt x="20" y="258"/>
                    </a:lnTo>
                    <a:lnTo>
                      <a:pt x="12" y="264"/>
                    </a:lnTo>
                    <a:lnTo>
                      <a:pt x="4" y="272"/>
                    </a:lnTo>
                    <a:lnTo>
                      <a:pt x="0" y="282"/>
                    </a:lnTo>
                    <a:lnTo>
                      <a:pt x="0" y="292"/>
                    </a:lnTo>
                    <a:lnTo>
                      <a:pt x="0" y="302"/>
                    </a:lnTo>
                    <a:lnTo>
                      <a:pt x="4" y="310"/>
                    </a:lnTo>
                    <a:lnTo>
                      <a:pt x="12" y="318"/>
                    </a:lnTo>
                    <a:lnTo>
                      <a:pt x="20" y="326"/>
                    </a:lnTo>
                    <a:lnTo>
                      <a:pt x="488" y="578"/>
                    </a:lnTo>
                    <a:lnTo>
                      <a:pt x="488" y="578"/>
                    </a:lnTo>
                    <a:lnTo>
                      <a:pt x="498" y="582"/>
                    </a:lnTo>
                    <a:lnTo>
                      <a:pt x="510" y="584"/>
                    </a:lnTo>
                    <a:lnTo>
                      <a:pt x="520" y="582"/>
                    </a:lnTo>
                    <a:lnTo>
                      <a:pt x="532" y="578"/>
                    </a:lnTo>
                    <a:lnTo>
                      <a:pt x="998" y="326"/>
                    </a:lnTo>
                    <a:lnTo>
                      <a:pt x="998" y="326"/>
                    </a:lnTo>
                    <a:lnTo>
                      <a:pt x="1008" y="318"/>
                    </a:lnTo>
                    <a:lnTo>
                      <a:pt x="1014" y="310"/>
                    </a:lnTo>
                    <a:lnTo>
                      <a:pt x="1018" y="302"/>
                    </a:lnTo>
                    <a:lnTo>
                      <a:pt x="1020" y="292"/>
                    </a:lnTo>
                    <a:lnTo>
                      <a:pt x="1018" y="282"/>
                    </a:lnTo>
                    <a:lnTo>
                      <a:pt x="1014" y="272"/>
                    </a:lnTo>
                    <a:lnTo>
                      <a:pt x="1008" y="264"/>
                    </a:lnTo>
                    <a:lnTo>
                      <a:pt x="998" y="258"/>
                    </a:lnTo>
                    <a:lnTo>
                      <a:pt x="532" y="4"/>
                    </a:lnTo>
                    <a:lnTo>
                      <a:pt x="532" y="4"/>
                    </a:lnTo>
                    <a:lnTo>
                      <a:pt x="520" y="0"/>
                    </a:lnTo>
                    <a:lnTo>
                      <a:pt x="510" y="0"/>
                    </a:lnTo>
                    <a:lnTo>
                      <a:pt x="498" y="0"/>
                    </a:lnTo>
                    <a:lnTo>
                      <a:pt x="488" y="4"/>
                    </a:lnTo>
                    <a:lnTo>
                      <a:pt x="488" y="4"/>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11" name="Freeform 9"/>
              <p:cNvSpPr/>
              <p:nvPr/>
            </p:nvSpPr>
            <p:spPr bwMode="auto">
              <a:xfrm>
                <a:off x="152400" y="3767138"/>
                <a:ext cx="1619250" cy="587375"/>
              </a:xfrm>
              <a:custGeom>
                <a:avLst/>
                <a:gdLst>
                  <a:gd name="T0" fmla="*/ 102 w 1020"/>
                  <a:gd name="T1" fmla="*/ 0 h 370"/>
                  <a:gd name="T2" fmla="*/ 20 w 1020"/>
                  <a:gd name="T3" fmla="*/ 44 h 370"/>
                  <a:gd name="T4" fmla="*/ 20 w 1020"/>
                  <a:gd name="T5" fmla="*/ 44 h 370"/>
                  <a:gd name="T6" fmla="*/ 12 w 1020"/>
                  <a:gd name="T7" fmla="*/ 50 h 370"/>
                  <a:gd name="T8" fmla="*/ 4 w 1020"/>
                  <a:gd name="T9" fmla="*/ 60 h 370"/>
                  <a:gd name="T10" fmla="*/ 0 w 1020"/>
                  <a:gd name="T11" fmla="*/ 68 h 370"/>
                  <a:gd name="T12" fmla="*/ 0 w 1020"/>
                  <a:gd name="T13" fmla="*/ 78 h 370"/>
                  <a:gd name="T14" fmla="*/ 0 w 1020"/>
                  <a:gd name="T15" fmla="*/ 88 h 370"/>
                  <a:gd name="T16" fmla="*/ 4 w 1020"/>
                  <a:gd name="T17" fmla="*/ 98 h 370"/>
                  <a:gd name="T18" fmla="*/ 12 w 1020"/>
                  <a:gd name="T19" fmla="*/ 106 h 370"/>
                  <a:gd name="T20" fmla="*/ 20 w 1020"/>
                  <a:gd name="T21" fmla="*/ 112 h 370"/>
                  <a:gd name="T22" fmla="*/ 488 w 1020"/>
                  <a:gd name="T23" fmla="*/ 364 h 370"/>
                  <a:gd name="T24" fmla="*/ 488 w 1020"/>
                  <a:gd name="T25" fmla="*/ 364 h 370"/>
                  <a:gd name="T26" fmla="*/ 498 w 1020"/>
                  <a:gd name="T27" fmla="*/ 368 h 370"/>
                  <a:gd name="T28" fmla="*/ 510 w 1020"/>
                  <a:gd name="T29" fmla="*/ 370 h 370"/>
                  <a:gd name="T30" fmla="*/ 520 w 1020"/>
                  <a:gd name="T31" fmla="*/ 368 h 370"/>
                  <a:gd name="T32" fmla="*/ 532 w 1020"/>
                  <a:gd name="T33" fmla="*/ 364 h 370"/>
                  <a:gd name="T34" fmla="*/ 998 w 1020"/>
                  <a:gd name="T35" fmla="*/ 112 h 370"/>
                  <a:gd name="T36" fmla="*/ 998 w 1020"/>
                  <a:gd name="T37" fmla="*/ 112 h 370"/>
                  <a:gd name="T38" fmla="*/ 1008 w 1020"/>
                  <a:gd name="T39" fmla="*/ 106 h 370"/>
                  <a:gd name="T40" fmla="*/ 1014 w 1020"/>
                  <a:gd name="T41" fmla="*/ 98 h 370"/>
                  <a:gd name="T42" fmla="*/ 1018 w 1020"/>
                  <a:gd name="T43" fmla="*/ 88 h 370"/>
                  <a:gd name="T44" fmla="*/ 1020 w 1020"/>
                  <a:gd name="T45" fmla="*/ 78 h 370"/>
                  <a:gd name="T46" fmla="*/ 1018 w 1020"/>
                  <a:gd name="T47" fmla="*/ 68 h 370"/>
                  <a:gd name="T48" fmla="*/ 1014 w 1020"/>
                  <a:gd name="T49" fmla="*/ 60 h 370"/>
                  <a:gd name="T50" fmla="*/ 1008 w 1020"/>
                  <a:gd name="T51" fmla="*/ 50 h 370"/>
                  <a:gd name="T52" fmla="*/ 998 w 1020"/>
                  <a:gd name="T53" fmla="*/ 44 h 370"/>
                  <a:gd name="T54" fmla="*/ 916 w 1020"/>
                  <a:gd name="T5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0" h="370">
                    <a:moveTo>
                      <a:pt x="102" y="0"/>
                    </a:moveTo>
                    <a:lnTo>
                      <a:pt x="20" y="44"/>
                    </a:lnTo>
                    <a:lnTo>
                      <a:pt x="20" y="44"/>
                    </a:lnTo>
                    <a:lnTo>
                      <a:pt x="12" y="50"/>
                    </a:lnTo>
                    <a:lnTo>
                      <a:pt x="4" y="60"/>
                    </a:lnTo>
                    <a:lnTo>
                      <a:pt x="0" y="68"/>
                    </a:lnTo>
                    <a:lnTo>
                      <a:pt x="0" y="78"/>
                    </a:lnTo>
                    <a:lnTo>
                      <a:pt x="0" y="88"/>
                    </a:lnTo>
                    <a:lnTo>
                      <a:pt x="4" y="98"/>
                    </a:lnTo>
                    <a:lnTo>
                      <a:pt x="12" y="106"/>
                    </a:lnTo>
                    <a:lnTo>
                      <a:pt x="20" y="112"/>
                    </a:lnTo>
                    <a:lnTo>
                      <a:pt x="488" y="364"/>
                    </a:lnTo>
                    <a:lnTo>
                      <a:pt x="488" y="364"/>
                    </a:lnTo>
                    <a:lnTo>
                      <a:pt x="498" y="368"/>
                    </a:lnTo>
                    <a:lnTo>
                      <a:pt x="510" y="370"/>
                    </a:lnTo>
                    <a:lnTo>
                      <a:pt x="520" y="368"/>
                    </a:lnTo>
                    <a:lnTo>
                      <a:pt x="532" y="364"/>
                    </a:lnTo>
                    <a:lnTo>
                      <a:pt x="998" y="112"/>
                    </a:lnTo>
                    <a:lnTo>
                      <a:pt x="998" y="112"/>
                    </a:lnTo>
                    <a:lnTo>
                      <a:pt x="1008" y="106"/>
                    </a:lnTo>
                    <a:lnTo>
                      <a:pt x="1014" y="98"/>
                    </a:lnTo>
                    <a:lnTo>
                      <a:pt x="1018" y="88"/>
                    </a:lnTo>
                    <a:lnTo>
                      <a:pt x="1020" y="78"/>
                    </a:lnTo>
                    <a:lnTo>
                      <a:pt x="1018" y="68"/>
                    </a:lnTo>
                    <a:lnTo>
                      <a:pt x="1014" y="60"/>
                    </a:lnTo>
                    <a:lnTo>
                      <a:pt x="1008" y="50"/>
                    </a:lnTo>
                    <a:lnTo>
                      <a:pt x="998" y="44"/>
                    </a:lnTo>
                    <a:lnTo>
                      <a:pt x="916"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12" name="Freeform 10"/>
              <p:cNvSpPr/>
              <p:nvPr/>
            </p:nvSpPr>
            <p:spPr bwMode="auto">
              <a:xfrm>
                <a:off x="152400" y="4138613"/>
                <a:ext cx="1619250" cy="587375"/>
              </a:xfrm>
              <a:custGeom>
                <a:avLst/>
                <a:gdLst>
                  <a:gd name="T0" fmla="*/ 102 w 1020"/>
                  <a:gd name="T1" fmla="*/ 0 h 370"/>
                  <a:gd name="T2" fmla="*/ 20 w 1020"/>
                  <a:gd name="T3" fmla="*/ 44 h 370"/>
                  <a:gd name="T4" fmla="*/ 20 w 1020"/>
                  <a:gd name="T5" fmla="*/ 44 h 370"/>
                  <a:gd name="T6" fmla="*/ 12 w 1020"/>
                  <a:gd name="T7" fmla="*/ 50 h 370"/>
                  <a:gd name="T8" fmla="*/ 4 w 1020"/>
                  <a:gd name="T9" fmla="*/ 58 h 370"/>
                  <a:gd name="T10" fmla="*/ 0 w 1020"/>
                  <a:gd name="T11" fmla="*/ 68 h 370"/>
                  <a:gd name="T12" fmla="*/ 0 w 1020"/>
                  <a:gd name="T13" fmla="*/ 78 h 370"/>
                  <a:gd name="T14" fmla="*/ 0 w 1020"/>
                  <a:gd name="T15" fmla="*/ 88 h 370"/>
                  <a:gd name="T16" fmla="*/ 4 w 1020"/>
                  <a:gd name="T17" fmla="*/ 96 h 370"/>
                  <a:gd name="T18" fmla="*/ 12 w 1020"/>
                  <a:gd name="T19" fmla="*/ 104 h 370"/>
                  <a:gd name="T20" fmla="*/ 20 w 1020"/>
                  <a:gd name="T21" fmla="*/ 112 h 370"/>
                  <a:gd name="T22" fmla="*/ 488 w 1020"/>
                  <a:gd name="T23" fmla="*/ 364 h 370"/>
                  <a:gd name="T24" fmla="*/ 488 w 1020"/>
                  <a:gd name="T25" fmla="*/ 364 h 370"/>
                  <a:gd name="T26" fmla="*/ 498 w 1020"/>
                  <a:gd name="T27" fmla="*/ 368 h 370"/>
                  <a:gd name="T28" fmla="*/ 510 w 1020"/>
                  <a:gd name="T29" fmla="*/ 370 h 370"/>
                  <a:gd name="T30" fmla="*/ 520 w 1020"/>
                  <a:gd name="T31" fmla="*/ 368 h 370"/>
                  <a:gd name="T32" fmla="*/ 532 w 1020"/>
                  <a:gd name="T33" fmla="*/ 364 h 370"/>
                  <a:gd name="T34" fmla="*/ 998 w 1020"/>
                  <a:gd name="T35" fmla="*/ 112 h 370"/>
                  <a:gd name="T36" fmla="*/ 998 w 1020"/>
                  <a:gd name="T37" fmla="*/ 112 h 370"/>
                  <a:gd name="T38" fmla="*/ 1008 w 1020"/>
                  <a:gd name="T39" fmla="*/ 104 h 370"/>
                  <a:gd name="T40" fmla="*/ 1014 w 1020"/>
                  <a:gd name="T41" fmla="*/ 96 h 370"/>
                  <a:gd name="T42" fmla="*/ 1018 w 1020"/>
                  <a:gd name="T43" fmla="*/ 88 h 370"/>
                  <a:gd name="T44" fmla="*/ 1020 w 1020"/>
                  <a:gd name="T45" fmla="*/ 78 h 370"/>
                  <a:gd name="T46" fmla="*/ 1018 w 1020"/>
                  <a:gd name="T47" fmla="*/ 68 h 370"/>
                  <a:gd name="T48" fmla="*/ 1014 w 1020"/>
                  <a:gd name="T49" fmla="*/ 58 h 370"/>
                  <a:gd name="T50" fmla="*/ 1008 w 1020"/>
                  <a:gd name="T51" fmla="*/ 50 h 370"/>
                  <a:gd name="T52" fmla="*/ 998 w 1020"/>
                  <a:gd name="T53" fmla="*/ 44 h 370"/>
                  <a:gd name="T54" fmla="*/ 916 w 1020"/>
                  <a:gd name="T5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0" h="370">
                    <a:moveTo>
                      <a:pt x="102" y="0"/>
                    </a:moveTo>
                    <a:lnTo>
                      <a:pt x="20" y="44"/>
                    </a:lnTo>
                    <a:lnTo>
                      <a:pt x="20" y="44"/>
                    </a:lnTo>
                    <a:lnTo>
                      <a:pt x="12" y="50"/>
                    </a:lnTo>
                    <a:lnTo>
                      <a:pt x="4" y="58"/>
                    </a:lnTo>
                    <a:lnTo>
                      <a:pt x="0" y="68"/>
                    </a:lnTo>
                    <a:lnTo>
                      <a:pt x="0" y="78"/>
                    </a:lnTo>
                    <a:lnTo>
                      <a:pt x="0" y="88"/>
                    </a:lnTo>
                    <a:lnTo>
                      <a:pt x="4" y="96"/>
                    </a:lnTo>
                    <a:lnTo>
                      <a:pt x="12" y="104"/>
                    </a:lnTo>
                    <a:lnTo>
                      <a:pt x="20" y="112"/>
                    </a:lnTo>
                    <a:lnTo>
                      <a:pt x="488" y="364"/>
                    </a:lnTo>
                    <a:lnTo>
                      <a:pt x="488" y="364"/>
                    </a:lnTo>
                    <a:lnTo>
                      <a:pt x="498" y="368"/>
                    </a:lnTo>
                    <a:lnTo>
                      <a:pt x="510" y="370"/>
                    </a:lnTo>
                    <a:lnTo>
                      <a:pt x="520" y="368"/>
                    </a:lnTo>
                    <a:lnTo>
                      <a:pt x="532" y="364"/>
                    </a:lnTo>
                    <a:lnTo>
                      <a:pt x="998" y="112"/>
                    </a:lnTo>
                    <a:lnTo>
                      <a:pt x="998" y="112"/>
                    </a:lnTo>
                    <a:lnTo>
                      <a:pt x="1008" y="104"/>
                    </a:lnTo>
                    <a:lnTo>
                      <a:pt x="1014" y="96"/>
                    </a:lnTo>
                    <a:lnTo>
                      <a:pt x="1018" y="88"/>
                    </a:lnTo>
                    <a:lnTo>
                      <a:pt x="1020" y="78"/>
                    </a:lnTo>
                    <a:lnTo>
                      <a:pt x="1018" y="68"/>
                    </a:lnTo>
                    <a:lnTo>
                      <a:pt x="1014" y="58"/>
                    </a:lnTo>
                    <a:lnTo>
                      <a:pt x="1008" y="50"/>
                    </a:lnTo>
                    <a:lnTo>
                      <a:pt x="998" y="44"/>
                    </a:lnTo>
                    <a:lnTo>
                      <a:pt x="916"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grpSp>
      </p:grpSp>
      <p:sp>
        <p:nvSpPr>
          <p:cNvPr id="13" name="矩形 12"/>
          <p:cNvSpPr/>
          <p:nvPr/>
        </p:nvSpPr>
        <p:spPr>
          <a:xfrm>
            <a:off x="4801489" y="2839702"/>
            <a:ext cx="1696389" cy="931986"/>
          </a:xfrm>
          <a:prstGeom prst="rect">
            <a:avLst/>
          </a:prstGeom>
        </p:spPr>
        <p:txBody>
          <a:bodyPr wrap="square">
            <a:spAutoFit/>
          </a:bodyPr>
          <a:lstStyle/>
          <a:p>
            <a:pPr algn="ctr" defTabSz="685165">
              <a:lnSpc>
                <a:spcPct val="130000"/>
              </a:lnSpc>
            </a:pPr>
            <a:r>
              <a:rPr lang="zh-CN" altLang="en-US" sz="1000" dirty="0">
                <a:solidFill>
                  <a:schemeClr val="tx1">
                    <a:lumMod val="75000"/>
                    <a:lumOff val="25000"/>
                  </a:schemeClr>
                </a:solidFill>
                <a:latin typeface="微软雅黑" panose="020B0503020204020204" pitchFamily="34" charset="-122"/>
              </a:rPr>
              <a:t>文案编写</a:t>
            </a:r>
            <a:endParaRPr lang="en-US" altLang="zh-CN" sz="1000" dirty="0">
              <a:solidFill>
                <a:schemeClr val="tx1">
                  <a:lumMod val="75000"/>
                  <a:lumOff val="25000"/>
                </a:schemeClr>
              </a:solidFill>
              <a:latin typeface="微软雅黑" panose="020B0503020204020204" pitchFamily="34" charset="-122"/>
            </a:endParaRPr>
          </a:p>
          <a:p>
            <a:pPr algn="ctr" defTabSz="685165">
              <a:lnSpc>
                <a:spcPct val="130000"/>
              </a:lnSpc>
            </a:pPr>
            <a:endParaRPr lang="en-US" altLang="zh-CN" sz="800" dirty="0">
              <a:solidFill>
                <a:schemeClr val="tx1">
                  <a:lumMod val="75000"/>
                  <a:lumOff val="25000"/>
                </a:schemeClr>
              </a:solidFill>
              <a:latin typeface="微软雅黑" panose="020B0503020204020204" pitchFamily="34" charset="-122"/>
            </a:endParaRPr>
          </a:p>
          <a:p>
            <a:pPr algn="ctr" defTabSz="685165">
              <a:lnSpc>
                <a:spcPct val="130000"/>
              </a:lnSpc>
            </a:pPr>
            <a:r>
              <a:rPr lang="zh-CN" altLang="en-US" sz="800"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cxnSp>
        <p:nvCxnSpPr>
          <p:cNvPr id="14" name="直接连接符 13"/>
          <p:cNvCxnSpPr/>
          <p:nvPr/>
        </p:nvCxnSpPr>
        <p:spPr>
          <a:xfrm>
            <a:off x="4857681" y="3154791"/>
            <a:ext cx="1584000" cy="0"/>
          </a:xfrm>
          <a:prstGeom prst="line">
            <a:avLst/>
          </a:prstGeom>
          <a:noFill/>
          <a:ln w="19050" cap="flat" cmpd="sng" algn="ctr">
            <a:solidFill>
              <a:srgbClr val="4A2629"/>
            </a:solidFill>
            <a:prstDash val="solid"/>
            <a:miter lim="800000"/>
          </a:ln>
          <a:effectLst/>
        </p:spPr>
      </p:cxnSp>
      <p:grpSp>
        <p:nvGrpSpPr>
          <p:cNvPr id="15" name="组合 14"/>
          <p:cNvGrpSpPr/>
          <p:nvPr/>
        </p:nvGrpSpPr>
        <p:grpSpPr>
          <a:xfrm>
            <a:off x="5169621" y="1745092"/>
            <a:ext cx="960120" cy="960120"/>
            <a:chOff x="5021074" y="1882140"/>
            <a:chExt cx="960120" cy="960120"/>
          </a:xfrm>
        </p:grpSpPr>
        <p:sp>
          <p:nvSpPr>
            <p:cNvPr id="16" name="椭圆 15"/>
            <p:cNvSpPr/>
            <p:nvPr/>
          </p:nvSpPr>
          <p:spPr>
            <a:xfrm>
              <a:off x="5021074" y="1882140"/>
              <a:ext cx="960120" cy="960120"/>
            </a:xfrm>
            <a:prstGeom prst="ellipse">
              <a:avLst/>
            </a:prstGeom>
            <a:solidFill>
              <a:srgbClr val="4A2629"/>
            </a:solidFill>
            <a:ln w="12700" cap="flat" cmpd="sng" algn="ctr">
              <a:noFill/>
              <a:prstDash val="solid"/>
              <a:miter lim="800000"/>
            </a:ln>
            <a:effectLst/>
          </p:spPr>
          <p:txBody>
            <a:bodyPr rtlCol="0" anchor="ctr"/>
            <a:lstStyle/>
            <a:p>
              <a:pPr algn="ctr" defTabSz="685165">
                <a:defRPr/>
              </a:pPr>
              <a:endParaRPr lang="zh-CN" altLang="en-US" sz="1350" kern="0">
                <a:solidFill>
                  <a:schemeClr val="tx1">
                    <a:lumMod val="75000"/>
                    <a:lumOff val="25000"/>
                  </a:schemeClr>
                </a:solidFill>
                <a:latin typeface="Calibri" panose="020F0502020204030204"/>
                <a:ea typeface="宋体" panose="02010600030101010101" pitchFamily="2" charset="-122"/>
              </a:endParaRPr>
            </a:p>
          </p:txBody>
        </p:sp>
        <p:grpSp>
          <p:nvGrpSpPr>
            <p:cNvPr id="17" name="组合 16"/>
            <p:cNvGrpSpPr/>
            <p:nvPr/>
          </p:nvGrpSpPr>
          <p:grpSpPr>
            <a:xfrm>
              <a:off x="5273247" y="2134738"/>
              <a:ext cx="455774" cy="454924"/>
              <a:chOff x="2578100" y="3027363"/>
              <a:chExt cx="1701800" cy="1698625"/>
            </a:xfrm>
          </p:grpSpPr>
          <p:sp>
            <p:nvSpPr>
              <p:cNvPr id="18" name="Freeform 11"/>
              <p:cNvSpPr/>
              <p:nvPr/>
            </p:nvSpPr>
            <p:spPr bwMode="auto">
              <a:xfrm>
                <a:off x="2578100" y="3027363"/>
                <a:ext cx="1701800" cy="1698625"/>
              </a:xfrm>
              <a:custGeom>
                <a:avLst/>
                <a:gdLst>
                  <a:gd name="T0" fmla="*/ 1056 w 1072"/>
                  <a:gd name="T1" fmla="*/ 160 h 1070"/>
                  <a:gd name="T2" fmla="*/ 910 w 1072"/>
                  <a:gd name="T3" fmla="*/ 14 h 1070"/>
                  <a:gd name="T4" fmla="*/ 910 w 1072"/>
                  <a:gd name="T5" fmla="*/ 14 h 1070"/>
                  <a:gd name="T6" fmla="*/ 902 w 1072"/>
                  <a:gd name="T7" fmla="*/ 6 h 1070"/>
                  <a:gd name="T8" fmla="*/ 892 w 1072"/>
                  <a:gd name="T9" fmla="*/ 2 h 1070"/>
                  <a:gd name="T10" fmla="*/ 882 w 1072"/>
                  <a:gd name="T11" fmla="*/ 0 h 1070"/>
                  <a:gd name="T12" fmla="*/ 872 w 1072"/>
                  <a:gd name="T13" fmla="*/ 0 h 1070"/>
                  <a:gd name="T14" fmla="*/ 862 w 1072"/>
                  <a:gd name="T15" fmla="*/ 0 h 1070"/>
                  <a:gd name="T16" fmla="*/ 852 w 1072"/>
                  <a:gd name="T17" fmla="*/ 4 h 1070"/>
                  <a:gd name="T18" fmla="*/ 842 w 1072"/>
                  <a:gd name="T19" fmla="*/ 10 h 1070"/>
                  <a:gd name="T20" fmla="*/ 832 w 1072"/>
                  <a:gd name="T21" fmla="*/ 16 h 1070"/>
                  <a:gd name="T22" fmla="*/ 732 w 1072"/>
                  <a:gd name="T23" fmla="*/ 118 h 1070"/>
                  <a:gd name="T24" fmla="*/ 86 w 1072"/>
                  <a:gd name="T25" fmla="*/ 764 h 1070"/>
                  <a:gd name="T26" fmla="*/ 0 w 1072"/>
                  <a:gd name="T27" fmla="*/ 1070 h 1070"/>
                  <a:gd name="T28" fmla="*/ 306 w 1072"/>
                  <a:gd name="T29" fmla="*/ 986 h 1070"/>
                  <a:gd name="T30" fmla="*/ 954 w 1072"/>
                  <a:gd name="T31" fmla="*/ 338 h 1070"/>
                  <a:gd name="T32" fmla="*/ 1054 w 1072"/>
                  <a:gd name="T33" fmla="*/ 238 h 1070"/>
                  <a:gd name="T34" fmla="*/ 1054 w 1072"/>
                  <a:gd name="T35" fmla="*/ 238 h 1070"/>
                  <a:gd name="T36" fmla="*/ 1060 w 1072"/>
                  <a:gd name="T37" fmla="*/ 230 h 1070"/>
                  <a:gd name="T38" fmla="*/ 1066 w 1072"/>
                  <a:gd name="T39" fmla="*/ 220 h 1070"/>
                  <a:gd name="T40" fmla="*/ 1070 w 1072"/>
                  <a:gd name="T41" fmla="*/ 210 h 1070"/>
                  <a:gd name="T42" fmla="*/ 1072 w 1072"/>
                  <a:gd name="T43" fmla="*/ 198 h 1070"/>
                  <a:gd name="T44" fmla="*/ 1070 w 1072"/>
                  <a:gd name="T45" fmla="*/ 188 h 1070"/>
                  <a:gd name="T46" fmla="*/ 1068 w 1072"/>
                  <a:gd name="T47" fmla="*/ 178 h 1070"/>
                  <a:gd name="T48" fmla="*/ 1064 w 1072"/>
                  <a:gd name="T49" fmla="*/ 170 h 1070"/>
                  <a:gd name="T50" fmla="*/ 1056 w 1072"/>
                  <a:gd name="T51" fmla="*/ 160 h 1070"/>
                  <a:gd name="T52" fmla="*/ 1056 w 1072"/>
                  <a:gd name="T53" fmla="*/ 1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1070">
                    <a:moveTo>
                      <a:pt x="1056" y="160"/>
                    </a:moveTo>
                    <a:lnTo>
                      <a:pt x="910" y="14"/>
                    </a:lnTo>
                    <a:lnTo>
                      <a:pt x="910" y="14"/>
                    </a:lnTo>
                    <a:lnTo>
                      <a:pt x="902" y="6"/>
                    </a:lnTo>
                    <a:lnTo>
                      <a:pt x="892" y="2"/>
                    </a:lnTo>
                    <a:lnTo>
                      <a:pt x="882" y="0"/>
                    </a:lnTo>
                    <a:lnTo>
                      <a:pt x="872" y="0"/>
                    </a:lnTo>
                    <a:lnTo>
                      <a:pt x="862" y="0"/>
                    </a:lnTo>
                    <a:lnTo>
                      <a:pt x="852" y="4"/>
                    </a:lnTo>
                    <a:lnTo>
                      <a:pt x="842" y="10"/>
                    </a:lnTo>
                    <a:lnTo>
                      <a:pt x="832" y="16"/>
                    </a:lnTo>
                    <a:lnTo>
                      <a:pt x="732" y="118"/>
                    </a:lnTo>
                    <a:lnTo>
                      <a:pt x="86" y="764"/>
                    </a:lnTo>
                    <a:lnTo>
                      <a:pt x="0" y="1070"/>
                    </a:lnTo>
                    <a:lnTo>
                      <a:pt x="306" y="986"/>
                    </a:lnTo>
                    <a:lnTo>
                      <a:pt x="954" y="338"/>
                    </a:lnTo>
                    <a:lnTo>
                      <a:pt x="1054" y="238"/>
                    </a:lnTo>
                    <a:lnTo>
                      <a:pt x="1054" y="238"/>
                    </a:lnTo>
                    <a:lnTo>
                      <a:pt x="1060" y="230"/>
                    </a:lnTo>
                    <a:lnTo>
                      <a:pt x="1066" y="220"/>
                    </a:lnTo>
                    <a:lnTo>
                      <a:pt x="1070" y="210"/>
                    </a:lnTo>
                    <a:lnTo>
                      <a:pt x="1072" y="198"/>
                    </a:lnTo>
                    <a:lnTo>
                      <a:pt x="1070" y="188"/>
                    </a:lnTo>
                    <a:lnTo>
                      <a:pt x="1068" y="178"/>
                    </a:lnTo>
                    <a:lnTo>
                      <a:pt x="1064" y="170"/>
                    </a:lnTo>
                    <a:lnTo>
                      <a:pt x="1056" y="160"/>
                    </a:lnTo>
                    <a:lnTo>
                      <a:pt x="1056" y="160"/>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19" name="Line 12"/>
              <p:cNvSpPr>
                <a:spLocks noChangeShapeType="1"/>
              </p:cNvSpPr>
              <p:nvPr/>
            </p:nvSpPr>
            <p:spPr bwMode="auto">
              <a:xfrm>
                <a:off x="3740150" y="3214688"/>
                <a:ext cx="352425" cy="3492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0" name="Line 13"/>
              <p:cNvSpPr>
                <a:spLocks noChangeShapeType="1"/>
              </p:cNvSpPr>
              <p:nvPr/>
            </p:nvSpPr>
            <p:spPr bwMode="auto">
              <a:xfrm flipH="1">
                <a:off x="2870200" y="3300413"/>
                <a:ext cx="955675" cy="9588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1" name="Line 14"/>
              <p:cNvSpPr>
                <a:spLocks noChangeShapeType="1"/>
              </p:cNvSpPr>
              <p:nvPr/>
            </p:nvSpPr>
            <p:spPr bwMode="auto">
              <a:xfrm flipH="1">
                <a:off x="3044825" y="3478213"/>
                <a:ext cx="958850" cy="95567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2" name="Freeform 15"/>
              <p:cNvSpPr/>
              <p:nvPr/>
            </p:nvSpPr>
            <p:spPr bwMode="auto">
              <a:xfrm>
                <a:off x="2714625" y="4240213"/>
                <a:ext cx="349250" cy="352425"/>
              </a:xfrm>
              <a:custGeom>
                <a:avLst/>
                <a:gdLst>
                  <a:gd name="T0" fmla="*/ 0 w 220"/>
                  <a:gd name="T1" fmla="*/ 0 h 222"/>
                  <a:gd name="T2" fmla="*/ 98 w 220"/>
                  <a:gd name="T3" fmla="*/ 12 h 222"/>
                  <a:gd name="T4" fmla="*/ 110 w 220"/>
                  <a:gd name="T5" fmla="*/ 110 h 222"/>
                  <a:gd name="T6" fmla="*/ 208 w 220"/>
                  <a:gd name="T7" fmla="*/ 122 h 222"/>
                  <a:gd name="T8" fmla="*/ 220 w 220"/>
                  <a:gd name="T9" fmla="*/ 222 h 222"/>
                </a:gdLst>
                <a:ahLst/>
                <a:cxnLst>
                  <a:cxn ang="0">
                    <a:pos x="T0" y="T1"/>
                  </a:cxn>
                  <a:cxn ang="0">
                    <a:pos x="T2" y="T3"/>
                  </a:cxn>
                  <a:cxn ang="0">
                    <a:pos x="T4" y="T5"/>
                  </a:cxn>
                  <a:cxn ang="0">
                    <a:pos x="T6" y="T7"/>
                  </a:cxn>
                  <a:cxn ang="0">
                    <a:pos x="T8" y="T9"/>
                  </a:cxn>
                </a:cxnLst>
                <a:rect l="0" t="0" r="r" b="b"/>
                <a:pathLst>
                  <a:path w="220" h="222">
                    <a:moveTo>
                      <a:pt x="0" y="0"/>
                    </a:moveTo>
                    <a:lnTo>
                      <a:pt x="98" y="12"/>
                    </a:lnTo>
                    <a:lnTo>
                      <a:pt x="110" y="110"/>
                    </a:lnTo>
                    <a:lnTo>
                      <a:pt x="208" y="122"/>
                    </a:lnTo>
                    <a:lnTo>
                      <a:pt x="220" y="222"/>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3" name="Line 16"/>
              <p:cNvSpPr>
                <a:spLocks noChangeShapeType="1"/>
              </p:cNvSpPr>
              <p:nvPr/>
            </p:nvSpPr>
            <p:spPr bwMode="auto">
              <a:xfrm flipV="1">
                <a:off x="2749550" y="3294063"/>
                <a:ext cx="234950" cy="23812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4" name="Line 17"/>
              <p:cNvSpPr>
                <a:spLocks noChangeShapeType="1"/>
              </p:cNvSpPr>
              <p:nvPr/>
            </p:nvSpPr>
            <p:spPr bwMode="auto">
              <a:xfrm flipV="1">
                <a:off x="2879725" y="3497263"/>
                <a:ext cx="165100" cy="16510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5" name="Line 18"/>
              <p:cNvSpPr>
                <a:spLocks noChangeShapeType="1"/>
              </p:cNvSpPr>
              <p:nvPr/>
            </p:nvSpPr>
            <p:spPr bwMode="auto">
              <a:xfrm flipV="1">
                <a:off x="3771900" y="4319588"/>
                <a:ext cx="238125" cy="238125"/>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26" name="Line 19"/>
              <p:cNvSpPr>
                <a:spLocks noChangeShapeType="1"/>
              </p:cNvSpPr>
              <p:nvPr/>
            </p:nvSpPr>
            <p:spPr bwMode="auto">
              <a:xfrm flipV="1">
                <a:off x="3641725" y="4259263"/>
                <a:ext cx="165100" cy="16510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30" name="Freeform 20"/>
              <p:cNvSpPr/>
              <p:nvPr/>
            </p:nvSpPr>
            <p:spPr bwMode="auto">
              <a:xfrm>
                <a:off x="2619375" y="3071813"/>
                <a:ext cx="736600" cy="736600"/>
              </a:xfrm>
              <a:custGeom>
                <a:avLst/>
                <a:gdLst>
                  <a:gd name="T0" fmla="*/ 464 w 464"/>
                  <a:gd name="T1" fmla="*/ 256 h 464"/>
                  <a:gd name="T2" fmla="*/ 222 w 464"/>
                  <a:gd name="T3" fmla="*/ 14 h 464"/>
                  <a:gd name="T4" fmla="*/ 222 w 464"/>
                  <a:gd name="T5" fmla="*/ 14 h 464"/>
                  <a:gd name="T6" fmla="*/ 214 w 464"/>
                  <a:gd name="T7" fmla="*/ 8 h 464"/>
                  <a:gd name="T8" fmla="*/ 206 w 464"/>
                  <a:gd name="T9" fmla="*/ 4 h 464"/>
                  <a:gd name="T10" fmla="*/ 196 w 464"/>
                  <a:gd name="T11" fmla="*/ 0 h 464"/>
                  <a:gd name="T12" fmla="*/ 188 w 464"/>
                  <a:gd name="T13" fmla="*/ 0 h 464"/>
                  <a:gd name="T14" fmla="*/ 178 w 464"/>
                  <a:gd name="T15" fmla="*/ 0 h 464"/>
                  <a:gd name="T16" fmla="*/ 168 w 464"/>
                  <a:gd name="T17" fmla="*/ 4 h 464"/>
                  <a:gd name="T18" fmla="*/ 160 w 464"/>
                  <a:gd name="T19" fmla="*/ 8 h 464"/>
                  <a:gd name="T20" fmla="*/ 152 w 464"/>
                  <a:gd name="T21" fmla="*/ 14 h 464"/>
                  <a:gd name="T22" fmla="*/ 14 w 464"/>
                  <a:gd name="T23" fmla="*/ 154 h 464"/>
                  <a:gd name="T24" fmla="*/ 14 w 464"/>
                  <a:gd name="T25" fmla="*/ 154 h 464"/>
                  <a:gd name="T26" fmla="*/ 8 w 464"/>
                  <a:gd name="T27" fmla="*/ 160 h 464"/>
                  <a:gd name="T28" fmla="*/ 4 w 464"/>
                  <a:gd name="T29" fmla="*/ 170 h 464"/>
                  <a:gd name="T30" fmla="*/ 0 w 464"/>
                  <a:gd name="T31" fmla="*/ 178 h 464"/>
                  <a:gd name="T32" fmla="*/ 0 w 464"/>
                  <a:gd name="T33" fmla="*/ 188 h 464"/>
                  <a:gd name="T34" fmla="*/ 0 w 464"/>
                  <a:gd name="T35" fmla="*/ 198 h 464"/>
                  <a:gd name="T36" fmla="*/ 4 w 464"/>
                  <a:gd name="T37" fmla="*/ 206 h 464"/>
                  <a:gd name="T38" fmla="*/ 8 w 464"/>
                  <a:gd name="T39" fmla="*/ 214 h 464"/>
                  <a:gd name="T40" fmla="*/ 14 w 464"/>
                  <a:gd name="T41" fmla="*/ 222 h 464"/>
                  <a:gd name="T42" fmla="*/ 256 w 464"/>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64" y="256"/>
                    </a:moveTo>
                    <a:lnTo>
                      <a:pt x="222" y="14"/>
                    </a:lnTo>
                    <a:lnTo>
                      <a:pt x="222" y="14"/>
                    </a:lnTo>
                    <a:lnTo>
                      <a:pt x="214" y="8"/>
                    </a:lnTo>
                    <a:lnTo>
                      <a:pt x="206" y="4"/>
                    </a:lnTo>
                    <a:lnTo>
                      <a:pt x="196" y="0"/>
                    </a:lnTo>
                    <a:lnTo>
                      <a:pt x="188" y="0"/>
                    </a:lnTo>
                    <a:lnTo>
                      <a:pt x="178" y="0"/>
                    </a:lnTo>
                    <a:lnTo>
                      <a:pt x="168" y="4"/>
                    </a:lnTo>
                    <a:lnTo>
                      <a:pt x="160" y="8"/>
                    </a:lnTo>
                    <a:lnTo>
                      <a:pt x="152" y="14"/>
                    </a:lnTo>
                    <a:lnTo>
                      <a:pt x="14" y="154"/>
                    </a:lnTo>
                    <a:lnTo>
                      <a:pt x="14" y="154"/>
                    </a:lnTo>
                    <a:lnTo>
                      <a:pt x="8" y="160"/>
                    </a:lnTo>
                    <a:lnTo>
                      <a:pt x="4" y="170"/>
                    </a:lnTo>
                    <a:lnTo>
                      <a:pt x="0" y="178"/>
                    </a:lnTo>
                    <a:lnTo>
                      <a:pt x="0" y="188"/>
                    </a:lnTo>
                    <a:lnTo>
                      <a:pt x="0" y="198"/>
                    </a:lnTo>
                    <a:lnTo>
                      <a:pt x="4" y="206"/>
                    </a:lnTo>
                    <a:lnTo>
                      <a:pt x="8" y="214"/>
                    </a:lnTo>
                    <a:lnTo>
                      <a:pt x="14" y="222"/>
                    </a:lnTo>
                    <a:lnTo>
                      <a:pt x="256" y="464"/>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31" name="Freeform 21"/>
              <p:cNvSpPr/>
              <p:nvPr/>
            </p:nvSpPr>
            <p:spPr bwMode="auto">
              <a:xfrm>
                <a:off x="3495675" y="3948113"/>
                <a:ext cx="736600" cy="736600"/>
              </a:xfrm>
              <a:custGeom>
                <a:avLst/>
                <a:gdLst>
                  <a:gd name="T0" fmla="*/ 0 w 464"/>
                  <a:gd name="T1" fmla="*/ 210 h 464"/>
                  <a:gd name="T2" fmla="*/ 242 w 464"/>
                  <a:gd name="T3" fmla="*/ 450 h 464"/>
                  <a:gd name="T4" fmla="*/ 242 w 464"/>
                  <a:gd name="T5" fmla="*/ 450 h 464"/>
                  <a:gd name="T6" fmla="*/ 250 w 464"/>
                  <a:gd name="T7" fmla="*/ 456 h 464"/>
                  <a:gd name="T8" fmla="*/ 258 w 464"/>
                  <a:gd name="T9" fmla="*/ 462 h 464"/>
                  <a:gd name="T10" fmla="*/ 268 w 464"/>
                  <a:gd name="T11" fmla="*/ 464 h 464"/>
                  <a:gd name="T12" fmla="*/ 276 w 464"/>
                  <a:gd name="T13" fmla="*/ 464 h 464"/>
                  <a:gd name="T14" fmla="*/ 286 w 464"/>
                  <a:gd name="T15" fmla="*/ 464 h 464"/>
                  <a:gd name="T16" fmla="*/ 296 w 464"/>
                  <a:gd name="T17" fmla="*/ 462 h 464"/>
                  <a:gd name="T18" fmla="*/ 304 w 464"/>
                  <a:gd name="T19" fmla="*/ 456 h 464"/>
                  <a:gd name="T20" fmla="*/ 312 w 464"/>
                  <a:gd name="T21" fmla="*/ 450 h 464"/>
                  <a:gd name="T22" fmla="*/ 450 w 464"/>
                  <a:gd name="T23" fmla="*/ 312 h 464"/>
                  <a:gd name="T24" fmla="*/ 450 w 464"/>
                  <a:gd name="T25" fmla="*/ 312 h 464"/>
                  <a:gd name="T26" fmla="*/ 456 w 464"/>
                  <a:gd name="T27" fmla="*/ 304 h 464"/>
                  <a:gd name="T28" fmla="*/ 460 w 464"/>
                  <a:gd name="T29" fmla="*/ 296 h 464"/>
                  <a:gd name="T30" fmla="*/ 464 w 464"/>
                  <a:gd name="T31" fmla="*/ 286 h 464"/>
                  <a:gd name="T32" fmla="*/ 464 w 464"/>
                  <a:gd name="T33" fmla="*/ 278 h 464"/>
                  <a:gd name="T34" fmla="*/ 464 w 464"/>
                  <a:gd name="T35" fmla="*/ 268 h 464"/>
                  <a:gd name="T36" fmla="*/ 460 w 464"/>
                  <a:gd name="T37" fmla="*/ 258 h 464"/>
                  <a:gd name="T38" fmla="*/ 456 w 464"/>
                  <a:gd name="T39" fmla="*/ 250 h 464"/>
                  <a:gd name="T40" fmla="*/ 450 w 464"/>
                  <a:gd name="T41" fmla="*/ 242 h 464"/>
                  <a:gd name="T42" fmla="*/ 208 w 464"/>
                  <a:gd name="T4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0" y="210"/>
                    </a:moveTo>
                    <a:lnTo>
                      <a:pt x="242" y="450"/>
                    </a:lnTo>
                    <a:lnTo>
                      <a:pt x="242" y="450"/>
                    </a:lnTo>
                    <a:lnTo>
                      <a:pt x="250" y="456"/>
                    </a:lnTo>
                    <a:lnTo>
                      <a:pt x="258" y="462"/>
                    </a:lnTo>
                    <a:lnTo>
                      <a:pt x="268" y="464"/>
                    </a:lnTo>
                    <a:lnTo>
                      <a:pt x="276" y="464"/>
                    </a:lnTo>
                    <a:lnTo>
                      <a:pt x="286" y="464"/>
                    </a:lnTo>
                    <a:lnTo>
                      <a:pt x="296" y="462"/>
                    </a:lnTo>
                    <a:lnTo>
                      <a:pt x="304" y="456"/>
                    </a:lnTo>
                    <a:lnTo>
                      <a:pt x="312" y="450"/>
                    </a:lnTo>
                    <a:lnTo>
                      <a:pt x="450" y="312"/>
                    </a:lnTo>
                    <a:lnTo>
                      <a:pt x="450" y="312"/>
                    </a:lnTo>
                    <a:lnTo>
                      <a:pt x="456" y="304"/>
                    </a:lnTo>
                    <a:lnTo>
                      <a:pt x="460" y="296"/>
                    </a:lnTo>
                    <a:lnTo>
                      <a:pt x="464" y="286"/>
                    </a:lnTo>
                    <a:lnTo>
                      <a:pt x="464" y="278"/>
                    </a:lnTo>
                    <a:lnTo>
                      <a:pt x="464" y="268"/>
                    </a:lnTo>
                    <a:lnTo>
                      <a:pt x="460" y="258"/>
                    </a:lnTo>
                    <a:lnTo>
                      <a:pt x="456" y="250"/>
                    </a:lnTo>
                    <a:lnTo>
                      <a:pt x="450" y="242"/>
                    </a:lnTo>
                    <a:lnTo>
                      <a:pt x="208"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grpSp>
      </p:grpSp>
      <p:sp>
        <p:nvSpPr>
          <p:cNvPr id="32" name="矩形 31"/>
          <p:cNvSpPr/>
          <p:nvPr/>
        </p:nvSpPr>
        <p:spPr>
          <a:xfrm>
            <a:off x="6956851" y="2839702"/>
            <a:ext cx="1696389" cy="931986"/>
          </a:xfrm>
          <a:prstGeom prst="rect">
            <a:avLst/>
          </a:prstGeom>
        </p:spPr>
        <p:txBody>
          <a:bodyPr wrap="square">
            <a:spAutoFit/>
          </a:bodyPr>
          <a:lstStyle/>
          <a:p>
            <a:pPr algn="ctr" defTabSz="685165">
              <a:lnSpc>
                <a:spcPct val="130000"/>
              </a:lnSpc>
            </a:pPr>
            <a:r>
              <a:rPr lang="zh-CN" altLang="en-US" sz="1000" dirty="0">
                <a:solidFill>
                  <a:schemeClr val="tx1">
                    <a:lumMod val="75000"/>
                    <a:lumOff val="25000"/>
                  </a:schemeClr>
                </a:solidFill>
                <a:latin typeface="微软雅黑" panose="020B0503020204020204" pitchFamily="34" charset="-122"/>
              </a:rPr>
              <a:t>营销策略</a:t>
            </a:r>
            <a:endParaRPr lang="en-US" altLang="zh-CN" sz="1000" dirty="0">
              <a:solidFill>
                <a:schemeClr val="tx1">
                  <a:lumMod val="75000"/>
                  <a:lumOff val="25000"/>
                </a:schemeClr>
              </a:solidFill>
              <a:latin typeface="微软雅黑" panose="020B0503020204020204" pitchFamily="34" charset="-122"/>
            </a:endParaRPr>
          </a:p>
          <a:p>
            <a:pPr algn="ctr" defTabSz="685165">
              <a:lnSpc>
                <a:spcPct val="130000"/>
              </a:lnSpc>
            </a:pPr>
            <a:endParaRPr lang="en-US" altLang="zh-CN" sz="800" dirty="0">
              <a:solidFill>
                <a:schemeClr val="tx1">
                  <a:lumMod val="75000"/>
                  <a:lumOff val="25000"/>
                </a:schemeClr>
              </a:solidFill>
              <a:latin typeface="微软雅黑" panose="020B0503020204020204" pitchFamily="34" charset="-122"/>
            </a:endParaRPr>
          </a:p>
          <a:p>
            <a:pPr algn="ctr" defTabSz="685165">
              <a:lnSpc>
                <a:spcPct val="130000"/>
              </a:lnSpc>
            </a:pPr>
            <a:r>
              <a:rPr lang="zh-CN" altLang="en-US" sz="800"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cxnSp>
        <p:nvCxnSpPr>
          <p:cNvPr id="33" name="直接连接符 32"/>
          <p:cNvCxnSpPr/>
          <p:nvPr/>
        </p:nvCxnSpPr>
        <p:spPr>
          <a:xfrm>
            <a:off x="7013043" y="3154791"/>
            <a:ext cx="1584000" cy="0"/>
          </a:xfrm>
          <a:prstGeom prst="line">
            <a:avLst/>
          </a:prstGeom>
          <a:noFill/>
          <a:ln w="19050" cap="flat" cmpd="sng" algn="ctr">
            <a:solidFill>
              <a:srgbClr val="4A2629"/>
            </a:solidFill>
            <a:prstDash val="solid"/>
            <a:miter lim="800000"/>
          </a:ln>
          <a:effectLst/>
        </p:spPr>
      </p:cxnSp>
      <p:grpSp>
        <p:nvGrpSpPr>
          <p:cNvPr id="34" name="组合 33"/>
          <p:cNvGrpSpPr/>
          <p:nvPr/>
        </p:nvGrpSpPr>
        <p:grpSpPr>
          <a:xfrm>
            <a:off x="7324983" y="1745092"/>
            <a:ext cx="960120" cy="960120"/>
            <a:chOff x="7104870" y="1882140"/>
            <a:chExt cx="960120" cy="960120"/>
          </a:xfrm>
        </p:grpSpPr>
        <p:sp>
          <p:nvSpPr>
            <p:cNvPr id="35" name="椭圆 34"/>
            <p:cNvSpPr/>
            <p:nvPr/>
          </p:nvSpPr>
          <p:spPr>
            <a:xfrm>
              <a:off x="7104870" y="1882140"/>
              <a:ext cx="960120" cy="960120"/>
            </a:xfrm>
            <a:prstGeom prst="ellipse">
              <a:avLst/>
            </a:prstGeom>
            <a:solidFill>
              <a:srgbClr val="4A2629"/>
            </a:solidFill>
            <a:ln w="12700" cap="flat" cmpd="sng" algn="ctr">
              <a:noFill/>
              <a:prstDash val="solid"/>
              <a:miter lim="800000"/>
            </a:ln>
            <a:effectLst/>
          </p:spPr>
          <p:txBody>
            <a:bodyPr rtlCol="0" anchor="ctr"/>
            <a:lstStyle/>
            <a:p>
              <a:pPr algn="ctr" defTabSz="685165">
                <a:defRPr/>
              </a:pPr>
              <a:endParaRPr lang="zh-CN" altLang="en-US" sz="1350" kern="0">
                <a:solidFill>
                  <a:schemeClr val="tx1">
                    <a:lumMod val="75000"/>
                    <a:lumOff val="25000"/>
                  </a:schemeClr>
                </a:solidFill>
                <a:latin typeface="Calibri" panose="020F0502020204030204"/>
                <a:ea typeface="宋体" panose="02010600030101010101" pitchFamily="2" charset="-122"/>
              </a:endParaRPr>
            </a:p>
          </p:txBody>
        </p:sp>
        <p:grpSp>
          <p:nvGrpSpPr>
            <p:cNvPr id="36" name="组合 35"/>
            <p:cNvGrpSpPr/>
            <p:nvPr/>
          </p:nvGrpSpPr>
          <p:grpSpPr>
            <a:xfrm>
              <a:off x="7353642" y="2134738"/>
              <a:ext cx="462577" cy="454924"/>
              <a:chOff x="5032375" y="3027363"/>
              <a:chExt cx="1727200" cy="1698625"/>
            </a:xfrm>
          </p:grpSpPr>
          <p:sp>
            <p:nvSpPr>
              <p:cNvPr id="37"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38"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39" name="Line 30"/>
              <p:cNvSpPr>
                <a:spLocks noChangeShapeType="1"/>
              </p:cNvSpPr>
              <p:nvPr/>
            </p:nvSpPr>
            <p:spPr bwMode="auto">
              <a:xfrm>
                <a:off x="5435600" y="3027363"/>
                <a:ext cx="923925" cy="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40" name="Line 31"/>
              <p:cNvSpPr>
                <a:spLocks noChangeShapeType="1"/>
              </p:cNvSpPr>
              <p:nvPr/>
            </p:nvSpPr>
            <p:spPr bwMode="auto">
              <a:xfrm>
                <a:off x="5895975" y="4240213"/>
                <a:ext cx="0" cy="184150"/>
              </a:xfrm>
              <a:prstGeom prst="line">
                <a:avLst/>
              </a:prstGeom>
              <a:noFill/>
              <a:ln w="12700">
                <a:solidFill>
                  <a:sysClr val="window" lastClr="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41"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grpSp>
      </p:grpSp>
      <p:sp>
        <p:nvSpPr>
          <p:cNvPr id="42" name="矩形 41"/>
          <p:cNvSpPr/>
          <p:nvPr/>
        </p:nvSpPr>
        <p:spPr>
          <a:xfrm>
            <a:off x="490765" y="2839702"/>
            <a:ext cx="1696389" cy="931986"/>
          </a:xfrm>
          <a:prstGeom prst="rect">
            <a:avLst/>
          </a:prstGeom>
        </p:spPr>
        <p:txBody>
          <a:bodyPr wrap="square">
            <a:spAutoFit/>
          </a:bodyPr>
          <a:lstStyle/>
          <a:p>
            <a:pPr algn="ctr" defTabSz="685165">
              <a:lnSpc>
                <a:spcPct val="130000"/>
              </a:lnSpc>
            </a:pPr>
            <a:r>
              <a:rPr lang="en-US" altLang="zh-CN" sz="1000" dirty="0">
                <a:solidFill>
                  <a:schemeClr val="tx1">
                    <a:lumMod val="75000"/>
                    <a:lumOff val="25000"/>
                  </a:schemeClr>
                </a:solidFill>
                <a:latin typeface="微软雅黑" panose="020B0503020204020204" pitchFamily="34" charset="-122"/>
              </a:rPr>
              <a:t>UI</a:t>
            </a:r>
            <a:r>
              <a:rPr lang="zh-CN" altLang="en-US" sz="1000" dirty="0">
                <a:solidFill>
                  <a:schemeClr val="tx1">
                    <a:lumMod val="75000"/>
                    <a:lumOff val="25000"/>
                  </a:schemeClr>
                </a:solidFill>
                <a:latin typeface="微软雅黑" panose="020B0503020204020204" pitchFamily="34" charset="-122"/>
              </a:rPr>
              <a:t>设计与开发</a:t>
            </a:r>
            <a:endParaRPr lang="en-US" altLang="zh-CN" sz="1000" dirty="0">
              <a:solidFill>
                <a:schemeClr val="tx1">
                  <a:lumMod val="75000"/>
                  <a:lumOff val="25000"/>
                </a:schemeClr>
              </a:solidFill>
              <a:latin typeface="微软雅黑" panose="020B0503020204020204" pitchFamily="34" charset="-122"/>
            </a:endParaRPr>
          </a:p>
          <a:p>
            <a:pPr algn="ctr" defTabSz="685165">
              <a:lnSpc>
                <a:spcPct val="130000"/>
              </a:lnSpc>
            </a:pPr>
            <a:endParaRPr lang="en-US" altLang="zh-CN" sz="800" dirty="0">
              <a:solidFill>
                <a:schemeClr val="tx1">
                  <a:lumMod val="75000"/>
                  <a:lumOff val="25000"/>
                </a:schemeClr>
              </a:solidFill>
              <a:latin typeface="微软雅黑" panose="020B0503020204020204" pitchFamily="34" charset="-122"/>
            </a:endParaRPr>
          </a:p>
          <a:p>
            <a:pPr algn="ctr" defTabSz="685165">
              <a:lnSpc>
                <a:spcPct val="130000"/>
              </a:lnSpc>
            </a:pPr>
            <a:r>
              <a:rPr lang="zh-CN" altLang="en-US" sz="800" dirty="0">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p>
        </p:txBody>
      </p:sp>
      <p:cxnSp>
        <p:nvCxnSpPr>
          <p:cNvPr id="43" name="直接连接符 42"/>
          <p:cNvCxnSpPr/>
          <p:nvPr/>
        </p:nvCxnSpPr>
        <p:spPr>
          <a:xfrm>
            <a:off x="546957" y="3154791"/>
            <a:ext cx="1584000" cy="0"/>
          </a:xfrm>
          <a:prstGeom prst="line">
            <a:avLst/>
          </a:prstGeom>
          <a:noFill/>
          <a:ln w="19050" cap="flat" cmpd="sng" algn="ctr">
            <a:solidFill>
              <a:srgbClr val="4A2629"/>
            </a:solidFill>
            <a:prstDash val="solid"/>
            <a:miter lim="800000"/>
          </a:ln>
          <a:effectLst/>
        </p:spPr>
      </p:cxnSp>
      <p:grpSp>
        <p:nvGrpSpPr>
          <p:cNvPr id="44" name="组合 43"/>
          <p:cNvGrpSpPr/>
          <p:nvPr/>
        </p:nvGrpSpPr>
        <p:grpSpPr>
          <a:xfrm>
            <a:off x="858897" y="1745092"/>
            <a:ext cx="960120" cy="960120"/>
            <a:chOff x="1026325" y="1882140"/>
            <a:chExt cx="960120" cy="960120"/>
          </a:xfrm>
        </p:grpSpPr>
        <p:sp>
          <p:nvSpPr>
            <p:cNvPr id="45" name="椭圆 44"/>
            <p:cNvSpPr/>
            <p:nvPr/>
          </p:nvSpPr>
          <p:spPr>
            <a:xfrm>
              <a:off x="1026325" y="1882140"/>
              <a:ext cx="960120" cy="960120"/>
            </a:xfrm>
            <a:prstGeom prst="ellipse">
              <a:avLst/>
            </a:prstGeom>
            <a:solidFill>
              <a:srgbClr val="4A2629"/>
            </a:solidFill>
            <a:ln w="12700" cap="flat" cmpd="sng" algn="ctr">
              <a:noFill/>
              <a:prstDash val="solid"/>
              <a:miter lim="800000"/>
            </a:ln>
            <a:effectLst/>
          </p:spPr>
          <p:txBody>
            <a:bodyPr rtlCol="0" anchor="ctr"/>
            <a:lstStyle/>
            <a:p>
              <a:pPr algn="ctr" defTabSz="685165">
                <a:defRPr/>
              </a:pPr>
              <a:endParaRPr lang="zh-CN" altLang="en-US" sz="1350" kern="0">
                <a:solidFill>
                  <a:schemeClr val="tx1">
                    <a:lumMod val="75000"/>
                    <a:lumOff val="25000"/>
                  </a:schemeClr>
                </a:solidFill>
                <a:latin typeface="Calibri" panose="020F0502020204030204"/>
                <a:ea typeface="宋体" panose="02010600030101010101" pitchFamily="2" charset="-122"/>
              </a:endParaRPr>
            </a:p>
          </p:txBody>
        </p:sp>
        <p:grpSp>
          <p:nvGrpSpPr>
            <p:cNvPr id="46" name="组合 45"/>
            <p:cNvGrpSpPr/>
            <p:nvPr/>
          </p:nvGrpSpPr>
          <p:grpSpPr>
            <a:xfrm>
              <a:off x="1278923" y="2134738"/>
              <a:ext cx="454924" cy="454924"/>
              <a:chOff x="152400" y="414338"/>
              <a:chExt cx="1698625" cy="1698625"/>
            </a:xfrm>
          </p:grpSpPr>
          <p:sp>
            <p:nvSpPr>
              <p:cNvPr id="47"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sp>
            <p:nvSpPr>
              <p:cNvPr id="48"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12700">
                <a:solidFill>
                  <a:sysClr val="window" lastClr="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165">
                  <a:defRPr/>
                </a:pPr>
                <a:endParaRPr lang="zh-CN" altLang="en-US" sz="1350" kern="0">
                  <a:solidFill>
                    <a:schemeClr val="tx1">
                      <a:lumMod val="75000"/>
                      <a:lumOff val="25000"/>
                    </a:schemeClr>
                  </a:solidFill>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outVertical)">
                                      <p:cBhvr>
                                        <p:cTn id="21" dur="500"/>
                                        <p:tgtEl>
                                          <p:spTgt spid="43"/>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Vertical)">
                                      <p:cBhvr>
                                        <p:cTn id="35" dur="500"/>
                                        <p:tgtEl>
                                          <p:spTgt spid="6"/>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3000"/>
                            </p:stCondLst>
                            <p:childTnLst>
                              <p:par>
                                <p:cTn id="47" presetID="16" presetClass="entr" presetSubtype="37"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outVertical)">
                                      <p:cBhvr>
                                        <p:cTn id="49" dur="500"/>
                                        <p:tgtEl>
                                          <p:spTgt spid="14"/>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4500"/>
                            </p:stCondLst>
                            <p:childTnLst>
                              <p:par>
                                <p:cTn id="61" presetID="16" presetClass="entr" presetSubtype="37"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outVertical)">
                                      <p:cBhvr>
                                        <p:cTn id="63" dur="500"/>
                                        <p:tgtEl>
                                          <p:spTgt spid="3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p:bldP spid="13" grpId="0"/>
      <p:bldP spid="32"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矩形 4"/>
          <p:cNvSpPr/>
          <p:nvPr/>
        </p:nvSpPr>
        <p:spPr>
          <a:xfrm>
            <a:off x="472440" y="1406685"/>
            <a:ext cx="8199120" cy="1066800"/>
          </a:xfrm>
          <a:prstGeom prst="rect">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847580" y="1804052"/>
            <a:ext cx="2953603" cy="2799050"/>
            <a:chOff x="4087831" y="2061595"/>
            <a:chExt cx="3965540" cy="3758034"/>
          </a:xfrm>
        </p:grpSpPr>
        <p:pic>
          <p:nvPicPr>
            <p:cNvPr id="7" name="图片 6"/>
            <p:cNvPicPr>
              <a:picLocks noChangeAspect="1"/>
            </p:cNvPicPr>
            <p:nvPr/>
          </p:nvPicPr>
          <p:blipFill>
            <a:blip r:embed="rId3" cstate="screen"/>
            <a:stretch>
              <a:fillRect/>
            </a:stretch>
          </p:blipFill>
          <p:spPr>
            <a:xfrm>
              <a:off x="4087831" y="2061595"/>
              <a:ext cx="3965540" cy="3183330"/>
            </a:xfrm>
            <a:prstGeom prst="rect">
              <a:avLst/>
            </a:prstGeom>
          </p:spPr>
        </p:pic>
        <p:pic>
          <p:nvPicPr>
            <p:cNvPr id="8" name="图片 7"/>
            <p:cNvPicPr>
              <a:picLocks noChangeAspect="1"/>
            </p:cNvPicPr>
            <p:nvPr/>
          </p:nvPicPr>
          <p:blipFill rotWithShape="1">
            <a:blip r:embed="rId4" cstate="screen"/>
            <a:srcRect/>
            <a:stretch>
              <a:fillRect/>
            </a:stretch>
          </p:blipFill>
          <p:spPr>
            <a:xfrm>
              <a:off x="4230925" y="2202643"/>
              <a:ext cx="3673043" cy="2061708"/>
            </a:xfrm>
            <a:prstGeom prst="rect">
              <a:avLst/>
            </a:prstGeom>
            <a:ln>
              <a:solidFill>
                <a:schemeClr val="tx1"/>
              </a:solidFill>
            </a:ln>
          </p:spPr>
        </p:pic>
        <p:sp>
          <p:nvSpPr>
            <p:cNvPr id="9" name="矩形 8"/>
            <p:cNvSpPr/>
            <p:nvPr/>
          </p:nvSpPr>
          <p:spPr>
            <a:xfrm>
              <a:off x="5405598" y="5354751"/>
              <a:ext cx="1336952" cy="464878"/>
            </a:xfrm>
            <a:prstGeom prst="rect">
              <a:avLst/>
            </a:prstGeom>
          </p:spPr>
          <p:txBody>
            <a:bodyPr wrap="none">
              <a:spAutoFit/>
            </a:bodyPr>
            <a:lstStyle/>
            <a:p>
              <a:pPr algn="ctr"/>
              <a:r>
                <a:rPr lang="en-US" altLang="zh-CN" sz="825" dirty="0">
                  <a:solidFill>
                    <a:schemeClr val="tx1">
                      <a:lumMod val="75000"/>
                      <a:lumOff val="25000"/>
                    </a:schemeClr>
                  </a:solidFill>
                  <a:latin typeface="+mj-ea"/>
                </a:rPr>
                <a:t>ENTER YOUR</a:t>
              </a:r>
            </a:p>
            <a:p>
              <a:pPr algn="ctr"/>
              <a:r>
                <a:rPr lang="en-US" altLang="zh-CN" sz="825" dirty="0">
                  <a:solidFill>
                    <a:schemeClr val="tx1">
                      <a:lumMod val="75000"/>
                      <a:lumOff val="25000"/>
                    </a:schemeClr>
                  </a:solidFill>
                  <a:latin typeface="+mj-ea"/>
                </a:rPr>
                <a:t>TEXT OR IMAGE</a:t>
              </a:r>
            </a:p>
          </p:txBody>
        </p:sp>
      </p:grpSp>
      <p:sp>
        <p:nvSpPr>
          <p:cNvPr id="10" name="矩形 9"/>
          <p:cNvSpPr/>
          <p:nvPr/>
        </p:nvSpPr>
        <p:spPr>
          <a:xfrm>
            <a:off x="4954095" y="2747719"/>
            <a:ext cx="1498867" cy="632481"/>
          </a:xfrm>
          <a:prstGeom prst="rect">
            <a:avLst/>
          </a:prstGeom>
        </p:spPr>
        <p:txBody>
          <a:bodyPr wrap="square">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清洁编码：请在此输入您的文字，请在此输入您的文字</a:t>
            </a:r>
          </a:p>
        </p:txBody>
      </p:sp>
      <p:sp>
        <p:nvSpPr>
          <p:cNvPr id="11" name="矩形 10"/>
          <p:cNvSpPr/>
          <p:nvPr/>
        </p:nvSpPr>
        <p:spPr>
          <a:xfrm>
            <a:off x="4954095" y="3498986"/>
            <a:ext cx="1498867" cy="632481"/>
          </a:xfrm>
          <a:prstGeom prst="rect">
            <a:avLst/>
          </a:prstGeom>
        </p:spPr>
        <p:txBody>
          <a:bodyPr wrap="square">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界面友好：请在此输入您的文字，请在此输入您的文字</a:t>
            </a:r>
          </a:p>
        </p:txBody>
      </p:sp>
      <p:grpSp>
        <p:nvGrpSpPr>
          <p:cNvPr id="12" name="组合 11"/>
          <p:cNvGrpSpPr/>
          <p:nvPr/>
        </p:nvGrpSpPr>
        <p:grpSpPr>
          <a:xfrm>
            <a:off x="4614741" y="3537238"/>
            <a:ext cx="288000" cy="288000"/>
            <a:chOff x="2783854" y="2514453"/>
            <a:chExt cx="432000" cy="432000"/>
          </a:xfrm>
        </p:grpSpPr>
        <p:sp>
          <p:nvSpPr>
            <p:cNvPr id="13" name="椭圆 12"/>
            <p:cNvSpPr/>
            <p:nvPr/>
          </p:nvSpPr>
          <p:spPr>
            <a:xfrm>
              <a:off x="2783854" y="2514453"/>
              <a:ext cx="432000" cy="432000"/>
            </a:xfrm>
            <a:prstGeom prst="ellipse">
              <a:avLst/>
            </a:prstGeom>
            <a:solidFill>
              <a:srgbClr val="4A262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887168" y="2618397"/>
              <a:ext cx="225372" cy="224113"/>
              <a:chOff x="2616200" y="414338"/>
              <a:chExt cx="1708150" cy="1698625"/>
            </a:xfrm>
          </p:grpSpPr>
          <p:sp>
            <p:nvSpPr>
              <p:cNvPr id="15"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4614741" y="2812332"/>
            <a:ext cx="288000" cy="288000"/>
            <a:chOff x="1221233" y="2514453"/>
            <a:chExt cx="432000" cy="432000"/>
          </a:xfrm>
        </p:grpSpPr>
        <p:sp>
          <p:nvSpPr>
            <p:cNvPr id="19" name="椭圆 18"/>
            <p:cNvSpPr/>
            <p:nvPr/>
          </p:nvSpPr>
          <p:spPr>
            <a:xfrm>
              <a:off x="1221233" y="2514453"/>
              <a:ext cx="432000" cy="432000"/>
            </a:xfrm>
            <a:prstGeom prst="ellipse">
              <a:avLst/>
            </a:prstGeom>
            <a:solidFill>
              <a:srgbClr val="4A262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325176" y="2618397"/>
              <a:ext cx="224114" cy="224112"/>
              <a:chOff x="152400" y="414338"/>
              <a:chExt cx="1698625" cy="1698625"/>
            </a:xfrm>
          </p:grpSpPr>
          <p:sp>
            <p:nvSpPr>
              <p:cNvPr id="2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3" name="矩形 22"/>
          <p:cNvSpPr/>
          <p:nvPr/>
        </p:nvSpPr>
        <p:spPr>
          <a:xfrm>
            <a:off x="4518665" y="1565599"/>
            <a:ext cx="3931919" cy="689228"/>
          </a:xfrm>
          <a:prstGeom prst="rect">
            <a:avLst/>
          </a:prstGeom>
        </p:spPr>
        <p:txBody>
          <a:bodyPr wrap="square">
            <a:spAutoFit/>
          </a:bodyPr>
          <a:lstStyle/>
          <a:p>
            <a:pPr algn="just">
              <a:lnSpc>
                <a:spcPct val="130000"/>
              </a:lnSpc>
              <a:spcAft>
                <a:spcPts val="600"/>
              </a:spcAft>
            </a:pPr>
            <a:r>
              <a:rPr lang="zh-CN" altLang="en-US" sz="1000" b="1" dirty="0">
                <a:solidFill>
                  <a:schemeClr val="bg1"/>
                </a:solidFill>
                <a:latin typeface="微软雅黑" panose="020B0503020204020204" pitchFamily="34" charset="-122"/>
                <a:ea typeface="微软雅黑" panose="020B0503020204020204" pitchFamily="34" charset="-122"/>
              </a:rPr>
              <a:t>客户：</a:t>
            </a:r>
            <a:r>
              <a:rPr lang="en-US" altLang="zh-CN" sz="1000" b="1" dirty="0">
                <a:solidFill>
                  <a:schemeClr val="bg1"/>
                </a:solidFill>
                <a:latin typeface="微软雅黑" panose="020B0503020204020204" pitchFamily="34" charset="-122"/>
                <a:ea typeface="微软雅黑" panose="020B0503020204020204" pitchFamily="34" charset="-122"/>
              </a:rPr>
              <a:t>COMPANY</a:t>
            </a:r>
          </a:p>
          <a:p>
            <a:pPr algn="just">
              <a:lnSpc>
                <a:spcPct val="13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951717" y="2747719"/>
            <a:ext cx="1498867" cy="632481"/>
          </a:xfrm>
          <a:prstGeom prst="rect">
            <a:avLst/>
          </a:prstGeom>
        </p:spPr>
        <p:txBody>
          <a:bodyPr wrap="square">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清洁编码：请在此输入您的文字，请在此输入您的文字</a:t>
            </a:r>
          </a:p>
        </p:txBody>
      </p:sp>
      <p:sp>
        <p:nvSpPr>
          <p:cNvPr id="25" name="矩形 24"/>
          <p:cNvSpPr/>
          <p:nvPr/>
        </p:nvSpPr>
        <p:spPr>
          <a:xfrm>
            <a:off x="6951717" y="3498986"/>
            <a:ext cx="1498867" cy="632481"/>
          </a:xfrm>
          <a:prstGeom prst="rect">
            <a:avLst/>
          </a:prstGeom>
        </p:spPr>
        <p:txBody>
          <a:bodyPr wrap="square">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界面友好：请在此输入您的文字，请在此输入您的文字</a:t>
            </a:r>
          </a:p>
        </p:txBody>
      </p:sp>
      <p:grpSp>
        <p:nvGrpSpPr>
          <p:cNvPr id="26" name="组合 25"/>
          <p:cNvGrpSpPr/>
          <p:nvPr/>
        </p:nvGrpSpPr>
        <p:grpSpPr>
          <a:xfrm>
            <a:off x="6610373" y="2812332"/>
            <a:ext cx="288000" cy="288000"/>
            <a:chOff x="4346475" y="2514453"/>
            <a:chExt cx="432000" cy="432000"/>
          </a:xfrm>
        </p:grpSpPr>
        <p:sp>
          <p:nvSpPr>
            <p:cNvPr id="30" name="椭圆 29"/>
            <p:cNvSpPr/>
            <p:nvPr/>
          </p:nvSpPr>
          <p:spPr>
            <a:xfrm>
              <a:off x="4346475" y="2514453"/>
              <a:ext cx="432000" cy="432000"/>
            </a:xfrm>
            <a:prstGeom prst="ellipse">
              <a:avLst/>
            </a:prstGeom>
            <a:solidFill>
              <a:srgbClr val="4A262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448533" y="2633637"/>
              <a:ext cx="227885" cy="224112"/>
              <a:chOff x="5032375" y="3027363"/>
              <a:chExt cx="1727200" cy="1698625"/>
            </a:xfrm>
          </p:grpSpPr>
          <p:sp>
            <p:nvSpPr>
              <p:cNvPr id="32"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6610373" y="3537238"/>
            <a:ext cx="288000" cy="288000"/>
            <a:chOff x="7471718" y="2514453"/>
            <a:chExt cx="432000" cy="432000"/>
          </a:xfrm>
        </p:grpSpPr>
        <p:sp>
          <p:nvSpPr>
            <p:cNvPr id="38" name="椭圆 37"/>
            <p:cNvSpPr/>
            <p:nvPr/>
          </p:nvSpPr>
          <p:spPr>
            <a:xfrm>
              <a:off x="7471718" y="2514453"/>
              <a:ext cx="432000" cy="432000"/>
            </a:xfrm>
            <a:prstGeom prst="ellipse">
              <a:avLst/>
            </a:prstGeom>
            <a:solidFill>
              <a:srgbClr val="4A262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7575452" y="2618397"/>
              <a:ext cx="224533" cy="224113"/>
              <a:chOff x="2578100" y="3027363"/>
              <a:chExt cx="1701800" cy="1698625"/>
            </a:xfrm>
          </p:grpSpPr>
          <p:sp>
            <p:nvSpPr>
              <p:cNvPr id="40" name="Freeform 11"/>
              <p:cNvSpPr/>
              <p:nvPr/>
            </p:nvSpPr>
            <p:spPr bwMode="auto">
              <a:xfrm>
                <a:off x="2578100" y="3027363"/>
                <a:ext cx="1701800" cy="1698625"/>
              </a:xfrm>
              <a:custGeom>
                <a:avLst/>
                <a:gdLst>
                  <a:gd name="T0" fmla="*/ 1056 w 1072"/>
                  <a:gd name="T1" fmla="*/ 160 h 1070"/>
                  <a:gd name="T2" fmla="*/ 910 w 1072"/>
                  <a:gd name="T3" fmla="*/ 14 h 1070"/>
                  <a:gd name="T4" fmla="*/ 910 w 1072"/>
                  <a:gd name="T5" fmla="*/ 14 h 1070"/>
                  <a:gd name="T6" fmla="*/ 902 w 1072"/>
                  <a:gd name="T7" fmla="*/ 6 h 1070"/>
                  <a:gd name="T8" fmla="*/ 892 w 1072"/>
                  <a:gd name="T9" fmla="*/ 2 h 1070"/>
                  <a:gd name="T10" fmla="*/ 882 w 1072"/>
                  <a:gd name="T11" fmla="*/ 0 h 1070"/>
                  <a:gd name="T12" fmla="*/ 872 w 1072"/>
                  <a:gd name="T13" fmla="*/ 0 h 1070"/>
                  <a:gd name="T14" fmla="*/ 862 w 1072"/>
                  <a:gd name="T15" fmla="*/ 0 h 1070"/>
                  <a:gd name="T16" fmla="*/ 852 w 1072"/>
                  <a:gd name="T17" fmla="*/ 4 h 1070"/>
                  <a:gd name="T18" fmla="*/ 842 w 1072"/>
                  <a:gd name="T19" fmla="*/ 10 h 1070"/>
                  <a:gd name="T20" fmla="*/ 832 w 1072"/>
                  <a:gd name="T21" fmla="*/ 16 h 1070"/>
                  <a:gd name="T22" fmla="*/ 732 w 1072"/>
                  <a:gd name="T23" fmla="*/ 118 h 1070"/>
                  <a:gd name="T24" fmla="*/ 86 w 1072"/>
                  <a:gd name="T25" fmla="*/ 764 h 1070"/>
                  <a:gd name="T26" fmla="*/ 0 w 1072"/>
                  <a:gd name="T27" fmla="*/ 1070 h 1070"/>
                  <a:gd name="T28" fmla="*/ 306 w 1072"/>
                  <a:gd name="T29" fmla="*/ 986 h 1070"/>
                  <a:gd name="T30" fmla="*/ 954 w 1072"/>
                  <a:gd name="T31" fmla="*/ 338 h 1070"/>
                  <a:gd name="T32" fmla="*/ 1054 w 1072"/>
                  <a:gd name="T33" fmla="*/ 238 h 1070"/>
                  <a:gd name="T34" fmla="*/ 1054 w 1072"/>
                  <a:gd name="T35" fmla="*/ 238 h 1070"/>
                  <a:gd name="T36" fmla="*/ 1060 w 1072"/>
                  <a:gd name="T37" fmla="*/ 230 h 1070"/>
                  <a:gd name="T38" fmla="*/ 1066 w 1072"/>
                  <a:gd name="T39" fmla="*/ 220 h 1070"/>
                  <a:gd name="T40" fmla="*/ 1070 w 1072"/>
                  <a:gd name="T41" fmla="*/ 210 h 1070"/>
                  <a:gd name="T42" fmla="*/ 1072 w 1072"/>
                  <a:gd name="T43" fmla="*/ 198 h 1070"/>
                  <a:gd name="T44" fmla="*/ 1070 w 1072"/>
                  <a:gd name="T45" fmla="*/ 188 h 1070"/>
                  <a:gd name="T46" fmla="*/ 1068 w 1072"/>
                  <a:gd name="T47" fmla="*/ 178 h 1070"/>
                  <a:gd name="T48" fmla="*/ 1064 w 1072"/>
                  <a:gd name="T49" fmla="*/ 170 h 1070"/>
                  <a:gd name="T50" fmla="*/ 1056 w 1072"/>
                  <a:gd name="T51" fmla="*/ 160 h 1070"/>
                  <a:gd name="T52" fmla="*/ 1056 w 1072"/>
                  <a:gd name="T53" fmla="*/ 1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1070">
                    <a:moveTo>
                      <a:pt x="1056" y="160"/>
                    </a:moveTo>
                    <a:lnTo>
                      <a:pt x="910" y="14"/>
                    </a:lnTo>
                    <a:lnTo>
                      <a:pt x="910" y="14"/>
                    </a:lnTo>
                    <a:lnTo>
                      <a:pt x="902" y="6"/>
                    </a:lnTo>
                    <a:lnTo>
                      <a:pt x="892" y="2"/>
                    </a:lnTo>
                    <a:lnTo>
                      <a:pt x="882" y="0"/>
                    </a:lnTo>
                    <a:lnTo>
                      <a:pt x="872" y="0"/>
                    </a:lnTo>
                    <a:lnTo>
                      <a:pt x="862" y="0"/>
                    </a:lnTo>
                    <a:lnTo>
                      <a:pt x="852" y="4"/>
                    </a:lnTo>
                    <a:lnTo>
                      <a:pt x="842" y="10"/>
                    </a:lnTo>
                    <a:lnTo>
                      <a:pt x="832" y="16"/>
                    </a:lnTo>
                    <a:lnTo>
                      <a:pt x="732" y="118"/>
                    </a:lnTo>
                    <a:lnTo>
                      <a:pt x="86" y="764"/>
                    </a:lnTo>
                    <a:lnTo>
                      <a:pt x="0" y="1070"/>
                    </a:lnTo>
                    <a:lnTo>
                      <a:pt x="306" y="986"/>
                    </a:lnTo>
                    <a:lnTo>
                      <a:pt x="954" y="338"/>
                    </a:lnTo>
                    <a:lnTo>
                      <a:pt x="1054" y="238"/>
                    </a:lnTo>
                    <a:lnTo>
                      <a:pt x="1054" y="238"/>
                    </a:lnTo>
                    <a:lnTo>
                      <a:pt x="1060" y="230"/>
                    </a:lnTo>
                    <a:lnTo>
                      <a:pt x="1066" y="220"/>
                    </a:lnTo>
                    <a:lnTo>
                      <a:pt x="1070" y="210"/>
                    </a:lnTo>
                    <a:lnTo>
                      <a:pt x="1072" y="198"/>
                    </a:lnTo>
                    <a:lnTo>
                      <a:pt x="1070" y="188"/>
                    </a:lnTo>
                    <a:lnTo>
                      <a:pt x="1068" y="178"/>
                    </a:lnTo>
                    <a:lnTo>
                      <a:pt x="1064" y="170"/>
                    </a:lnTo>
                    <a:lnTo>
                      <a:pt x="1056" y="160"/>
                    </a:lnTo>
                    <a:lnTo>
                      <a:pt x="1056" y="16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Line 12"/>
              <p:cNvSpPr>
                <a:spLocks noChangeShapeType="1"/>
              </p:cNvSpPr>
              <p:nvPr/>
            </p:nvSpPr>
            <p:spPr bwMode="auto">
              <a:xfrm>
                <a:off x="3740150" y="3214688"/>
                <a:ext cx="352425" cy="3492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Line 13"/>
              <p:cNvSpPr>
                <a:spLocks noChangeShapeType="1"/>
              </p:cNvSpPr>
              <p:nvPr/>
            </p:nvSpPr>
            <p:spPr bwMode="auto">
              <a:xfrm flipH="1">
                <a:off x="2870200" y="3300413"/>
                <a:ext cx="955675" cy="9588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Line 14"/>
              <p:cNvSpPr>
                <a:spLocks noChangeShapeType="1"/>
              </p:cNvSpPr>
              <p:nvPr/>
            </p:nvSpPr>
            <p:spPr bwMode="auto">
              <a:xfrm flipH="1">
                <a:off x="3044825" y="3478213"/>
                <a:ext cx="958850" cy="9556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Freeform 15"/>
              <p:cNvSpPr/>
              <p:nvPr/>
            </p:nvSpPr>
            <p:spPr bwMode="auto">
              <a:xfrm>
                <a:off x="2714625" y="4240213"/>
                <a:ext cx="349250" cy="352425"/>
              </a:xfrm>
              <a:custGeom>
                <a:avLst/>
                <a:gdLst>
                  <a:gd name="T0" fmla="*/ 0 w 220"/>
                  <a:gd name="T1" fmla="*/ 0 h 222"/>
                  <a:gd name="T2" fmla="*/ 98 w 220"/>
                  <a:gd name="T3" fmla="*/ 12 h 222"/>
                  <a:gd name="T4" fmla="*/ 110 w 220"/>
                  <a:gd name="T5" fmla="*/ 110 h 222"/>
                  <a:gd name="T6" fmla="*/ 208 w 220"/>
                  <a:gd name="T7" fmla="*/ 122 h 222"/>
                  <a:gd name="T8" fmla="*/ 220 w 220"/>
                  <a:gd name="T9" fmla="*/ 222 h 222"/>
                </a:gdLst>
                <a:ahLst/>
                <a:cxnLst>
                  <a:cxn ang="0">
                    <a:pos x="T0" y="T1"/>
                  </a:cxn>
                  <a:cxn ang="0">
                    <a:pos x="T2" y="T3"/>
                  </a:cxn>
                  <a:cxn ang="0">
                    <a:pos x="T4" y="T5"/>
                  </a:cxn>
                  <a:cxn ang="0">
                    <a:pos x="T6" y="T7"/>
                  </a:cxn>
                  <a:cxn ang="0">
                    <a:pos x="T8" y="T9"/>
                  </a:cxn>
                </a:cxnLst>
                <a:rect l="0" t="0" r="r" b="b"/>
                <a:pathLst>
                  <a:path w="220" h="222">
                    <a:moveTo>
                      <a:pt x="0" y="0"/>
                    </a:moveTo>
                    <a:lnTo>
                      <a:pt x="98" y="12"/>
                    </a:lnTo>
                    <a:lnTo>
                      <a:pt x="110" y="110"/>
                    </a:lnTo>
                    <a:lnTo>
                      <a:pt x="208" y="122"/>
                    </a:lnTo>
                    <a:lnTo>
                      <a:pt x="220" y="2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Line 16"/>
              <p:cNvSpPr>
                <a:spLocks noChangeShapeType="1"/>
              </p:cNvSpPr>
              <p:nvPr/>
            </p:nvSpPr>
            <p:spPr bwMode="auto">
              <a:xfrm flipV="1">
                <a:off x="2749550" y="3294063"/>
                <a:ext cx="234950"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Line 17"/>
              <p:cNvSpPr>
                <a:spLocks noChangeShapeType="1"/>
              </p:cNvSpPr>
              <p:nvPr/>
            </p:nvSpPr>
            <p:spPr bwMode="auto">
              <a:xfrm flipV="1">
                <a:off x="2879725" y="3497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Line 18"/>
              <p:cNvSpPr>
                <a:spLocks noChangeShapeType="1"/>
              </p:cNvSpPr>
              <p:nvPr/>
            </p:nvSpPr>
            <p:spPr bwMode="auto">
              <a:xfrm flipV="1">
                <a:off x="3771900" y="4319588"/>
                <a:ext cx="238125"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Line 19"/>
              <p:cNvSpPr>
                <a:spLocks noChangeShapeType="1"/>
              </p:cNvSpPr>
              <p:nvPr/>
            </p:nvSpPr>
            <p:spPr bwMode="auto">
              <a:xfrm flipV="1">
                <a:off x="3641725" y="4259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20"/>
              <p:cNvSpPr/>
              <p:nvPr/>
            </p:nvSpPr>
            <p:spPr bwMode="auto">
              <a:xfrm>
                <a:off x="2619375" y="3071813"/>
                <a:ext cx="736600" cy="736600"/>
              </a:xfrm>
              <a:custGeom>
                <a:avLst/>
                <a:gdLst>
                  <a:gd name="T0" fmla="*/ 464 w 464"/>
                  <a:gd name="T1" fmla="*/ 256 h 464"/>
                  <a:gd name="T2" fmla="*/ 222 w 464"/>
                  <a:gd name="T3" fmla="*/ 14 h 464"/>
                  <a:gd name="T4" fmla="*/ 222 w 464"/>
                  <a:gd name="T5" fmla="*/ 14 h 464"/>
                  <a:gd name="T6" fmla="*/ 214 w 464"/>
                  <a:gd name="T7" fmla="*/ 8 h 464"/>
                  <a:gd name="T8" fmla="*/ 206 w 464"/>
                  <a:gd name="T9" fmla="*/ 4 h 464"/>
                  <a:gd name="T10" fmla="*/ 196 w 464"/>
                  <a:gd name="T11" fmla="*/ 0 h 464"/>
                  <a:gd name="T12" fmla="*/ 188 w 464"/>
                  <a:gd name="T13" fmla="*/ 0 h 464"/>
                  <a:gd name="T14" fmla="*/ 178 w 464"/>
                  <a:gd name="T15" fmla="*/ 0 h 464"/>
                  <a:gd name="T16" fmla="*/ 168 w 464"/>
                  <a:gd name="T17" fmla="*/ 4 h 464"/>
                  <a:gd name="T18" fmla="*/ 160 w 464"/>
                  <a:gd name="T19" fmla="*/ 8 h 464"/>
                  <a:gd name="T20" fmla="*/ 152 w 464"/>
                  <a:gd name="T21" fmla="*/ 14 h 464"/>
                  <a:gd name="T22" fmla="*/ 14 w 464"/>
                  <a:gd name="T23" fmla="*/ 154 h 464"/>
                  <a:gd name="T24" fmla="*/ 14 w 464"/>
                  <a:gd name="T25" fmla="*/ 154 h 464"/>
                  <a:gd name="T26" fmla="*/ 8 w 464"/>
                  <a:gd name="T27" fmla="*/ 160 h 464"/>
                  <a:gd name="T28" fmla="*/ 4 w 464"/>
                  <a:gd name="T29" fmla="*/ 170 h 464"/>
                  <a:gd name="T30" fmla="*/ 0 w 464"/>
                  <a:gd name="T31" fmla="*/ 178 h 464"/>
                  <a:gd name="T32" fmla="*/ 0 w 464"/>
                  <a:gd name="T33" fmla="*/ 188 h 464"/>
                  <a:gd name="T34" fmla="*/ 0 w 464"/>
                  <a:gd name="T35" fmla="*/ 198 h 464"/>
                  <a:gd name="T36" fmla="*/ 4 w 464"/>
                  <a:gd name="T37" fmla="*/ 206 h 464"/>
                  <a:gd name="T38" fmla="*/ 8 w 464"/>
                  <a:gd name="T39" fmla="*/ 214 h 464"/>
                  <a:gd name="T40" fmla="*/ 14 w 464"/>
                  <a:gd name="T41" fmla="*/ 222 h 464"/>
                  <a:gd name="T42" fmla="*/ 256 w 464"/>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64" y="256"/>
                    </a:moveTo>
                    <a:lnTo>
                      <a:pt x="222" y="14"/>
                    </a:lnTo>
                    <a:lnTo>
                      <a:pt x="222" y="14"/>
                    </a:lnTo>
                    <a:lnTo>
                      <a:pt x="214" y="8"/>
                    </a:lnTo>
                    <a:lnTo>
                      <a:pt x="206" y="4"/>
                    </a:lnTo>
                    <a:lnTo>
                      <a:pt x="196" y="0"/>
                    </a:lnTo>
                    <a:lnTo>
                      <a:pt x="188" y="0"/>
                    </a:lnTo>
                    <a:lnTo>
                      <a:pt x="178" y="0"/>
                    </a:lnTo>
                    <a:lnTo>
                      <a:pt x="168" y="4"/>
                    </a:lnTo>
                    <a:lnTo>
                      <a:pt x="160" y="8"/>
                    </a:lnTo>
                    <a:lnTo>
                      <a:pt x="152" y="14"/>
                    </a:lnTo>
                    <a:lnTo>
                      <a:pt x="14" y="154"/>
                    </a:lnTo>
                    <a:lnTo>
                      <a:pt x="14" y="154"/>
                    </a:lnTo>
                    <a:lnTo>
                      <a:pt x="8" y="160"/>
                    </a:lnTo>
                    <a:lnTo>
                      <a:pt x="4" y="170"/>
                    </a:lnTo>
                    <a:lnTo>
                      <a:pt x="0" y="178"/>
                    </a:lnTo>
                    <a:lnTo>
                      <a:pt x="0" y="188"/>
                    </a:lnTo>
                    <a:lnTo>
                      <a:pt x="0" y="198"/>
                    </a:lnTo>
                    <a:lnTo>
                      <a:pt x="4" y="206"/>
                    </a:lnTo>
                    <a:lnTo>
                      <a:pt x="8" y="214"/>
                    </a:lnTo>
                    <a:lnTo>
                      <a:pt x="14" y="222"/>
                    </a:lnTo>
                    <a:lnTo>
                      <a:pt x="256" y="464"/>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21"/>
              <p:cNvSpPr/>
              <p:nvPr/>
            </p:nvSpPr>
            <p:spPr bwMode="auto">
              <a:xfrm>
                <a:off x="3495675" y="3948113"/>
                <a:ext cx="736600" cy="736600"/>
              </a:xfrm>
              <a:custGeom>
                <a:avLst/>
                <a:gdLst>
                  <a:gd name="T0" fmla="*/ 0 w 464"/>
                  <a:gd name="T1" fmla="*/ 210 h 464"/>
                  <a:gd name="T2" fmla="*/ 242 w 464"/>
                  <a:gd name="T3" fmla="*/ 450 h 464"/>
                  <a:gd name="T4" fmla="*/ 242 w 464"/>
                  <a:gd name="T5" fmla="*/ 450 h 464"/>
                  <a:gd name="T6" fmla="*/ 250 w 464"/>
                  <a:gd name="T7" fmla="*/ 456 h 464"/>
                  <a:gd name="T8" fmla="*/ 258 w 464"/>
                  <a:gd name="T9" fmla="*/ 462 h 464"/>
                  <a:gd name="T10" fmla="*/ 268 w 464"/>
                  <a:gd name="T11" fmla="*/ 464 h 464"/>
                  <a:gd name="T12" fmla="*/ 276 w 464"/>
                  <a:gd name="T13" fmla="*/ 464 h 464"/>
                  <a:gd name="T14" fmla="*/ 286 w 464"/>
                  <a:gd name="T15" fmla="*/ 464 h 464"/>
                  <a:gd name="T16" fmla="*/ 296 w 464"/>
                  <a:gd name="T17" fmla="*/ 462 h 464"/>
                  <a:gd name="T18" fmla="*/ 304 w 464"/>
                  <a:gd name="T19" fmla="*/ 456 h 464"/>
                  <a:gd name="T20" fmla="*/ 312 w 464"/>
                  <a:gd name="T21" fmla="*/ 450 h 464"/>
                  <a:gd name="T22" fmla="*/ 450 w 464"/>
                  <a:gd name="T23" fmla="*/ 312 h 464"/>
                  <a:gd name="T24" fmla="*/ 450 w 464"/>
                  <a:gd name="T25" fmla="*/ 312 h 464"/>
                  <a:gd name="T26" fmla="*/ 456 w 464"/>
                  <a:gd name="T27" fmla="*/ 304 h 464"/>
                  <a:gd name="T28" fmla="*/ 460 w 464"/>
                  <a:gd name="T29" fmla="*/ 296 h 464"/>
                  <a:gd name="T30" fmla="*/ 464 w 464"/>
                  <a:gd name="T31" fmla="*/ 286 h 464"/>
                  <a:gd name="T32" fmla="*/ 464 w 464"/>
                  <a:gd name="T33" fmla="*/ 278 h 464"/>
                  <a:gd name="T34" fmla="*/ 464 w 464"/>
                  <a:gd name="T35" fmla="*/ 268 h 464"/>
                  <a:gd name="T36" fmla="*/ 460 w 464"/>
                  <a:gd name="T37" fmla="*/ 258 h 464"/>
                  <a:gd name="T38" fmla="*/ 456 w 464"/>
                  <a:gd name="T39" fmla="*/ 250 h 464"/>
                  <a:gd name="T40" fmla="*/ 450 w 464"/>
                  <a:gd name="T41" fmla="*/ 242 h 464"/>
                  <a:gd name="T42" fmla="*/ 208 w 464"/>
                  <a:gd name="T4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0" y="210"/>
                    </a:moveTo>
                    <a:lnTo>
                      <a:pt x="242" y="450"/>
                    </a:lnTo>
                    <a:lnTo>
                      <a:pt x="242" y="450"/>
                    </a:lnTo>
                    <a:lnTo>
                      <a:pt x="250" y="456"/>
                    </a:lnTo>
                    <a:lnTo>
                      <a:pt x="258" y="462"/>
                    </a:lnTo>
                    <a:lnTo>
                      <a:pt x="268" y="464"/>
                    </a:lnTo>
                    <a:lnTo>
                      <a:pt x="276" y="464"/>
                    </a:lnTo>
                    <a:lnTo>
                      <a:pt x="286" y="464"/>
                    </a:lnTo>
                    <a:lnTo>
                      <a:pt x="296" y="462"/>
                    </a:lnTo>
                    <a:lnTo>
                      <a:pt x="304" y="456"/>
                    </a:lnTo>
                    <a:lnTo>
                      <a:pt x="312" y="450"/>
                    </a:lnTo>
                    <a:lnTo>
                      <a:pt x="450" y="312"/>
                    </a:lnTo>
                    <a:lnTo>
                      <a:pt x="450" y="312"/>
                    </a:lnTo>
                    <a:lnTo>
                      <a:pt x="456" y="304"/>
                    </a:lnTo>
                    <a:lnTo>
                      <a:pt x="460" y="296"/>
                    </a:lnTo>
                    <a:lnTo>
                      <a:pt x="464" y="286"/>
                    </a:lnTo>
                    <a:lnTo>
                      <a:pt x="464" y="278"/>
                    </a:lnTo>
                    <a:lnTo>
                      <a:pt x="464" y="268"/>
                    </a:lnTo>
                    <a:lnTo>
                      <a:pt x="460" y="258"/>
                    </a:lnTo>
                    <a:lnTo>
                      <a:pt x="456" y="250"/>
                    </a:lnTo>
                    <a:lnTo>
                      <a:pt x="450" y="242"/>
                    </a:lnTo>
                    <a:lnTo>
                      <a:pt x="208"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baseline="-25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1500"/>
                            </p:stCondLst>
                            <p:childTnLst>
                              <p:par>
                                <p:cTn id="44" presetID="53" presetClass="entr" presetSubtype="16"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2500"/>
                            </p:stCondLst>
                            <p:childTnLst>
                              <p:par>
                                <p:cTn id="62" presetID="53" presetClass="entr" presetSubtype="16"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10" grpId="0"/>
      <p:bldP spid="11"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矩形 1"/>
          <p:cNvSpPr/>
          <p:nvPr/>
        </p:nvSpPr>
        <p:spPr>
          <a:xfrm>
            <a:off x="1084532" y="1190699"/>
            <a:ext cx="4444228" cy="720080"/>
          </a:xfrm>
          <a:custGeom>
            <a:avLst/>
            <a:gdLst/>
            <a:ahLst/>
            <a:cxnLst/>
            <a:rect l="l" t="t" r="r" b="b"/>
            <a:pathLst>
              <a:path w="4444228" h="720080">
                <a:moveTo>
                  <a:pt x="0" y="0"/>
                </a:moveTo>
                <a:lnTo>
                  <a:pt x="3893611" y="0"/>
                </a:lnTo>
                <a:lnTo>
                  <a:pt x="4444228" y="720080"/>
                </a:lnTo>
                <a:lnTo>
                  <a:pt x="0" y="720080"/>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2"/>
          <p:cNvSpPr/>
          <p:nvPr/>
        </p:nvSpPr>
        <p:spPr>
          <a:xfrm>
            <a:off x="1084534" y="2085275"/>
            <a:ext cx="5129767" cy="720080"/>
          </a:xfrm>
          <a:custGeom>
            <a:avLst/>
            <a:gdLst/>
            <a:ahLst/>
            <a:cxnLst/>
            <a:rect l="l" t="t" r="r" b="b"/>
            <a:pathLst>
              <a:path w="5129767" h="720080">
                <a:moveTo>
                  <a:pt x="0" y="0"/>
                </a:moveTo>
                <a:lnTo>
                  <a:pt x="4579150" y="0"/>
                </a:lnTo>
                <a:lnTo>
                  <a:pt x="5129767" y="720080"/>
                </a:lnTo>
                <a:lnTo>
                  <a:pt x="0" y="720080"/>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6"/>
          <p:cNvGrpSpPr/>
          <p:nvPr/>
        </p:nvGrpSpPr>
        <p:grpSpPr>
          <a:xfrm>
            <a:off x="1065479" y="915617"/>
            <a:ext cx="144000" cy="2160240"/>
            <a:chOff x="951179" y="915566"/>
            <a:chExt cx="144000" cy="2160240"/>
          </a:xfrm>
        </p:grpSpPr>
        <p:sp>
          <p:nvSpPr>
            <p:cNvPr id="8" name="椭圆 12"/>
            <p:cNvSpPr/>
            <p:nvPr/>
          </p:nvSpPr>
          <p:spPr>
            <a:xfrm>
              <a:off x="951179" y="915566"/>
              <a:ext cx="144000" cy="2160240"/>
            </a:xfrm>
            <a:custGeom>
              <a:avLst/>
              <a:gdLst/>
              <a:ahLst/>
              <a:cxnLst/>
              <a:rect l="l" t="t" r="r" b="b"/>
              <a:pathLst>
                <a:path w="72694" h="1934394">
                  <a:moveTo>
                    <a:pt x="0" y="0"/>
                  </a:moveTo>
                  <a:cubicBezTo>
                    <a:pt x="43550" y="192819"/>
                    <a:pt x="72694" y="553756"/>
                    <a:pt x="72694" y="967197"/>
                  </a:cubicBezTo>
                  <a:cubicBezTo>
                    <a:pt x="72694" y="1380638"/>
                    <a:pt x="43550" y="1741575"/>
                    <a:pt x="0" y="1934394"/>
                  </a:cubicBezTo>
                  <a:close/>
                </a:path>
              </a:pathLst>
            </a:custGeom>
            <a:gradFill flip="none" rotWithShape="1">
              <a:gsLst>
                <a:gs pos="9000">
                  <a:schemeClr val="tx1">
                    <a:lumMod val="50000"/>
                    <a:alpha val="49000"/>
                  </a:schemeClr>
                </a:gs>
                <a:gs pos="86000">
                  <a:schemeClr val="tx1">
                    <a:lumMod val="50000"/>
                    <a:alpha val="0"/>
                  </a:schemeClr>
                </a:gs>
              </a:gsLst>
              <a:lin ang="0" scaled="1"/>
              <a:tileRect/>
            </a:gradFill>
            <a:ln>
              <a:solidFill>
                <a:srgbClr val="4A2629"/>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9" name="直接连接符 8"/>
            <p:cNvCxnSpPr/>
            <p:nvPr/>
          </p:nvCxnSpPr>
          <p:spPr>
            <a:xfrm>
              <a:off x="970232" y="951570"/>
              <a:ext cx="0" cy="2088232"/>
            </a:xfrm>
            <a:prstGeom prst="line">
              <a:avLst/>
            </a:prstGeom>
            <a:ln w="19050">
              <a:solidFill>
                <a:srgbClr val="4A2629"/>
              </a:solidFill>
            </a:ln>
          </p:spPr>
          <p:style>
            <a:lnRef idx="1">
              <a:schemeClr val="accent1"/>
            </a:lnRef>
            <a:fillRef idx="0">
              <a:schemeClr val="accent1"/>
            </a:fillRef>
            <a:effectRef idx="0">
              <a:schemeClr val="accent1"/>
            </a:effectRef>
            <a:fontRef idx="minor">
              <a:schemeClr val="tx1"/>
            </a:fontRef>
          </p:style>
        </p:cxnSp>
      </p:grpSp>
      <p:sp>
        <p:nvSpPr>
          <p:cNvPr id="10" name="矩形 1"/>
          <p:cNvSpPr/>
          <p:nvPr/>
        </p:nvSpPr>
        <p:spPr>
          <a:xfrm flipH="1" flipV="1">
            <a:off x="3791817" y="3861276"/>
            <a:ext cx="4444228" cy="720080"/>
          </a:xfrm>
          <a:custGeom>
            <a:avLst/>
            <a:gdLst/>
            <a:ahLst/>
            <a:cxnLst/>
            <a:rect l="l" t="t" r="r" b="b"/>
            <a:pathLst>
              <a:path w="4444228" h="720080">
                <a:moveTo>
                  <a:pt x="0" y="0"/>
                </a:moveTo>
                <a:lnTo>
                  <a:pt x="3893611" y="0"/>
                </a:lnTo>
                <a:lnTo>
                  <a:pt x="4444228" y="720080"/>
                </a:lnTo>
                <a:lnTo>
                  <a:pt x="0" y="720080"/>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2"/>
          <p:cNvSpPr/>
          <p:nvPr/>
        </p:nvSpPr>
        <p:spPr>
          <a:xfrm flipH="1" flipV="1">
            <a:off x="3106278" y="2966700"/>
            <a:ext cx="5129767" cy="720080"/>
          </a:xfrm>
          <a:custGeom>
            <a:avLst/>
            <a:gdLst/>
            <a:ahLst/>
            <a:cxnLst/>
            <a:rect l="l" t="t" r="r" b="b"/>
            <a:pathLst>
              <a:path w="5129767" h="720080">
                <a:moveTo>
                  <a:pt x="0" y="0"/>
                </a:moveTo>
                <a:lnTo>
                  <a:pt x="4579150" y="0"/>
                </a:lnTo>
                <a:lnTo>
                  <a:pt x="5129767" y="720080"/>
                </a:lnTo>
                <a:lnTo>
                  <a:pt x="0" y="720080"/>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p:nvGrpSpPr>
        <p:grpSpPr>
          <a:xfrm flipH="1" flipV="1">
            <a:off x="8111096" y="2696198"/>
            <a:ext cx="144000" cy="2160240"/>
            <a:chOff x="951179" y="915566"/>
            <a:chExt cx="144000" cy="2160240"/>
          </a:xfrm>
        </p:grpSpPr>
        <p:sp>
          <p:nvSpPr>
            <p:cNvPr id="13" name="椭圆 12"/>
            <p:cNvSpPr/>
            <p:nvPr/>
          </p:nvSpPr>
          <p:spPr>
            <a:xfrm>
              <a:off x="951179" y="915566"/>
              <a:ext cx="144000" cy="2160240"/>
            </a:xfrm>
            <a:custGeom>
              <a:avLst/>
              <a:gdLst/>
              <a:ahLst/>
              <a:cxnLst/>
              <a:rect l="l" t="t" r="r" b="b"/>
              <a:pathLst>
                <a:path w="72694" h="1934394">
                  <a:moveTo>
                    <a:pt x="0" y="0"/>
                  </a:moveTo>
                  <a:cubicBezTo>
                    <a:pt x="43550" y="192819"/>
                    <a:pt x="72694" y="553756"/>
                    <a:pt x="72694" y="967197"/>
                  </a:cubicBezTo>
                  <a:cubicBezTo>
                    <a:pt x="72694" y="1380638"/>
                    <a:pt x="43550" y="1741575"/>
                    <a:pt x="0" y="1934394"/>
                  </a:cubicBezTo>
                  <a:close/>
                </a:path>
              </a:pathLst>
            </a:custGeom>
            <a:gradFill flip="none" rotWithShape="1">
              <a:gsLst>
                <a:gs pos="9000">
                  <a:schemeClr val="tx1">
                    <a:lumMod val="50000"/>
                    <a:alpha val="49000"/>
                  </a:schemeClr>
                </a:gs>
                <a:gs pos="86000">
                  <a:schemeClr val="tx1">
                    <a:tint val="23500"/>
                    <a:satMod val="160000"/>
                    <a:alpha val="0"/>
                  </a:schemeClr>
                </a:gs>
              </a:gsLst>
              <a:lin ang="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4" name="直接连接符 13"/>
            <p:cNvCxnSpPr/>
            <p:nvPr/>
          </p:nvCxnSpPr>
          <p:spPr>
            <a:xfrm>
              <a:off x="970232" y="951570"/>
              <a:ext cx="0" cy="2088232"/>
            </a:xfrm>
            <a:prstGeom prst="line">
              <a:avLst/>
            </a:prstGeom>
            <a:ln w="19050">
              <a:solidFill>
                <a:srgbClr val="4A2629"/>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900983" y="1254495"/>
            <a:ext cx="726481" cy="646331"/>
          </a:xfrm>
          <a:prstGeom prst="rect">
            <a:avLst/>
          </a:prstGeom>
        </p:spPr>
        <p:txBody>
          <a:bodyPr wrap="none">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530651" y="2127153"/>
            <a:ext cx="726481" cy="646331"/>
          </a:xfrm>
          <a:prstGeom prst="rect">
            <a:avLst/>
          </a:prstGeom>
        </p:spPr>
        <p:txBody>
          <a:bodyPr wrap="none">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649417" y="3012791"/>
            <a:ext cx="726481" cy="646331"/>
          </a:xfrm>
          <a:prstGeom prst="rect">
            <a:avLst/>
          </a:prstGeom>
        </p:spPr>
        <p:txBody>
          <a:bodyPr wrap="none">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4319198" y="3912038"/>
            <a:ext cx="726481" cy="646331"/>
          </a:xfrm>
          <a:prstGeom prst="rect">
            <a:avLst/>
          </a:prstGeom>
        </p:spPr>
        <p:txBody>
          <a:bodyPr wrap="none">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9" name="TextBox 16"/>
          <p:cNvSpPr txBox="1"/>
          <p:nvPr/>
        </p:nvSpPr>
        <p:spPr>
          <a:xfrm>
            <a:off x="2561794" y="1318309"/>
            <a:ext cx="2246262" cy="507831"/>
          </a:xfrm>
          <a:prstGeom prst="rect">
            <a:avLst/>
          </a:prstGeom>
          <a:noFill/>
        </p:spPr>
        <p:txBody>
          <a:bodyPr wrap="square"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点击输入简要文字内容，文字内容需概括精炼，不用多余的文字修饰，言简意赅的说明该项内容。</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sp>
        <p:nvSpPr>
          <p:cNvPr id="20" name="TextBox 17"/>
          <p:cNvSpPr txBox="1"/>
          <p:nvPr/>
        </p:nvSpPr>
        <p:spPr>
          <a:xfrm>
            <a:off x="3203848" y="2191400"/>
            <a:ext cx="2246262" cy="507831"/>
          </a:xfrm>
          <a:prstGeom prst="rect">
            <a:avLst/>
          </a:prstGeom>
          <a:noFill/>
        </p:spPr>
        <p:txBody>
          <a:bodyPr wrap="square"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点击输入简要文字内容，文字内容需概括精炼，不用多余的文字修饰，言简意赅的说明该项内容。</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sp>
        <p:nvSpPr>
          <p:cNvPr id="21" name="TextBox 18"/>
          <p:cNvSpPr txBox="1"/>
          <p:nvPr/>
        </p:nvSpPr>
        <p:spPr>
          <a:xfrm>
            <a:off x="4376502" y="3075857"/>
            <a:ext cx="2246262" cy="507831"/>
          </a:xfrm>
          <a:prstGeom prst="rect">
            <a:avLst/>
          </a:prstGeom>
          <a:noFill/>
        </p:spPr>
        <p:txBody>
          <a:bodyPr wrap="square"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点击输入简要文字内容，文字内容需概括精炼，不用多余的文字修饰，言简意赅的说明该项内容。</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sp>
        <p:nvSpPr>
          <p:cNvPr id="22" name="TextBox 19"/>
          <p:cNvSpPr txBox="1"/>
          <p:nvPr/>
        </p:nvSpPr>
        <p:spPr>
          <a:xfrm>
            <a:off x="5062042" y="3967402"/>
            <a:ext cx="2246262" cy="507831"/>
          </a:xfrm>
          <a:prstGeom prst="rect">
            <a:avLst/>
          </a:prstGeom>
          <a:noFill/>
        </p:spPr>
        <p:txBody>
          <a:bodyPr wrap="square"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点击输入简要文字内容，文字内容需概括精炼，不用多余的文字修饰，言简意赅的说明该项内容。</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Horizontal)">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5000"/>
                            </p:stCondLst>
                            <p:childTnLst>
                              <p:par>
                                <p:cTn id="50" presetID="16" presetClass="entr" presetSubtype="42"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Horizontal)">
                                      <p:cBhvr>
                                        <p:cTn id="52" dur="500"/>
                                        <p:tgtEl>
                                          <p:spTgt spid="12"/>
                                        </p:tgtEl>
                                      </p:cBhvr>
                                    </p:animEffect>
                                  </p:childTnLst>
                                </p:cTn>
                              </p:par>
                            </p:childTnLst>
                          </p:cTn>
                        </p:par>
                        <p:par>
                          <p:cTn id="53" fill="hold">
                            <p:stCondLst>
                              <p:cond delay="5500"/>
                            </p:stCondLst>
                            <p:childTnLst>
                              <p:par>
                                <p:cTn id="54" presetID="22" presetClass="entr" presetSubtype="2"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500"/>
                                        <p:tgtEl>
                                          <p:spTgt spid="11"/>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7000"/>
                            </p:stCondLst>
                            <p:childTnLst>
                              <p:par>
                                <p:cTn id="68" presetID="22" presetClass="entr" presetSubtype="2"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right)">
                                      <p:cBhvr>
                                        <p:cTn id="70" dur="500"/>
                                        <p:tgtEl>
                                          <p:spTgt spid="10"/>
                                        </p:tgtEl>
                                      </p:cBhvr>
                                    </p:animEffect>
                                  </p:childTnLst>
                                </p:cTn>
                              </p:par>
                            </p:childTnLst>
                          </p:cTn>
                        </p:par>
                        <p:par>
                          <p:cTn id="71" fill="hold">
                            <p:stCondLst>
                              <p:cond delay="7500"/>
                            </p:stCondLst>
                            <p:childTnLst>
                              <p:par>
                                <p:cTn id="72" presetID="53" presetClass="entr" presetSubtype="16"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6" grpId="0" animBg="1"/>
      <p:bldP spid="10" grpId="0" animBg="1"/>
      <p:bldP spid="11" grpId="0" animBg="1"/>
      <p:bldP spid="15" grpId="0"/>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56"/>
                    </a14:imgEffect>
                  </a14:imgLayer>
                </a14:imgProps>
              </a:ext>
            </a:extLst>
          </a:blip>
          <a:srcRect/>
          <a:stretch>
            <a:fillRect/>
          </a:stretch>
        </p:blipFill>
        <p:spPr>
          <a:xfrm>
            <a:off x="0" y="-25400"/>
            <a:ext cx="9144000" cy="5170488"/>
          </a:xfrm>
          <a:prstGeom prst="rect">
            <a:avLst/>
          </a:prstGeom>
        </p:spPr>
      </p:pic>
      <p:sp>
        <p:nvSpPr>
          <p:cNvPr id="32" name="椭圆 31"/>
          <p:cNvSpPr/>
          <p:nvPr/>
        </p:nvSpPr>
        <p:spPr>
          <a:xfrm>
            <a:off x="2756398" y="756933"/>
            <a:ext cx="3631223" cy="3631223"/>
          </a:xfrm>
          <a:prstGeom prst="ellipse">
            <a:avLst/>
          </a:prstGeom>
          <a:solidFill>
            <a:srgbClr val="4A26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737835" y="2192178"/>
            <a:ext cx="5668347" cy="646331"/>
          </a:xfrm>
          <a:prstGeom prst="rect">
            <a:avLst/>
          </a:prstGeom>
          <a:noFill/>
        </p:spPr>
        <p:txBody>
          <a:bodyPr wrap="square" rtlCol="0">
            <a:spAutoFit/>
          </a:bodyPr>
          <a:lstStyle/>
          <a:p>
            <a:pPr algn="ctr"/>
            <a:r>
              <a:rPr lang="zh-CN" altLang="en-US" sz="3600" b="1" dirty="0">
                <a:solidFill>
                  <a:prstClr val="white"/>
                </a:solidFill>
                <a:latin typeface="微软雅黑" panose="020B0503020204020204" pitchFamily="34" charset="-122"/>
                <a:ea typeface="微软雅黑" panose="020B0503020204020204" pitchFamily="34" charset="-122"/>
              </a:rPr>
              <a:t>单击添加标题</a:t>
            </a:r>
          </a:p>
        </p:txBody>
      </p:sp>
      <p:sp>
        <p:nvSpPr>
          <p:cNvPr id="34" name="文本框 33"/>
          <p:cNvSpPr txBox="1"/>
          <p:nvPr/>
        </p:nvSpPr>
        <p:spPr>
          <a:xfrm>
            <a:off x="1737828" y="1417527"/>
            <a:ext cx="5668347" cy="415498"/>
          </a:xfrm>
          <a:prstGeom prst="rect">
            <a:avLst/>
          </a:prstGeom>
          <a:noFill/>
        </p:spPr>
        <p:txBody>
          <a:bodyPr wrap="square" rtlCol="0">
            <a:spAutoFit/>
          </a:bodyPr>
          <a:lstStyle/>
          <a:p>
            <a:pPr algn="ctr"/>
            <a:r>
              <a:rPr lang="en-US" altLang="zh-CN" sz="2100">
                <a:solidFill>
                  <a:prstClr val="white"/>
                </a:solidFill>
                <a:latin typeface="Arial" panose="020B0604020202020204" pitchFamily="34" charset="0"/>
                <a:ea typeface="微软雅黑" panose="020B0503020204020204" pitchFamily="34" charset="-122"/>
                <a:cs typeface="Arial" panose="020B0604020202020204" pitchFamily="34" charset="0"/>
              </a:rPr>
              <a:t>PART  </a:t>
            </a:r>
            <a:r>
              <a:rPr lang="en-US" altLang="zh-CN" sz="2100" smtClean="0">
                <a:solidFill>
                  <a:prstClr val="white"/>
                </a:solidFill>
                <a:latin typeface="Arial" panose="020B0604020202020204" pitchFamily="34" charset="0"/>
                <a:ea typeface="微软雅黑" panose="020B0503020204020204" pitchFamily="34" charset="-122"/>
                <a:cs typeface="Arial" panose="020B0604020202020204" pitchFamily="34" charset="0"/>
              </a:rPr>
              <a:t>03</a:t>
            </a:r>
            <a:endParaRPr lang="zh-CN" altLang="en-US" sz="2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1737828" y="2751002"/>
            <a:ext cx="5668347" cy="253916"/>
          </a:xfrm>
          <a:prstGeom prst="rect">
            <a:avLst/>
          </a:prstGeom>
          <a:noFill/>
        </p:spPr>
        <p:txBody>
          <a:bodyPr wrap="square" rtlCol="0">
            <a:spAutoFit/>
          </a:bodyPr>
          <a:lstStyle/>
          <a:p>
            <a:pPr algn="ctr"/>
            <a:r>
              <a:rPr lang="en-US" altLang="zh-CN" sz="1050"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TITTLE HERE</a:t>
            </a:r>
            <a:endPar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186830" y="3292580"/>
            <a:ext cx="2770340" cy="415498"/>
          </a:xfrm>
          <a:prstGeom prst="rect">
            <a:avLst/>
          </a:prstGeom>
          <a:noFill/>
        </p:spPr>
        <p:txBody>
          <a:bodyPr wrap="square" rtlCol="0">
            <a:spAutoFit/>
          </a:bodyPr>
          <a:lstStyle/>
          <a:p>
            <a:pPr algn="ctr"/>
            <a:r>
              <a:rPr lang="zh-CN" altLang="en-US" sz="1050" dirty="0">
                <a:solidFill>
                  <a:prstClr val="white"/>
                </a:solidFill>
                <a:latin typeface="微软雅黑" panose="020B0503020204020204" pitchFamily="34" charset="-122"/>
                <a:ea typeface="微软雅黑" panose="020B0503020204020204" pitchFamily="34" charset="-122"/>
              </a:rPr>
              <a:t>终止不住那不老的心，去努力，去探寻，去发现，永不退让，不屈服。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grpSp>
        <p:nvGrpSpPr>
          <p:cNvPr id="5" name="组合 4"/>
          <p:cNvGrpSpPr/>
          <p:nvPr/>
        </p:nvGrpSpPr>
        <p:grpSpPr>
          <a:xfrm>
            <a:off x="342002" y="1507712"/>
            <a:ext cx="5040037" cy="2501709"/>
            <a:chOff x="342000" y="1506917"/>
            <a:chExt cx="3420375" cy="2501709"/>
          </a:xfrm>
        </p:grpSpPr>
        <p:sp>
          <p:nvSpPr>
            <p:cNvPr id="6" name="矩形 5"/>
            <p:cNvSpPr/>
            <p:nvPr/>
          </p:nvSpPr>
          <p:spPr>
            <a:xfrm>
              <a:off x="342000" y="1506917"/>
              <a:ext cx="3420375" cy="1537537"/>
            </a:xfrm>
            <a:prstGeom prst="rect">
              <a:avLst/>
            </a:prstGeom>
          </p:spPr>
          <p:txBody>
            <a:bodyPr wrap="square">
              <a:spAutoFit/>
            </a:bodyPr>
            <a:lstStyle/>
            <a:p>
              <a:pPr marL="628650" algn="just">
                <a:lnSpc>
                  <a:spcPct val="150000"/>
                </a:lnSpc>
                <a:spcAft>
                  <a:spcPts val="12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请在此外输入您的文字，请在此外输入您的文字，请在此外输入您的文字，请在此外输入您的文字，请在此外输入您的文字，请在此外输入您的文字</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spcAft>
                  <a:spcPts val="12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请在此外输入您的文字</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42000" y="3547346"/>
              <a:ext cx="2772675" cy="461280"/>
            </a:xfrm>
            <a:prstGeom prst="rect">
              <a:avLst/>
            </a:prstGeom>
          </p:spPr>
          <p:txBody>
            <a:bodyPr wrap="square">
              <a:spAutoFit/>
            </a:bodyPr>
            <a:lstStyle/>
            <a:p>
              <a:pPr algn="just">
                <a:lnSpc>
                  <a:spcPct val="150000"/>
                </a:lnSpc>
                <a:spcAft>
                  <a:spcPts val="12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请在此外输入您的文字，请在此外输入您的文字，请在此外输入您的文字，请在此外输入您的文字，请在此外输入您的文字，请在此外输入您的文字</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3"/>
          <a:stretch>
            <a:fillRect/>
          </a:stretch>
        </p:blipFill>
        <p:spPr>
          <a:xfrm>
            <a:off x="5609900" y="795"/>
            <a:ext cx="3534103" cy="5143500"/>
          </a:xfrm>
          <a:prstGeom prst="rect">
            <a:avLst/>
          </a:prstGeom>
        </p:spPr>
      </p:pic>
      <p:sp>
        <p:nvSpPr>
          <p:cNvPr id="9" name="Freeform 5"/>
          <p:cNvSpPr>
            <a:spLocks noEditPoints="1"/>
          </p:cNvSpPr>
          <p:nvPr/>
        </p:nvSpPr>
        <p:spPr bwMode="auto">
          <a:xfrm>
            <a:off x="466730" y="1464272"/>
            <a:ext cx="496787" cy="427939"/>
          </a:xfrm>
          <a:custGeom>
            <a:avLst/>
            <a:gdLst>
              <a:gd name="T0" fmla="*/ 424 w 1472"/>
              <a:gd name="T1" fmla="*/ 640 h 1268"/>
              <a:gd name="T2" fmla="*/ 602 w 1472"/>
              <a:gd name="T3" fmla="*/ 640 h 1268"/>
              <a:gd name="T4" fmla="*/ 602 w 1472"/>
              <a:gd name="T5" fmla="*/ 1268 h 1268"/>
              <a:gd name="T6" fmla="*/ 0 w 1472"/>
              <a:gd name="T7" fmla="*/ 1268 h 1268"/>
              <a:gd name="T8" fmla="*/ 0 w 1472"/>
              <a:gd name="T9" fmla="*/ 640 h 1268"/>
              <a:gd name="T10" fmla="*/ 370 w 1472"/>
              <a:gd name="T11" fmla="*/ 0 h 1268"/>
              <a:gd name="T12" fmla="*/ 656 w 1472"/>
              <a:gd name="T13" fmla="*/ 0 h 1268"/>
              <a:gd name="T14" fmla="*/ 424 w 1472"/>
              <a:gd name="T15" fmla="*/ 640 h 1268"/>
              <a:gd name="T16" fmla="*/ 1242 w 1472"/>
              <a:gd name="T17" fmla="*/ 640 h 1268"/>
              <a:gd name="T18" fmla="*/ 1426 w 1472"/>
              <a:gd name="T19" fmla="*/ 640 h 1268"/>
              <a:gd name="T20" fmla="*/ 1426 w 1472"/>
              <a:gd name="T21" fmla="*/ 1268 h 1268"/>
              <a:gd name="T22" fmla="*/ 822 w 1472"/>
              <a:gd name="T23" fmla="*/ 1268 h 1268"/>
              <a:gd name="T24" fmla="*/ 822 w 1472"/>
              <a:gd name="T25" fmla="*/ 640 h 1268"/>
              <a:gd name="T26" fmla="*/ 1184 w 1472"/>
              <a:gd name="T27" fmla="*/ 0 h 1268"/>
              <a:gd name="T28" fmla="*/ 1472 w 1472"/>
              <a:gd name="T29" fmla="*/ 0 h 1268"/>
              <a:gd name="T30" fmla="*/ 1242 w 1472"/>
              <a:gd name="T31" fmla="*/ 64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2" h="1268">
                <a:moveTo>
                  <a:pt x="424" y="640"/>
                </a:moveTo>
                <a:lnTo>
                  <a:pt x="602" y="640"/>
                </a:lnTo>
                <a:lnTo>
                  <a:pt x="602" y="1268"/>
                </a:lnTo>
                <a:lnTo>
                  <a:pt x="0" y="1268"/>
                </a:lnTo>
                <a:lnTo>
                  <a:pt x="0" y="640"/>
                </a:lnTo>
                <a:lnTo>
                  <a:pt x="370" y="0"/>
                </a:lnTo>
                <a:lnTo>
                  <a:pt x="656" y="0"/>
                </a:lnTo>
                <a:lnTo>
                  <a:pt x="424" y="640"/>
                </a:lnTo>
                <a:close/>
                <a:moveTo>
                  <a:pt x="1242" y="640"/>
                </a:moveTo>
                <a:lnTo>
                  <a:pt x="1426" y="640"/>
                </a:lnTo>
                <a:lnTo>
                  <a:pt x="1426" y="1268"/>
                </a:lnTo>
                <a:lnTo>
                  <a:pt x="822" y="1268"/>
                </a:lnTo>
                <a:lnTo>
                  <a:pt x="822" y="640"/>
                </a:lnTo>
                <a:lnTo>
                  <a:pt x="1184" y="0"/>
                </a:lnTo>
                <a:lnTo>
                  <a:pt x="1472" y="0"/>
                </a:lnTo>
                <a:lnTo>
                  <a:pt x="1242" y="640"/>
                </a:lnTo>
                <a:close/>
              </a:path>
            </a:pathLst>
          </a:custGeom>
          <a:solidFill>
            <a:srgbClr val="4A262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4749775" y="3641183"/>
            <a:ext cx="497462" cy="425239"/>
          </a:xfrm>
          <a:custGeom>
            <a:avLst/>
            <a:gdLst>
              <a:gd name="T0" fmla="*/ 288 w 1474"/>
              <a:gd name="T1" fmla="*/ 1260 h 1260"/>
              <a:gd name="T2" fmla="*/ 0 w 1474"/>
              <a:gd name="T3" fmla="*/ 1260 h 1260"/>
              <a:gd name="T4" fmla="*/ 234 w 1474"/>
              <a:gd name="T5" fmla="*/ 624 h 1260"/>
              <a:gd name="T6" fmla="*/ 42 w 1474"/>
              <a:gd name="T7" fmla="*/ 624 h 1260"/>
              <a:gd name="T8" fmla="*/ 42 w 1474"/>
              <a:gd name="T9" fmla="*/ 0 h 1260"/>
              <a:gd name="T10" fmla="*/ 650 w 1474"/>
              <a:gd name="T11" fmla="*/ 0 h 1260"/>
              <a:gd name="T12" fmla="*/ 650 w 1474"/>
              <a:gd name="T13" fmla="*/ 624 h 1260"/>
              <a:gd name="T14" fmla="*/ 288 w 1474"/>
              <a:gd name="T15" fmla="*/ 1260 h 1260"/>
              <a:gd name="T16" fmla="*/ 1102 w 1474"/>
              <a:gd name="T17" fmla="*/ 1260 h 1260"/>
              <a:gd name="T18" fmla="*/ 820 w 1474"/>
              <a:gd name="T19" fmla="*/ 1260 h 1260"/>
              <a:gd name="T20" fmla="*/ 1052 w 1474"/>
              <a:gd name="T21" fmla="*/ 624 h 1260"/>
              <a:gd name="T22" fmla="*/ 866 w 1474"/>
              <a:gd name="T23" fmla="*/ 624 h 1260"/>
              <a:gd name="T24" fmla="*/ 866 w 1474"/>
              <a:gd name="T25" fmla="*/ 0 h 1260"/>
              <a:gd name="T26" fmla="*/ 1474 w 1474"/>
              <a:gd name="T27" fmla="*/ 0 h 1260"/>
              <a:gd name="T28" fmla="*/ 1474 w 1474"/>
              <a:gd name="T29" fmla="*/ 624 h 1260"/>
              <a:gd name="T30" fmla="*/ 1102 w 1474"/>
              <a:gd name="T3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4" h="1260">
                <a:moveTo>
                  <a:pt x="288" y="1260"/>
                </a:moveTo>
                <a:lnTo>
                  <a:pt x="0" y="1260"/>
                </a:lnTo>
                <a:lnTo>
                  <a:pt x="234" y="624"/>
                </a:lnTo>
                <a:lnTo>
                  <a:pt x="42" y="624"/>
                </a:lnTo>
                <a:lnTo>
                  <a:pt x="42" y="0"/>
                </a:lnTo>
                <a:lnTo>
                  <a:pt x="650" y="0"/>
                </a:lnTo>
                <a:lnTo>
                  <a:pt x="650" y="624"/>
                </a:lnTo>
                <a:lnTo>
                  <a:pt x="288" y="1260"/>
                </a:lnTo>
                <a:close/>
                <a:moveTo>
                  <a:pt x="1102" y="1260"/>
                </a:moveTo>
                <a:lnTo>
                  <a:pt x="820" y="1260"/>
                </a:lnTo>
                <a:lnTo>
                  <a:pt x="1052" y="624"/>
                </a:lnTo>
                <a:lnTo>
                  <a:pt x="866" y="624"/>
                </a:lnTo>
                <a:lnTo>
                  <a:pt x="866" y="0"/>
                </a:lnTo>
                <a:lnTo>
                  <a:pt x="1474" y="0"/>
                </a:lnTo>
                <a:lnTo>
                  <a:pt x="1474" y="624"/>
                </a:lnTo>
                <a:lnTo>
                  <a:pt x="1102" y="1260"/>
                </a:lnTo>
                <a:close/>
              </a:path>
            </a:pathLst>
          </a:custGeom>
          <a:solidFill>
            <a:srgbClr val="4A262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燕尾形箭头 4"/>
          <p:cNvSpPr/>
          <p:nvPr/>
        </p:nvSpPr>
        <p:spPr>
          <a:xfrm>
            <a:off x="985227" y="2542617"/>
            <a:ext cx="7054149" cy="171450"/>
          </a:xfrm>
          <a:prstGeom prst="notch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800">
              <a:latin typeface="Arial" panose="020B0604020202020204" pitchFamily="34" charset="0"/>
              <a:ea typeface="微软雅黑" panose="020B0503020204020204" pitchFamily="34" charset="-122"/>
              <a:cs typeface="Arial" panose="020B0604020202020204" pitchFamily="34" charset="0"/>
            </a:endParaRPr>
          </a:p>
        </p:txBody>
      </p:sp>
      <p:sp>
        <p:nvSpPr>
          <p:cNvPr id="6" name="椭圆 5"/>
          <p:cNvSpPr/>
          <p:nvPr/>
        </p:nvSpPr>
        <p:spPr>
          <a:xfrm>
            <a:off x="3490814" y="2565894"/>
            <a:ext cx="124900" cy="1249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800">
              <a:latin typeface="Arial" panose="020B0604020202020204" pitchFamily="34" charset="0"/>
              <a:ea typeface="微软雅黑" panose="020B0503020204020204" pitchFamily="34" charset="-122"/>
              <a:cs typeface="Arial" panose="020B0604020202020204" pitchFamily="34" charset="0"/>
            </a:endParaRPr>
          </a:p>
        </p:txBody>
      </p:sp>
      <p:sp>
        <p:nvSpPr>
          <p:cNvPr id="7" name="椭圆 6"/>
          <p:cNvSpPr/>
          <p:nvPr/>
        </p:nvSpPr>
        <p:spPr>
          <a:xfrm>
            <a:off x="5362374" y="2565894"/>
            <a:ext cx="124900" cy="1249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800">
              <a:latin typeface="Arial" panose="020B0604020202020204" pitchFamily="34" charset="0"/>
              <a:ea typeface="微软雅黑" panose="020B0503020204020204" pitchFamily="34" charset="-122"/>
              <a:cs typeface="Arial" panose="020B0604020202020204" pitchFamily="34" charset="0"/>
            </a:endParaRPr>
          </a:p>
        </p:txBody>
      </p:sp>
      <p:sp>
        <p:nvSpPr>
          <p:cNvPr id="8" name="椭圆 7"/>
          <p:cNvSpPr/>
          <p:nvPr/>
        </p:nvSpPr>
        <p:spPr>
          <a:xfrm>
            <a:off x="7222646" y="2565894"/>
            <a:ext cx="124900" cy="1249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800">
              <a:latin typeface="Arial" panose="020B0604020202020204" pitchFamily="34" charset="0"/>
              <a:ea typeface="微软雅黑" panose="020B0503020204020204" pitchFamily="34" charset="-122"/>
              <a:cs typeface="Arial" panose="020B0604020202020204" pitchFamily="34" charset="0"/>
            </a:endParaRPr>
          </a:p>
        </p:txBody>
      </p:sp>
      <p:sp>
        <p:nvSpPr>
          <p:cNvPr id="9" name="椭圆 8"/>
          <p:cNvSpPr/>
          <p:nvPr/>
        </p:nvSpPr>
        <p:spPr>
          <a:xfrm>
            <a:off x="1630544" y="2565894"/>
            <a:ext cx="124900" cy="1249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800">
              <a:latin typeface="Arial" panose="020B0604020202020204" pitchFamily="34" charset="0"/>
              <a:ea typeface="微软雅黑" panose="020B0503020204020204" pitchFamily="34" charset="-122"/>
              <a:cs typeface="Arial" panose="020B0604020202020204" pitchFamily="34" charset="0"/>
            </a:endParaRPr>
          </a:p>
        </p:txBody>
      </p:sp>
      <p:grpSp>
        <p:nvGrpSpPr>
          <p:cNvPr id="10" name="组合 9"/>
          <p:cNvGrpSpPr/>
          <p:nvPr/>
        </p:nvGrpSpPr>
        <p:grpSpPr>
          <a:xfrm>
            <a:off x="3190538" y="1636173"/>
            <a:ext cx="721516" cy="721517"/>
            <a:chOff x="4341368" y="2343128"/>
            <a:chExt cx="962021" cy="962021"/>
          </a:xfrm>
        </p:grpSpPr>
        <p:sp>
          <p:nvSpPr>
            <p:cNvPr id="11" name="泪滴形 10"/>
            <p:cNvSpPr/>
            <p:nvPr/>
          </p:nvSpPr>
          <p:spPr>
            <a:xfrm rot="8100000">
              <a:off x="4341368" y="2343128"/>
              <a:ext cx="962021" cy="962021"/>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p:cNvSpPr txBox="1"/>
            <p:nvPr/>
          </p:nvSpPr>
          <p:spPr>
            <a:xfrm>
              <a:off x="4412016" y="2624084"/>
              <a:ext cx="820724" cy="430886"/>
            </a:xfrm>
            <a:prstGeom prst="rect">
              <a:avLst/>
            </a:prstGeom>
            <a:noFill/>
          </p:spPr>
          <p:txBody>
            <a:bodyPr wrap="square" rtlCol="0">
              <a:spAutoFit/>
            </a:bodyPr>
            <a:lstStyle/>
            <a:p>
              <a:pPr algn="ctr"/>
              <a:r>
                <a:rPr lang="en-US" altLang="zh-CN" sz="15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2016</a:t>
              </a:r>
              <a:endParaRPr lang="zh-CN" altLang="en-US" sz="15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1329284" y="1636170"/>
            <a:ext cx="721516" cy="721516"/>
            <a:chOff x="1784435" y="2343128"/>
            <a:chExt cx="962021" cy="962021"/>
          </a:xfrm>
        </p:grpSpPr>
        <p:sp>
          <p:nvSpPr>
            <p:cNvPr id="14" name="泪滴形 13"/>
            <p:cNvSpPr/>
            <p:nvPr/>
          </p:nvSpPr>
          <p:spPr>
            <a:xfrm rot="8100000">
              <a:off x="1784435" y="2343128"/>
              <a:ext cx="962021" cy="962021"/>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p:cNvSpPr txBox="1"/>
            <p:nvPr/>
          </p:nvSpPr>
          <p:spPr>
            <a:xfrm>
              <a:off x="1838580" y="2595809"/>
              <a:ext cx="853730" cy="492442"/>
            </a:xfrm>
            <a:prstGeom prst="rect">
              <a:avLst/>
            </a:prstGeom>
            <a:noFill/>
          </p:spPr>
          <p:txBody>
            <a:bodyPr wrap="square" rtlCol="0">
              <a:spAutoFit/>
            </a:bodyPr>
            <a:lstStyle/>
            <a:p>
              <a:pPr algn="ctr">
                <a:lnSpc>
                  <a:spcPct val="120000"/>
                </a:lnSpc>
              </a:pPr>
              <a:r>
                <a:rPr lang="en-US" altLang="zh-CN" sz="15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15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6861989" y="1636173"/>
            <a:ext cx="817963" cy="721517"/>
            <a:chOff x="9372101" y="2343128"/>
            <a:chExt cx="1090617" cy="962021"/>
          </a:xfrm>
        </p:grpSpPr>
        <p:sp>
          <p:nvSpPr>
            <p:cNvPr id="17" name="泪滴形 16"/>
            <p:cNvSpPr/>
            <p:nvPr/>
          </p:nvSpPr>
          <p:spPr>
            <a:xfrm rot="8100000">
              <a:off x="9455232" y="2343128"/>
              <a:ext cx="962021" cy="962021"/>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nvSpPr>
          <p:spPr>
            <a:xfrm>
              <a:off x="9372101" y="2633003"/>
              <a:ext cx="1090617" cy="430886"/>
            </a:xfrm>
            <a:prstGeom prst="rect">
              <a:avLst/>
            </a:prstGeom>
            <a:noFill/>
          </p:spPr>
          <p:txBody>
            <a:bodyPr wrap="square" rtlCol="0">
              <a:spAutoFit/>
            </a:bodyPr>
            <a:lstStyle/>
            <a:p>
              <a:pPr algn="ctr"/>
              <a:r>
                <a:rPr lang="en-US" altLang="zh-CN" sz="15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20XX</a:t>
              </a:r>
              <a:endParaRPr lang="zh-CN" altLang="en-US" sz="15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5063082" y="1636172"/>
            <a:ext cx="721516" cy="721517"/>
            <a:chOff x="6898301" y="2343128"/>
            <a:chExt cx="962021" cy="962021"/>
          </a:xfrm>
        </p:grpSpPr>
        <p:sp>
          <p:nvSpPr>
            <p:cNvPr id="20" name="泪滴形 19"/>
            <p:cNvSpPr/>
            <p:nvPr/>
          </p:nvSpPr>
          <p:spPr>
            <a:xfrm rot="8100000">
              <a:off x="6898301" y="2343128"/>
              <a:ext cx="962021" cy="962021"/>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20"/>
            <p:cNvSpPr txBox="1"/>
            <p:nvPr/>
          </p:nvSpPr>
          <p:spPr>
            <a:xfrm>
              <a:off x="6952446" y="2624084"/>
              <a:ext cx="853730" cy="492442"/>
            </a:xfrm>
            <a:prstGeom prst="rect">
              <a:avLst/>
            </a:prstGeom>
            <a:noFill/>
          </p:spPr>
          <p:txBody>
            <a:bodyPr wrap="square" rtlCol="0">
              <a:spAutoFit/>
            </a:bodyPr>
            <a:lstStyle/>
            <a:p>
              <a:pPr algn="ctr">
                <a:lnSpc>
                  <a:spcPct val="120000"/>
                </a:lnSpc>
              </a:pPr>
              <a:r>
                <a:rPr lang="en-US" altLang="zh-CN" sz="15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2019</a:t>
              </a:r>
              <a:endParaRPr lang="zh-CN" altLang="en-US" sz="15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2" name="矩形 21"/>
          <p:cNvSpPr/>
          <p:nvPr/>
        </p:nvSpPr>
        <p:spPr>
          <a:xfrm>
            <a:off x="1137463" y="2985271"/>
            <a:ext cx="1061815" cy="346243"/>
          </a:xfrm>
          <a:prstGeom prst="rect">
            <a:avLst/>
          </a:prstGeom>
        </p:spPr>
        <p:txBody>
          <a:bodyPr wrap="none" lIns="68573" tIns="34287" rIns="68573" bIns="34287">
            <a:spAutoFit/>
          </a:bodyPr>
          <a:lstStyle/>
          <a:p>
            <a:pPr algn="ct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54271" y="3276492"/>
            <a:ext cx="1619762" cy="9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24" name="矩形 23"/>
          <p:cNvSpPr/>
          <p:nvPr/>
        </p:nvSpPr>
        <p:spPr>
          <a:xfrm>
            <a:off x="3010534" y="2985271"/>
            <a:ext cx="1061815" cy="346243"/>
          </a:xfrm>
          <a:prstGeom prst="rect">
            <a:avLst/>
          </a:prstGeom>
        </p:spPr>
        <p:txBody>
          <a:bodyPr wrap="none" lIns="68573" tIns="34287" rIns="68573" bIns="34287">
            <a:spAutoFit/>
          </a:bodyPr>
          <a:lstStyle/>
          <a:p>
            <a:pPr algn="ct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2727340" y="3276492"/>
            <a:ext cx="1619762" cy="9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26" name="矩形 25"/>
          <p:cNvSpPr/>
          <p:nvPr/>
        </p:nvSpPr>
        <p:spPr>
          <a:xfrm>
            <a:off x="4882566" y="2985271"/>
            <a:ext cx="1061815" cy="346243"/>
          </a:xfrm>
          <a:prstGeom prst="rect">
            <a:avLst/>
          </a:prstGeom>
        </p:spPr>
        <p:txBody>
          <a:bodyPr wrap="none" lIns="68573" tIns="34287" rIns="68573" bIns="34287">
            <a:spAutoFit/>
          </a:bodyPr>
          <a:lstStyle/>
          <a:p>
            <a:pPr algn="ct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4599372" y="3276491"/>
            <a:ext cx="1619762" cy="9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31" name="矩形 30"/>
          <p:cNvSpPr/>
          <p:nvPr/>
        </p:nvSpPr>
        <p:spPr>
          <a:xfrm>
            <a:off x="6755635" y="2985271"/>
            <a:ext cx="1061815" cy="346243"/>
          </a:xfrm>
          <a:prstGeom prst="rect">
            <a:avLst/>
          </a:prstGeom>
        </p:spPr>
        <p:txBody>
          <a:bodyPr wrap="none" lIns="68573" tIns="34287" rIns="68573" bIns="34287">
            <a:spAutoFit/>
          </a:bodyPr>
          <a:lstStyle/>
          <a:p>
            <a:pPr algn="ct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6472440" y="3276492"/>
            <a:ext cx="1619762" cy="96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400"/>
                                        <p:tgtEl>
                                          <p:spTgt spid="5"/>
                                        </p:tgtEl>
                                      </p:cBhvr>
                                    </p:animEffect>
                                  </p:childTnLst>
                                </p:cTn>
                              </p:par>
                              <p:par>
                                <p:cTn id="21" presetID="2" presetClass="entr" presetSubtype="1" fill="hold" nodeType="withEffect">
                                  <p:stCondLst>
                                    <p:cond delay="8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50" fill="hold"/>
                                        <p:tgtEl>
                                          <p:spTgt spid="13"/>
                                        </p:tgtEl>
                                        <p:attrNameLst>
                                          <p:attrName>ppt_x</p:attrName>
                                        </p:attrNameLst>
                                      </p:cBhvr>
                                      <p:tavLst>
                                        <p:tav tm="0">
                                          <p:val>
                                            <p:strVal val="#ppt_x"/>
                                          </p:val>
                                        </p:tav>
                                        <p:tav tm="100000">
                                          <p:val>
                                            <p:strVal val="#ppt_x"/>
                                          </p:val>
                                        </p:tav>
                                      </p:tavLst>
                                    </p:anim>
                                    <p:anim calcmode="lin" valueType="num">
                                      <p:cBhvr additive="base">
                                        <p:cTn id="24" dur="250" fill="hold"/>
                                        <p:tgtEl>
                                          <p:spTgt spid="13"/>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1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childTnLst>
                                </p:cTn>
                              </p:par>
                              <p:par>
                                <p:cTn id="30" presetID="14" presetClass="entr" presetSubtype="10" fill="hold" grpId="0" nodeType="withEffect">
                                  <p:stCondLst>
                                    <p:cond delay="175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400"/>
                                        <p:tgtEl>
                                          <p:spTgt spid="22"/>
                                        </p:tgtEl>
                                      </p:cBhvr>
                                    </p:animEffect>
                                  </p:childTnLst>
                                </p:cTn>
                              </p:par>
                              <p:par>
                                <p:cTn id="33" presetID="14" presetClass="entr" presetSubtype="10" fill="hold" grpId="0" nodeType="withEffect">
                                  <p:stCondLst>
                                    <p:cond delay="175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400"/>
                                        <p:tgtEl>
                                          <p:spTgt spid="23"/>
                                        </p:tgtEl>
                                      </p:cBhvr>
                                    </p:animEffect>
                                  </p:childTnLst>
                                </p:cTn>
                              </p:par>
                              <p:par>
                                <p:cTn id="36" presetID="2" presetClass="entr" presetSubtype="1" fill="hold" nodeType="withEffect">
                                  <p:stCondLst>
                                    <p:cond delay="25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50" fill="hold"/>
                                        <p:tgtEl>
                                          <p:spTgt spid="10"/>
                                        </p:tgtEl>
                                        <p:attrNameLst>
                                          <p:attrName>ppt_x</p:attrName>
                                        </p:attrNameLst>
                                      </p:cBhvr>
                                      <p:tavLst>
                                        <p:tav tm="0">
                                          <p:val>
                                            <p:strVal val="#ppt_x"/>
                                          </p:val>
                                        </p:tav>
                                        <p:tav tm="100000">
                                          <p:val>
                                            <p:strVal val="#ppt_x"/>
                                          </p:val>
                                        </p:tav>
                                      </p:tavLst>
                                    </p:anim>
                                    <p:anim calcmode="lin" valueType="num">
                                      <p:cBhvr additive="base">
                                        <p:cTn id="39" dur="250" fill="hold"/>
                                        <p:tgtEl>
                                          <p:spTgt spid="10"/>
                                        </p:tgtEl>
                                        <p:attrNameLst>
                                          <p:attrName>ppt_y</p:attrName>
                                        </p:attrNameLst>
                                      </p:cBhvr>
                                      <p:tavLst>
                                        <p:tav tm="0">
                                          <p:val>
                                            <p:strVal val="0-#ppt_h/2"/>
                                          </p:val>
                                        </p:tav>
                                        <p:tav tm="100000">
                                          <p:val>
                                            <p:strVal val="#ppt_y"/>
                                          </p:val>
                                        </p:tav>
                                      </p:tavLst>
                                    </p:anim>
                                  </p:childTnLst>
                                </p:cTn>
                              </p:par>
                              <p:par>
                                <p:cTn id="40" presetID="53" presetClass="entr" presetSubtype="16" fill="hold" grpId="0" nodeType="withEffect">
                                  <p:stCondLst>
                                    <p:cond delay="2900"/>
                                  </p:stCondLst>
                                  <p:childTnLst>
                                    <p:set>
                                      <p:cBhvr>
                                        <p:cTn id="41" dur="1" fill="hold">
                                          <p:stCondLst>
                                            <p:cond delay="0"/>
                                          </p:stCondLst>
                                        </p:cTn>
                                        <p:tgtEl>
                                          <p:spTgt spid="6"/>
                                        </p:tgtEl>
                                        <p:attrNameLst>
                                          <p:attrName>style.visibility</p:attrName>
                                        </p:attrNameLst>
                                      </p:cBhvr>
                                      <p:to>
                                        <p:strVal val="visible"/>
                                      </p:to>
                                    </p:set>
                                    <p:anim calcmode="lin" valueType="num">
                                      <p:cBhvr>
                                        <p:cTn id="42" dur="250" fill="hold"/>
                                        <p:tgtEl>
                                          <p:spTgt spid="6"/>
                                        </p:tgtEl>
                                        <p:attrNameLst>
                                          <p:attrName>ppt_w</p:attrName>
                                        </p:attrNameLst>
                                      </p:cBhvr>
                                      <p:tavLst>
                                        <p:tav tm="0">
                                          <p:val>
                                            <p:fltVal val="0"/>
                                          </p:val>
                                        </p:tav>
                                        <p:tav tm="100000">
                                          <p:val>
                                            <p:strVal val="#ppt_w"/>
                                          </p:val>
                                        </p:tav>
                                      </p:tavLst>
                                    </p:anim>
                                    <p:anim calcmode="lin" valueType="num">
                                      <p:cBhvr>
                                        <p:cTn id="43" dur="250" fill="hold"/>
                                        <p:tgtEl>
                                          <p:spTgt spid="6"/>
                                        </p:tgtEl>
                                        <p:attrNameLst>
                                          <p:attrName>ppt_h</p:attrName>
                                        </p:attrNameLst>
                                      </p:cBhvr>
                                      <p:tavLst>
                                        <p:tav tm="0">
                                          <p:val>
                                            <p:fltVal val="0"/>
                                          </p:val>
                                        </p:tav>
                                        <p:tav tm="100000">
                                          <p:val>
                                            <p:strVal val="#ppt_h"/>
                                          </p:val>
                                        </p:tav>
                                      </p:tavLst>
                                    </p:anim>
                                    <p:animEffect transition="in" filter="fade">
                                      <p:cBhvr>
                                        <p:cTn id="44" dur="250"/>
                                        <p:tgtEl>
                                          <p:spTgt spid="6"/>
                                        </p:tgtEl>
                                      </p:cBhvr>
                                    </p:animEffect>
                                  </p:childTnLst>
                                </p:cTn>
                              </p:par>
                              <p:par>
                                <p:cTn id="45" presetID="14" presetClass="entr" presetSubtype="10" fill="hold" grpId="0" nodeType="withEffect">
                                  <p:stCondLst>
                                    <p:cond delay="325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400"/>
                                        <p:tgtEl>
                                          <p:spTgt spid="24"/>
                                        </p:tgtEl>
                                      </p:cBhvr>
                                    </p:animEffect>
                                  </p:childTnLst>
                                </p:cTn>
                              </p:par>
                              <p:par>
                                <p:cTn id="48" presetID="14" presetClass="entr" presetSubtype="10" fill="hold" grpId="0" nodeType="withEffect">
                                  <p:stCondLst>
                                    <p:cond delay="325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400"/>
                                        <p:tgtEl>
                                          <p:spTgt spid="25"/>
                                        </p:tgtEl>
                                      </p:cBhvr>
                                    </p:animEffect>
                                  </p:childTnLst>
                                </p:cTn>
                              </p:par>
                              <p:par>
                                <p:cTn id="51" presetID="2" presetClass="entr" presetSubtype="1" fill="hold" nodeType="withEffect">
                                  <p:stCondLst>
                                    <p:cond delay="41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250" fill="hold"/>
                                        <p:tgtEl>
                                          <p:spTgt spid="19"/>
                                        </p:tgtEl>
                                        <p:attrNameLst>
                                          <p:attrName>ppt_x</p:attrName>
                                        </p:attrNameLst>
                                      </p:cBhvr>
                                      <p:tavLst>
                                        <p:tav tm="0">
                                          <p:val>
                                            <p:strVal val="#ppt_x"/>
                                          </p:val>
                                        </p:tav>
                                        <p:tav tm="100000">
                                          <p:val>
                                            <p:strVal val="#ppt_x"/>
                                          </p:val>
                                        </p:tav>
                                      </p:tavLst>
                                    </p:anim>
                                    <p:anim calcmode="lin" valueType="num">
                                      <p:cBhvr additive="base">
                                        <p:cTn id="54" dur="250" fill="hold"/>
                                        <p:tgtEl>
                                          <p:spTgt spid="19"/>
                                        </p:tgtEl>
                                        <p:attrNameLst>
                                          <p:attrName>ppt_y</p:attrName>
                                        </p:attrNameLst>
                                      </p:cBhvr>
                                      <p:tavLst>
                                        <p:tav tm="0">
                                          <p:val>
                                            <p:strVal val="0-#ppt_h/2"/>
                                          </p:val>
                                        </p:tav>
                                        <p:tav tm="100000">
                                          <p:val>
                                            <p:strVal val="#ppt_y"/>
                                          </p:val>
                                        </p:tav>
                                      </p:tavLst>
                                    </p:anim>
                                  </p:childTnLst>
                                </p:cTn>
                              </p:par>
                              <p:par>
                                <p:cTn id="55" presetID="53" presetClass="entr" presetSubtype="16" fill="hold" grpId="0" nodeType="withEffect">
                                  <p:stCondLst>
                                    <p:cond delay="4500"/>
                                  </p:stCondLst>
                                  <p:childTnLst>
                                    <p:set>
                                      <p:cBhvr>
                                        <p:cTn id="56" dur="1" fill="hold">
                                          <p:stCondLst>
                                            <p:cond delay="0"/>
                                          </p:stCondLst>
                                        </p:cTn>
                                        <p:tgtEl>
                                          <p:spTgt spid="7"/>
                                        </p:tgtEl>
                                        <p:attrNameLst>
                                          <p:attrName>style.visibility</p:attrName>
                                        </p:attrNameLst>
                                      </p:cBhvr>
                                      <p:to>
                                        <p:strVal val="visible"/>
                                      </p:to>
                                    </p:set>
                                    <p:anim calcmode="lin" valueType="num">
                                      <p:cBhvr>
                                        <p:cTn id="57" dur="250" fill="hold"/>
                                        <p:tgtEl>
                                          <p:spTgt spid="7"/>
                                        </p:tgtEl>
                                        <p:attrNameLst>
                                          <p:attrName>ppt_w</p:attrName>
                                        </p:attrNameLst>
                                      </p:cBhvr>
                                      <p:tavLst>
                                        <p:tav tm="0">
                                          <p:val>
                                            <p:fltVal val="0"/>
                                          </p:val>
                                        </p:tav>
                                        <p:tav tm="100000">
                                          <p:val>
                                            <p:strVal val="#ppt_w"/>
                                          </p:val>
                                        </p:tav>
                                      </p:tavLst>
                                    </p:anim>
                                    <p:anim calcmode="lin" valueType="num">
                                      <p:cBhvr>
                                        <p:cTn id="58" dur="250" fill="hold"/>
                                        <p:tgtEl>
                                          <p:spTgt spid="7"/>
                                        </p:tgtEl>
                                        <p:attrNameLst>
                                          <p:attrName>ppt_h</p:attrName>
                                        </p:attrNameLst>
                                      </p:cBhvr>
                                      <p:tavLst>
                                        <p:tav tm="0">
                                          <p:val>
                                            <p:fltVal val="0"/>
                                          </p:val>
                                        </p:tav>
                                        <p:tav tm="100000">
                                          <p:val>
                                            <p:strVal val="#ppt_h"/>
                                          </p:val>
                                        </p:tav>
                                      </p:tavLst>
                                    </p:anim>
                                    <p:animEffect transition="in" filter="fade">
                                      <p:cBhvr>
                                        <p:cTn id="59" dur="250"/>
                                        <p:tgtEl>
                                          <p:spTgt spid="7"/>
                                        </p:tgtEl>
                                      </p:cBhvr>
                                    </p:animEffect>
                                  </p:childTnLst>
                                </p:cTn>
                              </p:par>
                              <p:par>
                                <p:cTn id="60" presetID="14" presetClass="entr" presetSubtype="10" fill="hold" grpId="0" nodeType="withEffect">
                                  <p:stCondLst>
                                    <p:cond delay="500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400"/>
                                        <p:tgtEl>
                                          <p:spTgt spid="26"/>
                                        </p:tgtEl>
                                      </p:cBhvr>
                                    </p:animEffect>
                                  </p:childTnLst>
                                </p:cTn>
                              </p:par>
                              <p:par>
                                <p:cTn id="63" presetID="14" presetClass="entr" presetSubtype="10" fill="hold" grpId="0" nodeType="withEffect">
                                  <p:stCondLst>
                                    <p:cond delay="500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400"/>
                                        <p:tgtEl>
                                          <p:spTgt spid="30"/>
                                        </p:tgtEl>
                                      </p:cBhvr>
                                    </p:animEffect>
                                  </p:childTnLst>
                                </p:cTn>
                              </p:par>
                              <p:par>
                                <p:cTn id="66" presetID="2" presetClass="entr" presetSubtype="1" fill="hold" nodeType="withEffect">
                                  <p:stCondLst>
                                    <p:cond delay="565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ppt_x"/>
                                          </p:val>
                                        </p:tav>
                                        <p:tav tm="100000">
                                          <p:val>
                                            <p:strVal val="#ppt_x"/>
                                          </p:val>
                                        </p:tav>
                                      </p:tavLst>
                                    </p:anim>
                                    <p:anim calcmode="lin" valueType="num">
                                      <p:cBhvr additive="base">
                                        <p:cTn id="69" dur="250" fill="hold"/>
                                        <p:tgtEl>
                                          <p:spTgt spid="16"/>
                                        </p:tgtEl>
                                        <p:attrNameLst>
                                          <p:attrName>ppt_y</p:attrName>
                                        </p:attrNameLst>
                                      </p:cBhvr>
                                      <p:tavLst>
                                        <p:tav tm="0">
                                          <p:val>
                                            <p:strVal val="0-#ppt_h/2"/>
                                          </p:val>
                                        </p:tav>
                                        <p:tav tm="100000">
                                          <p:val>
                                            <p:strVal val="#ppt_y"/>
                                          </p:val>
                                        </p:tav>
                                      </p:tavLst>
                                    </p:anim>
                                  </p:childTnLst>
                                </p:cTn>
                              </p:par>
                              <p:par>
                                <p:cTn id="70" presetID="53" presetClass="entr" presetSubtype="16" fill="hold" grpId="0" nodeType="withEffect">
                                  <p:stCondLst>
                                    <p:cond delay="6050"/>
                                  </p:stCondLst>
                                  <p:childTnLst>
                                    <p:set>
                                      <p:cBhvr>
                                        <p:cTn id="71" dur="1" fill="hold">
                                          <p:stCondLst>
                                            <p:cond delay="0"/>
                                          </p:stCondLst>
                                        </p:cTn>
                                        <p:tgtEl>
                                          <p:spTgt spid="8"/>
                                        </p:tgtEl>
                                        <p:attrNameLst>
                                          <p:attrName>style.visibility</p:attrName>
                                        </p:attrNameLst>
                                      </p:cBhvr>
                                      <p:to>
                                        <p:strVal val="visible"/>
                                      </p:to>
                                    </p:set>
                                    <p:anim calcmode="lin" valueType="num">
                                      <p:cBhvr>
                                        <p:cTn id="72" dur="250" fill="hold"/>
                                        <p:tgtEl>
                                          <p:spTgt spid="8"/>
                                        </p:tgtEl>
                                        <p:attrNameLst>
                                          <p:attrName>ppt_w</p:attrName>
                                        </p:attrNameLst>
                                      </p:cBhvr>
                                      <p:tavLst>
                                        <p:tav tm="0">
                                          <p:val>
                                            <p:fltVal val="0"/>
                                          </p:val>
                                        </p:tav>
                                        <p:tav tm="100000">
                                          <p:val>
                                            <p:strVal val="#ppt_w"/>
                                          </p:val>
                                        </p:tav>
                                      </p:tavLst>
                                    </p:anim>
                                    <p:anim calcmode="lin" valueType="num">
                                      <p:cBhvr>
                                        <p:cTn id="73" dur="250" fill="hold"/>
                                        <p:tgtEl>
                                          <p:spTgt spid="8"/>
                                        </p:tgtEl>
                                        <p:attrNameLst>
                                          <p:attrName>ppt_h</p:attrName>
                                        </p:attrNameLst>
                                      </p:cBhvr>
                                      <p:tavLst>
                                        <p:tav tm="0">
                                          <p:val>
                                            <p:fltVal val="0"/>
                                          </p:val>
                                        </p:tav>
                                        <p:tav tm="100000">
                                          <p:val>
                                            <p:strVal val="#ppt_h"/>
                                          </p:val>
                                        </p:tav>
                                      </p:tavLst>
                                    </p:anim>
                                    <p:animEffect transition="in" filter="fade">
                                      <p:cBhvr>
                                        <p:cTn id="74" dur="250"/>
                                        <p:tgtEl>
                                          <p:spTgt spid="8"/>
                                        </p:tgtEl>
                                      </p:cBhvr>
                                    </p:animEffect>
                                  </p:childTnLst>
                                </p:cTn>
                              </p:par>
                              <p:par>
                                <p:cTn id="75" presetID="14" presetClass="entr" presetSubtype="10" fill="hold" grpId="0" nodeType="withEffect">
                                  <p:stCondLst>
                                    <p:cond delay="6500"/>
                                  </p:stCondLst>
                                  <p:childTnLst>
                                    <p:set>
                                      <p:cBhvr>
                                        <p:cTn id="76" dur="1" fill="hold">
                                          <p:stCondLst>
                                            <p:cond delay="0"/>
                                          </p:stCondLst>
                                        </p:cTn>
                                        <p:tgtEl>
                                          <p:spTgt spid="31"/>
                                        </p:tgtEl>
                                        <p:attrNameLst>
                                          <p:attrName>style.visibility</p:attrName>
                                        </p:attrNameLst>
                                      </p:cBhvr>
                                      <p:to>
                                        <p:strVal val="visible"/>
                                      </p:to>
                                    </p:set>
                                    <p:animEffect transition="in" filter="randombar(horizontal)">
                                      <p:cBhvr>
                                        <p:cTn id="77" dur="400"/>
                                        <p:tgtEl>
                                          <p:spTgt spid="31"/>
                                        </p:tgtEl>
                                      </p:cBhvr>
                                    </p:animEffect>
                                  </p:childTnLst>
                                </p:cTn>
                              </p:par>
                              <p:par>
                                <p:cTn id="78" presetID="14" presetClass="entr" presetSubtype="10" fill="hold" grpId="0" nodeType="withEffect">
                                  <p:stCondLst>
                                    <p:cond delay="6500"/>
                                  </p:stCondLst>
                                  <p:childTnLst>
                                    <p:set>
                                      <p:cBhvr>
                                        <p:cTn id="79" dur="1" fill="hold">
                                          <p:stCondLst>
                                            <p:cond delay="0"/>
                                          </p:stCondLst>
                                        </p:cTn>
                                        <p:tgtEl>
                                          <p:spTgt spid="32"/>
                                        </p:tgtEl>
                                        <p:attrNameLst>
                                          <p:attrName>style.visibility</p:attrName>
                                        </p:attrNameLst>
                                      </p:cBhvr>
                                      <p:to>
                                        <p:strVal val="visible"/>
                                      </p:to>
                                    </p:set>
                                    <p:animEffect transition="in" filter="randombar(horizontal)">
                                      <p:cBhvr>
                                        <p:cTn id="80"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6" grpId="0" animBg="1"/>
      <p:bldP spid="7" grpId="0" animBg="1"/>
      <p:bldP spid="8" grpId="0" animBg="1"/>
      <p:bldP spid="9" grpId="0" animBg="1"/>
      <p:bldP spid="22" grpId="0"/>
      <p:bldP spid="23" grpId="0"/>
      <p:bldP spid="24" grpId="0"/>
      <p:bldP spid="25" grpId="0"/>
      <p:bldP spid="26"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srcRect/>
          <a:stretch>
            <a:fillRect/>
          </a:stretch>
        </p:blipFill>
        <p:spPr>
          <a:xfrm>
            <a:off x="0" y="-25400"/>
            <a:ext cx="9144000" cy="5170488"/>
          </a:xfrm>
          <a:prstGeom prst="rect">
            <a:avLst/>
          </a:prstGeom>
        </p:spPr>
      </p:pic>
      <p:sp>
        <p:nvSpPr>
          <p:cNvPr id="34" name="矩形 9"/>
          <p:cNvSpPr/>
          <p:nvPr/>
        </p:nvSpPr>
        <p:spPr>
          <a:xfrm>
            <a:off x="0" y="1204394"/>
            <a:ext cx="9144000" cy="2736304"/>
          </a:xfrm>
          <a:custGeom>
            <a:avLst/>
            <a:gdLst/>
            <a:ahLst/>
            <a:cxnLst/>
            <a:rect l="l" t="t" r="r" b="b"/>
            <a:pathLst>
              <a:path w="144016" h="869444">
                <a:moveTo>
                  <a:pt x="0" y="0"/>
                </a:moveTo>
                <a:lnTo>
                  <a:pt x="144016" y="0"/>
                </a:lnTo>
                <a:lnTo>
                  <a:pt x="144016" y="869444"/>
                </a:lnTo>
                <a:lnTo>
                  <a:pt x="0" y="869444"/>
                </a:lnTo>
                <a:close/>
              </a:path>
            </a:pathLst>
          </a:custGeom>
          <a:solidFill>
            <a:srgbClr val="4A2629">
              <a:alpha val="78000"/>
            </a:srgbClr>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
        <p:nvSpPr>
          <p:cNvPr id="35" name="TextBox 4"/>
          <p:cNvSpPr txBox="1"/>
          <p:nvPr/>
        </p:nvSpPr>
        <p:spPr>
          <a:xfrm>
            <a:off x="5488988" y="1420417"/>
            <a:ext cx="1082348" cy="584647"/>
          </a:xfrm>
          <a:prstGeom prst="rect">
            <a:avLst/>
          </a:prstGeom>
          <a:noFill/>
        </p:spPr>
        <p:txBody>
          <a:bodyPr wrap="none" rtlCol="0">
            <a:spAutoFit/>
          </a:bodyPr>
          <a:lstStyle/>
          <a:p>
            <a:pPr defTabSz="913765"/>
            <a:r>
              <a:rPr lang="zh-CN" altLang="en-US" sz="3200" b="1" spc="300" dirty="0">
                <a:solidFill>
                  <a:prstClr val="white"/>
                </a:solidFill>
                <a:latin typeface="微软雅黑" panose="020B0503020204020204" pitchFamily="34" charset="-122"/>
                <a:ea typeface="微软雅黑" panose="020B0503020204020204" pitchFamily="34" charset="-122"/>
              </a:rPr>
              <a:t>前言</a:t>
            </a:r>
          </a:p>
        </p:txBody>
      </p:sp>
      <p:sp>
        <p:nvSpPr>
          <p:cNvPr id="36" name="TextBox 5"/>
          <p:cNvSpPr txBox="1"/>
          <p:nvPr/>
        </p:nvSpPr>
        <p:spPr>
          <a:xfrm>
            <a:off x="3437874" y="2140496"/>
            <a:ext cx="5328592" cy="1360950"/>
          </a:xfrm>
          <a:prstGeom prst="rect">
            <a:avLst/>
          </a:prstGeom>
          <a:noFill/>
        </p:spPr>
        <p:txBody>
          <a:bodyPr wrap="square" rtlCol="0">
            <a:spAutoFit/>
          </a:bodyPr>
          <a:lstStyle/>
          <a:p>
            <a:pPr algn="just" defTabSz="913765">
              <a:lnSpc>
                <a:spcPct val="150000"/>
              </a:lnSpc>
            </a:pPr>
            <a:r>
              <a:rPr lang="zh-CN" altLang="en-US" sz="1100" dirty="0">
                <a:solidFill>
                  <a:prstClr val="white"/>
                </a:solidFill>
                <a:latin typeface="微软雅黑" panose="020B0503020204020204" pitchFamily="34" charset="-122"/>
                <a:ea typeface="微软雅黑" panose="020B0503020204020204" pitchFamily="34" charset="-122"/>
              </a:rPr>
              <a:t>回顾这一年的工作，在取得成绩的同时，我们也看到了工作中的不足和问题，主要反映于</a:t>
            </a:r>
            <a:r>
              <a:rPr lang="en-US" altLang="zh-CN" sz="1100" dirty="0">
                <a:solidFill>
                  <a:prstClr val="white"/>
                </a:solidFill>
                <a:latin typeface="微软雅黑" panose="020B0503020204020204" pitchFamily="34" charset="-122"/>
                <a:ea typeface="微软雅黑" panose="020B0503020204020204" pitchFamily="34" charset="-122"/>
              </a:rPr>
              <a:t>XXX</a:t>
            </a:r>
            <a:r>
              <a:rPr lang="zh-CN" altLang="en-US" sz="1100" dirty="0">
                <a:solidFill>
                  <a:prstClr val="white"/>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100" dirty="0">
                <a:solidFill>
                  <a:prstClr val="white"/>
                </a:solidFill>
                <a:latin typeface="微软雅黑" panose="020B0503020204020204" pitchFamily="34" charset="-122"/>
                <a:ea typeface="微软雅黑" panose="020B0503020204020204" pitchFamily="34" charset="-122"/>
              </a:rPr>
              <a:t>XXXX</a:t>
            </a:r>
            <a:r>
              <a:rPr lang="zh-CN" altLang="en-US" sz="1100" dirty="0">
                <a:solidFill>
                  <a:prstClr val="white"/>
                </a:solidFill>
                <a:latin typeface="微软雅黑" panose="020B0503020204020204" pitchFamily="34" charset="-122"/>
                <a:ea typeface="微软雅黑" panose="020B0503020204020204" pitchFamily="34" charset="-122"/>
              </a:rPr>
              <a:t>方面和我们这个平台能成为客户提供良好的商机和快捷方便的信息、导航的功能发挥。展望新的一年，我们将继续努力，力争各项工作百尺竿头更进一步，再上一个全新的台阶。</a:t>
            </a:r>
          </a:p>
        </p:txBody>
      </p:sp>
      <p:sp>
        <p:nvSpPr>
          <p:cNvPr id="37" name="矩形 9"/>
          <p:cNvSpPr/>
          <p:nvPr/>
        </p:nvSpPr>
        <p:spPr>
          <a:xfrm>
            <a:off x="89502" y="1204394"/>
            <a:ext cx="3186354" cy="2736304"/>
          </a:xfrm>
          <a:custGeom>
            <a:avLst/>
            <a:gdLst/>
            <a:ahLst/>
            <a:cxnLst/>
            <a:rect l="l" t="t" r="r" b="b"/>
            <a:pathLst>
              <a:path w="144016" h="869444">
                <a:moveTo>
                  <a:pt x="0" y="0"/>
                </a:moveTo>
                <a:lnTo>
                  <a:pt x="144016" y="0"/>
                </a:lnTo>
                <a:lnTo>
                  <a:pt x="144016" y="869444"/>
                </a:lnTo>
                <a:lnTo>
                  <a:pt x="0" y="869444"/>
                </a:lnTo>
                <a:close/>
              </a:path>
            </a:pathLst>
          </a:custGeom>
          <a:blipFill>
            <a:blip r:embed="rId3" cstate="screen"/>
            <a:stretch>
              <a:fillRect/>
            </a:stretch>
          </a:blip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Calibri" panose="020F050202020403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grpSp>
        <p:nvGrpSpPr>
          <p:cNvPr id="5" name="组合 4"/>
          <p:cNvGrpSpPr/>
          <p:nvPr/>
        </p:nvGrpSpPr>
        <p:grpSpPr>
          <a:xfrm>
            <a:off x="3090690" y="1805723"/>
            <a:ext cx="2760315" cy="1567291"/>
            <a:chOff x="2974975" y="1967293"/>
            <a:chExt cx="3158329" cy="1793281"/>
          </a:xfrm>
        </p:grpSpPr>
        <p:grpSp>
          <p:nvGrpSpPr>
            <p:cNvPr id="6" name="组合 5"/>
            <p:cNvGrpSpPr/>
            <p:nvPr/>
          </p:nvGrpSpPr>
          <p:grpSpPr>
            <a:xfrm>
              <a:off x="2974975" y="1967293"/>
              <a:ext cx="714375" cy="1793281"/>
              <a:chOff x="3067050" y="-1269040"/>
              <a:chExt cx="714375" cy="1793281"/>
            </a:xfrm>
          </p:grpSpPr>
          <p:cxnSp>
            <p:nvCxnSpPr>
              <p:cNvPr id="12" name="直接连接符 11"/>
              <p:cNvCxnSpPr/>
              <p:nvPr/>
            </p:nvCxnSpPr>
            <p:spPr>
              <a:xfrm>
                <a:off x="3295650" y="-1269040"/>
                <a:ext cx="485775" cy="357188"/>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13" name="直接连接符 12"/>
              <p:cNvCxnSpPr/>
              <p:nvPr/>
            </p:nvCxnSpPr>
            <p:spPr>
              <a:xfrm>
                <a:off x="3067050" y="-681633"/>
                <a:ext cx="571500" cy="127993"/>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14" name="直接连接符 13"/>
              <p:cNvCxnSpPr/>
              <p:nvPr/>
            </p:nvCxnSpPr>
            <p:spPr>
              <a:xfrm flipH="1">
                <a:off x="3067050" y="-167993"/>
                <a:ext cx="571500" cy="127993"/>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15" name="直接连接符 14"/>
              <p:cNvCxnSpPr/>
              <p:nvPr/>
            </p:nvCxnSpPr>
            <p:spPr>
              <a:xfrm flipH="1">
                <a:off x="3295650" y="167053"/>
                <a:ext cx="485775" cy="357188"/>
              </a:xfrm>
              <a:prstGeom prst="line">
                <a:avLst/>
              </a:prstGeom>
              <a:noFill/>
              <a:ln w="6350" cap="flat" cmpd="sng" algn="ctr">
                <a:solidFill>
                  <a:schemeClr val="bg2">
                    <a:lumMod val="50000"/>
                  </a:schemeClr>
                </a:solidFill>
                <a:prstDash val="solid"/>
                <a:miter lim="800000"/>
                <a:headEnd type="oval" w="sm" len="sm"/>
                <a:tailEnd type="oval" w="sm" len="sm"/>
              </a:ln>
              <a:effectLst/>
            </p:spPr>
          </p:cxnSp>
        </p:grpSp>
        <p:grpSp>
          <p:nvGrpSpPr>
            <p:cNvPr id="7" name="组合 6"/>
            <p:cNvGrpSpPr/>
            <p:nvPr/>
          </p:nvGrpSpPr>
          <p:grpSpPr>
            <a:xfrm flipH="1">
              <a:off x="5418929" y="1967293"/>
              <a:ext cx="714375" cy="1793281"/>
              <a:chOff x="3067050" y="-1269040"/>
              <a:chExt cx="714375" cy="1793281"/>
            </a:xfrm>
          </p:grpSpPr>
          <p:cxnSp>
            <p:nvCxnSpPr>
              <p:cNvPr id="8" name="直接连接符 7"/>
              <p:cNvCxnSpPr/>
              <p:nvPr/>
            </p:nvCxnSpPr>
            <p:spPr>
              <a:xfrm>
                <a:off x="3295650" y="-1269040"/>
                <a:ext cx="485775" cy="357188"/>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9" name="直接连接符 8"/>
              <p:cNvCxnSpPr/>
              <p:nvPr/>
            </p:nvCxnSpPr>
            <p:spPr>
              <a:xfrm>
                <a:off x="3067050" y="-681633"/>
                <a:ext cx="571500" cy="127993"/>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10" name="直接连接符 9"/>
              <p:cNvCxnSpPr/>
              <p:nvPr/>
            </p:nvCxnSpPr>
            <p:spPr>
              <a:xfrm flipH="1">
                <a:off x="3067050" y="-167993"/>
                <a:ext cx="571500" cy="127993"/>
              </a:xfrm>
              <a:prstGeom prst="line">
                <a:avLst/>
              </a:prstGeom>
              <a:noFill/>
              <a:ln w="6350" cap="flat" cmpd="sng" algn="ctr">
                <a:solidFill>
                  <a:schemeClr val="bg2">
                    <a:lumMod val="50000"/>
                  </a:schemeClr>
                </a:solidFill>
                <a:prstDash val="solid"/>
                <a:miter lim="800000"/>
                <a:headEnd type="oval" w="sm" len="sm"/>
                <a:tailEnd type="oval" w="sm" len="sm"/>
              </a:ln>
              <a:effectLst/>
            </p:spPr>
          </p:cxnSp>
          <p:cxnSp>
            <p:nvCxnSpPr>
              <p:cNvPr id="11" name="直接连接符 10"/>
              <p:cNvCxnSpPr/>
              <p:nvPr/>
            </p:nvCxnSpPr>
            <p:spPr>
              <a:xfrm flipH="1">
                <a:off x="3295650" y="167053"/>
                <a:ext cx="485775" cy="357188"/>
              </a:xfrm>
              <a:prstGeom prst="line">
                <a:avLst/>
              </a:prstGeom>
              <a:noFill/>
              <a:ln w="6350" cap="flat" cmpd="sng" algn="ctr">
                <a:solidFill>
                  <a:schemeClr val="bg2">
                    <a:lumMod val="50000"/>
                  </a:schemeClr>
                </a:solidFill>
                <a:prstDash val="solid"/>
                <a:miter lim="800000"/>
                <a:headEnd type="oval" w="sm" len="sm"/>
                <a:tailEnd type="oval" w="sm" len="sm"/>
              </a:ln>
              <a:effectLst/>
            </p:spPr>
          </p:cxnSp>
        </p:grpSp>
      </p:grpSp>
      <p:grpSp>
        <p:nvGrpSpPr>
          <p:cNvPr id="16" name="组合 15"/>
          <p:cNvGrpSpPr/>
          <p:nvPr/>
        </p:nvGrpSpPr>
        <p:grpSpPr>
          <a:xfrm>
            <a:off x="3630405" y="1741642"/>
            <a:ext cx="1695455" cy="1695455"/>
            <a:chOff x="3592513" y="1893971"/>
            <a:chExt cx="1939925" cy="1939925"/>
          </a:xfrm>
        </p:grpSpPr>
        <p:sp>
          <p:nvSpPr>
            <p:cNvPr id="17" name="椭圆 16"/>
            <p:cNvSpPr/>
            <p:nvPr/>
          </p:nvSpPr>
          <p:spPr>
            <a:xfrm>
              <a:off x="3592513" y="1893971"/>
              <a:ext cx="1939925" cy="1939925"/>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908425" y="2262437"/>
              <a:ext cx="1308100" cy="1279192"/>
              <a:chOff x="1985963" y="42863"/>
              <a:chExt cx="5172075" cy="5057775"/>
            </a:xfrm>
            <a:solidFill>
              <a:sysClr val="window" lastClr="FFFFFF"/>
            </a:solidFill>
          </p:grpSpPr>
          <p:sp>
            <p:nvSpPr>
              <p:cNvPr id="19" name="Freeform 5"/>
              <p:cNvSpPr/>
              <p:nvPr/>
            </p:nvSpPr>
            <p:spPr bwMode="auto">
              <a:xfrm>
                <a:off x="4176713" y="42863"/>
                <a:ext cx="774700" cy="774700"/>
              </a:xfrm>
              <a:custGeom>
                <a:avLst/>
                <a:gdLst>
                  <a:gd name="T0" fmla="*/ 244 w 488"/>
                  <a:gd name="T1" fmla="*/ 488 h 488"/>
                  <a:gd name="T2" fmla="*/ 294 w 488"/>
                  <a:gd name="T3" fmla="*/ 484 h 488"/>
                  <a:gd name="T4" fmla="*/ 340 w 488"/>
                  <a:gd name="T5" fmla="*/ 470 h 488"/>
                  <a:gd name="T6" fmla="*/ 380 w 488"/>
                  <a:gd name="T7" fmla="*/ 446 h 488"/>
                  <a:gd name="T8" fmla="*/ 416 w 488"/>
                  <a:gd name="T9" fmla="*/ 416 h 488"/>
                  <a:gd name="T10" fmla="*/ 446 w 488"/>
                  <a:gd name="T11" fmla="*/ 380 h 488"/>
                  <a:gd name="T12" fmla="*/ 468 w 488"/>
                  <a:gd name="T13" fmla="*/ 340 h 488"/>
                  <a:gd name="T14" fmla="*/ 484 w 488"/>
                  <a:gd name="T15" fmla="*/ 294 h 488"/>
                  <a:gd name="T16" fmla="*/ 488 w 488"/>
                  <a:gd name="T17" fmla="*/ 244 h 488"/>
                  <a:gd name="T18" fmla="*/ 486 w 488"/>
                  <a:gd name="T19" fmla="*/ 220 h 488"/>
                  <a:gd name="T20" fmla="*/ 478 w 488"/>
                  <a:gd name="T21" fmla="*/ 172 h 488"/>
                  <a:gd name="T22" fmla="*/ 458 w 488"/>
                  <a:gd name="T23" fmla="*/ 128 h 488"/>
                  <a:gd name="T24" fmla="*/ 432 w 488"/>
                  <a:gd name="T25" fmla="*/ 90 h 488"/>
                  <a:gd name="T26" fmla="*/ 400 w 488"/>
                  <a:gd name="T27" fmla="*/ 56 h 488"/>
                  <a:gd name="T28" fmla="*/ 360 w 488"/>
                  <a:gd name="T29" fmla="*/ 30 h 488"/>
                  <a:gd name="T30" fmla="*/ 316 w 488"/>
                  <a:gd name="T31" fmla="*/ 12 h 488"/>
                  <a:gd name="T32" fmla="*/ 270 w 488"/>
                  <a:gd name="T33" fmla="*/ 2 h 488"/>
                  <a:gd name="T34" fmla="*/ 244 w 488"/>
                  <a:gd name="T35" fmla="*/ 0 h 488"/>
                  <a:gd name="T36" fmla="*/ 196 w 488"/>
                  <a:gd name="T37" fmla="*/ 6 h 488"/>
                  <a:gd name="T38" fmla="*/ 150 w 488"/>
                  <a:gd name="T39" fmla="*/ 20 h 488"/>
                  <a:gd name="T40" fmla="*/ 108 w 488"/>
                  <a:gd name="T41" fmla="*/ 42 h 488"/>
                  <a:gd name="T42" fmla="*/ 72 w 488"/>
                  <a:gd name="T43" fmla="*/ 72 h 488"/>
                  <a:gd name="T44" fmla="*/ 42 w 488"/>
                  <a:gd name="T45" fmla="*/ 108 h 488"/>
                  <a:gd name="T46" fmla="*/ 20 w 488"/>
                  <a:gd name="T47" fmla="*/ 150 h 488"/>
                  <a:gd name="T48" fmla="*/ 6 w 488"/>
                  <a:gd name="T49" fmla="*/ 196 h 488"/>
                  <a:gd name="T50" fmla="*/ 0 w 488"/>
                  <a:gd name="T51" fmla="*/ 244 h 488"/>
                  <a:gd name="T52" fmla="*/ 2 w 488"/>
                  <a:gd name="T53" fmla="*/ 270 h 488"/>
                  <a:gd name="T54" fmla="*/ 12 w 488"/>
                  <a:gd name="T55" fmla="*/ 316 h 488"/>
                  <a:gd name="T56" fmla="*/ 30 w 488"/>
                  <a:gd name="T57" fmla="*/ 360 h 488"/>
                  <a:gd name="T58" fmla="*/ 56 w 488"/>
                  <a:gd name="T59" fmla="*/ 400 h 488"/>
                  <a:gd name="T60" fmla="*/ 90 w 488"/>
                  <a:gd name="T61" fmla="*/ 432 h 488"/>
                  <a:gd name="T62" fmla="*/ 128 w 488"/>
                  <a:gd name="T63" fmla="*/ 458 h 488"/>
                  <a:gd name="T64" fmla="*/ 172 w 488"/>
                  <a:gd name="T65" fmla="*/ 478 h 488"/>
                  <a:gd name="T66" fmla="*/ 220 w 488"/>
                  <a:gd name="T67" fmla="*/ 486 h 488"/>
                  <a:gd name="T68" fmla="*/ 244 w 488"/>
                  <a:gd name="T6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sp>
            <p:nvSpPr>
              <p:cNvPr id="20" name="Freeform 6"/>
              <p:cNvSpPr/>
              <p:nvPr/>
            </p:nvSpPr>
            <p:spPr bwMode="auto">
              <a:xfrm>
                <a:off x="3586163" y="915988"/>
                <a:ext cx="1971675" cy="4184650"/>
              </a:xfrm>
              <a:custGeom>
                <a:avLst/>
                <a:gdLst>
                  <a:gd name="T0" fmla="*/ 804 w 1242"/>
                  <a:gd name="T1" fmla="*/ 50 h 2636"/>
                  <a:gd name="T2" fmla="*/ 758 w 1242"/>
                  <a:gd name="T3" fmla="*/ 256 h 2636"/>
                  <a:gd name="T4" fmla="*/ 702 w 1242"/>
                  <a:gd name="T5" fmla="*/ 386 h 2636"/>
                  <a:gd name="T6" fmla="*/ 676 w 1242"/>
                  <a:gd name="T7" fmla="*/ 286 h 2636"/>
                  <a:gd name="T8" fmla="*/ 688 w 1242"/>
                  <a:gd name="T9" fmla="*/ 124 h 2636"/>
                  <a:gd name="T10" fmla="*/ 612 w 1242"/>
                  <a:gd name="T11" fmla="*/ 182 h 2636"/>
                  <a:gd name="T12" fmla="*/ 558 w 1242"/>
                  <a:gd name="T13" fmla="*/ 316 h 2636"/>
                  <a:gd name="T14" fmla="*/ 524 w 1242"/>
                  <a:gd name="T15" fmla="*/ 352 h 2636"/>
                  <a:gd name="T16" fmla="*/ 466 w 1242"/>
                  <a:gd name="T17" fmla="*/ 196 h 2636"/>
                  <a:gd name="T18" fmla="*/ 434 w 1242"/>
                  <a:gd name="T19" fmla="*/ 0 h 2636"/>
                  <a:gd name="T20" fmla="*/ 190 w 1242"/>
                  <a:gd name="T21" fmla="*/ 6 h 2636"/>
                  <a:gd name="T22" fmla="*/ 104 w 1242"/>
                  <a:gd name="T23" fmla="*/ 42 h 2636"/>
                  <a:gd name="T24" fmla="*/ 40 w 1242"/>
                  <a:gd name="T25" fmla="*/ 106 h 2636"/>
                  <a:gd name="T26" fmla="*/ 6 w 1242"/>
                  <a:gd name="T27" fmla="*/ 190 h 2636"/>
                  <a:gd name="T28" fmla="*/ 0 w 1242"/>
                  <a:gd name="T29" fmla="*/ 1192 h 2636"/>
                  <a:gd name="T30" fmla="*/ 20 w 1242"/>
                  <a:gd name="T31" fmla="*/ 1250 h 2636"/>
                  <a:gd name="T32" fmla="*/ 72 w 1242"/>
                  <a:gd name="T33" fmla="*/ 1284 h 2636"/>
                  <a:gd name="T34" fmla="*/ 38 w 1242"/>
                  <a:gd name="T35" fmla="*/ 1350 h 2636"/>
                  <a:gd name="T36" fmla="*/ 8 w 1242"/>
                  <a:gd name="T37" fmla="*/ 1370 h 2636"/>
                  <a:gd name="T38" fmla="*/ 0 w 1242"/>
                  <a:gd name="T39" fmla="*/ 1902 h 2636"/>
                  <a:gd name="T40" fmla="*/ 8 w 1242"/>
                  <a:gd name="T41" fmla="*/ 1928 h 2636"/>
                  <a:gd name="T42" fmla="*/ 38 w 1242"/>
                  <a:gd name="T43" fmla="*/ 1948 h 2636"/>
                  <a:gd name="T44" fmla="*/ 150 w 1242"/>
                  <a:gd name="T45" fmla="*/ 1948 h 2636"/>
                  <a:gd name="T46" fmla="*/ 180 w 1242"/>
                  <a:gd name="T47" fmla="*/ 1928 h 2636"/>
                  <a:gd name="T48" fmla="*/ 188 w 1242"/>
                  <a:gd name="T49" fmla="*/ 1398 h 2636"/>
                  <a:gd name="T50" fmla="*/ 180 w 1242"/>
                  <a:gd name="T51" fmla="*/ 1370 h 2636"/>
                  <a:gd name="T52" fmla="*/ 150 w 1242"/>
                  <a:gd name="T53" fmla="*/ 1350 h 2636"/>
                  <a:gd name="T54" fmla="*/ 118 w 1242"/>
                  <a:gd name="T55" fmla="*/ 1286 h 2636"/>
                  <a:gd name="T56" fmla="*/ 172 w 1242"/>
                  <a:gd name="T57" fmla="*/ 1254 h 2636"/>
                  <a:gd name="T58" fmla="*/ 194 w 1242"/>
                  <a:gd name="T59" fmla="*/ 1192 h 2636"/>
                  <a:gd name="T60" fmla="*/ 310 w 1242"/>
                  <a:gd name="T61" fmla="*/ 2508 h 2636"/>
                  <a:gd name="T62" fmla="*/ 320 w 1242"/>
                  <a:gd name="T63" fmla="*/ 2558 h 2636"/>
                  <a:gd name="T64" fmla="*/ 366 w 1242"/>
                  <a:gd name="T65" fmla="*/ 2614 h 2636"/>
                  <a:gd name="T66" fmla="*/ 412 w 1242"/>
                  <a:gd name="T67" fmla="*/ 2634 h 2636"/>
                  <a:gd name="T68" fmla="*/ 452 w 1242"/>
                  <a:gd name="T69" fmla="*/ 2636 h 2636"/>
                  <a:gd name="T70" fmla="*/ 500 w 1242"/>
                  <a:gd name="T71" fmla="*/ 2620 h 2636"/>
                  <a:gd name="T72" fmla="*/ 552 w 1242"/>
                  <a:gd name="T73" fmla="*/ 2568 h 2636"/>
                  <a:gd name="T74" fmla="*/ 566 w 1242"/>
                  <a:gd name="T75" fmla="*/ 2520 h 2636"/>
                  <a:gd name="T76" fmla="*/ 676 w 1242"/>
                  <a:gd name="T77" fmla="*/ 2508 h 2636"/>
                  <a:gd name="T78" fmla="*/ 682 w 1242"/>
                  <a:gd name="T79" fmla="*/ 2546 h 2636"/>
                  <a:gd name="T80" fmla="*/ 714 w 1242"/>
                  <a:gd name="T81" fmla="*/ 2598 h 2636"/>
                  <a:gd name="T82" fmla="*/ 766 w 1242"/>
                  <a:gd name="T83" fmla="*/ 2630 h 2636"/>
                  <a:gd name="T84" fmla="*/ 804 w 1242"/>
                  <a:gd name="T85" fmla="*/ 2636 h 2636"/>
                  <a:gd name="T86" fmla="*/ 854 w 1242"/>
                  <a:gd name="T87" fmla="*/ 2626 h 2636"/>
                  <a:gd name="T88" fmla="*/ 910 w 1242"/>
                  <a:gd name="T89" fmla="*/ 2580 h 2636"/>
                  <a:gd name="T90" fmla="*/ 930 w 1242"/>
                  <a:gd name="T91" fmla="*/ 2534 h 2636"/>
                  <a:gd name="T92" fmla="*/ 1048 w 1242"/>
                  <a:gd name="T93" fmla="*/ 400 h 2636"/>
                  <a:gd name="T94" fmla="*/ 1056 w 1242"/>
                  <a:gd name="T95" fmla="*/ 1230 h 2636"/>
                  <a:gd name="T96" fmla="*/ 1108 w 1242"/>
                  <a:gd name="T97" fmla="*/ 1282 h 2636"/>
                  <a:gd name="T98" fmla="*/ 1164 w 1242"/>
                  <a:gd name="T99" fmla="*/ 1286 h 2636"/>
                  <a:gd name="T100" fmla="*/ 1226 w 1242"/>
                  <a:gd name="T101" fmla="*/ 1246 h 2636"/>
                  <a:gd name="T102" fmla="*/ 1242 w 1242"/>
                  <a:gd name="T103" fmla="*/ 238 h 2636"/>
                  <a:gd name="T104" fmla="*/ 1232 w 1242"/>
                  <a:gd name="T105" fmla="*/ 168 h 2636"/>
                  <a:gd name="T106" fmla="*/ 1188 w 1242"/>
                  <a:gd name="T107" fmla="*/ 88 h 2636"/>
                  <a:gd name="T108" fmla="*/ 1118 w 1242"/>
                  <a:gd name="T109" fmla="*/ 30 h 2636"/>
                  <a:gd name="T110" fmla="*/ 1030 w 1242"/>
                  <a:gd name="T111" fmla="*/ 2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2" h="2636">
                    <a:moveTo>
                      <a:pt x="1004" y="0"/>
                    </a:move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38" y="0"/>
                    </a:lnTo>
                    <a:lnTo>
                      <a:pt x="238" y="0"/>
                    </a:lnTo>
                    <a:lnTo>
                      <a:pt x="214" y="2"/>
                    </a:lnTo>
                    <a:lnTo>
                      <a:pt x="190" y="6"/>
                    </a:lnTo>
                    <a:lnTo>
                      <a:pt x="166" y="12"/>
                    </a:lnTo>
                    <a:lnTo>
                      <a:pt x="146" y="20"/>
                    </a:lnTo>
                    <a:lnTo>
                      <a:pt x="124" y="30"/>
                    </a:lnTo>
                    <a:lnTo>
                      <a:pt x="104" y="42"/>
                    </a:lnTo>
                    <a:lnTo>
                      <a:pt x="86" y="54"/>
                    </a:lnTo>
                    <a:lnTo>
                      <a:pt x="70" y="70"/>
                    </a:lnTo>
                    <a:lnTo>
                      <a:pt x="54" y="88"/>
                    </a:lnTo>
                    <a:lnTo>
                      <a:pt x="40" y="106"/>
                    </a:lnTo>
                    <a:lnTo>
                      <a:pt x="28" y="124"/>
                    </a:lnTo>
                    <a:lnTo>
                      <a:pt x="18" y="146"/>
                    </a:lnTo>
                    <a:lnTo>
                      <a:pt x="10" y="168"/>
                    </a:lnTo>
                    <a:lnTo>
                      <a:pt x="6" y="190"/>
                    </a:lnTo>
                    <a:lnTo>
                      <a:pt x="2" y="214"/>
                    </a:lnTo>
                    <a:lnTo>
                      <a:pt x="0" y="238"/>
                    </a:lnTo>
                    <a:lnTo>
                      <a:pt x="0" y="1192"/>
                    </a:lnTo>
                    <a:lnTo>
                      <a:pt x="0" y="1192"/>
                    </a:lnTo>
                    <a:lnTo>
                      <a:pt x="2" y="1208"/>
                    </a:lnTo>
                    <a:lnTo>
                      <a:pt x="6" y="1224"/>
                    </a:lnTo>
                    <a:lnTo>
                      <a:pt x="12" y="1238"/>
                    </a:lnTo>
                    <a:lnTo>
                      <a:pt x="20" y="1250"/>
                    </a:lnTo>
                    <a:lnTo>
                      <a:pt x="30" y="1262"/>
                    </a:lnTo>
                    <a:lnTo>
                      <a:pt x="42" y="1272"/>
                    </a:lnTo>
                    <a:lnTo>
                      <a:pt x="56" y="1280"/>
                    </a:lnTo>
                    <a:lnTo>
                      <a:pt x="72" y="1284"/>
                    </a:lnTo>
                    <a:lnTo>
                      <a:pt x="72" y="1350"/>
                    </a:lnTo>
                    <a:lnTo>
                      <a:pt x="48" y="1350"/>
                    </a:lnTo>
                    <a:lnTo>
                      <a:pt x="48" y="1350"/>
                    </a:lnTo>
                    <a:lnTo>
                      <a:pt x="38" y="1350"/>
                    </a:lnTo>
                    <a:lnTo>
                      <a:pt x="30" y="1354"/>
                    </a:lnTo>
                    <a:lnTo>
                      <a:pt x="22" y="1358"/>
                    </a:lnTo>
                    <a:lnTo>
                      <a:pt x="14" y="1364"/>
                    </a:lnTo>
                    <a:lnTo>
                      <a:pt x="8" y="1370"/>
                    </a:lnTo>
                    <a:lnTo>
                      <a:pt x="4" y="1380"/>
                    </a:lnTo>
                    <a:lnTo>
                      <a:pt x="2" y="1388"/>
                    </a:lnTo>
                    <a:lnTo>
                      <a:pt x="0" y="1398"/>
                    </a:lnTo>
                    <a:lnTo>
                      <a:pt x="0" y="1902"/>
                    </a:lnTo>
                    <a:lnTo>
                      <a:pt x="0" y="1902"/>
                    </a:lnTo>
                    <a:lnTo>
                      <a:pt x="2" y="1912"/>
                    </a:lnTo>
                    <a:lnTo>
                      <a:pt x="4" y="1920"/>
                    </a:lnTo>
                    <a:lnTo>
                      <a:pt x="8" y="1928"/>
                    </a:lnTo>
                    <a:lnTo>
                      <a:pt x="14" y="1936"/>
                    </a:lnTo>
                    <a:lnTo>
                      <a:pt x="22" y="1942"/>
                    </a:lnTo>
                    <a:lnTo>
                      <a:pt x="30" y="1946"/>
                    </a:lnTo>
                    <a:lnTo>
                      <a:pt x="38" y="1948"/>
                    </a:lnTo>
                    <a:lnTo>
                      <a:pt x="48" y="1950"/>
                    </a:lnTo>
                    <a:lnTo>
                      <a:pt x="140" y="1950"/>
                    </a:lnTo>
                    <a:lnTo>
                      <a:pt x="140" y="1950"/>
                    </a:lnTo>
                    <a:lnTo>
                      <a:pt x="150" y="1948"/>
                    </a:lnTo>
                    <a:lnTo>
                      <a:pt x="158" y="1946"/>
                    </a:lnTo>
                    <a:lnTo>
                      <a:pt x="168" y="1942"/>
                    </a:lnTo>
                    <a:lnTo>
                      <a:pt x="174" y="1936"/>
                    </a:lnTo>
                    <a:lnTo>
                      <a:pt x="180" y="1928"/>
                    </a:lnTo>
                    <a:lnTo>
                      <a:pt x="184" y="1920"/>
                    </a:lnTo>
                    <a:lnTo>
                      <a:pt x="188" y="1912"/>
                    </a:lnTo>
                    <a:lnTo>
                      <a:pt x="188" y="1902"/>
                    </a:lnTo>
                    <a:lnTo>
                      <a:pt x="188" y="1398"/>
                    </a:lnTo>
                    <a:lnTo>
                      <a:pt x="188" y="1398"/>
                    </a:lnTo>
                    <a:lnTo>
                      <a:pt x="188" y="1388"/>
                    </a:lnTo>
                    <a:lnTo>
                      <a:pt x="184" y="1380"/>
                    </a:lnTo>
                    <a:lnTo>
                      <a:pt x="180" y="1370"/>
                    </a:lnTo>
                    <a:lnTo>
                      <a:pt x="174" y="1364"/>
                    </a:lnTo>
                    <a:lnTo>
                      <a:pt x="168" y="1358"/>
                    </a:lnTo>
                    <a:lnTo>
                      <a:pt x="158" y="1354"/>
                    </a:lnTo>
                    <a:lnTo>
                      <a:pt x="150" y="1350"/>
                    </a:lnTo>
                    <a:lnTo>
                      <a:pt x="140" y="1350"/>
                    </a:lnTo>
                    <a:lnTo>
                      <a:pt x="118" y="1350"/>
                    </a:lnTo>
                    <a:lnTo>
                      <a:pt x="118" y="1286"/>
                    </a:lnTo>
                    <a:lnTo>
                      <a:pt x="118" y="1286"/>
                    </a:lnTo>
                    <a:lnTo>
                      <a:pt x="134" y="1282"/>
                    </a:lnTo>
                    <a:lnTo>
                      <a:pt x="148" y="1274"/>
                    </a:lnTo>
                    <a:lnTo>
                      <a:pt x="162" y="1264"/>
                    </a:lnTo>
                    <a:lnTo>
                      <a:pt x="172" y="1254"/>
                    </a:lnTo>
                    <a:lnTo>
                      <a:pt x="182" y="1240"/>
                    </a:lnTo>
                    <a:lnTo>
                      <a:pt x="188" y="1224"/>
                    </a:lnTo>
                    <a:lnTo>
                      <a:pt x="194" y="1208"/>
                    </a:lnTo>
                    <a:lnTo>
                      <a:pt x="194" y="1192"/>
                    </a:lnTo>
                    <a:lnTo>
                      <a:pt x="194" y="400"/>
                    </a:lnTo>
                    <a:lnTo>
                      <a:pt x="310" y="400"/>
                    </a:lnTo>
                    <a:lnTo>
                      <a:pt x="310" y="2508"/>
                    </a:lnTo>
                    <a:lnTo>
                      <a:pt x="310" y="2508"/>
                    </a:lnTo>
                    <a:lnTo>
                      <a:pt x="310" y="2520"/>
                    </a:lnTo>
                    <a:lnTo>
                      <a:pt x="312" y="2534"/>
                    </a:lnTo>
                    <a:lnTo>
                      <a:pt x="316" y="2546"/>
                    </a:lnTo>
                    <a:lnTo>
                      <a:pt x="320" y="2558"/>
                    </a:lnTo>
                    <a:lnTo>
                      <a:pt x="326" y="2568"/>
                    </a:lnTo>
                    <a:lnTo>
                      <a:pt x="332" y="2580"/>
                    </a:lnTo>
                    <a:lnTo>
                      <a:pt x="348" y="2598"/>
                    </a:lnTo>
                    <a:lnTo>
                      <a:pt x="366" y="2614"/>
                    </a:lnTo>
                    <a:lnTo>
                      <a:pt x="378" y="2620"/>
                    </a:lnTo>
                    <a:lnTo>
                      <a:pt x="388" y="2626"/>
                    </a:lnTo>
                    <a:lnTo>
                      <a:pt x="400" y="2630"/>
                    </a:lnTo>
                    <a:lnTo>
                      <a:pt x="412" y="2634"/>
                    </a:lnTo>
                    <a:lnTo>
                      <a:pt x="426" y="2636"/>
                    </a:lnTo>
                    <a:lnTo>
                      <a:pt x="438" y="2636"/>
                    </a:lnTo>
                    <a:lnTo>
                      <a:pt x="438" y="2636"/>
                    </a:lnTo>
                    <a:lnTo>
                      <a:pt x="452" y="2636"/>
                    </a:lnTo>
                    <a:lnTo>
                      <a:pt x="464" y="2634"/>
                    </a:lnTo>
                    <a:lnTo>
                      <a:pt x="476" y="2630"/>
                    </a:lnTo>
                    <a:lnTo>
                      <a:pt x="488" y="2626"/>
                    </a:lnTo>
                    <a:lnTo>
                      <a:pt x="500" y="2620"/>
                    </a:lnTo>
                    <a:lnTo>
                      <a:pt x="510" y="2614"/>
                    </a:lnTo>
                    <a:lnTo>
                      <a:pt x="530" y="2598"/>
                    </a:lnTo>
                    <a:lnTo>
                      <a:pt x="544" y="2580"/>
                    </a:lnTo>
                    <a:lnTo>
                      <a:pt x="552" y="2568"/>
                    </a:lnTo>
                    <a:lnTo>
                      <a:pt x="556" y="2558"/>
                    </a:lnTo>
                    <a:lnTo>
                      <a:pt x="562" y="2546"/>
                    </a:lnTo>
                    <a:lnTo>
                      <a:pt x="564" y="2534"/>
                    </a:lnTo>
                    <a:lnTo>
                      <a:pt x="566" y="2520"/>
                    </a:lnTo>
                    <a:lnTo>
                      <a:pt x="566" y="2508"/>
                    </a:lnTo>
                    <a:lnTo>
                      <a:pt x="566" y="1260"/>
                    </a:lnTo>
                    <a:lnTo>
                      <a:pt x="676" y="1260"/>
                    </a:lnTo>
                    <a:lnTo>
                      <a:pt x="676" y="2508"/>
                    </a:lnTo>
                    <a:lnTo>
                      <a:pt x="676" y="2508"/>
                    </a:lnTo>
                    <a:lnTo>
                      <a:pt x="676" y="2520"/>
                    </a:lnTo>
                    <a:lnTo>
                      <a:pt x="678" y="2534"/>
                    </a:lnTo>
                    <a:lnTo>
                      <a:pt x="682" y="2546"/>
                    </a:lnTo>
                    <a:lnTo>
                      <a:pt x="686" y="2558"/>
                    </a:lnTo>
                    <a:lnTo>
                      <a:pt x="692" y="2568"/>
                    </a:lnTo>
                    <a:lnTo>
                      <a:pt x="698" y="2580"/>
                    </a:lnTo>
                    <a:lnTo>
                      <a:pt x="714" y="2598"/>
                    </a:lnTo>
                    <a:lnTo>
                      <a:pt x="732" y="2614"/>
                    </a:lnTo>
                    <a:lnTo>
                      <a:pt x="742" y="2620"/>
                    </a:lnTo>
                    <a:lnTo>
                      <a:pt x="754" y="2626"/>
                    </a:lnTo>
                    <a:lnTo>
                      <a:pt x="766" y="2630"/>
                    </a:lnTo>
                    <a:lnTo>
                      <a:pt x="778" y="2634"/>
                    </a:lnTo>
                    <a:lnTo>
                      <a:pt x="790" y="2636"/>
                    </a:lnTo>
                    <a:lnTo>
                      <a:pt x="804" y="2636"/>
                    </a:lnTo>
                    <a:lnTo>
                      <a:pt x="804" y="2636"/>
                    </a:lnTo>
                    <a:lnTo>
                      <a:pt x="818" y="2636"/>
                    </a:lnTo>
                    <a:lnTo>
                      <a:pt x="830" y="2634"/>
                    </a:lnTo>
                    <a:lnTo>
                      <a:pt x="842" y="2630"/>
                    </a:lnTo>
                    <a:lnTo>
                      <a:pt x="854" y="2626"/>
                    </a:lnTo>
                    <a:lnTo>
                      <a:pt x="866" y="2620"/>
                    </a:lnTo>
                    <a:lnTo>
                      <a:pt x="876" y="2614"/>
                    </a:lnTo>
                    <a:lnTo>
                      <a:pt x="894" y="2598"/>
                    </a:lnTo>
                    <a:lnTo>
                      <a:pt x="910" y="2580"/>
                    </a:lnTo>
                    <a:lnTo>
                      <a:pt x="916" y="2568"/>
                    </a:lnTo>
                    <a:lnTo>
                      <a:pt x="922" y="2558"/>
                    </a:lnTo>
                    <a:lnTo>
                      <a:pt x="926" y="2546"/>
                    </a:lnTo>
                    <a:lnTo>
                      <a:pt x="930" y="2534"/>
                    </a:lnTo>
                    <a:lnTo>
                      <a:pt x="932" y="2520"/>
                    </a:lnTo>
                    <a:lnTo>
                      <a:pt x="932" y="2508"/>
                    </a:lnTo>
                    <a:lnTo>
                      <a:pt x="932" y="400"/>
                    </a:lnTo>
                    <a:lnTo>
                      <a:pt x="1048" y="400"/>
                    </a:lnTo>
                    <a:lnTo>
                      <a:pt x="1048" y="1192"/>
                    </a:lnTo>
                    <a:lnTo>
                      <a:pt x="1048" y="1192"/>
                    </a:lnTo>
                    <a:lnTo>
                      <a:pt x="1050" y="1212"/>
                    </a:lnTo>
                    <a:lnTo>
                      <a:pt x="1056" y="1230"/>
                    </a:lnTo>
                    <a:lnTo>
                      <a:pt x="1064" y="1246"/>
                    </a:lnTo>
                    <a:lnTo>
                      <a:pt x="1076" y="1260"/>
                    </a:lnTo>
                    <a:lnTo>
                      <a:pt x="1090" y="1272"/>
                    </a:lnTo>
                    <a:lnTo>
                      <a:pt x="1108" y="1282"/>
                    </a:lnTo>
                    <a:lnTo>
                      <a:pt x="1126" y="1286"/>
                    </a:lnTo>
                    <a:lnTo>
                      <a:pt x="1144" y="1288"/>
                    </a:lnTo>
                    <a:lnTo>
                      <a:pt x="1144" y="1288"/>
                    </a:lnTo>
                    <a:lnTo>
                      <a:pt x="1164" y="1286"/>
                    </a:lnTo>
                    <a:lnTo>
                      <a:pt x="1182" y="1282"/>
                    </a:lnTo>
                    <a:lnTo>
                      <a:pt x="1200" y="1272"/>
                    </a:lnTo>
                    <a:lnTo>
                      <a:pt x="1214" y="1260"/>
                    </a:lnTo>
                    <a:lnTo>
                      <a:pt x="1226" y="1246"/>
                    </a:lnTo>
                    <a:lnTo>
                      <a:pt x="1234" y="1230"/>
                    </a:lnTo>
                    <a:lnTo>
                      <a:pt x="1240" y="1212"/>
                    </a:lnTo>
                    <a:lnTo>
                      <a:pt x="1242" y="1192"/>
                    </a:lnTo>
                    <a:lnTo>
                      <a:pt x="1242" y="238"/>
                    </a:lnTo>
                    <a:lnTo>
                      <a:pt x="1242" y="238"/>
                    </a:lnTo>
                    <a:lnTo>
                      <a:pt x="1240" y="214"/>
                    </a:lnTo>
                    <a:lnTo>
                      <a:pt x="1238" y="190"/>
                    </a:lnTo>
                    <a:lnTo>
                      <a:pt x="1232" y="168"/>
                    </a:lnTo>
                    <a:lnTo>
                      <a:pt x="1224" y="146"/>
                    </a:lnTo>
                    <a:lnTo>
                      <a:pt x="1214" y="124"/>
                    </a:lnTo>
                    <a:lnTo>
                      <a:pt x="1202" y="106"/>
                    </a:lnTo>
                    <a:lnTo>
                      <a:pt x="1188" y="88"/>
                    </a:lnTo>
                    <a:lnTo>
                      <a:pt x="1172" y="70"/>
                    </a:lnTo>
                    <a:lnTo>
                      <a:pt x="1156" y="54"/>
                    </a:lnTo>
                    <a:lnTo>
                      <a:pt x="1138" y="42"/>
                    </a:lnTo>
                    <a:lnTo>
                      <a:pt x="1118" y="30"/>
                    </a:lnTo>
                    <a:lnTo>
                      <a:pt x="1098" y="20"/>
                    </a:lnTo>
                    <a:lnTo>
                      <a:pt x="1076" y="12"/>
                    </a:lnTo>
                    <a:lnTo>
                      <a:pt x="1052" y="6"/>
                    </a:lnTo>
                    <a:lnTo>
                      <a:pt x="1030" y="2"/>
                    </a:lnTo>
                    <a:lnTo>
                      <a:pt x="1004" y="0"/>
                    </a:lnTo>
                    <a:lnTo>
                      <a:pt x="10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sp>
            <p:nvSpPr>
              <p:cNvPr id="21" name="Freeform 7"/>
              <p:cNvSpPr/>
              <p:nvPr/>
            </p:nvSpPr>
            <p:spPr bwMode="auto">
              <a:xfrm>
                <a:off x="2414588" y="388938"/>
                <a:ext cx="561975" cy="561975"/>
              </a:xfrm>
              <a:custGeom>
                <a:avLst/>
                <a:gdLst>
                  <a:gd name="T0" fmla="*/ 178 w 354"/>
                  <a:gd name="T1" fmla="*/ 354 h 354"/>
                  <a:gd name="T2" fmla="*/ 212 w 354"/>
                  <a:gd name="T3" fmla="*/ 350 h 354"/>
                  <a:gd name="T4" fmla="*/ 246 w 354"/>
                  <a:gd name="T5" fmla="*/ 340 h 354"/>
                  <a:gd name="T6" fmla="*/ 276 w 354"/>
                  <a:gd name="T7" fmla="*/ 324 h 354"/>
                  <a:gd name="T8" fmla="*/ 302 w 354"/>
                  <a:gd name="T9" fmla="*/ 302 h 354"/>
                  <a:gd name="T10" fmla="*/ 324 w 354"/>
                  <a:gd name="T11" fmla="*/ 276 h 354"/>
                  <a:gd name="T12" fmla="*/ 340 w 354"/>
                  <a:gd name="T13" fmla="*/ 246 h 354"/>
                  <a:gd name="T14" fmla="*/ 350 w 354"/>
                  <a:gd name="T15" fmla="*/ 212 h 354"/>
                  <a:gd name="T16" fmla="*/ 354 w 354"/>
                  <a:gd name="T17" fmla="*/ 176 h 354"/>
                  <a:gd name="T18" fmla="*/ 354 w 354"/>
                  <a:gd name="T19" fmla="*/ 158 h 354"/>
                  <a:gd name="T20" fmla="*/ 346 w 354"/>
                  <a:gd name="T21" fmla="*/ 124 h 354"/>
                  <a:gd name="T22" fmla="*/ 332 w 354"/>
                  <a:gd name="T23" fmla="*/ 92 h 354"/>
                  <a:gd name="T24" fmla="*/ 314 w 354"/>
                  <a:gd name="T25" fmla="*/ 64 h 354"/>
                  <a:gd name="T26" fmla="*/ 290 w 354"/>
                  <a:gd name="T27" fmla="*/ 40 h 354"/>
                  <a:gd name="T28" fmla="*/ 262 w 354"/>
                  <a:gd name="T29" fmla="*/ 22 h 354"/>
                  <a:gd name="T30" fmla="*/ 230 w 354"/>
                  <a:gd name="T31" fmla="*/ 8 h 354"/>
                  <a:gd name="T32" fmla="*/ 196 w 354"/>
                  <a:gd name="T33" fmla="*/ 0 h 354"/>
                  <a:gd name="T34" fmla="*/ 178 w 354"/>
                  <a:gd name="T35" fmla="*/ 0 h 354"/>
                  <a:gd name="T36" fmla="*/ 142 w 354"/>
                  <a:gd name="T37" fmla="*/ 4 h 354"/>
                  <a:gd name="T38" fmla="*/ 108 w 354"/>
                  <a:gd name="T39" fmla="*/ 14 h 354"/>
                  <a:gd name="T40" fmla="*/ 78 w 354"/>
                  <a:gd name="T41" fmla="*/ 30 h 354"/>
                  <a:gd name="T42" fmla="*/ 52 w 354"/>
                  <a:gd name="T43" fmla="*/ 52 h 354"/>
                  <a:gd name="T44" fmla="*/ 30 w 354"/>
                  <a:gd name="T45" fmla="*/ 78 h 354"/>
                  <a:gd name="T46" fmla="*/ 14 w 354"/>
                  <a:gd name="T47" fmla="*/ 108 h 354"/>
                  <a:gd name="T48" fmla="*/ 4 w 354"/>
                  <a:gd name="T49" fmla="*/ 142 h 354"/>
                  <a:gd name="T50" fmla="*/ 0 w 354"/>
                  <a:gd name="T51" fmla="*/ 176 h 354"/>
                  <a:gd name="T52" fmla="*/ 2 w 354"/>
                  <a:gd name="T53" fmla="*/ 194 h 354"/>
                  <a:gd name="T54" fmla="*/ 8 w 354"/>
                  <a:gd name="T55" fmla="*/ 230 h 354"/>
                  <a:gd name="T56" fmla="*/ 22 w 354"/>
                  <a:gd name="T57" fmla="*/ 262 h 354"/>
                  <a:gd name="T58" fmla="*/ 40 w 354"/>
                  <a:gd name="T59" fmla="*/ 290 h 354"/>
                  <a:gd name="T60" fmla="*/ 64 w 354"/>
                  <a:gd name="T61" fmla="*/ 314 h 354"/>
                  <a:gd name="T62" fmla="*/ 92 w 354"/>
                  <a:gd name="T63" fmla="*/ 332 h 354"/>
                  <a:gd name="T64" fmla="*/ 124 w 354"/>
                  <a:gd name="T65" fmla="*/ 346 h 354"/>
                  <a:gd name="T66" fmla="*/ 160 w 354"/>
                  <a:gd name="T67" fmla="*/ 352 h 354"/>
                  <a:gd name="T68" fmla="*/ 178 w 354"/>
                  <a:gd name="T69"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354">
                    <a:moveTo>
                      <a:pt x="178" y="354"/>
                    </a:moveTo>
                    <a:lnTo>
                      <a:pt x="178" y="354"/>
                    </a:lnTo>
                    <a:lnTo>
                      <a:pt x="196" y="352"/>
                    </a:lnTo>
                    <a:lnTo>
                      <a:pt x="212" y="350"/>
                    </a:lnTo>
                    <a:lnTo>
                      <a:pt x="230" y="346"/>
                    </a:lnTo>
                    <a:lnTo>
                      <a:pt x="246" y="340"/>
                    </a:lnTo>
                    <a:lnTo>
                      <a:pt x="262" y="332"/>
                    </a:lnTo>
                    <a:lnTo>
                      <a:pt x="276" y="324"/>
                    </a:lnTo>
                    <a:lnTo>
                      <a:pt x="290" y="314"/>
                    </a:lnTo>
                    <a:lnTo>
                      <a:pt x="302" y="302"/>
                    </a:lnTo>
                    <a:lnTo>
                      <a:pt x="314" y="290"/>
                    </a:lnTo>
                    <a:lnTo>
                      <a:pt x="324" y="276"/>
                    </a:lnTo>
                    <a:lnTo>
                      <a:pt x="332" y="262"/>
                    </a:lnTo>
                    <a:lnTo>
                      <a:pt x="340" y="246"/>
                    </a:lnTo>
                    <a:lnTo>
                      <a:pt x="346" y="230"/>
                    </a:lnTo>
                    <a:lnTo>
                      <a:pt x="350" y="212"/>
                    </a:lnTo>
                    <a:lnTo>
                      <a:pt x="354" y="194"/>
                    </a:lnTo>
                    <a:lnTo>
                      <a:pt x="354" y="176"/>
                    </a:lnTo>
                    <a:lnTo>
                      <a:pt x="354" y="176"/>
                    </a:lnTo>
                    <a:lnTo>
                      <a:pt x="354" y="158"/>
                    </a:lnTo>
                    <a:lnTo>
                      <a:pt x="350" y="142"/>
                    </a:lnTo>
                    <a:lnTo>
                      <a:pt x="346" y="124"/>
                    </a:lnTo>
                    <a:lnTo>
                      <a:pt x="340" y="108"/>
                    </a:lnTo>
                    <a:lnTo>
                      <a:pt x="332" y="92"/>
                    </a:lnTo>
                    <a:lnTo>
                      <a:pt x="324" y="78"/>
                    </a:lnTo>
                    <a:lnTo>
                      <a:pt x="314" y="64"/>
                    </a:lnTo>
                    <a:lnTo>
                      <a:pt x="302" y="52"/>
                    </a:lnTo>
                    <a:lnTo>
                      <a:pt x="290" y="40"/>
                    </a:lnTo>
                    <a:lnTo>
                      <a:pt x="276" y="30"/>
                    </a:lnTo>
                    <a:lnTo>
                      <a:pt x="262" y="22"/>
                    </a:lnTo>
                    <a:lnTo>
                      <a:pt x="246" y="14"/>
                    </a:lnTo>
                    <a:lnTo>
                      <a:pt x="230" y="8"/>
                    </a:lnTo>
                    <a:lnTo>
                      <a:pt x="212" y="4"/>
                    </a:lnTo>
                    <a:lnTo>
                      <a:pt x="196" y="0"/>
                    </a:lnTo>
                    <a:lnTo>
                      <a:pt x="178" y="0"/>
                    </a:lnTo>
                    <a:lnTo>
                      <a:pt x="178" y="0"/>
                    </a:lnTo>
                    <a:lnTo>
                      <a:pt x="160" y="0"/>
                    </a:lnTo>
                    <a:lnTo>
                      <a:pt x="142" y="4"/>
                    </a:lnTo>
                    <a:lnTo>
                      <a:pt x="124" y="8"/>
                    </a:lnTo>
                    <a:lnTo>
                      <a:pt x="108" y="14"/>
                    </a:lnTo>
                    <a:lnTo>
                      <a:pt x="92" y="22"/>
                    </a:lnTo>
                    <a:lnTo>
                      <a:pt x="78" y="30"/>
                    </a:lnTo>
                    <a:lnTo>
                      <a:pt x="64" y="40"/>
                    </a:lnTo>
                    <a:lnTo>
                      <a:pt x="52" y="52"/>
                    </a:lnTo>
                    <a:lnTo>
                      <a:pt x="40" y="64"/>
                    </a:lnTo>
                    <a:lnTo>
                      <a:pt x="30" y="78"/>
                    </a:lnTo>
                    <a:lnTo>
                      <a:pt x="22" y="92"/>
                    </a:lnTo>
                    <a:lnTo>
                      <a:pt x="14" y="108"/>
                    </a:lnTo>
                    <a:lnTo>
                      <a:pt x="8" y="124"/>
                    </a:lnTo>
                    <a:lnTo>
                      <a:pt x="4" y="142"/>
                    </a:lnTo>
                    <a:lnTo>
                      <a:pt x="2" y="158"/>
                    </a:lnTo>
                    <a:lnTo>
                      <a:pt x="0" y="176"/>
                    </a:lnTo>
                    <a:lnTo>
                      <a:pt x="0" y="176"/>
                    </a:lnTo>
                    <a:lnTo>
                      <a:pt x="2" y="194"/>
                    </a:lnTo>
                    <a:lnTo>
                      <a:pt x="4" y="212"/>
                    </a:lnTo>
                    <a:lnTo>
                      <a:pt x="8" y="230"/>
                    </a:lnTo>
                    <a:lnTo>
                      <a:pt x="14" y="246"/>
                    </a:lnTo>
                    <a:lnTo>
                      <a:pt x="22" y="262"/>
                    </a:lnTo>
                    <a:lnTo>
                      <a:pt x="30" y="276"/>
                    </a:lnTo>
                    <a:lnTo>
                      <a:pt x="40" y="290"/>
                    </a:lnTo>
                    <a:lnTo>
                      <a:pt x="52" y="302"/>
                    </a:lnTo>
                    <a:lnTo>
                      <a:pt x="64" y="314"/>
                    </a:lnTo>
                    <a:lnTo>
                      <a:pt x="78" y="324"/>
                    </a:lnTo>
                    <a:lnTo>
                      <a:pt x="92" y="332"/>
                    </a:lnTo>
                    <a:lnTo>
                      <a:pt x="108" y="340"/>
                    </a:lnTo>
                    <a:lnTo>
                      <a:pt x="124" y="346"/>
                    </a:lnTo>
                    <a:lnTo>
                      <a:pt x="142" y="350"/>
                    </a:lnTo>
                    <a:lnTo>
                      <a:pt x="160" y="352"/>
                    </a:lnTo>
                    <a:lnTo>
                      <a:pt x="178" y="354"/>
                    </a:lnTo>
                    <a:lnTo>
                      <a:pt x="178"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sp>
            <p:nvSpPr>
              <p:cNvPr id="22" name="Freeform 8"/>
              <p:cNvSpPr/>
              <p:nvPr/>
            </p:nvSpPr>
            <p:spPr bwMode="auto">
              <a:xfrm>
                <a:off x="1985963" y="1023938"/>
                <a:ext cx="1431925" cy="3032125"/>
              </a:xfrm>
              <a:custGeom>
                <a:avLst/>
                <a:gdLst>
                  <a:gd name="T0" fmla="*/ 584 w 902"/>
                  <a:gd name="T1" fmla="*/ 34 h 1910"/>
                  <a:gd name="T2" fmla="*/ 550 w 902"/>
                  <a:gd name="T3" fmla="*/ 184 h 1910"/>
                  <a:gd name="T4" fmla="*/ 504 w 902"/>
                  <a:gd name="T5" fmla="*/ 252 h 1910"/>
                  <a:gd name="T6" fmla="*/ 458 w 902"/>
                  <a:gd name="T7" fmla="*/ 130 h 1910"/>
                  <a:gd name="T8" fmla="*/ 444 w 902"/>
                  <a:gd name="T9" fmla="*/ 130 h 1910"/>
                  <a:gd name="T10" fmla="*/ 404 w 902"/>
                  <a:gd name="T11" fmla="*/ 228 h 1910"/>
                  <a:gd name="T12" fmla="*/ 370 w 902"/>
                  <a:gd name="T13" fmla="*/ 230 h 1910"/>
                  <a:gd name="T14" fmla="*/ 322 w 902"/>
                  <a:gd name="T15" fmla="*/ 64 h 1910"/>
                  <a:gd name="T16" fmla="*/ 172 w 902"/>
                  <a:gd name="T17" fmla="*/ 0 h 1910"/>
                  <a:gd name="T18" fmla="*/ 106 w 902"/>
                  <a:gd name="T19" fmla="*/ 12 h 1910"/>
                  <a:gd name="T20" fmla="*/ 50 w 902"/>
                  <a:gd name="T21" fmla="*/ 50 h 1910"/>
                  <a:gd name="T22" fmla="*/ 14 w 902"/>
                  <a:gd name="T23" fmla="*/ 104 h 1910"/>
                  <a:gd name="T24" fmla="*/ 0 w 902"/>
                  <a:gd name="T25" fmla="*/ 172 h 1910"/>
                  <a:gd name="T26" fmla="*/ 4 w 902"/>
                  <a:gd name="T27" fmla="*/ 886 h 1910"/>
                  <a:gd name="T28" fmla="*/ 32 w 902"/>
                  <a:gd name="T29" fmla="*/ 922 h 1910"/>
                  <a:gd name="T30" fmla="*/ 34 w 902"/>
                  <a:gd name="T31" fmla="*/ 978 h 1910"/>
                  <a:gd name="T32" fmla="*/ 16 w 902"/>
                  <a:gd name="T33" fmla="*/ 984 h 1910"/>
                  <a:gd name="T34" fmla="*/ 0 w 902"/>
                  <a:gd name="T35" fmla="*/ 1006 h 1910"/>
                  <a:gd name="T36" fmla="*/ 0 w 902"/>
                  <a:gd name="T37" fmla="*/ 1386 h 1910"/>
                  <a:gd name="T38" fmla="*/ 16 w 902"/>
                  <a:gd name="T39" fmla="*/ 1408 h 1910"/>
                  <a:gd name="T40" fmla="*/ 102 w 902"/>
                  <a:gd name="T41" fmla="*/ 1412 h 1910"/>
                  <a:gd name="T42" fmla="*/ 122 w 902"/>
                  <a:gd name="T43" fmla="*/ 1408 h 1910"/>
                  <a:gd name="T44" fmla="*/ 136 w 902"/>
                  <a:gd name="T45" fmla="*/ 1386 h 1910"/>
                  <a:gd name="T46" fmla="*/ 136 w 902"/>
                  <a:gd name="T47" fmla="*/ 1006 h 1910"/>
                  <a:gd name="T48" fmla="*/ 122 w 902"/>
                  <a:gd name="T49" fmla="*/ 984 h 1910"/>
                  <a:gd name="T50" fmla="*/ 86 w 902"/>
                  <a:gd name="T51" fmla="*/ 978 h 1910"/>
                  <a:gd name="T52" fmla="*/ 108 w 902"/>
                  <a:gd name="T53" fmla="*/ 924 h 1910"/>
                  <a:gd name="T54" fmla="*/ 136 w 902"/>
                  <a:gd name="T55" fmla="*/ 888 h 1910"/>
                  <a:gd name="T56" fmla="*/ 224 w 902"/>
                  <a:gd name="T57" fmla="*/ 288 h 1910"/>
                  <a:gd name="T58" fmla="*/ 232 w 902"/>
                  <a:gd name="T59" fmla="*/ 1854 h 1910"/>
                  <a:gd name="T60" fmla="*/ 282 w 902"/>
                  <a:gd name="T61" fmla="*/ 1904 h 1910"/>
                  <a:gd name="T62" fmla="*/ 336 w 902"/>
                  <a:gd name="T63" fmla="*/ 1910 h 1910"/>
                  <a:gd name="T64" fmla="*/ 396 w 902"/>
                  <a:gd name="T65" fmla="*/ 1870 h 1910"/>
                  <a:gd name="T66" fmla="*/ 412 w 902"/>
                  <a:gd name="T67" fmla="*/ 912 h 1910"/>
                  <a:gd name="T68" fmla="*/ 492 w 902"/>
                  <a:gd name="T69" fmla="*/ 1836 h 1910"/>
                  <a:gd name="T70" fmla="*/ 532 w 902"/>
                  <a:gd name="T71" fmla="*/ 1896 h 1910"/>
                  <a:gd name="T72" fmla="*/ 584 w 902"/>
                  <a:gd name="T73" fmla="*/ 1910 h 1910"/>
                  <a:gd name="T74" fmla="*/ 650 w 902"/>
                  <a:gd name="T75" fmla="*/ 1884 h 1910"/>
                  <a:gd name="T76" fmla="*/ 676 w 902"/>
                  <a:gd name="T77" fmla="*/ 1818 h 1910"/>
                  <a:gd name="T78" fmla="*/ 760 w 902"/>
                  <a:gd name="T79" fmla="*/ 864 h 1910"/>
                  <a:gd name="T80" fmla="*/ 780 w 902"/>
                  <a:gd name="T81" fmla="*/ 912 h 1910"/>
                  <a:gd name="T82" fmla="*/ 830 w 902"/>
                  <a:gd name="T83" fmla="*/ 934 h 1910"/>
                  <a:gd name="T84" fmla="*/ 870 w 902"/>
                  <a:gd name="T85" fmla="*/ 922 h 1910"/>
                  <a:gd name="T86" fmla="*/ 900 w 902"/>
                  <a:gd name="T87" fmla="*/ 878 h 1910"/>
                  <a:gd name="T88" fmla="*/ 900 w 902"/>
                  <a:gd name="T89" fmla="*/ 154 h 1910"/>
                  <a:gd name="T90" fmla="*/ 880 w 902"/>
                  <a:gd name="T91" fmla="*/ 90 h 1910"/>
                  <a:gd name="T92" fmla="*/ 838 w 902"/>
                  <a:gd name="T93" fmla="*/ 38 h 1910"/>
                  <a:gd name="T94" fmla="*/ 780 w 902"/>
                  <a:gd name="T95" fmla="*/ 6 h 1910"/>
                  <a:gd name="T96" fmla="*/ 730 w 902"/>
                  <a:gd name="T97"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2" h="1910">
                    <a:moveTo>
                      <a:pt x="730" y="0"/>
                    </a:moveTo>
                    <a:lnTo>
                      <a:pt x="586" y="0"/>
                    </a:lnTo>
                    <a:lnTo>
                      <a:pt x="586" y="0"/>
                    </a:lnTo>
                    <a:lnTo>
                      <a:pt x="584" y="34"/>
                    </a:lnTo>
                    <a:lnTo>
                      <a:pt x="580" y="64"/>
                    </a:lnTo>
                    <a:lnTo>
                      <a:pt x="572" y="100"/>
                    </a:lnTo>
                    <a:lnTo>
                      <a:pt x="562" y="140"/>
                    </a:lnTo>
                    <a:lnTo>
                      <a:pt x="550" y="184"/>
                    </a:lnTo>
                    <a:lnTo>
                      <a:pt x="532" y="230"/>
                    </a:lnTo>
                    <a:lnTo>
                      <a:pt x="510" y="278"/>
                    </a:lnTo>
                    <a:lnTo>
                      <a:pt x="510" y="278"/>
                    </a:lnTo>
                    <a:lnTo>
                      <a:pt x="504" y="252"/>
                    </a:lnTo>
                    <a:lnTo>
                      <a:pt x="498" y="228"/>
                    </a:lnTo>
                    <a:lnTo>
                      <a:pt x="482" y="186"/>
                    </a:lnTo>
                    <a:lnTo>
                      <a:pt x="468" y="154"/>
                    </a:lnTo>
                    <a:lnTo>
                      <a:pt x="458" y="130"/>
                    </a:lnTo>
                    <a:lnTo>
                      <a:pt x="500" y="88"/>
                    </a:lnTo>
                    <a:lnTo>
                      <a:pt x="450" y="40"/>
                    </a:lnTo>
                    <a:lnTo>
                      <a:pt x="402" y="88"/>
                    </a:lnTo>
                    <a:lnTo>
                      <a:pt x="444" y="130"/>
                    </a:lnTo>
                    <a:lnTo>
                      <a:pt x="444" y="130"/>
                    </a:lnTo>
                    <a:lnTo>
                      <a:pt x="432" y="154"/>
                    </a:lnTo>
                    <a:lnTo>
                      <a:pt x="418" y="186"/>
                    </a:lnTo>
                    <a:lnTo>
                      <a:pt x="404" y="228"/>
                    </a:lnTo>
                    <a:lnTo>
                      <a:pt x="398" y="252"/>
                    </a:lnTo>
                    <a:lnTo>
                      <a:pt x="392" y="278"/>
                    </a:lnTo>
                    <a:lnTo>
                      <a:pt x="392" y="278"/>
                    </a:lnTo>
                    <a:lnTo>
                      <a:pt x="370" y="230"/>
                    </a:lnTo>
                    <a:lnTo>
                      <a:pt x="352" y="184"/>
                    </a:lnTo>
                    <a:lnTo>
                      <a:pt x="338" y="140"/>
                    </a:lnTo>
                    <a:lnTo>
                      <a:pt x="328" y="100"/>
                    </a:lnTo>
                    <a:lnTo>
                      <a:pt x="322" y="64"/>
                    </a:lnTo>
                    <a:lnTo>
                      <a:pt x="318" y="34"/>
                    </a:lnTo>
                    <a:lnTo>
                      <a:pt x="316" y="0"/>
                    </a:lnTo>
                    <a:lnTo>
                      <a:pt x="172" y="0"/>
                    </a:lnTo>
                    <a:lnTo>
                      <a:pt x="172" y="0"/>
                    </a:lnTo>
                    <a:lnTo>
                      <a:pt x="154" y="0"/>
                    </a:lnTo>
                    <a:lnTo>
                      <a:pt x="138" y="2"/>
                    </a:lnTo>
                    <a:lnTo>
                      <a:pt x="122" y="6"/>
                    </a:lnTo>
                    <a:lnTo>
                      <a:pt x="106" y="12"/>
                    </a:lnTo>
                    <a:lnTo>
                      <a:pt x="90" y="20"/>
                    </a:lnTo>
                    <a:lnTo>
                      <a:pt x="76" y="28"/>
                    </a:lnTo>
                    <a:lnTo>
                      <a:pt x="62" y="38"/>
                    </a:lnTo>
                    <a:lnTo>
                      <a:pt x="50" y="50"/>
                    </a:lnTo>
                    <a:lnTo>
                      <a:pt x="40" y="62"/>
                    </a:lnTo>
                    <a:lnTo>
                      <a:pt x="30" y="76"/>
                    </a:lnTo>
                    <a:lnTo>
                      <a:pt x="22" y="90"/>
                    </a:lnTo>
                    <a:lnTo>
                      <a:pt x="14" y="104"/>
                    </a:lnTo>
                    <a:lnTo>
                      <a:pt x="8" y="120"/>
                    </a:lnTo>
                    <a:lnTo>
                      <a:pt x="4" y="136"/>
                    </a:lnTo>
                    <a:lnTo>
                      <a:pt x="2" y="154"/>
                    </a:lnTo>
                    <a:lnTo>
                      <a:pt x="0" y="172"/>
                    </a:lnTo>
                    <a:lnTo>
                      <a:pt x="0" y="864"/>
                    </a:lnTo>
                    <a:lnTo>
                      <a:pt x="0" y="864"/>
                    </a:lnTo>
                    <a:lnTo>
                      <a:pt x="2" y="874"/>
                    </a:lnTo>
                    <a:lnTo>
                      <a:pt x="4" y="886"/>
                    </a:lnTo>
                    <a:lnTo>
                      <a:pt x="8" y="896"/>
                    </a:lnTo>
                    <a:lnTo>
                      <a:pt x="14" y="906"/>
                    </a:lnTo>
                    <a:lnTo>
                      <a:pt x="22" y="914"/>
                    </a:lnTo>
                    <a:lnTo>
                      <a:pt x="32" y="922"/>
                    </a:lnTo>
                    <a:lnTo>
                      <a:pt x="40" y="926"/>
                    </a:lnTo>
                    <a:lnTo>
                      <a:pt x="52" y="930"/>
                    </a:lnTo>
                    <a:lnTo>
                      <a:pt x="52" y="978"/>
                    </a:lnTo>
                    <a:lnTo>
                      <a:pt x="34" y="978"/>
                    </a:lnTo>
                    <a:lnTo>
                      <a:pt x="34" y="978"/>
                    </a:lnTo>
                    <a:lnTo>
                      <a:pt x="28" y="978"/>
                    </a:lnTo>
                    <a:lnTo>
                      <a:pt x="22" y="980"/>
                    </a:lnTo>
                    <a:lnTo>
                      <a:pt x="16" y="984"/>
                    </a:lnTo>
                    <a:lnTo>
                      <a:pt x="10" y="988"/>
                    </a:lnTo>
                    <a:lnTo>
                      <a:pt x="6" y="994"/>
                    </a:lnTo>
                    <a:lnTo>
                      <a:pt x="2" y="1000"/>
                    </a:lnTo>
                    <a:lnTo>
                      <a:pt x="0" y="1006"/>
                    </a:lnTo>
                    <a:lnTo>
                      <a:pt x="0" y="1012"/>
                    </a:lnTo>
                    <a:lnTo>
                      <a:pt x="0" y="1378"/>
                    </a:lnTo>
                    <a:lnTo>
                      <a:pt x="0" y="1378"/>
                    </a:lnTo>
                    <a:lnTo>
                      <a:pt x="0" y="1386"/>
                    </a:lnTo>
                    <a:lnTo>
                      <a:pt x="2" y="1392"/>
                    </a:lnTo>
                    <a:lnTo>
                      <a:pt x="6" y="1398"/>
                    </a:lnTo>
                    <a:lnTo>
                      <a:pt x="10" y="1402"/>
                    </a:lnTo>
                    <a:lnTo>
                      <a:pt x="16" y="1408"/>
                    </a:lnTo>
                    <a:lnTo>
                      <a:pt x="22" y="1410"/>
                    </a:lnTo>
                    <a:lnTo>
                      <a:pt x="28" y="1412"/>
                    </a:lnTo>
                    <a:lnTo>
                      <a:pt x="34" y="1412"/>
                    </a:lnTo>
                    <a:lnTo>
                      <a:pt x="102" y="1412"/>
                    </a:lnTo>
                    <a:lnTo>
                      <a:pt x="102" y="1412"/>
                    </a:lnTo>
                    <a:lnTo>
                      <a:pt x="108" y="1412"/>
                    </a:lnTo>
                    <a:lnTo>
                      <a:pt x="116" y="1410"/>
                    </a:lnTo>
                    <a:lnTo>
                      <a:pt x="122" y="1408"/>
                    </a:lnTo>
                    <a:lnTo>
                      <a:pt x="126" y="1402"/>
                    </a:lnTo>
                    <a:lnTo>
                      <a:pt x="130" y="1398"/>
                    </a:lnTo>
                    <a:lnTo>
                      <a:pt x="134" y="1392"/>
                    </a:lnTo>
                    <a:lnTo>
                      <a:pt x="136" y="1386"/>
                    </a:lnTo>
                    <a:lnTo>
                      <a:pt x="136" y="1378"/>
                    </a:lnTo>
                    <a:lnTo>
                      <a:pt x="136" y="1012"/>
                    </a:lnTo>
                    <a:lnTo>
                      <a:pt x="136" y="1012"/>
                    </a:lnTo>
                    <a:lnTo>
                      <a:pt x="136" y="1006"/>
                    </a:lnTo>
                    <a:lnTo>
                      <a:pt x="134" y="1000"/>
                    </a:lnTo>
                    <a:lnTo>
                      <a:pt x="130" y="994"/>
                    </a:lnTo>
                    <a:lnTo>
                      <a:pt x="126" y="988"/>
                    </a:lnTo>
                    <a:lnTo>
                      <a:pt x="122" y="984"/>
                    </a:lnTo>
                    <a:lnTo>
                      <a:pt x="116" y="980"/>
                    </a:lnTo>
                    <a:lnTo>
                      <a:pt x="108" y="978"/>
                    </a:lnTo>
                    <a:lnTo>
                      <a:pt x="102" y="978"/>
                    </a:lnTo>
                    <a:lnTo>
                      <a:pt x="86" y="978"/>
                    </a:lnTo>
                    <a:lnTo>
                      <a:pt x="86" y="932"/>
                    </a:lnTo>
                    <a:lnTo>
                      <a:pt x="86" y="932"/>
                    </a:lnTo>
                    <a:lnTo>
                      <a:pt x="96" y="928"/>
                    </a:lnTo>
                    <a:lnTo>
                      <a:pt x="108" y="924"/>
                    </a:lnTo>
                    <a:lnTo>
                      <a:pt x="116" y="916"/>
                    </a:lnTo>
                    <a:lnTo>
                      <a:pt x="126" y="908"/>
                    </a:lnTo>
                    <a:lnTo>
                      <a:pt x="132" y="898"/>
                    </a:lnTo>
                    <a:lnTo>
                      <a:pt x="136" y="888"/>
                    </a:lnTo>
                    <a:lnTo>
                      <a:pt x="140" y="876"/>
                    </a:lnTo>
                    <a:lnTo>
                      <a:pt x="142" y="864"/>
                    </a:lnTo>
                    <a:lnTo>
                      <a:pt x="142" y="288"/>
                    </a:lnTo>
                    <a:lnTo>
                      <a:pt x="224" y="288"/>
                    </a:lnTo>
                    <a:lnTo>
                      <a:pt x="224" y="1818"/>
                    </a:lnTo>
                    <a:lnTo>
                      <a:pt x="224" y="1818"/>
                    </a:lnTo>
                    <a:lnTo>
                      <a:pt x="226" y="1836"/>
                    </a:lnTo>
                    <a:lnTo>
                      <a:pt x="232" y="1854"/>
                    </a:lnTo>
                    <a:lnTo>
                      <a:pt x="240" y="1870"/>
                    </a:lnTo>
                    <a:lnTo>
                      <a:pt x="252" y="1884"/>
                    </a:lnTo>
                    <a:lnTo>
                      <a:pt x="266" y="1896"/>
                    </a:lnTo>
                    <a:lnTo>
                      <a:pt x="282" y="1904"/>
                    </a:lnTo>
                    <a:lnTo>
                      <a:pt x="300" y="1910"/>
                    </a:lnTo>
                    <a:lnTo>
                      <a:pt x="318" y="1910"/>
                    </a:lnTo>
                    <a:lnTo>
                      <a:pt x="318" y="1910"/>
                    </a:lnTo>
                    <a:lnTo>
                      <a:pt x="336" y="1910"/>
                    </a:lnTo>
                    <a:lnTo>
                      <a:pt x="354" y="1904"/>
                    </a:lnTo>
                    <a:lnTo>
                      <a:pt x="370" y="1896"/>
                    </a:lnTo>
                    <a:lnTo>
                      <a:pt x="384" y="1884"/>
                    </a:lnTo>
                    <a:lnTo>
                      <a:pt x="396" y="1870"/>
                    </a:lnTo>
                    <a:lnTo>
                      <a:pt x="404" y="1854"/>
                    </a:lnTo>
                    <a:lnTo>
                      <a:pt x="410" y="1836"/>
                    </a:lnTo>
                    <a:lnTo>
                      <a:pt x="412" y="1818"/>
                    </a:lnTo>
                    <a:lnTo>
                      <a:pt x="412" y="912"/>
                    </a:lnTo>
                    <a:lnTo>
                      <a:pt x="490" y="912"/>
                    </a:lnTo>
                    <a:lnTo>
                      <a:pt x="490" y="1818"/>
                    </a:lnTo>
                    <a:lnTo>
                      <a:pt x="490" y="1818"/>
                    </a:lnTo>
                    <a:lnTo>
                      <a:pt x="492" y="1836"/>
                    </a:lnTo>
                    <a:lnTo>
                      <a:pt x="498" y="1854"/>
                    </a:lnTo>
                    <a:lnTo>
                      <a:pt x="506" y="1870"/>
                    </a:lnTo>
                    <a:lnTo>
                      <a:pt x="518" y="1884"/>
                    </a:lnTo>
                    <a:lnTo>
                      <a:pt x="532" y="1896"/>
                    </a:lnTo>
                    <a:lnTo>
                      <a:pt x="548" y="1904"/>
                    </a:lnTo>
                    <a:lnTo>
                      <a:pt x="564" y="1910"/>
                    </a:lnTo>
                    <a:lnTo>
                      <a:pt x="584" y="1910"/>
                    </a:lnTo>
                    <a:lnTo>
                      <a:pt x="584" y="1910"/>
                    </a:lnTo>
                    <a:lnTo>
                      <a:pt x="602" y="1910"/>
                    </a:lnTo>
                    <a:lnTo>
                      <a:pt x="620" y="1904"/>
                    </a:lnTo>
                    <a:lnTo>
                      <a:pt x="636" y="1896"/>
                    </a:lnTo>
                    <a:lnTo>
                      <a:pt x="650" y="1884"/>
                    </a:lnTo>
                    <a:lnTo>
                      <a:pt x="660" y="1870"/>
                    </a:lnTo>
                    <a:lnTo>
                      <a:pt x="670" y="1854"/>
                    </a:lnTo>
                    <a:lnTo>
                      <a:pt x="674" y="1836"/>
                    </a:lnTo>
                    <a:lnTo>
                      <a:pt x="676" y="1818"/>
                    </a:lnTo>
                    <a:lnTo>
                      <a:pt x="676" y="288"/>
                    </a:lnTo>
                    <a:lnTo>
                      <a:pt x="760" y="288"/>
                    </a:lnTo>
                    <a:lnTo>
                      <a:pt x="760" y="864"/>
                    </a:lnTo>
                    <a:lnTo>
                      <a:pt x="760" y="864"/>
                    </a:lnTo>
                    <a:lnTo>
                      <a:pt x="762" y="878"/>
                    </a:lnTo>
                    <a:lnTo>
                      <a:pt x="766" y="890"/>
                    </a:lnTo>
                    <a:lnTo>
                      <a:pt x="772" y="902"/>
                    </a:lnTo>
                    <a:lnTo>
                      <a:pt x="780" y="912"/>
                    </a:lnTo>
                    <a:lnTo>
                      <a:pt x="792" y="922"/>
                    </a:lnTo>
                    <a:lnTo>
                      <a:pt x="804" y="928"/>
                    </a:lnTo>
                    <a:lnTo>
                      <a:pt x="816" y="932"/>
                    </a:lnTo>
                    <a:lnTo>
                      <a:pt x="830" y="934"/>
                    </a:lnTo>
                    <a:lnTo>
                      <a:pt x="830" y="934"/>
                    </a:lnTo>
                    <a:lnTo>
                      <a:pt x="844" y="932"/>
                    </a:lnTo>
                    <a:lnTo>
                      <a:pt x="858" y="928"/>
                    </a:lnTo>
                    <a:lnTo>
                      <a:pt x="870" y="922"/>
                    </a:lnTo>
                    <a:lnTo>
                      <a:pt x="880" y="912"/>
                    </a:lnTo>
                    <a:lnTo>
                      <a:pt x="890" y="902"/>
                    </a:lnTo>
                    <a:lnTo>
                      <a:pt x="896" y="890"/>
                    </a:lnTo>
                    <a:lnTo>
                      <a:pt x="900" y="878"/>
                    </a:lnTo>
                    <a:lnTo>
                      <a:pt x="902" y="864"/>
                    </a:lnTo>
                    <a:lnTo>
                      <a:pt x="902" y="172"/>
                    </a:lnTo>
                    <a:lnTo>
                      <a:pt x="902" y="172"/>
                    </a:lnTo>
                    <a:lnTo>
                      <a:pt x="900" y="154"/>
                    </a:lnTo>
                    <a:lnTo>
                      <a:pt x="898" y="136"/>
                    </a:lnTo>
                    <a:lnTo>
                      <a:pt x="894" y="120"/>
                    </a:lnTo>
                    <a:lnTo>
                      <a:pt x="888" y="104"/>
                    </a:lnTo>
                    <a:lnTo>
                      <a:pt x="880" y="90"/>
                    </a:lnTo>
                    <a:lnTo>
                      <a:pt x="872" y="76"/>
                    </a:lnTo>
                    <a:lnTo>
                      <a:pt x="862" y="62"/>
                    </a:lnTo>
                    <a:lnTo>
                      <a:pt x="850" y="50"/>
                    </a:lnTo>
                    <a:lnTo>
                      <a:pt x="838" y="38"/>
                    </a:lnTo>
                    <a:lnTo>
                      <a:pt x="826" y="28"/>
                    </a:lnTo>
                    <a:lnTo>
                      <a:pt x="812" y="20"/>
                    </a:lnTo>
                    <a:lnTo>
                      <a:pt x="796" y="12"/>
                    </a:lnTo>
                    <a:lnTo>
                      <a:pt x="780" y="6"/>
                    </a:lnTo>
                    <a:lnTo>
                      <a:pt x="764" y="2"/>
                    </a:lnTo>
                    <a:lnTo>
                      <a:pt x="746" y="0"/>
                    </a:lnTo>
                    <a:lnTo>
                      <a:pt x="730" y="0"/>
                    </a:lnTo>
                    <a:lnTo>
                      <a:pt x="7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sp>
            <p:nvSpPr>
              <p:cNvPr id="23" name="Freeform 9"/>
              <p:cNvSpPr/>
              <p:nvPr/>
            </p:nvSpPr>
            <p:spPr bwMode="auto">
              <a:xfrm>
                <a:off x="6157913" y="388938"/>
                <a:ext cx="558800" cy="561975"/>
              </a:xfrm>
              <a:custGeom>
                <a:avLst/>
                <a:gdLst>
                  <a:gd name="T0" fmla="*/ 176 w 352"/>
                  <a:gd name="T1" fmla="*/ 354 h 354"/>
                  <a:gd name="T2" fmla="*/ 212 w 352"/>
                  <a:gd name="T3" fmla="*/ 350 h 354"/>
                  <a:gd name="T4" fmla="*/ 244 w 352"/>
                  <a:gd name="T5" fmla="*/ 340 h 354"/>
                  <a:gd name="T6" fmla="*/ 274 w 352"/>
                  <a:gd name="T7" fmla="*/ 324 h 354"/>
                  <a:gd name="T8" fmla="*/ 302 w 352"/>
                  <a:gd name="T9" fmla="*/ 302 h 354"/>
                  <a:gd name="T10" fmla="*/ 322 w 352"/>
                  <a:gd name="T11" fmla="*/ 276 h 354"/>
                  <a:gd name="T12" fmla="*/ 338 w 352"/>
                  <a:gd name="T13" fmla="*/ 246 h 354"/>
                  <a:gd name="T14" fmla="*/ 350 w 352"/>
                  <a:gd name="T15" fmla="*/ 212 h 354"/>
                  <a:gd name="T16" fmla="*/ 352 w 352"/>
                  <a:gd name="T17" fmla="*/ 176 h 354"/>
                  <a:gd name="T18" fmla="*/ 352 w 352"/>
                  <a:gd name="T19" fmla="*/ 158 h 354"/>
                  <a:gd name="T20" fmla="*/ 344 w 352"/>
                  <a:gd name="T21" fmla="*/ 124 h 354"/>
                  <a:gd name="T22" fmla="*/ 332 w 352"/>
                  <a:gd name="T23" fmla="*/ 92 h 354"/>
                  <a:gd name="T24" fmla="*/ 312 w 352"/>
                  <a:gd name="T25" fmla="*/ 64 h 354"/>
                  <a:gd name="T26" fmla="*/ 288 w 352"/>
                  <a:gd name="T27" fmla="*/ 40 h 354"/>
                  <a:gd name="T28" fmla="*/ 260 w 352"/>
                  <a:gd name="T29" fmla="*/ 22 h 354"/>
                  <a:gd name="T30" fmla="*/ 228 w 352"/>
                  <a:gd name="T31" fmla="*/ 8 h 354"/>
                  <a:gd name="T32" fmla="*/ 194 w 352"/>
                  <a:gd name="T33" fmla="*/ 0 h 354"/>
                  <a:gd name="T34" fmla="*/ 176 w 352"/>
                  <a:gd name="T35" fmla="*/ 0 h 354"/>
                  <a:gd name="T36" fmla="*/ 140 w 352"/>
                  <a:gd name="T37" fmla="*/ 4 h 354"/>
                  <a:gd name="T38" fmla="*/ 108 w 352"/>
                  <a:gd name="T39" fmla="*/ 14 h 354"/>
                  <a:gd name="T40" fmla="*/ 78 w 352"/>
                  <a:gd name="T41" fmla="*/ 30 h 354"/>
                  <a:gd name="T42" fmla="*/ 50 w 352"/>
                  <a:gd name="T43" fmla="*/ 52 h 354"/>
                  <a:gd name="T44" fmla="*/ 30 w 352"/>
                  <a:gd name="T45" fmla="*/ 78 h 354"/>
                  <a:gd name="T46" fmla="*/ 14 w 352"/>
                  <a:gd name="T47" fmla="*/ 108 h 354"/>
                  <a:gd name="T48" fmla="*/ 2 w 352"/>
                  <a:gd name="T49" fmla="*/ 142 h 354"/>
                  <a:gd name="T50" fmla="*/ 0 w 352"/>
                  <a:gd name="T51" fmla="*/ 176 h 354"/>
                  <a:gd name="T52" fmla="*/ 0 w 352"/>
                  <a:gd name="T53" fmla="*/ 194 h 354"/>
                  <a:gd name="T54" fmla="*/ 8 w 352"/>
                  <a:gd name="T55" fmla="*/ 230 h 354"/>
                  <a:gd name="T56" fmla="*/ 20 w 352"/>
                  <a:gd name="T57" fmla="*/ 262 h 354"/>
                  <a:gd name="T58" fmla="*/ 40 w 352"/>
                  <a:gd name="T59" fmla="*/ 290 h 354"/>
                  <a:gd name="T60" fmla="*/ 64 w 352"/>
                  <a:gd name="T61" fmla="*/ 314 h 354"/>
                  <a:gd name="T62" fmla="*/ 92 w 352"/>
                  <a:gd name="T63" fmla="*/ 332 h 354"/>
                  <a:gd name="T64" fmla="*/ 124 w 352"/>
                  <a:gd name="T65" fmla="*/ 346 h 354"/>
                  <a:gd name="T66" fmla="*/ 158 w 352"/>
                  <a:gd name="T67" fmla="*/ 352 h 354"/>
                  <a:gd name="T68" fmla="*/ 176 w 352"/>
                  <a:gd name="T69"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354">
                    <a:moveTo>
                      <a:pt x="176" y="354"/>
                    </a:moveTo>
                    <a:lnTo>
                      <a:pt x="176" y="354"/>
                    </a:lnTo>
                    <a:lnTo>
                      <a:pt x="194" y="352"/>
                    </a:lnTo>
                    <a:lnTo>
                      <a:pt x="212" y="350"/>
                    </a:lnTo>
                    <a:lnTo>
                      <a:pt x="228" y="346"/>
                    </a:lnTo>
                    <a:lnTo>
                      <a:pt x="244" y="340"/>
                    </a:lnTo>
                    <a:lnTo>
                      <a:pt x="260" y="332"/>
                    </a:lnTo>
                    <a:lnTo>
                      <a:pt x="274" y="324"/>
                    </a:lnTo>
                    <a:lnTo>
                      <a:pt x="288" y="314"/>
                    </a:lnTo>
                    <a:lnTo>
                      <a:pt x="302" y="302"/>
                    </a:lnTo>
                    <a:lnTo>
                      <a:pt x="312" y="290"/>
                    </a:lnTo>
                    <a:lnTo>
                      <a:pt x="322" y="276"/>
                    </a:lnTo>
                    <a:lnTo>
                      <a:pt x="332" y="262"/>
                    </a:lnTo>
                    <a:lnTo>
                      <a:pt x="338" y="246"/>
                    </a:lnTo>
                    <a:lnTo>
                      <a:pt x="344" y="230"/>
                    </a:lnTo>
                    <a:lnTo>
                      <a:pt x="350" y="212"/>
                    </a:lnTo>
                    <a:lnTo>
                      <a:pt x="352" y="194"/>
                    </a:lnTo>
                    <a:lnTo>
                      <a:pt x="352" y="176"/>
                    </a:lnTo>
                    <a:lnTo>
                      <a:pt x="352" y="176"/>
                    </a:lnTo>
                    <a:lnTo>
                      <a:pt x="352" y="158"/>
                    </a:lnTo>
                    <a:lnTo>
                      <a:pt x="350" y="142"/>
                    </a:lnTo>
                    <a:lnTo>
                      <a:pt x="344" y="124"/>
                    </a:lnTo>
                    <a:lnTo>
                      <a:pt x="338" y="108"/>
                    </a:lnTo>
                    <a:lnTo>
                      <a:pt x="332" y="92"/>
                    </a:lnTo>
                    <a:lnTo>
                      <a:pt x="322" y="78"/>
                    </a:lnTo>
                    <a:lnTo>
                      <a:pt x="312" y="64"/>
                    </a:lnTo>
                    <a:lnTo>
                      <a:pt x="302" y="52"/>
                    </a:lnTo>
                    <a:lnTo>
                      <a:pt x="288" y="40"/>
                    </a:lnTo>
                    <a:lnTo>
                      <a:pt x="274" y="30"/>
                    </a:lnTo>
                    <a:lnTo>
                      <a:pt x="260" y="22"/>
                    </a:lnTo>
                    <a:lnTo>
                      <a:pt x="244" y="14"/>
                    </a:lnTo>
                    <a:lnTo>
                      <a:pt x="228" y="8"/>
                    </a:lnTo>
                    <a:lnTo>
                      <a:pt x="212" y="4"/>
                    </a:lnTo>
                    <a:lnTo>
                      <a:pt x="194" y="0"/>
                    </a:lnTo>
                    <a:lnTo>
                      <a:pt x="176" y="0"/>
                    </a:lnTo>
                    <a:lnTo>
                      <a:pt x="176" y="0"/>
                    </a:lnTo>
                    <a:lnTo>
                      <a:pt x="158" y="0"/>
                    </a:lnTo>
                    <a:lnTo>
                      <a:pt x="140" y="4"/>
                    </a:lnTo>
                    <a:lnTo>
                      <a:pt x="124" y="8"/>
                    </a:lnTo>
                    <a:lnTo>
                      <a:pt x="108" y="14"/>
                    </a:lnTo>
                    <a:lnTo>
                      <a:pt x="92" y="22"/>
                    </a:lnTo>
                    <a:lnTo>
                      <a:pt x="78" y="30"/>
                    </a:lnTo>
                    <a:lnTo>
                      <a:pt x="64" y="40"/>
                    </a:lnTo>
                    <a:lnTo>
                      <a:pt x="50" y="52"/>
                    </a:lnTo>
                    <a:lnTo>
                      <a:pt x="40" y="64"/>
                    </a:lnTo>
                    <a:lnTo>
                      <a:pt x="30" y="78"/>
                    </a:lnTo>
                    <a:lnTo>
                      <a:pt x="20" y="92"/>
                    </a:lnTo>
                    <a:lnTo>
                      <a:pt x="14" y="108"/>
                    </a:lnTo>
                    <a:lnTo>
                      <a:pt x="8" y="124"/>
                    </a:lnTo>
                    <a:lnTo>
                      <a:pt x="2" y="142"/>
                    </a:lnTo>
                    <a:lnTo>
                      <a:pt x="0" y="158"/>
                    </a:lnTo>
                    <a:lnTo>
                      <a:pt x="0" y="176"/>
                    </a:lnTo>
                    <a:lnTo>
                      <a:pt x="0" y="176"/>
                    </a:lnTo>
                    <a:lnTo>
                      <a:pt x="0" y="194"/>
                    </a:lnTo>
                    <a:lnTo>
                      <a:pt x="2" y="212"/>
                    </a:lnTo>
                    <a:lnTo>
                      <a:pt x="8" y="230"/>
                    </a:lnTo>
                    <a:lnTo>
                      <a:pt x="14" y="246"/>
                    </a:lnTo>
                    <a:lnTo>
                      <a:pt x="20" y="262"/>
                    </a:lnTo>
                    <a:lnTo>
                      <a:pt x="30" y="276"/>
                    </a:lnTo>
                    <a:lnTo>
                      <a:pt x="40" y="290"/>
                    </a:lnTo>
                    <a:lnTo>
                      <a:pt x="50" y="302"/>
                    </a:lnTo>
                    <a:lnTo>
                      <a:pt x="64" y="314"/>
                    </a:lnTo>
                    <a:lnTo>
                      <a:pt x="78" y="324"/>
                    </a:lnTo>
                    <a:lnTo>
                      <a:pt x="92" y="332"/>
                    </a:lnTo>
                    <a:lnTo>
                      <a:pt x="108" y="340"/>
                    </a:lnTo>
                    <a:lnTo>
                      <a:pt x="124" y="346"/>
                    </a:lnTo>
                    <a:lnTo>
                      <a:pt x="140" y="350"/>
                    </a:lnTo>
                    <a:lnTo>
                      <a:pt x="158" y="352"/>
                    </a:lnTo>
                    <a:lnTo>
                      <a:pt x="176" y="354"/>
                    </a:lnTo>
                    <a:lnTo>
                      <a:pt x="176"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sp>
            <p:nvSpPr>
              <p:cNvPr id="24" name="Freeform 10"/>
              <p:cNvSpPr/>
              <p:nvPr/>
            </p:nvSpPr>
            <p:spPr bwMode="auto">
              <a:xfrm>
                <a:off x="5729288" y="1023938"/>
                <a:ext cx="1428750" cy="3032125"/>
              </a:xfrm>
              <a:custGeom>
                <a:avLst/>
                <a:gdLst>
                  <a:gd name="T0" fmla="*/ 582 w 900"/>
                  <a:gd name="T1" fmla="*/ 34 h 1910"/>
                  <a:gd name="T2" fmla="*/ 548 w 900"/>
                  <a:gd name="T3" fmla="*/ 184 h 1910"/>
                  <a:gd name="T4" fmla="*/ 502 w 900"/>
                  <a:gd name="T5" fmla="*/ 252 h 1910"/>
                  <a:gd name="T6" fmla="*/ 456 w 900"/>
                  <a:gd name="T7" fmla="*/ 130 h 1910"/>
                  <a:gd name="T8" fmla="*/ 442 w 900"/>
                  <a:gd name="T9" fmla="*/ 130 h 1910"/>
                  <a:gd name="T10" fmla="*/ 404 w 900"/>
                  <a:gd name="T11" fmla="*/ 228 h 1910"/>
                  <a:gd name="T12" fmla="*/ 368 w 900"/>
                  <a:gd name="T13" fmla="*/ 230 h 1910"/>
                  <a:gd name="T14" fmla="*/ 322 w 900"/>
                  <a:gd name="T15" fmla="*/ 64 h 1910"/>
                  <a:gd name="T16" fmla="*/ 172 w 900"/>
                  <a:gd name="T17" fmla="*/ 0 h 1910"/>
                  <a:gd name="T18" fmla="*/ 104 w 900"/>
                  <a:gd name="T19" fmla="*/ 12 h 1910"/>
                  <a:gd name="T20" fmla="*/ 50 w 900"/>
                  <a:gd name="T21" fmla="*/ 50 h 1910"/>
                  <a:gd name="T22" fmla="*/ 12 w 900"/>
                  <a:gd name="T23" fmla="*/ 104 h 1910"/>
                  <a:gd name="T24" fmla="*/ 0 w 900"/>
                  <a:gd name="T25" fmla="*/ 172 h 1910"/>
                  <a:gd name="T26" fmla="*/ 4 w 900"/>
                  <a:gd name="T27" fmla="*/ 886 h 1910"/>
                  <a:gd name="T28" fmla="*/ 30 w 900"/>
                  <a:gd name="T29" fmla="*/ 922 h 1910"/>
                  <a:gd name="T30" fmla="*/ 34 w 900"/>
                  <a:gd name="T31" fmla="*/ 978 h 1910"/>
                  <a:gd name="T32" fmla="*/ 14 w 900"/>
                  <a:gd name="T33" fmla="*/ 984 h 1910"/>
                  <a:gd name="T34" fmla="*/ 0 w 900"/>
                  <a:gd name="T35" fmla="*/ 1006 h 1910"/>
                  <a:gd name="T36" fmla="*/ 0 w 900"/>
                  <a:gd name="T37" fmla="*/ 1386 h 1910"/>
                  <a:gd name="T38" fmla="*/ 14 w 900"/>
                  <a:gd name="T39" fmla="*/ 1408 h 1910"/>
                  <a:gd name="T40" fmla="*/ 100 w 900"/>
                  <a:gd name="T41" fmla="*/ 1412 h 1910"/>
                  <a:gd name="T42" fmla="*/ 120 w 900"/>
                  <a:gd name="T43" fmla="*/ 1408 h 1910"/>
                  <a:gd name="T44" fmla="*/ 134 w 900"/>
                  <a:gd name="T45" fmla="*/ 1386 h 1910"/>
                  <a:gd name="T46" fmla="*/ 134 w 900"/>
                  <a:gd name="T47" fmla="*/ 1006 h 1910"/>
                  <a:gd name="T48" fmla="*/ 120 w 900"/>
                  <a:gd name="T49" fmla="*/ 984 h 1910"/>
                  <a:gd name="T50" fmla="*/ 84 w 900"/>
                  <a:gd name="T51" fmla="*/ 978 h 1910"/>
                  <a:gd name="T52" fmla="*/ 106 w 900"/>
                  <a:gd name="T53" fmla="*/ 924 h 1910"/>
                  <a:gd name="T54" fmla="*/ 136 w 900"/>
                  <a:gd name="T55" fmla="*/ 888 h 1910"/>
                  <a:gd name="T56" fmla="*/ 224 w 900"/>
                  <a:gd name="T57" fmla="*/ 288 h 1910"/>
                  <a:gd name="T58" fmla="*/ 232 w 900"/>
                  <a:gd name="T59" fmla="*/ 1854 h 1910"/>
                  <a:gd name="T60" fmla="*/ 280 w 900"/>
                  <a:gd name="T61" fmla="*/ 1904 h 1910"/>
                  <a:gd name="T62" fmla="*/ 336 w 900"/>
                  <a:gd name="T63" fmla="*/ 1910 h 1910"/>
                  <a:gd name="T64" fmla="*/ 394 w 900"/>
                  <a:gd name="T65" fmla="*/ 1870 h 1910"/>
                  <a:gd name="T66" fmla="*/ 410 w 900"/>
                  <a:gd name="T67" fmla="*/ 912 h 1910"/>
                  <a:gd name="T68" fmla="*/ 490 w 900"/>
                  <a:gd name="T69" fmla="*/ 1836 h 1910"/>
                  <a:gd name="T70" fmla="*/ 530 w 900"/>
                  <a:gd name="T71" fmla="*/ 1896 h 1910"/>
                  <a:gd name="T72" fmla="*/ 582 w 900"/>
                  <a:gd name="T73" fmla="*/ 1910 h 1910"/>
                  <a:gd name="T74" fmla="*/ 648 w 900"/>
                  <a:gd name="T75" fmla="*/ 1884 h 1910"/>
                  <a:gd name="T76" fmla="*/ 676 w 900"/>
                  <a:gd name="T77" fmla="*/ 1818 h 1910"/>
                  <a:gd name="T78" fmla="*/ 760 w 900"/>
                  <a:gd name="T79" fmla="*/ 864 h 1910"/>
                  <a:gd name="T80" fmla="*/ 780 w 900"/>
                  <a:gd name="T81" fmla="*/ 912 h 1910"/>
                  <a:gd name="T82" fmla="*/ 830 w 900"/>
                  <a:gd name="T83" fmla="*/ 934 h 1910"/>
                  <a:gd name="T84" fmla="*/ 868 w 900"/>
                  <a:gd name="T85" fmla="*/ 922 h 1910"/>
                  <a:gd name="T86" fmla="*/ 898 w 900"/>
                  <a:gd name="T87" fmla="*/ 878 h 1910"/>
                  <a:gd name="T88" fmla="*/ 900 w 900"/>
                  <a:gd name="T89" fmla="*/ 154 h 1910"/>
                  <a:gd name="T90" fmla="*/ 880 w 900"/>
                  <a:gd name="T91" fmla="*/ 90 h 1910"/>
                  <a:gd name="T92" fmla="*/ 838 w 900"/>
                  <a:gd name="T93" fmla="*/ 38 h 1910"/>
                  <a:gd name="T94" fmla="*/ 780 w 900"/>
                  <a:gd name="T95" fmla="*/ 6 h 1910"/>
                  <a:gd name="T96" fmla="*/ 728 w 900"/>
                  <a:gd name="T97"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910">
                    <a:moveTo>
                      <a:pt x="728" y="0"/>
                    </a:moveTo>
                    <a:lnTo>
                      <a:pt x="586" y="0"/>
                    </a:lnTo>
                    <a:lnTo>
                      <a:pt x="586" y="0"/>
                    </a:lnTo>
                    <a:lnTo>
                      <a:pt x="582" y="34"/>
                    </a:lnTo>
                    <a:lnTo>
                      <a:pt x="578" y="64"/>
                    </a:lnTo>
                    <a:lnTo>
                      <a:pt x="572" y="100"/>
                    </a:lnTo>
                    <a:lnTo>
                      <a:pt x="562" y="140"/>
                    </a:lnTo>
                    <a:lnTo>
                      <a:pt x="548" y="184"/>
                    </a:lnTo>
                    <a:lnTo>
                      <a:pt x="532" y="230"/>
                    </a:lnTo>
                    <a:lnTo>
                      <a:pt x="508" y="278"/>
                    </a:lnTo>
                    <a:lnTo>
                      <a:pt x="508" y="278"/>
                    </a:lnTo>
                    <a:lnTo>
                      <a:pt x="502" y="252"/>
                    </a:lnTo>
                    <a:lnTo>
                      <a:pt x="496" y="228"/>
                    </a:lnTo>
                    <a:lnTo>
                      <a:pt x="482" y="186"/>
                    </a:lnTo>
                    <a:lnTo>
                      <a:pt x="468" y="154"/>
                    </a:lnTo>
                    <a:lnTo>
                      <a:pt x="456" y="130"/>
                    </a:lnTo>
                    <a:lnTo>
                      <a:pt x="498" y="88"/>
                    </a:lnTo>
                    <a:lnTo>
                      <a:pt x="450" y="40"/>
                    </a:lnTo>
                    <a:lnTo>
                      <a:pt x="402" y="88"/>
                    </a:lnTo>
                    <a:lnTo>
                      <a:pt x="442" y="130"/>
                    </a:lnTo>
                    <a:lnTo>
                      <a:pt x="442" y="130"/>
                    </a:lnTo>
                    <a:lnTo>
                      <a:pt x="432" y="154"/>
                    </a:lnTo>
                    <a:lnTo>
                      <a:pt x="418" y="186"/>
                    </a:lnTo>
                    <a:lnTo>
                      <a:pt x="404" y="228"/>
                    </a:lnTo>
                    <a:lnTo>
                      <a:pt x="396" y="252"/>
                    </a:lnTo>
                    <a:lnTo>
                      <a:pt x="390" y="278"/>
                    </a:lnTo>
                    <a:lnTo>
                      <a:pt x="390" y="278"/>
                    </a:lnTo>
                    <a:lnTo>
                      <a:pt x="368" y="230"/>
                    </a:lnTo>
                    <a:lnTo>
                      <a:pt x="350" y="184"/>
                    </a:lnTo>
                    <a:lnTo>
                      <a:pt x="338" y="140"/>
                    </a:lnTo>
                    <a:lnTo>
                      <a:pt x="328" y="100"/>
                    </a:lnTo>
                    <a:lnTo>
                      <a:pt x="322" y="64"/>
                    </a:lnTo>
                    <a:lnTo>
                      <a:pt x="318" y="34"/>
                    </a:lnTo>
                    <a:lnTo>
                      <a:pt x="314" y="0"/>
                    </a:lnTo>
                    <a:lnTo>
                      <a:pt x="172" y="0"/>
                    </a:lnTo>
                    <a:lnTo>
                      <a:pt x="172" y="0"/>
                    </a:lnTo>
                    <a:lnTo>
                      <a:pt x="154" y="0"/>
                    </a:lnTo>
                    <a:lnTo>
                      <a:pt x="136" y="2"/>
                    </a:lnTo>
                    <a:lnTo>
                      <a:pt x="120" y="6"/>
                    </a:lnTo>
                    <a:lnTo>
                      <a:pt x="104" y="12"/>
                    </a:lnTo>
                    <a:lnTo>
                      <a:pt x="90" y="20"/>
                    </a:lnTo>
                    <a:lnTo>
                      <a:pt x="76" y="28"/>
                    </a:lnTo>
                    <a:lnTo>
                      <a:pt x="62" y="38"/>
                    </a:lnTo>
                    <a:lnTo>
                      <a:pt x="50" y="50"/>
                    </a:lnTo>
                    <a:lnTo>
                      <a:pt x="38" y="62"/>
                    </a:lnTo>
                    <a:lnTo>
                      <a:pt x="28" y="76"/>
                    </a:lnTo>
                    <a:lnTo>
                      <a:pt x="20" y="90"/>
                    </a:lnTo>
                    <a:lnTo>
                      <a:pt x="12" y="104"/>
                    </a:lnTo>
                    <a:lnTo>
                      <a:pt x="6" y="120"/>
                    </a:lnTo>
                    <a:lnTo>
                      <a:pt x="2" y="136"/>
                    </a:lnTo>
                    <a:lnTo>
                      <a:pt x="0" y="154"/>
                    </a:lnTo>
                    <a:lnTo>
                      <a:pt x="0" y="172"/>
                    </a:lnTo>
                    <a:lnTo>
                      <a:pt x="0" y="864"/>
                    </a:lnTo>
                    <a:lnTo>
                      <a:pt x="0" y="864"/>
                    </a:lnTo>
                    <a:lnTo>
                      <a:pt x="0" y="874"/>
                    </a:lnTo>
                    <a:lnTo>
                      <a:pt x="4" y="886"/>
                    </a:lnTo>
                    <a:lnTo>
                      <a:pt x="8" y="896"/>
                    </a:lnTo>
                    <a:lnTo>
                      <a:pt x="14" y="906"/>
                    </a:lnTo>
                    <a:lnTo>
                      <a:pt x="22" y="914"/>
                    </a:lnTo>
                    <a:lnTo>
                      <a:pt x="30" y="922"/>
                    </a:lnTo>
                    <a:lnTo>
                      <a:pt x="40" y="926"/>
                    </a:lnTo>
                    <a:lnTo>
                      <a:pt x="50" y="930"/>
                    </a:lnTo>
                    <a:lnTo>
                      <a:pt x="50" y="978"/>
                    </a:lnTo>
                    <a:lnTo>
                      <a:pt x="34" y="978"/>
                    </a:lnTo>
                    <a:lnTo>
                      <a:pt x="34" y="978"/>
                    </a:lnTo>
                    <a:lnTo>
                      <a:pt x="26" y="978"/>
                    </a:lnTo>
                    <a:lnTo>
                      <a:pt x="20" y="980"/>
                    </a:lnTo>
                    <a:lnTo>
                      <a:pt x="14" y="984"/>
                    </a:lnTo>
                    <a:lnTo>
                      <a:pt x="10" y="988"/>
                    </a:lnTo>
                    <a:lnTo>
                      <a:pt x="6" y="994"/>
                    </a:lnTo>
                    <a:lnTo>
                      <a:pt x="2" y="1000"/>
                    </a:lnTo>
                    <a:lnTo>
                      <a:pt x="0" y="1006"/>
                    </a:lnTo>
                    <a:lnTo>
                      <a:pt x="0" y="1012"/>
                    </a:lnTo>
                    <a:lnTo>
                      <a:pt x="0" y="1378"/>
                    </a:lnTo>
                    <a:lnTo>
                      <a:pt x="0" y="1378"/>
                    </a:lnTo>
                    <a:lnTo>
                      <a:pt x="0" y="1386"/>
                    </a:lnTo>
                    <a:lnTo>
                      <a:pt x="2" y="1392"/>
                    </a:lnTo>
                    <a:lnTo>
                      <a:pt x="6" y="1398"/>
                    </a:lnTo>
                    <a:lnTo>
                      <a:pt x="10" y="1402"/>
                    </a:lnTo>
                    <a:lnTo>
                      <a:pt x="14" y="1408"/>
                    </a:lnTo>
                    <a:lnTo>
                      <a:pt x="20" y="1410"/>
                    </a:lnTo>
                    <a:lnTo>
                      <a:pt x="26" y="1412"/>
                    </a:lnTo>
                    <a:lnTo>
                      <a:pt x="34" y="1412"/>
                    </a:lnTo>
                    <a:lnTo>
                      <a:pt x="100" y="1412"/>
                    </a:lnTo>
                    <a:lnTo>
                      <a:pt x="100" y="1412"/>
                    </a:lnTo>
                    <a:lnTo>
                      <a:pt x="108" y="1412"/>
                    </a:lnTo>
                    <a:lnTo>
                      <a:pt x="114" y="1410"/>
                    </a:lnTo>
                    <a:lnTo>
                      <a:pt x="120" y="1408"/>
                    </a:lnTo>
                    <a:lnTo>
                      <a:pt x="126" y="1402"/>
                    </a:lnTo>
                    <a:lnTo>
                      <a:pt x="130" y="1398"/>
                    </a:lnTo>
                    <a:lnTo>
                      <a:pt x="132" y="1392"/>
                    </a:lnTo>
                    <a:lnTo>
                      <a:pt x="134" y="1386"/>
                    </a:lnTo>
                    <a:lnTo>
                      <a:pt x="136" y="1378"/>
                    </a:lnTo>
                    <a:lnTo>
                      <a:pt x="136" y="1012"/>
                    </a:lnTo>
                    <a:lnTo>
                      <a:pt x="136" y="1012"/>
                    </a:lnTo>
                    <a:lnTo>
                      <a:pt x="134" y="1006"/>
                    </a:lnTo>
                    <a:lnTo>
                      <a:pt x="132" y="1000"/>
                    </a:lnTo>
                    <a:lnTo>
                      <a:pt x="130" y="994"/>
                    </a:lnTo>
                    <a:lnTo>
                      <a:pt x="126" y="988"/>
                    </a:lnTo>
                    <a:lnTo>
                      <a:pt x="120" y="984"/>
                    </a:lnTo>
                    <a:lnTo>
                      <a:pt x="114" y="980"/>
                    </a:lnTo>
                    <a:lnTo>
                      <a:pt x="108" y="978"/>
                    </a:lnTo>
                    <a:lnTo>
                      <a:pt x="100" y="978"/>
                    </a:lnTo>
                    <a:lnTo>
                      <a:pt x="84" y="978"/>
                    </a:lnTo>
                    <a:lnTo>
                      <a:pt x="84" y="932"/>
                    </a:lnTo>
                    <a:lnTo>
                      <a:pt x="84" y="932"/>
                    </a:lnTo>
                    <a:lnTo>
                      <a:pt x="96" y="928"/>
                    </a:lnTo>
                    <a:lnTo>
                      <a:pt x="106" y="924"/>
                    </a:lnTo>
                    <a:lnTo>
                      <a:pt x="116" y="916"/>
                    </a:lnTo>
                    <a:lnTo>
                      <a:pt x="124" y="908"/>
                    </a:lnTo>
                    <a:lnTo>
                      <a:pt x="130" y="898"/>
                    </a:lnTo>
                    <a:lnTo>
                      <a:pt x="136" y="888"/>
                    </a:lnTo>
                    <a:lnTo>
                      <a:pt x="140" y="876"/>
                    </a:lnTo>
                    <a:lnTo>
                      <a:pt x="140" y="864"/>
                    </a:lnTo>
                    <a:lnTo>
                      <a:pt x="140" y="288"/>
                    </a:lnTo>
                    <a:lnTo>
                      <a:pt x="224" y="288"/>
                    </a:lnTo>
                    <a:lnTo>
                      <a:pt x="224" y="1818"/>
                    </a:lnTo>
                    <a:lnTo>
                      <a:pt x="224" y="1818"/>
                    </a:lnTo>
                    <a:lnTo>
                      <a:pt x="226" y="1836"/>
                    </a:lnTo>
                    <a:lnTo>
                      <a:pt x="232" y="1854"/>
                    </a:lnTo>
                    <a:lnTo>
                      <a:pt x="240" y="1870"/>
                    </a:lnTo>
                    <a:lnTo>
                      <a:pt x="252" y="1884"/>
                    </a:lnTo>
                    <a:lnTo>
                      <a:pt x="264" y="1896"/>
                    </a:lnTo>
                    <a:lnTo>
                      <a:pt x="280" y="1904"/>
                    </a:lnTo>
                    <a:lnTo>
                      <a:pt x="298" y="1910"/>
                    </a:lnTo>
                    <a:lnTo>
                      <a:pt x="316" y="1910"/>
                    </a:lnTo>
                    <a:lnTo>
                      <a:pt x="316" y="1910"/>
                    </a:lnTo>
                    <a:lnTo>
                      <a:pt x="336" y="1910"/>
                    </a:lnTo>
                    <a:lnTo>
                      <a:pt x="354" y="1904"/>
                    </a:lnTo>
                    <a:lnTo>
                      <a:pt x="370" y="1896"/>
                    </a:lnTo>
                    <a:lnTo>
                      <a:pt x="382" y="1884"/>
                    </a:lnTo>
                    <a:lnTo>
                      <a:pt x="394" y="1870"/>
                    </a:lnTo>
                    <a:lnTo>
                      <a:pt x="402" y="1854"/>
                    </a:lnTo>
                    <a:lnTo>
                      <a:pt x="408" y="1836"/>
                    </a:lnTo>
                    <a:lnTo>
                      <a:pt x="410" y="1818"/>
                    </a:lnTo>
                    <a:lnTo>
                      <a:pt x="410" y="912"/>
                    </a:lnTo>
                    <a:lnTo>
                      <a:pt x="490" y="912"/>
                    </a:lnTo>
                    <a:lnTo>
                      <a:pt x="490" y="1818"/>
                    </a:lnTo>
                    <a:lnTo>
                      <a:pt x="490" y="1818"/>
                    </a:lnTo>
                    <a:lnTo>
                      <a:pt x="490" y="1836"/>
                    </a:lnTo>
                    <a:lnTo>
                      <a:pt x="496" y="1854"/>
                    </a:lnTo>
                    <a:lnTo>
                      <a:pt x="504" y="1870"/>
                    </a:lnTo>
                    <a:lnTo>
                      <a:pt x="516" y="1884"/>
                    </a:lnTo>
                    <a:lnTo>
                      <a:pt x="530" y="1896"/>
                    </a:lnTo>
                    <a:lnTo>
                      <a:pt x="546" y="1904"/>
                    </a:lnTo>
                    <a:lnTo>
                      <a:pt x="564" y="1910"/>
                    </a:lnTo>
                    <a:lnTo>
                      <a:pt x="582" y="1910"/>
                    </a:lnTo>
                    <a:lnTo>
                      <a:pt x="582" y="1910"/>
                    </a:lnTo>
                    <a:lnTo>
                      <a:pt x="602" y="1910"/>
                    </a:lnTo>
                    <a:lnTo>
                      <a:pt x="618" y="1904"/>
                    </a:lnTo>
                    <a:lnTo>
                      <a:pt x="634" y="1896"/>
                    </a:lnTo>
                    <a:lnTo>
                      <a:pt x="648" y="1884"/>
                    </a:lnTo>
                    <a:lnTo>
                      <a:pt x="660" y="1870"/>
                    </a:lnTo>
                    <a:lnTo>
                      <a:pt x="668" y="1854"/>
                    </a:lnTo>
                    <a:lnTo>
                      <a:pt x="674" y="1836"/>
                    </a:lnTo>
                    <a:lnTo>
                      <a:pt x="676" y="1818"/>
                    </a:lnTo>
                    <a:lnTo>
                      <a:pt x="676" y="288"/>
                    </a:lnTo>
                    <a:lnTo>
                      <a:pt x="760" y="288"/>
                    </a:lnTo>
                    <a:lnTo>
                      <a:pt x="760" y="864"/>
                    </a:lnTo>
                    <a:lnTo>
                      <a:pt x="760" y="864"/>
                    </a:lnTo>
                    <a:lnTo>
                      <a:pt x="760" y="878"/>
                    </a:lnTo>
                    <a:lnTo>
                      <a:pt x="764" y="890"/>
                    </a:lnTo>
                    <a:lnTo>
                      <a:pt x="772" y="902"/>
                    </a:lnTo>
                    <a:lnTo>
                      <a:pt x="780" y="912"/>
                    </a:lnTo>
                    <a:lnTo>
                      <a:pt x="790" y="922"/>
                    </a:lnTo>
                    <a:lnTo>
                      <a:pt x="802" y="928"/>
                    </a:lnTo>
                    <a:lnTo>
                      <a:pt x="816" y="932"/>
                    </a:lnTo>
                    <a:lnTo>
                      <a:pt x="830" y="934"/>
                    </a:lnTo>
                    <a:lnTo>
                      <a:pt x="830" y="934"/>
                    </a:lnTo>
                    <a:lnTo>
                      <a:pt x="844" y="932"/>
                    </a:lnTo>
                    <a:lnTo>
                      <a:pt x="858" y="928"/>
                    </a:lnTo>
                    <a:lnTo>
                      <a:pt x="868" y="922"/>
                    </a:lnTo>
                    <a:lnTo>
                      <a:pt x="880" y="912"/>
                    </a:lnTo>
                    <a:lnTo>
                      <a:pt x="888" y="902"/>
                    </a:lnTo>
                    <a:lnTo>
                      <a:pt x="894" y="890"/>
                    </a:lnTo>
                    <a:lnTo>
                      <a:pt x="898" y="878"/>
                    </a:lnTo>
                    <a:lnTo>
                      <a:pt x="900" y="864"/>
                    </a:lnTo>
                    <a:lnTo>
                      <a:pt x="900" y="172"/>
                    </a:lnTo>
                    <a:lnTo>
                      <a:pt x="900" y="172"/>
                    </a:lnTo>
                    <a:lnTo>
                      <a:pt x="900" y="154"/>
                    </a:lnTo>
                    <a:lnTo>
                      <a:pt x="896" y="136"/>
                    </a:lnTo>
                    <a:lnTo>
                      <a:pt x="892" y="120"/>
                    </a:lnTo>
                    <a:lnTo>
                      <a:pt x="886" y="104"/>
                    </a:lnTo>
                    <a:lnTo>
                      <a:pt x="880" y="90"/>
                    </a:lnTo>
                    <a:lnTo>
                      <a:pt x="870" y="76"/>
                    </a:lnTo>
                    <a:lnTo>
                      <a:pt x="860" y="62"/>
                    </a:lnTo>
                    <a:lnTo>
                      <a:pt x="850" y="50"/>
                    </a:lnTo>
                    <a:lnTo>
                      <a:pt x="838" y="38"/>
                    </a:lnTo>
                    <a:lnTo>
                      <a:pt x="824" y="28"/>
                    </a:lnTo>
                    <a:lnTo>
                      <a:pt x="810" y="20"/>
                    </a:lnTo>
                    <a:lnTo>
                      <a:pt x="794" y="12"/>
                    </a:lnTo>
                    <a:lnTo>
                      <a:pt x="780" y="6"/>
                    </a:lnTo>
                    <a:lnTo>
                      <a:pt x="762" y="2"/>
                    </a:lnTo>
                    <a:lnTo>
                      <a:pt x="746" y="0"/>
                    </a:lnTo>
                    <a:lnTo>
                      <a:pt x="728" y="0"/>
                    </a:lnTo>
                    <a:lnTo>
                      <a:pt x="7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513715">
                  <a:defRPr/>
                </a:pPr>
                <a:endParaRPr lang="zh-CN" altLang="en-US" sz="1500" kern="0">
                  <a:solidFill>
                    <a:prstClr val="black"/>
                  </a:solidFill>
                  <a:latin typeface="微软雅黑" panose="020B0503020204020204" pitchFamily="34" charset="-122"/>
                </a:endParaRPr>
              </a:p>
            </p:txBody>
          </p:sp>
        </p:grpSp>
      </p:grpSp>
      <p:grpSp>
        <p:nvGrpSpPr>
          <p:cNvPr id="25" name="组合 24"/>
          <p:cNvGrpSpPr/>
          <p:nvPr/>
        </p:nvGrpSpPr>
        <p:grpSpPr>
          <a:xfrm>
            <a:off x="2675579" y="1550390"/>
            <a:ext cx="3593886" cy="2111388"/>
            <a:chOff x="2500008" y="1675144"/>
            <a:chExt cx="4112092" cy="2415830"/>
          </a:xfrm>
        </p:grpSpPr>
        <p:grpSp>
          <p:nvGrpSpPr>
            <p:cNvPr id="26" name="组合 25"/>
            <p:cNvGrpSpPr/>
            <p:nvPr/>
          </p:nvGrpSpPr>
          <p:grpSpPr>
            <a:xfrm>
              <a:off x="2766339" y="1675144"/>
              <a:ext cx="468073" cy="401193"/>
              <a:chOff x="2766339" y="1733550"/>
              <a:chExt cx="468073" cy="401193"/>
            </a:xfrm>
          </p:grpSpPr>
          <p:sp>
            <p:nvSpPr>
              <p:cNvPr id="51" name="椭圆 50"/>
              <p:cNvSpPr/>
              <p:nvPr/>
            </p:nvSpPr>
            <p:spPr>
              <a:xfrm>
                <a:off x="2818904" y="1733550"/>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dirty="0">
                  <a:solidFill>
                    <a:prstClr val="white"/>
                  </a:solidFill>
                  <a:latin typeface="微软雅黑" panose="020B0503020204020204" pitchFamily="34" charset="-122"/>
                  <a:ea typeface="微软雅黑" panose="020B0503020204020204" pitchFamily="34" charset="-122"/>
                </a:endParaRPr>
              </a:p>
            </p:txBody>
          </p:sp>
          <p:sp>
            <p:nvSpPr>
              <p:cNvPr id="52" name="矩形 51"/>
              <p:cNvSpPr/>
              <p:nvPr/>
            </p:nvSpPr>
            <p:spPr>
              <a:xfrm>
                <a:off x="2766339" y="1764980"/>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01</a:t>
                </a:r>
                <a:endParaRPr lang="zh-CN" altLang="en-US" sz="1500" kern="0" dirty="0">
                  <a:solidFill>
                    <a:prstClr val="white"/>
                  </a:solidFill>
                  <a:latin typeface="微软雅黑" panose="020B0503020204020204" pitchFamily="34" charset="-122"/>
                </a:endParaRPr>
              </a:p>
            </p:txBody>
          </p:sp>
        </p:grpSp>
        <p:grpSp>
          <p:nvGrpSpPr>
            <p:cNvPr id="30" name="组合 29"/>
            <p:cNvGrpSpPr/>
            <p:nvPr/>
          </p:nvGrpSpPr>
          <p:grpSpPr>
            <a:xfrm>
              <a:off x="5881510" y="1675144"/>
              <a:ext cx="468073" cy="401193"/>
              <a:chOff x="5881510" y="1733550"/>
              <a:chExt cx="468073" cy="401193"/>
            </a:xfrm>
          </p:grpSpPr>
          <p:sp>
            <p:nvSpPr>
              <p:cNvPr id="49" name="椭圆 48"/>
              <p:cNvSpPr/>
              <p:nvPr/>
            </p:nvSpPr>
            <p:spPr>
              <a:xfrm>
                <a:off x="5934075" y="1733550"/>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50" name="矩形 49"/>
              <p:cNvSpPr/>
              <p:nvPr/>
            </p:nvSpPr>
            <p:spPr>
              <a:xfrm>
                <a:off x="5881510" y="1764980"/>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02</a:t>
                </a:r>
                <a:endParaRPr lang="zh-CN" altLang="en-US" sz="1500" kern="0" dirty="0">
                  <a:solidFill>
                    <a:prstClr val="white"/>
                  </a:solidFill>
                  <a:latin typeface="微软雅黑" panose="020B0503020204020204" pitchFamily="34" charset="-122"/>
                </a:endParaRPr>
              </a:p>
            </p:txBody>
          </p:sp>
        </p:grpSp>
        <p:grpSp>
          <p:nvGrpSpPr>
            <p:cNvPr id="31" name="组合 30"/>
            <p:cNvGrpSpPr/>
            <p:nvPr/>
          </p:nvGrpSpPr>
          <p:grpSpPr>
            <a:xfrm>
              <a:off x="2500008" y="2346690"/>
              <a:ext cx="468073" cy="401193"/>
              <a:chOff x="2500008" y="2405096"/>
              <a:chExt cx="468073" cy="401193"/>
            </a:xfrm>
          </p:grpSpPr>
          <p:sp>
            <p:nvSpPr>
              <p:cNvPr id="47" name="椭圆 46"/>
              <p:cNvSpPr/>
              <p:nvPr/>
            </p:nvSpPr>
            <p:spPr>
              <a:xfrm>
                <a:off x="2552573" y="2405096"/>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48" name="矩形 47"/>
              <p:cNvSpPr/>
              <p:nvPr/>
            </p:nvSpPr>
            <p:spPr>
              <a:xfrm>
                <a:off x="2500008" y="2436526"/>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03</a:t>
                </a:r>
                <a:endParaRPr lang="zh-CN" altLang="en-US" sz="1500" kern="0" dirty="0">
                  <a:solidFill>
                    <a:prstClr val="white"/>
                  </a:solidFill>
                  <a:latin typeface="微软雅黑" panose="020B0503020204020204" pitchFamily="34" charset="-122"/>
                </a:endParaRPr>
              </a:p>
            </p:txBody>
          </p:sp>
        </p:grpSp>
        <p:grpSp>
          <p:nvGrpSpPr>
            <p:cNvPr id="32" name="组合 31"/>
            <p:cNvGrpSpPr/>
            <p:nvPr/>
          </p:nvGrpSpPr>
          <p:grpSpPr>
            <a:xfrm>
              <a:off x="6142582" y="2346690"/>
              <a:ext cx="468073" cy="401193"/>
              <a:chOff x="6142582" y="2405096"/>
              <a:chExt cx="468073" cy="401193"/>
            </a:xfrm>
          </p:grpSpPr>
          <p:sp>
            <p:nvSpPr>
              <p:cNvPr id="45" name="椭圆 44"/>
              <p:cNvSpPr/>
              <p:nvPr/>
            </p:nvSpPr>
            <p:spPr>
              <a:xfrm>
                <a:off x="6195147" y="2405096"/>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46" name="矩形 45"/>
              <p:cNvSpPr/>
              <p:nvPr/>
            </p:nvSpPr>
            <p:spPr>
              <a:xfrm>
                <a:off x="6142582" y="2436526"/>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04</a:t>
                </a:r>
                <a:endParaRPr lang="zh-CN" altLang="en-US" sz="1500" kern="0" dirty="0">
                  <a:solidFill>
                    <a:prstClr val="white"/>
                  </a:solidFill>
                  <a:latin typeface="微软雅黑" panose="020B0503020204020204" pitchFamily="34" charset="-122"/>
                </a:endParaRPr>
              </a:p>
            </p:txBody>
          </p:sp>
        </p:grpSp>
        <p:grpSp>
          <p:nvGrpSpPr>
            <p:cNvPr id="33" name="组合 32"/>
            <p:cNvGrpSpPr/>
            <p:nvPr/>
          </p:nvGrpSpPr>
          <p:grpSpPr>
            <a:xfrm>
              <a:off x="2501452" y="3018236"/>
              <a:ext cx="468073" cy="401193"/>
              <a:chOff x="2501452" y="3076642"/>
              <a:chExt cx="468073" cy="401193"/>
            </a:xfrm>
          </p:grpSpPr>
          <p:sp>
            <p:nvSpPr>
              <p:cNvPr id="43" name="椭圆 42"/>
              <p:cNvSpPr/>
              <p:nvPr/>
            </p:nvSpPr>
            <p:spPr>
              <a:xfrm>
                <a:off x="2554017" y="3076642"/>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2501452" y="3108072"/>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05</a:t>
                </a:r>
                <a:endParaRPr lang="zh-CN" altLang="en-US" sz="1500" kern="0" dirty="0">
                  <a:solidFill>
                    <a:prstClr val="white"/>
                  </a:solidFill>
                  <a:latin typeface="微软雅黑" panose="020B0503020204020204" pitchFamily="34" charset="-122"/>
                </a:endParaRPr>
              </a:p>
            </p:txBody>
          </p:sp>
        </p:grpSp>
        <p:grpSp>
          <p:nvGrpSpPr>
            <p:cNvPr id="34" name="组合 33"/>
            <p:cNvGrpSpPr/>
            <p:nvPr/>
          </p:nvGrpSpPr>
          <p:grpSpPr>
            <a:xfrm>
              <a:off x="6144027" y="3018236"/>
              <a:ext cx="468073" cy="401193"/>
              <a:chOff x="6144027" y="3076642"/>
              <a:chExt cx="468073" cy="401193"/>
            </a:xfrm>
          </p:grpSpPr>
          <p:sp>
            <p:nvSpPr>
              <p:cNvPr id="41" name="椭圆 40"/>
              <p:cNvSpPr/>
              <p:nvPr/>
            </p:nvSpPr>
            <p:spPr>
              <a:xfrm>
                <a:off x="6196591" y="3076642"/>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6144027" y="3108072"/>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06</a:t>
                </a:r>
                <a:endParaRPr lang="zh-CN" altLang="en-US" sz="1500" kern="0" dirty="0">
                  <a:solidFill>
                    <a:prstClr val="white"/>
                  </a:solidFill>
                  <a:latin typeface="微软雅黑" panose="020B0503020204020204" pitchFamily="34" charset="-122"/>
                </a:endParaRPr>
              </a:p>
            </p:txBody>
          </p:sp>
        </p:grpSp>
        <p:grpSp>
          <p:nvGrpSpPr>
            <p:cNvPr id="35" name="组合 34"/>
            <p:cNvGrpSpPr/>
            <p:nvPr/>
          </p:nvGrpSpPr>
          <p:grpSpPr>
            <a:xfrm>
              <a:off x="2766340" y="3689781"/>
              <a:ext cx="468073" cy="401193"/>
              <a:chOff x="2766340" y="3748187"/>
              <a:chExt cx="468073" cy="401193"/>
            </a:xfrm>
          </p:grpSpPr>
          <p:sp>
            <p:nvSpPr>
              <p:cNvPr id="39" name="椭圆 38"/>
              <p:cNvSpPr/>
              <p:nvPr/>
            </p:nvSpPr>
            <p:spPr>
              <a:xfrm>
                <a:off x="2818904" y="3748187"/>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766340" y="3779617"/>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07</a:t>
                </a:r>
                <a:endParaRPr lang="zh-CN" altLang="en-US" sz="1500" kern="0" dirty="0">
                  <a:solidFill>
                    <a:prstClr val="white"/>
                  </a:solidFill>
                  <a:latin typeface="微软雅黑" panose="020B0503020204020204" pitchFamily="34" charset="-122"/>
                </a:endParaRPr>
              </a:p>
            </p:txBody>
          </p:sp>
        </p:grpSp>
        <p:grpSp>
          <p:nvGrpSpPr>
            <p:cNvPr id="36" name="组合 35"/>
            <p:cNvGrpSpPr/>
            <p:nvPr/>
          </p:nvGrpSpPr>
          <p:grpSpPr>
            <a:xfrm>
              <a:off x="5876748" y="3689781"/>
              <a:ext cx="468073" cy="401193"/>
              <a:chOff x="5876748" y="3748187"/>
              <a:chExt cx="468073" cy="401193"/>
            </a:xfrm>
          </p:grpSpPr>
          <p:sp>
            <p:nvSpPr>
              <p:cNvPr id="37" name="椭圆 36"/>
              <p:cNvSpPr/>
              <p:nvPr/>
            </p:nvSpPr>
            <p:spPr>
              <a:xfrm>
                <a:off x="5929312" y="3748187"/>
                <a:ext cx="362942" cy="362942"/>
              </a:xfrm>
              <a:prstGeom prst="ellipse">
                <a:avLst/>
              </a:prstGeom>
              <a:solidFill>
                <a:srgbClr val="4A2629"/>
              </a:solidFill>
              <a:ln w="12700" cap="flat" cmpd="sng" algn="ctr">
                <a:noFill/>
                <a:prstDash val="solid"/>
                <a:miter lim="800000"/>
              </a:ln>
              <a:effectLst/>
            </p:spPr>
            <p:txBody>
              <a:bodyPr rtlCol="0" anchor="ctr"/>
              <a:lstStyle/>
              <a:p>
                <a:pPr algn="ctr" defTabSz="513715">
                  <a:defRPr/>
                </a:pPr>
                <a:endParaRPr lang="zh-CN" altLang="en-US" sz="1500" kern="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5876748" y="3779617"/>
                <a:ext cx="468073" cy="369763"/>
              </a:xfrm>
              <a:prstGeom prst="rect">
                <a:avLst/>
              </a:prstGeom>
            </p:spPr>
            <p:txBody>
              <a:bodyPr wrap="none">
                <a:spAutoFit/>
              </a:bodyPr>
              <a:lstStyle/>
              <a:p>
                <a:pPr algn="ctr" defTabSz="513715">
                  <a:defRPr/>
                </a:pPr>
                <a:r>
                  <a:rPr lang="en-US" altLang="zh-CN" sz="1500" kern="0" dirty="0">
                    <a:solidFill>
                      <a:prstClr val="white"/>
                    </a:solidFill>
                    <a:latin typeface="微软雅黑" panose="020B0503020204020204" pitchFamily="34" charset="-122"/>
                  </a:rPr>
                  <a:t>08</a:t>
                </a:r>
                <a:endParaRPr lang="zh-CN" altLang="en-US" sz="1500" kern="0" dirty="0">
                  <a:solidFill>
                    <a:prstClr val="white"/>
                  </a:solidFill>
                  <a:latin typeface="微软雅黑" panose="020B0503020204020204" pitchFamily="34" charset="-122"/>
                </a:endParaRPr>
              </a:p>
            </p:txBody>
          </p:sp>
        </p:grpSp>
      </p:grpSp>
      <p:sp>
        <p:nvSpPr>
          <p:cNvPr id="53" name="矩形 52"/>
          <p:cNvSpPr/>
          <p:nvPr/>
        </p:nvSpPr>
        <p:spPr>
          <a:xfrm>
            <a:off x="5989332" y="1520467"/>
            <a:ext cx="2099478" cy="565155"/>
          </a:xfrm>
          <a:prstGeom prst="rect">
            <a:avLst/>
          </a:prstGeom>
        </p:spPr>
        <p:txBody>
          <a:bodyPr wrap="square">
            <a:spAutoFit/>
          </a:bodyPr>
          <a:lstStyle/>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4" name="矩形 53"/>
          <p:cNvSpPr/>
          <p:nvPr/>
        </p:nvSpPr>
        <p:spPr>
          <a:xfrm>
            <a:off x="6221448" y="2113285"/>
            <a:ext cx="2099478" cy="565155"/>
          </a:xfrm>
          <a:prstGeom prst="rect">
            <a:avLst/>
          </a:prstGeom>
        </p:spPr>
        <p:txBody>
          <a:bodyPr wrap="square">
            <a:spAutoFit/>
          </a:bodyPr>
          <a:lstStyle/>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5" name="矩形 54"/>
          <p:cNvSpPr/>
          <p:nvPr/>
        </p:nvSpPr>
        <p:spPr>
          <a:xfrm>
            <a:off x="6221448" y="2706104"/>
            <a:ext cx="2099478" cy="565155"/>
          </a:xfrm>
          <a:prstGeom prst="rect">
            <a:avLst/>
          </a:prstGeom>
        </p:spPr>
        <p:txBody>
          <a:bodyPr wrap="square">
            <a:spAutoFit/>
          </a:bodyPr>
          <a:lstStyle/>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6" name="矩形 55"/>
          <p:cNvSpPr/>
          <p:nvPr/>
        </p:nvSpPr>
        <p:spPr>
          <a:xfrm>
            <a:off x="5989332" y="3298923"/>
            <a:ext cx="2099478" cy="565155"/>
          </a:xfrm>
          <a:prstGeom prst="rect">
            <a:avLst/>
          </a:prstGeom>
        </p:spPr>
        <p:txBody>
          <a:bodyPr wrap="square">
            <a:spAutoFit/>
          </a:bodyPr>
          <a:lstStyle/>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just"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7" name="矩形 56"/>
          <p:cNvSpPr/>
          <p:nvPr/>
        </p:nvSpPr>
        <p:spPr>
          <a:xfrm>
            <a:off x="852124" y="1520467"/>
            <a:ext cx="2099478" cy="565155"/>
          </a:xfrm>
          <a:prstGeom prst="rect">
            <a:avLst/>
          </a:prstGeom>
        </p:spPr>
        <p:txBody>
          <a:bodyPr wrap="square">
            <a:spAutoFit/>
          </a:bodyPr>
          <a:lstStyle/>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8" name="矩形 57"/>
          <p:cNvSpPr/>
          <p:nvPr/>
        </p:nvSpPr>
        <p:spPr>
          <a:xfrm>
            <a:off x="613670" y="2113285"/>
            <a:ext cx="2099478" cy="565155"/>
          </a:xfrm>
          <a:prstGeom prst="rect">
            <a:avLst/>
          </a:prstGeom>
        </p:spPr>
        <p:txBody>
          <a:bodyPr wrap="square">
            <a:spAutoFit/>
          </a:bodyPr>
          <a:lstStyle/>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59" name="矩形 58"/>
          <p:cNvSpPr/>
          <p:nvPr/>
        </p:nvSpPr>
        <p:spPr>
          <a:xfrm>
            <a:off x="613670" y="2706104"/>
            <a:ext cx="2099478" cy="565155"/>
          </a:xfrm>
          <a:prstGeom prst="rect">
            <a:avLst/>
          </a:prstGeom>
        </p:spPr>
        <p:txBody>
          <a:bodyPr wrap="square">
            <a:spAutoFit/>
          </a:bodyPr>
          <a:lstStyle/>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
        <p:nvSpPr>
          <p:cNvPr id="60" name="矩形 59"/>
          <p:cNvSpPr/>
          <p:nvPr/>
        </p:nvSpPr>
        <p:spPr>
          <a:xfrm>
            <a:off x="852124" y="3298923"/>
            <a:ext cx="2099478" cy="565155"/>
          </a:xfrm>
          <a:prstGeom prst="rect">
            <a:avLst/>
          </a:prstGeom>
        </p:spPr>
        <p:txBody>
          <a:bodyPr wrap="square">
            <a:spAutoFit/>
          </a:bodyPr>
          <a:lstStyle/>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请在此处输入您的标题</a:t>
            </a:r>
            <a:endParaRPr lang="en-US" altLang="zh-CN" sz="790" dirty="0">
              <a:solidFill>
                <a:schemeClr val="tx1">
                  <a:lumMod val="75000"/>
                  <a:lumOff val="25000"/>
                </a:schemeClr>
              </a:solidFill>
              <a:latin typeface="微软雅黑" panose="020B0503020204020204" pitchFamily="34" charset="-122"/>
            </a:endParaRPr>
          </a:p>
          <a:p>
            <a:pPr algn="r" defTabSz="513715">
              <a:lnSpc>
                <a:spcPct val="130000"/>
              </a:lnSpc>
            </a:pPr>
            <a:r>
              <a:rPr lang="zh-CN" altLang="en-US" sz="790" dirty="0">
                <a:solidFill>
                  <a:schemeClr val="tx1">
                    <a:lumMod val="75000"/>
                    <a:lumOff val="25000"/>
                  </a:schemeClr>
                </a:solidFill>
                <a:latin typeface="微软雅黑" panose="020B0503020204020204" pitchFamily="34" charset="-122"/>
              </a:rPr>
              <a:t>请在此外输入您的文字，请在此外输入您的文字</a:t>
            </a:r>
            <a:endParaRPr lang="en-US" altLang="zh-CN" sz="79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0-#ppt_w/2"/>
                                          </p:val>
                                        </p:tav>
                                        <p:tav tm="100000">
                                          <p:val>
                                            <p:strVal val="#ppt_x"/>
                                          </p:val>
                                        </p:tav>
                                      </p:tavLst>
                                    </p:anim>
                                    <p:anim calcmode="lin" valueType="num">
                                      <p:cBhvr additive="base">
                                        <p:cTn id="46" dur="500" fill="hold"/>
                                        <p:tgtEl>
                                          <p:spTgt spid="5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0-#ppt_w/2"/>
                                          </p:val>
                                        </p:tav>
                                        <p:tav tm="100000">
                                          <p:val>
                                            <p:strVal val="#ppt_x"/>
                                          </p:val>
                                        </p:tav>
                                      </p:tavLst>
                                    </p:anim>
                                    <p:anim calcmode="lin" valueType="num">
                                      <p:cBhvr additive="base">
                                        <p:cTn id="50" dur="500" fill="hold"/>
                                        <p:tgtEl>
                                          <p:spTgt spid="6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1+#ppt_w/2"/>
                                          </p:val>
                                        </p:tav>
                                        <p:tav tm="100000">
                                          <p:val>
                                            <p:strVal val="#ppt_x"/>
                                          </p:val>
                                        </p:tav>
                                      </p:tavLst>
                                    </p:anim>
                                    <p:anim calcmode="lin" valueType="num">
                                      <p:cBhvr additive="base">
                                        <p:cTn id="58" dur="500" fill="hold"/>
                                        <p:tgtEl>
                                          <p:spTgt spid="5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1+#ppt_w/2"/>
                                          </p:val>
                                        </p:tav>
                                        <p:tav tm="100000">
                                          <p:val>
                                            <p:strVal val="#ppt_x"/>
                                          </p:val>
                                        </p:tav>
                                      </p:tavLst>
                                    </p:anim>
                                    <p:anim calcmode="lin" valueType="num">
                                      <p:cBhvr additive="base">
                                        <p:cTn id="6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3" grpId="0"/>
      <p:bldP spid="54" grpId="0"/>
      <p:bldP spid="55" grpId="0"/>
      <p:bldP spid="56" grpId="0"/>
      <p:bldP spid="57" grpId="0"/>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矩形 4"/>
          <p:cNvSpPr/>
          <p:nvPr/>
        </p:nvSpPr>
        <p:spPr>
          <a:xfrm>
            <a:off x="492350" y="1361659"/>
            <a:ext cx="3950113" cy="645754"/>
          </a:xfrm>
          <a:prstGeom prst="rect">
            <a:avLst/>
          </a:prstGeom>
        </p:spPr>
        <p:txBody>
          <a:bodyPr wrap="square">
            <a:spAutoFit/>
          </a:bodyPr>
          <a:lstStyle/>
          <a:p>
            <a:pPr>
              <a:lnSpc>
                <a:spcPct val="15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请在此输入您的文字，请在此输入您的文字，请在此输入您的文字，请在此输入您的文字</a:t>
            </a:r>
          </a:p>
        </p:txBody>
      </p:sp>
      <p:sp>
        <p:nvSpPr>
          <p:cNvPr id="6" name="矩形 5"/>
          <p:cNvSpPr/>
          <p:nvPr/>
        </p:nvSpPr>
        <p:spPr>
          <a:xfrm>
            <a:off x="579120" y="2210594"/>
            <a:ext cx="3756660" cy="891540"/>
          </a:xfrm>
          <a:prstGeom prst="rect">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42734" y="2344068"/>
            <a:ext cx="3449340" cy="645754"/>
          </a:xfrm>
          <a:prstGeom prst="rect">
            <a:avLst/>
          </a:prstGeom>
        </p:spPr>
        <p:txBody>
          <a:bodyPr wrap="square">
            <a:spAutoFit/>
          </a:bodyPr>
          <a:lstStyle/>
          <a:p>
            <a:pPr>
              <a:lnSpc>
                <a:spcPct val="15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请在此输入您的文字，请在此输入您的文字，请在此输入您的文字，请在此输入您的文字，请在此输入您的文字，请在此输入您的文字，请在此输入您的文字，请在此输入您的文字，请在此输入您的文字</a:t>
            </a:r>
          </a:p>
        </p:txBody>
      </p:sp>
      <p:grpSp>
        <p:nvGrpSpPr>
          <p:cNvPr id="8" name="组合 7"/>
          <p:cNvGrpSpPr/>
          <p:nvPr/>
        </p:nvGrpSpPr>
        <p:grpSpPr>
          <a:xfrm>
            <a:off x="6057414" y="1459955"/>
            <a:ext cx="1414810" cy="1888390"/>
            <a:chOff x="13765213" y="1058863"/>
            <a:chExt cx="2266950" cy="3025775"/>
          </a:xfrm>
          <a:solidFill>
            <a:srgbClr val="4A2629"/>
          </a:solidFill>
        </p:grpSpPr>
        <p:sp>
          <p:nvSpPr>
            <p:cNvPr id="9" name="Freeform 12"/>
            <p:cNvSpPr/>
            <p:nvPr/>
          </p:nvSpPr>
          <p:spPr bwMode="auto">
            <a:xfrm>
              <a:off x="14673263" y="1116013"/>
              <a:ext cx="450850" cy="450850"/>
            </a:xfrm>
            <a:custGeom>
              <a:avLst/>
              <a:gdLst>
                <a:gd name="T0" fmla="*/ 284 w 284"/>
                <a:gd name="T1" fmla="*/ 142 h 284"/>
                <a:gd name="T2" fmla="*/ 282 w 284"/>
                <a:gd name="T3" fmla="*/ 170 h 284"/>
                <a:gd name="T4" fmla="*/ 274 w 284"/>
                <a:gd name="T5" fmla="*/ 198 h 284"/>
                <a:gd name="T6" fmla="*/ 260 w 284"/>
                <a:gd name="T7" fmla="*/ 222 h 284"/>
                <a:gd name="T8" fmla="*/ 242 w 284"/>
                <a:gd name="T9" fmla="*/ 242 h 284"/>
                <a:gd name="T10" fmla="*/ 222 w 284"/>
                <a:gd name="T11" fmla="*/ 260 h 284"/>
                <a:gd name="T12" fmla="*/ 198 w 284"/>
                <a:gd name="T13" fmla="*/ 272 h 284"/>
                <a:gd name="T14" fmla="*/ 172 w 284"/>
                <a:gd name="T15" fmla="*/ 282 h 284"/>
                <a:gd name="T16" fmla="*/ 142 w 284"/>
                <a:gd name="T17" fmla="*/ 284 h 284"/>
                <a:gd name="T18" fmla="*/ 128 w 284"/>
                <a:gd name="T19" fmla="*/ 284 h 284"/>
                <a:gd name="T20" fmla="*/ 100 w 284"/>
                <a:gd name="T21" fmla="*/ 278 h 284"/>
                <a:gd name="T22" fmla="*/ 74 w 284"/>
                <a:gd name="T23" fmla="*/ 266 h 284"/>
                <a:gd name="T24" fmla="*/ 52 w 284"/>
                <a:gd name="T25" fmla="*/ 252 h 284"/>
                <a:gd name="T26" fmla="*/ 32 w 284"/>
                <a:gd name="T27" fmla="*/ 232 h 284"/>
                <a:gd name="T28" fmla="*/ 18 w 284"/>
                <a:gd name="T29" fmla="*/ 210 h 284"/>
                <a:gd name="T30" fmla="*/ 6 w 284"/>
                <a:gd name="T31" fmla="*/ 184 h 284"/>
                <a:gd name="T32" fmla="*/ 2 w 284"/>
                <a:gd name="T33" fmla="*/ 156 h 284"/>
                <a:gd name="T34" fmla="*/ 0 w 284"/>
                <a:gd name="T35" fmla="*/ 142 h 284"/>
                <a:gd name="T36" fmla="*/ 4 w 284"/>
                <a:gd name="T37" fmla="*/ 114 h 284"/>
                <a:gd name="T38" fmla="*/ 12 w 284"/>
                <a:gd name="T39" fmla="*/ 86 h 284"/>
                <a:gd name="T40" fmla="*/ 24 w 284"/>
                <a:gd name="T41" fmla="*/ 62 h 284"/>
                <a:gd name="T42" fmla="*/ 42 w 284"/>
                <a:gd name="T43" fmla="*/ 42 h 284"/>
                <a:gd name="T44" fmla="*/ 64 w 284"/>
                <a:gd name="T45" fmla="*/ 24 h 284"/>
                <a:gd name="T46" fmla="*/ 88 w 284"/>
                <a:gd name="T47" fmla="*/ 12 h 284"/>
                <a:gd name="T48" fmla="*/ 114 w 284"/>
                <a:gd name="T49" fmla="*/ 2 h 284"/>
                <a:gd name="T50" fmla="*/ 142 w 284"/>
                <a:gd name="T51" fmla="*/ 0 h 284"/>
                <a:gd name="T52" fmla="*/ 158 w 284"/>
                <a:gd name="T53" fmla="*/ 0 h 284"/>
                <a:gd name="T54" fmla="*/ 184 w 284"/>
                <a:gd name="T55" fmla="*/ 6 h 284"/>
                <a:gd name="T56" fmla="*/ 210 w 284"/>
                <a:gd name="T57" fmla="*/ 18 h 284"/>
                <a:gd name="T58" fmla="*/ 232 w 284"/>
                <a:gd name="T59" fmla="*/ 32 h 284"/>
                <a:gd name="T60" fmla="*/ 252 w 284"/>
                <a:gd name="T61" fmla="*/ 52 h 284"/>
                <a:gd name="T62" fmla="*/ 268 w 284"/>
                <a:gd name="T63" fmla="*/ 74 h 284"/>
                <a:gd name="T64" fmla="*/ 278 w 284"/>
                <a:gd name="T65" fmla="*/ 100 h 284"/>
                <a:gd name="T66" fmla="*/ 284 w 284"/>
                <a:gd name="T67" fmla="*/ 128 h 284"/>
                <a:gd name="T68" fmla="*/ 284 w 284"/>
                <a:gd name="T69"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284">
                  <a:moveTo>
                    <a:pt x="284" y="142"/>
                  </a:moveTo>
                  <a:lnTo>
                    <a:pt x="284" y="142"/>
                  </a:lnTo>
                  <a:lnTo>
                    <a:pt x="284" y="156"/>
                  </a:lnTo>
                  <a:lnTo>
                    <a:pt x="282" y="170"/>
                  </a:lnTo>
                  <a:lnTo>
                    <a:pt x="278" y="184"/>
                  </a:lnTo>
                  <a:lnTo>
                    <a:pt x="274" y="198"/>
                  </a:lnTo>
                  <a:lnTo>
                    <a:pt x="268" y="210"/>
                  </a:lnTo>
                  <a:lnTo>
                    <a:pt x="260" y="222"/>
                  </a:lnTo>
                  <a:lnTo>
                    <a:pt x="252" y="232"/>
                  </a:lnTo>
                  <a:lnTo>
                    <a:pt x="242" y="242"/>
                  </a:lnTo>
                  <a:lnTo>
                    <a:pt x="232" y="252"/>
                  </a:lnTo>
                  <a:lnTo>
                    <a:pt x="222" y="260"/>
                  </a:lnTo>
                  <a:lnTo>
                    <a:pt x="210" y="266"/>
                  </a:lnTo>
                  <a:lnTo>
                    <a:pt x="198" y="272"/>
                  </a:lnTo>
                  <a:lnTo>
                    <a:pt x="184" y="278"/>
                  </a:lnTo>
                  <a:lnTo>
                    <a:pt x="172" y="282"/>
                  </a:lnTo>
                  <a:lnTo>
                    <a:pt x="158" y="284"/>
                  </a:lnTo>
                  <a:lnTo>
                    <a:pt x="142" y="284"/>
                  </a:lnTo>
                  <a:lnTo>
                    <a:pt x="142" y="284"/>
                  </a:lnTo>
                  <a:lnTo>
                    <a:pt x="128" y="284"/>
                  </a:lnTo>
                  <a:lnTo>
                    <a:pt x="114" y="282"/>
                  </a:lnTo>
                  <a:lnTo>
                    <a:pt x="100" y="278"/>
                  </a:lnTo>
                  <a:lnTo>
                    <a:pt x="88" y="272"/>
                  </a:lnTo>
                  <a:lnTo>
                    <a:pt x="74" y="266"/>
                  </a:lnTo>
                  <a:lnTo>
                    <a:pt x="64" y="260"/>
                  </a:lnTo>
                  <a:lnTo>
                    <a:pt x="52" y="252"/>
                  </a:lnTo>
                  <a:lnTo>
                    <a:pt x="42" y="242"/>
                  </a:lnTo>
                  <a:lnTo>
                    <a:pt x="32" y="232"/>
                  </a:lnTo>
                  <a:lnTo>
                    <a:pt x="24" y="222"/>
                  </a:lnTo>
                  <a:lnTo>
                    <a:pt x="18" y="210"/>
                  </a:lnTo>
                  <a:lnTo>
                    <a:pt x="12" y="198"/>
                  </a:lnTo>
                  <a:lnTo>
                    <a:pt x="6" y="184"/>
                  </a:lnTo>
                  <a:lnTo>
                    <a:pt x="4" y="170"/>
                  </a:lnTo>
                  <a:lnTo>
                    <a:pt x="2" y="156"/>
                  </a:lnTo>
                  <a:lnTo>
                    <a:pt x="0" y="142"/>
                  </a:lnTo>
                  <a:lnTo>
                    <a:pt x="0" y="142"/>
                  </a:lnTo>
                  <a:lnTo>
                    <a:pt x="2" y="128"/>
                  </a:lnTo>
                  <a:lnTo>
                    <a:pt x="4" y="114"/>
                  </a:lnTo>
                  <a:lnTo>
                    <a:pt x="6" y="100"/>
                  </a:lnTo>
                  <a:lnTo>
                    <a:pt x="12" y="86"/>
                  </a:lnTo>
                  <a:lnTo>
                    <a:pt x="18" y="74"/>
                  </a:lnTo>
                  <a:lnTo>
                    <a:pt x="24" y="62"/>
                  </a:lnTo>
                  <a:lnTo>
                    <a:pt x="32" y="52"/>
                  </a:lnTo>
                  <a:lnTo>
                    <a:pt x="42" y="42"/>
                  </a:lnTo>
                  <a:lnTo>
                    <a:pt x="52" y="32"/>
                  </a:lnTo>
                  <a:lnTo>
                    <a:pt x="64" y="24"/>
                  </a:lnTo>
                  <a:lnTo>
                    <a:pt x="74" y="18"/>
                  </a:lnTo>
                  <a:lnTo>
                    <a:pt x="88" y="12"/>
                  </a:lnTo>
                  <a:lnTo>
                    <a:pt x="100" y="6"/>
                  </a:lnTo>
                  <a:lnTo>
                    <a:pt x="114" y="2"/>
                  </a:lnTo>
                  <a:lnTo>
                    <a:pt x="128" y="0"/>
                  </a:lnTo>
                  <a:lnTo>
                    <a:pt x="142" y="0"/>
                  </a:lnTo>
                  <a:lnTo>
                    <a:pt x="142" y="0"/>
                  </a:lnTo>
                  <a:lnTo>
                    <a:pt x="158" y="0"/>
                  </a:lnTo>
                  <a:lnTo>
                    <a:pt x="172" y="2"/>
                  </a:lnTo>
                  <a:lnTo>
                    <a:pt x="184" y="6"/>
                  </a:lnTo>
                  <a:lnTo>
                    <a:pt x="198" y="12"/>
                  </a:lnTo>
                  <a:lnTo>
                    <a:pt x="210" y="18"/>
                  </a:lnTo>
                  <a:lnTo>
                    <a:pt x="222" y="24"/>
                  </a:lnTo>
                  <a:lnTo>
                    <a:pt x="232" y="32"/>
                  </a:lnTo>
                  <a:lnTo>
                    <a:pt x="242" y="42"/>
                  </a:lnTo>
                  <a:lnTo>
                    <a:pt x="252" y="52"/>
                  </a:lnTo>
                  <a:lnTo>
                    <a:pt x="260" y="62"/>
                  </a:lnTo>
                  <a:lnTo>
                    <a:pt x="268" y="74"/>
                  </a:lnTo>
                  <a:lnTo>
                    <a:pt x="274" y="86"/>
                  </a:lnTo>
                  <a:lnTo>
                    <a:pt x="278" y="100"/>
                  </a:lnTo>
                  <a:lnTo>
                    <a:pt x="282" y="114"/>
                  </a:lnTo>
                  <a:lnTo>
                    <a:pt x="284" y="128"/>
                  </a:lnTo>
                  <a:lnTo>
                    <a:pt x="284" y="142"/>
                  </a:lnTo>
                  <a:lnTo>
                    <a:pt x="284"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3765213" y="1058863"/>
              <a:ext cx="2266950" cy="3025775"/>
            </a:xfrm>
            <a:custGeom>
              <a:avLst/>
              <a:gdLst>
                <a:gd name="T0" fmla="*/ 1410 w 1428"/>
                <a:gd name="T1" fmla="*/ 18 h 1906"/>
                <a:gd name="T2" fmla="*/ 1376 w 1428"/>
                <a:gd name="T3" fmla="*/ 0 h 1906"/>
                <a:gd name="T4" fmla="*/ 1342 w 1428"/>
                <a:gd name="T5" fmla="*/ 4 h 1906"/>
                <a:gd name="T6" fmla="*/ 1062 w 1428"/>
                <a:gd name="T7" fmla="*/ 286 h 1906"/>
                <a:gd name="T8" fmla="*/ 1030 w 1428"/>
                <a:gd name="T9" fmla="*/ 314 h 1906"/>
                <a:gd name="T10" fmla="*/ 976 w 1428"/>
                <a:gd name="T11" fmla="*/ 340 h 1906"/>
                <a:gd name="T12" fmla="*/ 914 w 1428"/>
                <a:gd name="T13" fmla="*/ 350 h 1906"/>
                <a:gd name="T14" fmla="*/ 812 w 1428"/>
                <a:gd name="T15" fmla="*/ 380 h 1906"/>
                <a:gd name="T16" fmla="*/ 790 w 1428"/>
                <a:gd name="T17" fmla="*/ 504 h 1906"/>
                <a:gd name="T18" fmla="*/ 768 w 1428"/>
                <a:gd name="T19" fmla="*/ 574 h 1906"/>
                <a:gd name="T20" fmla="*/ 742 w 1428"/>
                <a:gd name="T21" fmla="*/ 490 h 1906"/>
                <a:gd name="T22" fmla="*/ 756 w 1428"/>
                <a:gd name="T23" fmla="*/ 420 h 1906"/>
                <a:gd name="T24" fmla="*/ 700 w 1428"/>
                <a:gd name="T25" fmla="*/ 452 h 1906"/>
                <a:gd name="T26" fmla="*/ 682 w 1428"/>
                <a:gd name="T27" fmla="*/ 490 h 1906"/>
                <a:gd name="T28" fmla="*/ 656 w 1428"/>
                <a:gd name="T29" fmla="*/ 574 h 1906"/>
                <a:gd name="T30" fmla="*/ 634 w 1428"/>
                <a:gd name="T31" fmla="*/ 504 h 1906"/>
                <a:gd name="T32" fmla="*/ 612 w 1428"/>
                <a:gd name="T33" fmla="*/ 380 h 1906"/>
                <a:gd name="T34" fmla="*/ 516 w 1428"/>
                <a:gd name="T35" fmla="*/ 350 h 1906"/>
                <a:gd name="T36" fmla="*/ 454 w 1428"/>
                <a:gd name="T37" fmla="*/ 340 h 1906"/>
                <a:gd name="T38" fmla="*/ 398 w 1428"/>
                <a:gd name="T39" fmla="*/ 314 h 1906"/>
                <a:gd name="T40" fmla="*/ 108 w 1428"/>
                <a:gd name="T41" fmla="*/ 18 h 1906"/>
                <a:gd name="T42" fmla="*/ 88 w 1428"/>
                <a:gd name="T43" fmla="*/ 4 h 1906"/>
                <a:gd name="T44" fmla="*/ 52 w 1428"/>
                <a:gd name="T45" fmla="*/ 0 h 1906"/>
                <a:gd name="T46" fmla="*/ 20 w 1428"/>
                <a:gd name="T47" fmla="*/ 18 h 1906"/>
                <a:gd name="T48" fmla="*/ 12 w 1428"/>
                <a:gd name="T49" fmla="*/ 26 h 1906"/>
                <a:gd name="T50" fmla="*/ 0 w 1428"/>
                <a:gd name="T51" fmla="*/ 62 h 1906"/>
                <a:gd name="T52" fmla="*/ 10 w 1428"/>
                <a:gd name="T53" fmla="*/ 96 h 1906"/>
                <a:gd name="T54" fmla="*/ 456 w 1428"/>
                <a:gd name="T55" fmla="*/ 558 h 1906"/>
                <a:gd name="T56" fmla="*/ 498 w 1428"/>
                <a:gd name="T57" fmla="*/ 618 h 1906"/>
                <a:gd name="T58" fmla="*/ 522 w 1428"/>
                <a:gd name="T59" fmla="*/ 688 h 1906"/>
                <a:gd name="T60" fmla="*/ 528 w 1428"/>
                <a:gd name="T61" fmla="*/ 1828 h 1906"/>
                <a:gd name="T62" fmla="*/ 534 w 1428"/>
                <a:gd name="T63" fmla="*/ 1858 h 1906"/>
                <a:gd name="T64" fmla="*/ 562 w 1428"/>
                <a:gd name="T65" fmla="*/ 1892 h 1906"/>
                <a:gd name="T66" fmla="*/ 606 w 1428"/>
                <a:gd name="T67" fmla="*/ 1906 h 1906"/>
                <a:gd name="T68" fmla="*/ 638 w 1428"/>
                <a:gd name="T69" fmla="*/ 1900 h 1906"/>
                <a:gd name="T70" fmla="*/ 672 w 1428"/>
                <a:gd name="T71" fmla="*/ 1872 h 1906"/>
                <a:gd name="T72" fmla="*/ 686 w 1428"/>
                <a:gd name="T73" fmla="*/ 1828 h 1906"/>
                <a:gd name="T74" fmla="*/ 744 w 1428"/>
                <a:gd name="T75" fmla="*/ 1828 h 1906"/>
                <a:gd name="T76" fmla="*/ 750 w 1428"/>
                <a:gd name="T77" fmla="*/ 1858 h 1906"/>
                <a:gd name="T78" fmla="*/ 778 w 1428"/>
                <a:gd name="T79" fmla="*/ 1892 h 1906"/>
                <a:gd name="T80" fmla="*/ 822 w 1428"/>
                <a:gd name="T81" fmla="*/ 1906 h 1906"/>
                <a:gd name="T82" fmla="*/ 854 w 1428"/>
                <a:gd name="T83" fmla="*/ 1900 h 1906"/>
                <a:gd name="T84" fmla="*/ 888 w 1428"/>
                <a:gd name="T85" fmla="*/ 1872 h 1906"/>
                <a:gd name="T86" fmla="*/ 902 w 1428"/>
                <a:gd name="T87" fmla="*/ 1828 h 1906"/>
                <a:gd name="T88" fmla="*/ 902 w 1428"/>
                <a:gd name="T89" fmla="*/ 712 h 1906"/>
                <a:gd name="T90" fmla="*/ 920 w 1428"/>
                <a:gd name="T91" fmla="*/ 640 h 1906"/>
                <a:gd name="T92" fmla="*/ 956 w 1428"/>
                <a:gd name="T93" fmla="*/ 578 h 1906"/>
                <a:gd name="T94" fmla="*/ 1410 w 1428"/>
                <a:gd name="T95" fmla="*/ 106 h 1906"/>
                <a:gd name="T96" fmla="*/ 1428 w 1428"/>
                <a:gd name="T97" fmla="*/ 72 h 1906"/>
                <a:gd name="T98" fmla="*/ 1424 w 1428"/>
                <a:gd name="T99" fmla="*/ 38 h 1906"/>
                <a:gd name="T100" fmla="*/ 1410 w 1428"/>
                <a:gd name="T101" fmla="*/ 18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8" h="1906">
                  <a:moveTo>
                    <a:pt x="1410" y="18"/>
                  </a:moveTo>
                  <a:lnTo>
                    <a:pt x="1410" y="18"/>
                  </a:lnTo>
                  <a:lnTo>
                    <a:pt x="1410" y="18"/>
                  </a:lnTo>
                  <a:lnTo>
                    <a:pt x="1400" y="10"/>
                  </a:lnTo>
                  <a:lnTo>
                    <a:pt x="1388" y="4"/>
                  </a:lnTo>
                  <a:lnTo>
                    <a:pt x="1376" y="0"/>
                  </a:lnTo>
                  <a:lnTo>
                    <a:pt x="1364" y="0"/>
                  </a:lnTo>
                  <a:lnTo>
                    <a:pt x="1352" y="2"/>
                  </a:lnTo>
                  <a:lnTo>
                    <a:pt x="1342" y="4"/>
                  </a:lnTo>
                  <a:lnTo>
                    <a:pt x="1330" y="10"/>
                  </a:lnTo>
                  <a:lnTo>
                    <a:pt x="1322" y="18"/>
                  </a:lnTo>
                  <a:lnTo>
                    <a:pt x="1062" y="286"/>
                  </a:lnTo>
                  <a:lnTo>
                    <a:pt x="1062" y="286"/>
                  </a:lnTo>
                  <a:lnTo>
                    <a:pt x="1048" y="300"/>
                  </a:lnTo>
                  <a:lnTo>
                    <a:pt x="1030" y="314"/>
                  </a:lnTo>
                  <a:lnTo>
                    <a:pt x="1014" y="324"/>
                  </a:lnTo>
                  <a:lnTo>
                    <a:pt x="994" y="334"/>
                  </a:lnTo>
                  <a:lnTo>
                    <a:pt x="976" y="340"/>
                  </a:lnTo>
                  <a:lnTo>
                    <a:pt x="954" y="346"/>
                  </a:lnTo>
                  <a:lnTo>
                    <a:pt x="934" y="348"/>
                  </a:lnTo>
                  <a:lnTo>
                    <a:pt x="914" y="350"/>
                  </a:lnTo>
                  <a:lnTo>
                    <a:pt x="814" y="350"/>
                  </a:lnTo>
                  <a:lnTo>
                    <a:pt x="814" y="350"/>
                  </a:lnTo>
                  <a:lnTo>
                    <a:pt x="812" y="380"/>
                  </a:lnTo>
                  <a:lnTo>
                    <a:pt x="804" y="434"/>
                  </a:lnTo>
                  <a:lnTo>
                    <a:pt x="798" y="468"/>
                  </a:lnTo>
                  <a:lnTo>
                    <a:pt x="790" y="504"/>
                  </a:lnTo>
                  <a:lnTo>
                    <a:pt x="780" y="540"/>
                  </a:lnTo>
                  <a:lnTo>
                    <a:pt x="768" y="574"/>
                  </a:lnTo>
                  <a:lnTo>
                    <a:pt x="768" y="574"/>
                  </a:lnTo>
                  <a:lnTo>
                    <a:pt x="762" y="552"/>
                  </a:lnTo>
                  <a:lnTo>
                    <a:pt x="756" y="528"/>
                  </a:lnTo>
                  <a:lnTo>
                    <a:pt x="742" y="490"/>
                  </a:lnTo>
                  <a:lnTo>
                    <a:pt x="730" y="462"/>
                  </a:lnTo>
                  <a:lnTo>
                    <a:pt x="724" y="452"/>
                  </a:lnTo>
                  <a:lnTo>
                    <a:pt x="756" y="420"/>
                  </a:lnTo>
                  <a:lnTo>
                    <a:pt x="712" y="376"/>
                  </a:lnTo>
                  <a:lnTo>
                    <a:pt x="668" y="420"/>
                  </a:lnTo>
                  <a:lnTo>
                    <a:pt x="700" y="452"/>
                  </a:lnTo>
                  <a:lnTo>
                    <a:pt x="700" y="452"/>
                  </a:lnTo>
                  <a:lnTo>
                    <a:pt x="694" y="462"/>
                  </a:lnTo>
                  <a:lnTo>
                    <a:pt x="682" y="490"/>
                  </a:lnTo>
                  <a:lnTo>
                    <a:pt x="668" y="528"/>
                  </a:lnTo>
                  <a:lnTo>
                    <a:pt x="662" y="552"/>
                  </a:lnTo>
                  <a:lnTo>
                    <a:pt x="656" y="574"/>
                  </a:lnTo>
                  <a:lnTo>
                    <a:pt x="656" y="574"/>
                  </a:lnTo>
                  <a:lnTo>
                    <a:pt x="644" y="540"/>
                  </a:lnTo>
                  <a:lnTo>
                    <a:pt x="634" y="504"/>
                  </a:lnTo>
                  <a:lnTo>
                    <a:pt x="626" y="468"/>
                  </a:lnTo>
                  <a:lnTo>
                    <a:pt x="620" y="434"/>
                  </a:lnTo>
                  <a:lnTo>
                    <a:pt x="612" y="380"/>
                  </a:lnTo>
                  <a:lnTo>
                    <a:pt x="610" y="350"/>
                  </a:lnTo>
                  <a:lnTo>
                    <a:pt x="516" y="350"/>
                  </a:lnTo>
                  <a:lnTo>
                    <a:pt x="516" y="350"/>
                  </a:lnTo>
                  <a:lnTo>
                    <a:pt x="494" y="348"/>
                  </a:lnTo>
                  <a:lnTo>
                    <a:pt x="474" y="346"/>
                  </a:lnTo>
                  <a:lnTo>
                    <a:pt x="454" y="340"/>
                  </a:lnTo>
                  <a:lnTo>
                    <a:pt x="434" y="334"/>
                  </a:lnTo>
                  <a:lnTo>
                    <a:pt x="416" y="324"/>
                  </a:lnTo>
                  <a:lnTo>
                    <a:pt x="398" y="314"/>
                  </a:lnTo>
                  <a:lnTo>
                    <a:pt x="382" y="300"/>
                  </a:lnTo>
                  <a:lnTo>
                    <a:pt x="366" y="286"/>
                  </a:lnTo>
                  <a:lnTo>
                    <a:pt x="108" y="18"/>
                  </a:lnTo>
                  <a:lnTo>
                    <a:pt x="108" y="18"/>
                  </a:lnTo>
                  <a:lnTo>
                    <a:pt x="98" y="10"/>
                  </a:lnTo>
                  <a:lnTo>
                    <a:pt x="88" y="4"/>
                  </a:lnTo>
                  <a:lnTo>
                    <a:pt x="76" y="2"/>
                  </a:lnTo>
                  <a:lnTo>
                    <a:pt x="64" y="0"/>
                  </a:lnTo>
                  <a:lnTo>
                    <a:pt x="52" y="0"/>
                  </a:lnTo>
                  <a:lnTo>
                    <a:pt x="40" y="4"/>
                  </a:lnTo>
                  <a:lnTo>
                    <a:pt x="30" y="10"/>
                  </a:lnTo>
                  <a:lnTo>
                    <a:pt x="20" y="18"/>
                  </a:lnTo>
                  <a:lnTo>
                    <a:pt x="20" y="18"/>
                  </a:lnTo>
                  <a:lnTo>
                    <a:pt x="20" y="18"/>
                  </a:lnTo>
                  <a:lnTo>
                    <a:pt x="12" y="26"/>
                  </a:lnTo>
                  <a:lnTo>
                    <a:pt x="6" y="38"/>
                  </a:lnTo>
                  <a:lnTo>
                    <a:pt x="2" y="50"/>
                  </a:lnTo>
                  <a:lnTo>
                    <a:pt x="0" y="62"/>
                  </a:lnTo>
                  <a:lnTo>
                    <a:pt x="2" y="72"/>
                  </a:lnTo>
                  <a:lnTo>
                    <a:pt x="6" y="84"/>
                  </a:lnTo>
                  <a:lnTo>
                    <a:pt x="10" y="96"/>
                  </a:lnTo>
                  <a:lnTo>
                    <a:pt x="18" y="106"/>
                  </a:lnTo>
                  <a:lnTo>
                    <a:pt x="456" y="558"/>
                  </a:lnTo>
                  <a:lnTo>
                    <a:pt x="456" y="558"/>
                  </a:lnTo>
                  <a:lnTo>
                    <a:pt x="472" y="578"/>
                  </a:lnTo>
                  <a:lnTo>
                    <a:pt x="486" y="598"/>
                  </a:lnTo>
                  <a:lnTo>
                    <a:pt x="498" y="618"/>
                  </a:lnTo>
                  <a:lnTo>
                    <a:pt x="508" y="640"/>
                  </a:lnTo>
                  <a:lnTo>
                    <a:pt x="518" y="664"/>
                  </a:lnTo>
                  <a:lnTo>
                    <a:pt x="522" y="688"/>
                  </a:lnTo>
                  <a:lnTo>
                    <a:pt x="526" y="712"/>
                  </a:lnTo>
                  <a:lnTo>
                    <a:pt x="528" y="736"/>
                  </a:lnTo>
                  <a:lnTo>
                    <a:pt x="528" y="1828"/>
                  </a:lnTo>
                  <a:lnTo>
                    <a:pt x="528" y="1828"/>
                  </a:lnTo>
                  <a:lnTo>
                    <a:pt x="530" y="1842"/>
                  </a:lnTo>
                  <a:lnTo>
                    <a:pt x="534" y="1858"/>
                  </a:lnTo>
                  <a:lnTo>
                    <a:pt x="542" y="1872"/>
                  </a:lnTo>
                  <a:lnTo>
                    <a:pt x="550" y="1882"/>
                  </a:lnTo>
                  <a:lnTo>
                    <a:pt x="562" y="1892"/>
                  </a:lnTo>
                  <a:lnTo>
                    <a:pt x="576" y="1900"/>
                  </a:lnTo>
                  <a:lnTo>
                    <a:pt x="590" y="1904"/>
                  </a:lnTo>
                  <a:lnTo>
                    <a:pt x="606" y="1906"/>
                  </a:lnTo>
                  <a:lnTo>
                    <a:pt x="606" y="1906"/>
                  </a:lnTo>
                  <a:lnTo>
                    <a:pt x="622" y="1904"/>
                  </a:lnTo>
                  <a:lnTo>
                    <a:pt x="638" y="1900"/>
                  </a:lnTo>
                  <a:lnTo>
                    <a:pt x="650" y="1892"/>
                  </a:lnTo>
                  <a:lnTo>
                    <a:pt x="662" y="1882"/>
                  </a:lnTo>
                  <a:lnTo>
                    <a:pt x="672" y="1872"/>
                  </a:lnTo>
                  <a:lnTo>
                    <a:pt x="680" y="1858"/>
                  </a:lnTo>
                  <a:lnTo>
                    <a:pt x="684" y="1842"/>
                  </a:lnTo>
                  <a:lnTo>
                    <a:pt x="686" y="1828"/>
                  </a:lnTo>
                  <a:lnTo>
                    <a:pt x="686" y="1096"/>
                  </a:lnTo>
                  <a:lnTo>
                    <a:pt x="744" y="1096"/>
                  </a:lnTo>
                  <a:lnTo>
                    <a:pt x="744" y="1828"/>
                  </a:lnTo>
                  <a:lnTo>
                    <a:pt x="744" y="1828"/>
                  </a:lnTo>
                  <a:lnTo>
                    <a:pt x="746" y="1842"/>
                  </a:lnTo>
                  <a:lnTo>
                    <a:pt x="750" y="1858"/>
                  </a:lnTo>
                  <a:lnTo>
                    <a:pt x="758" y="1872"/>
                  </a:lnTo>
                  <a:lnTo>
                    <a:pt x="766" y="1882"/>
                  </a:lnTo>
                  <a:lnTo>
                    <a:pt x="778" y="1892"/>
                  </a:lnTo>
                  <a:lnTo>
                    <a:pt x="792" y="1900"/>
                  </a:lnTo>
                  <a:lnTo>
                    <a:pt x="806" y="1904"/>
                  </a:lnTo>
                  <a:lnTo>
                    <a:pt x="822" y="1906"/>
                  </a:lnTo>
                  <a:lnTo>
                    <a:pt x="822" y="1906"/>
                  </a:lnTo>
                  <a:lnTo>
                    <a:pt x="838" y="1904"/>
                  </a:lnTo>
                  <a:lnTo>
                    <a:pt x="854" y="1900"/>
                  </a:lnTo>
                  <a:lnTo>
                    <a:pt x="866" y="1892"/>
                  </a:lnTo>
                  <a:lnTo>
                    <a:pt x="878" y="1882"/>
                  </a:lnTo>
                  <a:lnTo>
                    <a:pt x="888" y="1872"/>
                  </a:lnTo>
                  <a:lnTo>
                    <a:pt x="896" y="1858"/>
                  </a:lnTo>
                  <a:lnTo>
                    <a:pt x="900" y="1842"/>
                  </a:lnTo>
                  <a:lnTo>
                    <a:pt x="902" y="1828"/>
                  </a:lnTo>
                  <a:lnTo>
                    <a:pt x="902" y="736"/>
                  </a:lnTo>
                  <a:lnTo>
                    <a:pt x="902" y="736"/>
                  </a:lnTo>
                  <a:lnTo>
                    <a:pt x="902" y="712"/>
                  </a:lnTo>
                  <a:lnTo>
                    <a:pt x="906" y="688"/>
                  </a:lnTo>
                  <a:lnTo>
                    <a:pt x="912" y="664"/>
                  </a:lnTo>
                  <a:lnTo>
                    <a:pt x="920" y="640"/>
                  </a:lnTo>
                  <a:lnTo>
                    <a:pt x="930" y="618"/>
                  </a:lnTo>
                  <a:lnTo>
                    <a:pt x="942" y="598"/>
                  </a:lnTo>
                  <a:lnTo>
                    <a:pt x="956" y="578"/>
                  </a:lnTo>
                  <a:lnTo>
                    <a:pt x="974" y="558"/>
                  </a:lnTo>
                  <a:lnTo>
                    <a:pt x="1410" y="106"/>
                  </a:lnTo>
                  <a:lnTo>
                    <a:pt x="1410" y="106"/>
                  </a:lnTo>
                  <a:lnTo>
                    <a:pt x="1418" y="96"/>
                  </a:lnTo>
                  <a:lnTo>
                    <a:pt x="1424" y="84"/>
                  </a:lnTo>
                  <a:lnTo>
                    <a:pt x="1428" y="72"/>
                  </a:lnTo>
                  <a:lnTo>
                    <a:pt x="1428" y="62"/>
                  </a:lnTo>
                  <a:lnTo>
                    <a:pt x="1426" y="50"/>
                  </a:lnTo>
                  <a:lnTo>
                    <a:pt x="1424" y="38"/>
                  </a:lnTo>
                  <a:lnTo>
                    <a:pt x="1418" y="26"/>
                  </a:lnTo>
                  <a:lnTo>
                    <a:pt x="1410" y="18"/>
                  </a:lnTo>
                  <a:lnTo>
                    <a:pt x="14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296189" y="2122452"/>
            <a:ext cx="647662" cy="1662398"/>
            <a:chOff x="-4098925" y="69850"/>
            <a:chExt cx="1949450" cy="5003800"/>
          </a:xfrm>
          <a:solidFill>
            <a:srgbClr val="4A2629"/>
          </a:solidFill>
        </p:grpSpPr>
        <p:sp>
          <p:nvSpPr>
            <p:cNvPr id="12"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solidFill>
                  <a:schemeClr val="accent2">
                    <a:lumMod val="20000"/>
                    <a:lumOff val="80000"/>
                  </a:schemeClr>
                </a:solidFill>
              </a:endParaRPr>
            </a:p>
          </p:txBody>
        </p:sp>
        <p:sp>
          <p:nvSpPr>
            <p:cNvPr id="13"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solidFill>
                  <a:schemeClr val="accent2">
                    <a:lumMod val="20000"/>
                    <a:lumOff val="80000"/>
                  </a:schemeClr>
                </a:solidFill>
              </a:endParaRPr>
            </a:p>
          </p:txBody>
        </p:sp>
      </p:grpSp>
      <p:grpSp>
        <p:nvGrpSpPr>
          <p:cNvPr id="14" name="组合 13"/>
          <p:cNvGrpSpPr/>
          <p:nvPr/>
        </p:nvGrpSpPr>
        <p:grpSpPr>
          <a:xfrm>
            <a:off x="5616615" y="1978447"/>
            <a:ext cx="647662" cy="1662398"/>
            <a:chOff x="-4098925" y="69850"/>
            <a:chExt cx="1949450" cy="5003800"/>
          </a:xfrm>
          <a:solidFill>
            <a:srgbClr val="4A2629"/>
          </a:solidFill>
        </p:grpSpPr>
        <p:sp>
          <p:nvSpPr>
            <p:cNvPr id="15" name="Freeform 5"/>
            <p:cNvSpPr/>
            <p:nvPr/>
          </p:nvSpPr>
          <p:spPr bwMode="auto">
            <a:xfrm>
              <a:off x="-3514725" y="69850"/>
              <a:ext cx="774700" cy="771525"/>
            </a:xfrm>
            <a:custGeom>
              <a:avLst/>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solidFill>
                  <a:schemeClr val="accent2">
                    <a:lumMod val="20000"/>
                    <a:lumOff val="80000"/>
                  </a:schemeClr>
                </a:solidFill>
              </a:endParaRPr>
            </a:p>
          </p:txBody>
        </p:sp>
        <p:sp>
          <p:nvSpPr>
            <p:cNvPr id="16" name="Freeform 6"/>
            <p:cNvSpPr/>
            <p:nvPr/>
          </p:nvSpPr>
          <p:spPr bwMode="auto">
            <a:xfrm>
              <a:off x="-4098925" y="923925"/>
              <a:ext cx="1949450" cy="4149725"/>
            </a:xfrm>
            <a:custGeom>
              <a:avLst/>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solidFill>
                  <a:schemeClr val="accent2">
                    <a:lumMod val="20000"/>
                    <a:lumOff val="80000"/>
                  </a:schemeClr>
                </a:solidFill>
              </a:endParaRPr>
            </a:p>
          </p:txBody>
        </p:sp>
      </p:grpSp>
      <p:sp>
        <p:nvSpPr>
          <p:cNvPr id="17" name="同侧圆角矩形 16"/>
          <p:cNvSpPr/>
          <p:nvPr/>
        </p:nvSpPr>
        <p:spPr>
          <a:xfrm>
            <a:off x="6384930" y="3423448"/>
            <a:ext cx="796925" cy="854341"/>
          </a:xfrm>
          <a:prstGeom prst="round2SameRect">
            <a:avLst>
              <a:gd name="adj1" fmla="val 13878"/>
              <a:gd name="adj2" fmla="val 0"/>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18" name="同侧圆角矩形 17"/>
          <p:cNvSpPr/>
          <p:nvPr/>
        </p:nvSpPr>
        <p:spPr>
          <a:xfrm>
            <a:off x="5543479" y="3709198"/>
            <a:ext cx="796925" cy="568591"/>
          </a:xfrm>
          <a:prstGeom prst="round2SameRect">
            <a:avLst>
              <a:gd name="adj1" fmla="val 13878"/>
              <a:gd name="adj2" fmla="val 0"/>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2</a:t>
            </a:r>
            <a:endParaRPr lang="zh-CN" altLang="en-US" sz="1600" b="1" dirty="0">
              <a:latin typeface="微软雅黑" panose="020B0503020204020204" pitchFamily="34" charset="-122"/>
              <a:ea typeface="微软雅黑" panose="020B0503020204020204" pitchFamily="34" charset="-122"/>
            </a:endParaRPr>
          </a:p>
        </p:txBody>
      </p:sp>
      <p:sp>
        <p:nvSpPr>
          <p:cNvPr id="19" name="同侧圆角矩形 18"/>
          <p:cNvSpPr/>
          <p:nvPr/>
        </p:nvSpPr>
        <p:spPr>
          <a:xfrm>
            <a:off x="7226381" y="3847285"/>
            <a:ext cx="796925" cy="430500"/>
          </a:xfrm>
          <a:prstGeom prst="round2SameRect">
            <a:avLst>
              <a:gd name="adj1" fmla="val 13878"/>
              <a:gd name="adj2" fmla="val 0"/>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3</a:t>
            </a:r>
            <a:endParaRPr lang="zh-CN" altLang="en-US" sz="16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93411" y="3343022"/>
            <a:ext cx="3849051" cy="461280"/>
            <a:chOff x="593409" y="3342231"/>
            <a:chExt cx="3849051" cy="461280"/>
          </a:xfrm>
        </p:grpSpPr>
        <p:sp>
          <p:nvSpPr>
            <p:cNvPr id="21" name="矩形 20"/>
            <p:cNvSpPr/>
            <p:nvPr/>
          </p:nvSpPr>
          <p:spPr>
            <a:xfrm>
              <a:off x="739140" y="3342231"/>
              <a:ext cx="3703320" cy="461280"/>
            </a:xfrm>
            <a:prstGeom prst="rect">
              <a:avLst/>
            </a:prstGeom>
          </p:spPr>
          <p:txBody>
            <a:bodyPr wrap="square">
              <a:spAutoFit/>
            </a:bodyPr>
            <a:lstStyle/>
            <a:p>
              <a:pPr>
                <a:lnSpc>
                  <a:spcPct val="15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a:t>
              </a:r>
            </a:p>
          </p:txBody>
        </p:sp>
        <p:sp>
          <p:nvSpPr>
            <p:cNvPr id="22" name="等腰三角形 21"/>
            <p:cNvSpPr/>
            <p:nvPr/>
          </p:nvSpPr>
          <p:spPr>
            <a:xfrm rot="5400000">
              <a:off x="583639" y="3422344"/>
              <a:ext cx="141668" cy="122128"/>
            </a:xfrm>
            <a:prstGeom prst="triangl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3" name="组合 22"/>
          <p:cNvGrpSpPr/>
          <p:nvPr/>
        </p:nvGrpSpPr>
        <p:grpSpPr>
          <a:xfrm>
            <a:off x="593411" y="3835166"/>
            <a:ext cx="3849051" cy="461280"/>
            <a:chOff x="593409" y="3834376"/>
            <a:chExt cx="3849051" cy="461280"/>
          </a:xfrm>
        </p:grpSpPr>
        <p:sp>
          <p:nvSpPr>
            <p:cNvPr id="24" name="矩形 23"/>
            <p:cNvSpPr/>
            <p:nvPr/>
          </p:nvSpPr>
          <p:spPr>
            <a:xfrm>
              <a:off x="739140" y="3834376"/>
              <a:ext cx="3703320" cy="461280"/>
            </a:xfrm>
            <a:prstGeom prst="rect">
              <a:avLst/>
            </a:prstGeom>
          </p:spPr>
          <p:txBody>
            <a:bodyPr wrap="square">
              <a:spAutoFit/>
            </a:bodyPr>
            <a:lstStyle/>
            <a:p>
              <a:pPr>
                <a:lnSpc>
                  <a:spcPct val="150000"/>
                </a:lnSpc>
                <a:spcAft>
                  <a:spcPts val="60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a:t>
              </a:r>
            </a:p>
          </p:txBody>
        </p:sp>
        <p:sp>
          <p:nvSpPr>
            <p:cNvPr id="25" name="等腰三角形 24"/>
            <p:cNvSpPr/>
            <p:nvPr/>
          </p:nvSpPr>
          <p:spPr>
            <a:xfrm rot="5400000">
              <a:off x="583639" y="3919021"/>
              <a:ext cx="141668" cy="122128"/>
            </a:xfrm>
            <a:prstGeom prst="triangl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500"/>
                            </p:stCondLst>
                            <p:childTnLst>
                              <p:par>
                                <p:cTn id="31" presetID="1" presetClass="entr" presetSubtype="0" fill="hold" grpId="0" nodeType="afterEffect">
                                  <p:stCondLst>
                                    <p:cond delay="0"/>
                                  </p:stCondLst>
                                  <p:iterate type="lt">
                                    <p:tmAbs val="10"/>
                                  </p:iterate>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2389"/>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5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889"/>
                            </p:stCondLst>
                            <p:childTnLst>
                              <p:par>
                                <p:cTn id="43" presetID="12" presetClass="entr" presetSubtype="4"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ppt_y</p:attrName>
                                        </p:attrNameLst>
                                      </p:cBhvr>
                                      <p:tavLst>
                                        <p:tav tm="0">
                                          <p:val>
                                            <p:strVal val="#ppt_y+#ppt_h*1.125000"/>
                                          </p:val>
                                        </p:tav>
                                        <p:tav tm="100000">
                                          <p:val>
                                            <p:strVal val="#ppt_y"/>
                                          </p:val>
                                        </p:tav>
                                      </p:tavLst>
                                    </p:anim>
                                    <p:animEffect transition="in" filter="wipe(up)">
                                      <p:cBhvr>
                                        <p:cTn id="46" dur="500"/>
                                        <p:tgtEl>
                                          <p:spTgt spid="17"/>
                                        </p:tgtEl>
                                      </p:cBhvr>
                                    </p:animEffect>
                                  </p:childTnLst>
                                </p:cTn>
                              </p:par>
                              <p:par>
                                <p:cTn id="47" presetID="12" presetClass="entr" presetSubtype="4"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p:tgtEl>
                                          <p:spTgt spid="18"/>
                                        </p:tgtEl>
                                        <p:attrNameLst>
                                          <p:attrName>ppt_y</p:attrName>
                                        </p:attrNameLst>
                                      </p:cBhvr>
                                      <p:tavLst>
                                        <p:tav tm="0">
                                          <p:val>
                                            <p:strVal val="#ppt_y+#ppt_h*1.125000"/>
                                          </p:val>
                                        </p:tav>
                                        <p:tav tm="100000">
                                          <p:val>
                                            <p:strVal val="#ppt_y"/>
                                          </p:val>
                                        </p:tav>
                                      </p:tavLst>
                                    </p:anim>
                                    <p:animEffect transition="in" filter="wipe(up)">
                                      <p:cBhvr>
                                        <p:cTn id="50" dur="500"/>
                                        <p:tgtEl>
                                          <p:spTgt spid="18"/>
                                        </p:tgtEl>
                                      </p:cBhvr>
                                    </p:animEffect>
                                  </p:childTnLst>
                                </p:cTn>
                              </p:par>
                              <p:par>
                                <p:cTn id="51" presetID="12" presetClass="entr" presetSubtype="4"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par>
                                <p:cTn id="55" presetID="10" presetClass="entr" presetSubtype="0" fill="hold" nodeType="withEffect">
                                  <p:stCondLst>
                                    <p:cond delay="75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nodeType="withEffect">
                                  <p:stCondLst>
                                    <p:cond delay="10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125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p:bldP spid="6" grpId="0" animBg="1"/>
      <p:bldP spid="7"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Freeform 5"/>
          <p:cNvSpPr>
            <a:spLocks noChangeAspect="1"/>
          </p:cNvSpPr>
          <p:nvPr/>
        </p:nvSpPr>
        <p:spPr bwMode="auto">
          <a:xfrm>
            <a:off x="971571" y="1132384"/>
            <a:ext cx="3091050" cy="309600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rgbClr val="4A2629"/>
          </a:solidFill>
          <a:ln>
            <a:noFill/>
          </a:ln>
        </p:spPr>
        <p:txBody>
          <a:bodyPr vert="horz" wrap="square" lIns="91440" tIns="45720" rIns="91440" bIns="45720" numCol="1" anchor="t" anchorCtr="0" compatLnSpc="1"/>
          <a:lstStyle/>
          <a:p>
            <a:endParaRPr lang="zh-CN" altLang="en-US" sz="2400"/>
          </a:p>
        </p:txBody>
      </p:sp>
      <p:sp>
        <p:nvSpPr>
          <p:cNvPr id="6" name="椭圆 5"/>
          <p:cNvSpPr/>
          <p:nvPr/>
        </p:nvSpPr>
        <p:spPr>
          <a:xfrm>
            <a:off x="3188199" y="1142803"/>
            <a:ext cx="576064" cy="576064"/>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5"/>
          <p:cNvSpPr txBox="1"/>
          <p:nvPr/>
        </p:nvSpPr>
        <p:spPr>
          <a:xfrm>
            <a:off x="1909156" y="1597149"/>
            <a:ext cx="1210588" cy="399981"/>
          </a:xfrm>
          <a:prstGeom prst="rect">
            <a:avLst/>
          </a:prstGeom>
          <a:noFill/>
        </p:spPr>
        <p:txBody>
          <a:bodyPr wrap="none">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计划目标</a:t>
            </a:r>
          </a:p>
        </p:txBody>
      </p:sp>
      <p:sp>
        <p:nvSpPr>
          <p:cNvPr id="8" name="TextBox 9"/>
          <p:cNvSpPr txBox="1">
            <a:spLocks noChangeArrowheads="1"/>
          </p:cNvSpPr>
          <p:nvPr/>
        </p:nvSpPr>
        <p:spPr bwMode="auto">
          <a:xfrm>
            <a:off x="3165088" y="1243480"/>
            <a:ext cx="622286" cy="39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a:solidFill>
                  <a:schemeClr val="bg1"/>
                </a:solidFill>
                <a:latin typeface="微软雅黑" panose="020B0503020204020204" pitchFamily="34" charset="-122"/>
                <a:ea typeface="微软雅黑" panose="020B0503020204020204" pitchFamily="34" charset="-122"/>
              </a:rPr>
              <a:t>75</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758365" y="2149420"/>
            <a:ext cx="1512168" cy="1454244"/>
          </a:xfrm>
          <a:prstGeom prst="rect">
            <a:avLst/>
          </a:prstGeom>
          <a:noFill/>
        </p:spPr>
        <p:txBody>
          <a:bodyPr wrap="square" lIns="0" tIns="0" rIns="0" bIns="0" rtlCol="0">
            <a:spAutoFit/>
          </a:bodyPr>
          <a:lstStyle/>
          <a:p>
            <a:pPr algn="just">
              <a:lnSpc>
                <a:spcPct val="150000"/>
              </a:lnSpc>
            </a:pPr>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900" dirty="0">
                <a:solidFill>
                  <a:schemeClr val="bg1"/>
                </a:solidFill>
                <a:latin typeface="微软雅黑 Light" panose="020B0502040204020203" pitchFamily="34" charset="-122"/>
                <a:ea typeface="微软雅黑 Light" panose="020B0502040204020203" pitchFamily="34" charset="-122"/>
              </a:rPr>
              <a:t>……</a:t>
            </a:r>
            <a:r>
              <a:rPr lang="zh-CN" altLang="en-US" sz="900" dirty="0">
                <a:solidFill>
                  <a:schemeClr val="bg1"/>
                </a:solidFill>
                <a:latin typeface="微软雅黑 Light" panose="020B0502040204020203" pitchFamily="34" charset="-122"/>
                <a:ea typeface="微软雅黑 Light" panose="020B0502040204020203" pitchFamily="34" charset="-122"/>
              </a:rPr>
              <a:t>。</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sp>
        <p:nvSpPr>
          <p:cNvPr id="10" name="TextBox 13"/>
          <p:cNvSpPr txBox="1"/>
          <p:nvPr/>
        </p:nvSpPr>
        <p:spPr>
          <a:xfrm>
            <a:off x="4350654" y="1448547"/>
            <a:ext cx="2880320" cy="461665"/>
          </a:xfrm>
          <a:prstGeom prst="rect">
            <a:avLst/>
          </a:prstGeom>
          <a:noFill/>
        </p:spPr>
        <p:txBody>
          <a:bodyPr wrap="square" lIns="0" tIns="0" rIns="0" bIns="0" rtlCol="0">
            <a:spAutoFit/>
          </a:bodyPr>
          <a:lstStyle/>
          <a:p>
            <a:pPr algn="just">
              <a:lnSpc>
                <a:spcPts val="1800"/>
              </a:lnSpc>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1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3702581" y="1318310"/>
            <a:ext cx="3603948" cy="1"/>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Freeform 5"/>
          <p:cNvSpPr>
            <a:spLocks noChangeAspect="1"/>
          </p:cNvSpPr>
          <p:nvPr/>
        </p:nvSpPr>
        <p:spPr bwMode="auto">
          <a:xfrm>
            <a:off x="3448116" y="2526308"/>
            <a:ext cx="2106227" cy="2109600"/>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sz="2400"/>
          </a:p>
        </p:txBody>
      </p:sp>
      <p:sp>
        <p:nvSpPr>
          <p:cNvPr id="13" name="椭圆 12"/>
          <p:cNvSpPr/>
          <p:nvPr/>
        </p:nvSpPr>
        <p:spPr>
          <a:xfrm>
            <a:off x="4981055" y="2621559"/>
            <a:ext cx="478036" cy="478036"/>
          </a:xfrm>
          <a:prstGeom prst="ellipse">
            <a:avLst/>
          </a:prstGeom>
          <a:solidFill>
            <a:srgbClr val="4A26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TextBox 9"/>
          <p:cNvSpPr txBox="1">
            <a:spLocks noChangeArrowheads="1"/>
          </p:cNvSpPr>
          <p:nvPr/>
        </p:nvSpPr>
        <p:spPr bwMode="auto">
          <a:xfrm>
            <a:off x="4961876" y="2707264"/>
            <a:ext cx="546228"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55</a:t>
            </a:r>
            <a:r>
              <a:rPr lang="en-US" altLang="zh-CN" sz="1000" dirty="0">
                <a:solidFill>
                  <a:schemeClr val="bg1"/>
                </a:solidFill>
                <a:latin typeface="微软雅黑" panose="020B0503020204020204" pitchFamily="34" charset="-122"/>
                <a:ea typeface="微软雅黑" panose="020B0503020204020204" pitchFamily="34" charset="-122"/>
              </a:rPr>
              <a:t>%</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3997294" y="2915077"/>
            <a:ext cx="1005403" cy="338682"/>
          </a:xfrm>
          <a:prstGeom prst="rect">
            <a:avLst/>
          </a:prstGeom>
          <a:noFill/>
        </p:spPr>
        <p:txBody>
          <a:bodyPr wrap="none">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实际达成</a:t>
            </a:r>
          </a:p>
        </p:txBody>
      </p:sp>
      <p:sp>
        <p:nvSpPr>
          <p:cNvPr id="16" name="TextBox 12"/>
          <p:cNvSpPr txBox="1"/>
          <p:nvPr/>
        </p:nvSpPr>
        <p:spPr>
          <a:xfrm>
            <a:off x="3959932" y="3325847"/>
            <a:ext cx="1080120" cy="830997"/>
          </a:xfrm>
          <a:prstGeom prst="rect">
            <a:avLst/>
          </a:prstGeom>
          <a:noFill/>
        </p:spPr>
        <p:txBody>
          <a:bodyPr wrap="square" lIns="0" tIns="0" rIns="0" bIns="0" rtlCol="0">
            <a:spAutoFit/>
          </a:bodyPr>
          <a:lstStyle/>
          <a:p>
            <a:pPr algn="just">
              <a:lnSpc>
                <a:spcPct val="150000"/>
              </a:lnSpc>
            </a:pPr>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a:t>
            </a:r>
            <a:r>
              <a:rPr lang="en-US" altLang="zh-CN" sz="900" dirty="0">
                <a:solidFill>
                  <a:schemeClr val="bg1"/>
                </a:solidFill>
                <a:latin typeface="微软雅黑 Light" panose="020B0502040204020203" pitchFamily="34" charset="-122"/>
                <a:ea typeface="微软雅黑 Light" panose="020B0502040204020203" pitchFamily="34" charset="-122"/>
              </a:rPr>
              <a:t>……</a:t>
            </a:r>
            <a:r>
              <a:rPr lang="zh-CN" altLang="en-US" sz="900" dirty="0">
                <a:solidFill>
                  <a:schemeClr val="bg1"/>
                </a:solidFill>
                <a:latin typeface="微软雅黑 Light" panose="020B0502040204020203" pitchFamily="34" charset="-122"/>
                <a:ea typeface="微软雅黑 Light" panose="020B0502040204020203" pitchFamily="34" charset="-122"/>
              </a:rPr>
              <a:t>。</a:t>
            </a:r>
            <a:endParaRPr lang="en-US" altLang="zh-CN" sz="900" dirty="0">
              <a:solidFill>
                <a:schemeClr val="bg1"/>
              </a:solidFill>
              <a:latin typeface="微软雅黑 Light" panose="020B0502040204020203" pitchFamily="34" charset="-122"/>
              <a:ea typeface="微软雅黑 Light" panose="020B0502040204020203" pitchFamily="34" charset="-122"/>
            </a:endParaRPr>
          </a:p>
        </p:txBody>
      </p:sp>
      <p:cxnSp>
        <p:nvCxnSpPr>
          <p:cNvPr id="17" name="直接连接符 16"/>
          <p:cNvCxnSpPr/>
          <p:nvPr/>
        </p:nvCxnSpPr>
        <p:spPr>
          <a:xfrm flipH="1">
            <a:off x="5364089" y="2723029"/>
            <a:ext cx="2952328" cy="0"/>
          </a:xfrm>
          <a:prstGeom prst="line">
            <a:avLst/>
          </a:prstGeom>
          <a:ln>
            <a:solidFill>
              <a:srgbClr val="4A2629"/>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Box 18"/>
          <p:cNvSpPr txBox="1"/>
          <p:nvPr/>
        </p:nvSpPr>
        <p:spPr>
          <a:xfrm>
            <a:off x="5724128" y="2931300"/>
            <a:ext cx="2592288" cy="923330"/>
          </a:xfrm>
          <a:prstGeom prst="rect">
            <a:avLst/>
          </a:prstGeom>
          <a:noFill/>
        </p:spPr>
        <p:txBody>
          <a:bodyPr wrap="square" lIns="0" tIns="0" rIns="0" bIns="0" rtlCol="0">
            <a:spAutoFit/>
          </a:bodyPr>
          <a:lstStyle/>
          <a:p>
            <a:pPr algn="just">
              <a:lnSpc>
                <a:spcPts val="1800"/>
              </a:lnSpc>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Scale>
                                      <p:cBhvr>
                                        <p:cTn id="3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9"/>
                                        </p:tgtEl>
                                        <p:attrNameLst>
                                          <p:attrName>ppt_x</p:attrName>
                                          <p:attrName>ppt_y</p:attrName>
                                        </p:attrNameLst>
                                      </p:cBhvr>
                                    </p:animMotion>
                                    <p:animEffect transition="in" filter="fade">
                                      <p:cBhvr>
                                        <p:cTn id="32" dur="1000"/>
                                        <p:tgtEl>
                                          <p:spTgt spid="9"/>
                                        </p:tgtEl>
                                      </p:cBhvr>
                                    </p:animEffect>
                                  </p:childTnLst>
                                </p:cTn>
                              </p:par>
                            </p:childTnLst>
                          </p:cTn>
                        </p:par>
                        <p:par>
                          <p:cTn id="33" fill="hold">
                            <p:stCondLst>
                              <p:cond delay="2500"/>
                            </p:stCondLst>
                            <p:childTnLst>
                              <p:par>
                                <p:cTn id="34" presetID="1" presetClass="entr" presetSubtype="0" fill="hold" grpId="1"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path" presetSubtype="0" accel="50000" decel="50000" fill="hold" grpId="0" nodeType="withEffect">
                                  <p:stCondLst>
                                    <p:cond delay="0"/>
                                  </p:stCondLst>
                                  <p:childTnLst>
                                    <p:animMotion origin="layout" path="M -0.00034 0.00586 C 0.07292 0.10802 0.08681 0.29753 0.02865 0.42778 C -0.02829 0.55895 -0.13576 0.58179 -0.2085 0.47994 C -0.28211 0.37778 -0.29444 0.18796 -0.23697 0.05741 C -0.17986 -0.07377 -0.07378 -0.09599 -0.00034 0.00586 Z " pathEditMode="relative" rAng="2284980" ptsTypes="fffff">
                                      <p:cBhvr>
                                        <p:cTn id="37" dur="1000" fill="hold"/>
                                        <p:tgtEl>
                                          <p:spTgt spid="6"/>
                                        </p:tgtEl>
                                        <p:attrNameLst>
                                          <p:attrName>ppt_x</p:attrName>
                                          <p:attrName>ppt_y</p:attrName>
                                        </p:attrNameLst>
                                      </p:cBhvr>
                                      <p:rCtr x="-10417" y="23735"/>
                                    </p:animMotion>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path" presetSubtype="0" accel="50000" decel="50000" fill="hold" grpId="1" nodeType="withEffect">
                                  <p:stCondLst>
                                    <p:cond delay="0"/>
                                  </p:stCondLst>
                                  <p:childTnLst>
                                    <p:animMotion origin="layout" path="M -0.00035 0.00308 C 0.07292 0.10524 0.0868 0.29475 0.02864 0.425 C -0.0283 0.55617 -0.13577 0.57901 -0.20851 0.47716 C -0.28212 0.375 -0.29445 0.18518 -0.23698 0.05463 C -0.17986 -0.07655 -0.07379 -0.09877 -0.00035 0.00308 Z " pathEditMode="relative" rAng="2284980" ptsTypes="fffff">
                                      <p:cBhvr>
                                        <p:cTn id="41" dur="1000" fill="hold"/>
                                        <p:tgtEl>
                                          <p:spTgt spid="8"/>
                                        </p:tgtEl>
                                        <p:attrNameLst>
                                          <p:attrName>ppt_x</p:attrName>
                                          <p:attrName>ppt_y</p:attrName>
                                        </p:attrNameLst>
                                      </p:cBhvr>
                                      <p:rCtr x="-10417" y="23735"/>
                                    </p:animMotion>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p:stCondLst>
                              <p:cond delay="3500"/>
                            </p:stCondLst>
                            <p:childTnLst>
                              <p:par>
                                <p:cTn id="51" presetID="5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Scale>
                                      <p:cBhvr>
                                        <p:cTn id="5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6"/>
                                        </p:tgtEl>
                                        <p:attrNameLst>
                                          <p:attrName>ppt_x</p:attrName>
                                          <p:attrName>ppt_y</p:attrName>
                                        </p:attrNameLst>
                                      </p:cBhvr>
                                    </p:animMotion>
                                    <p:animEffect transition="in" filter="fade">
                                      <p:cBhvr>
                                        <p:cTn id="55" dur="1000"/>
                                        <p:tgtEl>
                                          <p:spTgt spid="16"/>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Scale>
                                      <p:cBhvr>
                                        <p:cTn id="5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5"/>
                                        </p:tgtEl>
                                        <p:attrNameLst>
                                          <p:attrName>ppt_x</p:attrName>
                                          <p:attrName>ppt_y</p:attrName>
                                        </p:attrNameLst>
                                      </p:cBhvr>
                                    </p:animMotion>
                                    <p:animEffect transition="in" filter="fade">
                                      <p:cBhvr>
                                        <p:cTn id="60" dur="1000"/>
                                        <p:tgtEl>
                                          <p:spTgt spid="15"/>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Scale>
                                      <p:cBhvr>
                                        <p:cTn id="6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2"/>
                                        </p:tgtEl>
                                        <p:attrNameLst>
                                          <p:attrName>ppt_x</p:attrName>
                                          <p:attrName>ppt_y</p:attrName>
                                        </p:attrNameLst>
                                      </p:cBhvr>
                                    </p:animMotion>
                                    <p:animEffect transition="in" filter="fade">
                                      <p:cBhvr>
                                        <p:cTn id="65" dur="1000"/>
                                        <p:tgtEl>
                                          <p:spTgt spid="12"/>
                                        </p:tgtEl>
                                      </p:cBhvr>
                                    </p:animEffect>
                                  </p:childTnLst>
                                </p:cTn>
                              </p:par>
                            </p:childTnLst>
                          </p:cTn>
                        </p:par>
                        <p:par>
                          <p:cTn id="66" fill="hold">
                            <p:stCondLst>
                              <p:cond delay="4500"/>
                            </p:stCondLst>
                            <p:childTnLst>
                              <p:par>
                                <p:cTn id="67" presetID="1"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path" presetSubtype="0" accel="50000" decel="50000" fill="hold" grpId="1" nodeType="withEffect">
                                  <p:stCondLst>
                                    <p:cond delay="0"/>
                                  </p:stCondLst>
                                  <p:childTnLst>
                                    <p:animMotion origin="layout" path="M 0.00052 -0.00709 C 0.04618 0.07007 0.04896 0.20247 0.00452 0.28303 C -0.03941 0.36698 -0.11319 0.36821 -0.15902 0.28982 C -0.2052 0.21235 -0.20607 0.08303 -0.16284 -0.00061 C -0.11857 -0.08179 -0.04618 -0.08518 0.00052 -0.00709 Z " pathEditMode="relative" rAng="2612820" ptsTypes="fffff">
                                      <p:cBhvr>
                                        <p:cTn id="70" dur="1000" fill="hold"/>
                                        <p:tgtEl>
                                          <p:spTgt spid="13"/>
                                        </p:tgtEl>
                                        <p:attrNameLst>
                                          <p:attrName>ppt_x</p:attrName>
                                          <p:attrName>ppt_y</p:attrName>
                                        </p:attrNameLst>
                                      </p:cBhvr>
                                      <p:rCtr x="-7951" y="14938"/>
                                    </p:animMotion>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path" presetSubtype="0" accel="50000" decel="50000" fill="hold" grpId="1" nodeType="withEffect">
                                  <p:stCondLst>
                                    <p:cond delay="0"/>
                                  </p:stCondLst>
                                  <p:childTnLst>
                                    <p:animMotion origin="layout" path="M -0.00122 -0.01204 C 0.04444 0.06512 0.04722 0.19753 0.00278 0.27809 C -0.04115 0.36204 -0.11493 0.36327 -0.16076 0.28488 C -0.20694 0.20741 -0.20781 0.07809 -0.16458 -0.00555 C -0.12031 -0.08673 -0.04792 -0.09012 -0.00122 -0.01204 Z " pathEditMode="relative" rAng="2612820" ptsTypes="fffff">
                                      <p:cBhvr>
                                        <p:cTn id="74" dur="1000" fill="hold"/>
                                        <p:tgtEl>
                                          <p:spTgt spid="14"/>
                                        </p:tgtEl>
                                        <p:attrNameLst>
                                          <p:attrName>ppt_x</p:attrName>
                                          <p:attrName>ppt_y</p:attrName>
                                        </p:attrNameLst>
                                      </p:cBhvr>
                                      <p:rCtr x="-7951" y="14938"/>
                                    </p:animMotion>
                                  </p:childTnLst>
                                </p:cTn>
                              </p:par>
                            </p:childTnLst>
                          </p:cTn>
                        </p:par>
                        <p:par>
                          <p:cTn id="75" fill="hold">
                            <p:stCondLst>
                              <p:cond delay="4500"/>
                            </p:stCondLst>
                            <p:childTnLst>
                              <p:par>
                                <p:cTn id="76" presetID="22" presetClass="entr" presetSubtype="2"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right)">
                                      <p:cBhvr>
                                        <p:cTn id="78" dur="500"/>
                                        <p:tgtEl>
                                          <p:spTgt spid="17"/>
                                        </p:tgtEl>
                                      </p:cBhvr>
                                    </p:animEffect>
                                  </p:childTnLst>
                                </p:cTn>
                              </p:par>
                            </p:childTnLst>
                          </p:cTn>
                        </p:par>
                        <p:par>
                          <p:cTn id="79" fill="hold">
                            <p:stCondLst>
                              <p:cond delay="5000"/>
                            </p:stCondLst>
                            <p:childTnLst>
                              <p:par>
                                <p:cTn id="80" presetID="22"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6" grpId="0" animBg="1"/>
      <p:bldP spid="6" grpId="1" animBg="1"/>
      <p:bldP spid="7" grpId="0"/>
      <p:bldP spid="8" grpId="0"/>
      <p:bldP spid="8" grpId="1"/>
      <p:bldP spid="9" grpId="0"/>
      <p:bldP spid="10" grpId="0"/>
      <p:bldP spid="12" grpId="0" animBg="1"/>
      <p:bldP spid="13" grpId="0" animBg="1"/>
      <p:bldP spid="13" grpId="1" animBg="1"/>
      <p:bldP spid="14" grpId="0"/>
      <p:bldP spid="14" grpId="1"/>
      <p:bldP spid="15"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56"/>
                    </a14:imgEffect>
                  </a14:imgLayer>
                </a14:imgProps>
              </a:ext>
            </a:extLst>
          </a:blip>
          <a:srcRect/>
          <a:stretch>
            <a:fillRect/>
          </a:stretch>
        </p:blipFill>
        <p:spPr>
          <a:xfrm>
            <a:off x="0" y="-25400"/>
            <a:ext cx="9144000" cy="5170488"/>
          </a:xfrm>
          <a:prstGeom prst="rect">
            <a:avLst/>
          </a:prstGeom>
        </p:spPr>
      </p:pic>
      <p:sp>
        <p:nvSpPr>
          <p:cNvPr id="32" name="椭圆 31"/>
          <p:cNvSpPr/>
          <p:nvPr/>
        </p:nvSpPr>
        <p:spPr>
          <a:xfrm>
            <a:off x="2756398" y="756933"/>
            <a:ext cx="3631223" cy="3631223"/>
          </a:xfrm>
          <a:prstGeom prst="ellipse">
            <a:avLst/>
          </a:prstGeom>
          <a:solidFill>
            <a:srgbClr val="4A26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737835" y="2192178"/>
            <a:ext cx="5668347" cy="646331"/>
          </a:xfrm>
          <a:prstGeom prst="rect">
            <a:avLst/>
          </a:prstGeom>
          <a:noFill/>
        </p:spPr>
        <p:txBody>
          <a:bodyPr wrap="square" rtlCol="0">
            <a:spAutoFit/>
          </a:bodyPr>
          <a:lstStyle/>
          <a:p>
            <a:pPr algn="ctr"/>
            <a:r>
              <a:rPr lang="zh-CN" altLang="en-US" sz="3600" b="1" dirty="0">
                <a:solidFill>
                  <a:prstClr val="white"/>
                </a:solidFill>
                <a:latin typeface="微软雅黑" panose="020B0503020204020204" pitchFamily="34" charset="-122"/>
                <a:ea typeface="微软雅黑" panose="020B0503020204020204" pitchFamily="34" charset="-122"/>
              </a:rPr>
              <a:t>单击添加标题</a:t>
            </a:r>
          </a:p>
        </p:txBody>
      </p:sp>
      <p:sp>
        <p:nvSpPr>
          <p:cNvPr id="34" name="文本框 33"/>
          <p:cNvSpPr txBox="1"/>
          <p:nvPr/>
        </p:nvSpPr>
        <p:spPr>
          <a:xfrm>
            <a:off x="1737828" y="1417527"/>
            <a:ext cx="5668347" cy="415498"/>
          </a:xfrm>
          <a:prstGeom prst="rect">
            <a:avLst/>
          </a:prstGeom>
          <a:noFill/>
        </p:spPr>
        <p:txBody>
          <a:bodyPr wrap="square" rtlCol="0">
            <a:spAutoFit/>
          </a:bodyPr>
          <a:lstStyle/>
          <a:p>
            <a:pPr algn="ctr"/>
            <a:r>
              <a:rPr lang="en-US" altLang="zh-CN" sz="2100">
                <a:solidFill>
                  <a:prstClr val="white"/>
                </a:solidFill>
                <a:latin typeface="Arial" panose="020B0604020202020204" pitchFamily="34" charset="0"/>
                <a:ea typeface="微软雅黑" panose="020B0503020204020204" pitchFamily="34" charset="-122"/>
                <a:cs typeface="Arial" panose="020B0604020202020204" pitchFamily="34" charset="0"/>
              </a:rPr>
              <a:t>PART  </a:t>
            </a:r>
            <a:r>
              <a:rPr lang="en-US" altLang="zh-CN" sz="2100" smtClean="0">
                <a:solidFill>
                  <a:prstClr val="white"/>
                </a:solidFill>
                <a:latin typeface="Arial" panose="020B0604020202020204" pitchFamily="34" charset="0"/>
                <a:ea typeface="微软雅黑" panose="020B0503020204020204" pitchFamily="34" charset="-122"/>
                <a:cs typeface="Arial" panose="020B0604020202020204" pitchFamily="34" charset="0"/>
              </a:rPr>
              <a:t>04</a:t>
            </a:r>
            <a:endParaRPr lang="zh-CN" altLang="en-US" sz="2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1737828" y="2751002"/>
            <a:ext cx="5668347" cy="253916"/>
          </a:xfrm>
          <a:prstGeom prst="rect">
            <a:avLst/>
          </a:prstGeom>
          <a:noFill/>
        </p:spPr>
        <p:txBody>
          <a:bodyPr wrap="square" rtlCol="0">
            <a:spAutoFit/>
          </a:bodyPr>
          <a:lstStyle/>
          <a:p>
            <a:pPr algn="ctr"/>
            <a:r>
              <a:rPr lang="en-US" altLang="zh-CN" sz="1050"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TITTLE HERE</a:t>
            </a:r>
            <a:endPar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186830" y="3292580"/>
            <a:ext cx="2770340" cy="415498"/>
          </a:xfrm>
          <a:prstGeom prst="rect">
            <a:avLst/>
          </a:prstGeom>
          <a:noFill/>
        </p:spPr>
        <p:txBody>
          <a:bodyPr wrap="square" rtlCol="0">
            <a:spAutoFit/>
          </a:bodyPr>
          <a:lstStyle/>
          <a:p>
            <a:pPr algn="ctr"/>
            <a:r>
              <a:rPr lang="zh-CN" altLang="en-US" sz="1050" dirty="0">
                <a:solidFill>
                  <a:prstClr val="white"/>
                </a:solidFill>
                <a:latin typeface="微软雅黑" panose="020B0503020204020204" pitchFamily="34" charset="-122"/>
                <a:ea typeface="微软雅黑" panose="020B0503020204020204" pitchFamily="34" charset="-122"/>
              </a:rPr>
              <a:t>终止不住那不老的心，去努力，去探寻，去发现，永不退让，不屈服。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grpSp>
        <p:nvGrpSpPr>
          <p:cNvPr id="5" name="组合 4"/>
          <p:cNvGrpSpPr/>
          <p:nvPr/>
        </p:nvGrpSpPr>
        <p:grpSpPr>
          <a:xfrm>
            <a:off x="5297931" y="3282346"/>
            <a:ext cx="1240155" cy="357188"/>
            <a:chOff x="6576060" y="4676775"/>
            <a:chExt cx="1653540" cy="476250"/>
          </a:xfrm>
        </p:grpSpPr>
        <p:sp>
          <p:nvSpPr>
            <p:cNvPr id="6" name="圆角矩形 5"/>
            <p:cNvSpPr/>
            <p:nvPr/>
          </p:nvSpPr>
          <p:spPr>
            <a:xfrm>
              <a:off x="6576060" y="4676775"/>
              <a:ext cx="1653540" cy="476250"/>
            </a:xfrm>
            <a:prstGeom prst="roundRect">
              <a:avLst>
                <a:gd name="adj" fmla="val 8975"/>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 name="文本框 6"/>
            <p:cNvSpPr txBox="1"/>
            <p:nvPr/>
          </p:nvSpPr>
          <p:spPr>
            <a:xfrm>
              <a:off x="6677388" y="4745622"/>
              <a:ext cx="1450884" cy="369331"/>
            </a:xfrm>
            <a:prstGeom prst="rect">
              <a:avLst/>
            </a:prstGeom>
            <a:noFill/>
          </p:spPr>
          <p:txBody>
            <a:bodyPr wrap="square" rtlCol="0">
              <a:spAutoFit/>
            </a:bodyPr>
            <a:lstStyle/>
            <a:p>
              <a:pPr algn="ctr"/>
              <a:r>
                <a:rPr lang="en-US" altLang="zh-CN" sz="1200" dirty="0">
                  <a:solidFill>
                    <a:srgbClr val="E7E7E7"/>
                  </a:solidFill>
                  <a:latin typeface="Arial" panose="020B0604020202020204" pitchFamily="34" charset="0"/>
                  <a:cs typeface="Arial" panose="020B0604020202020204" pitchFamily="34" charset="0"/>
                </a:rPr>
                <a:t>TEXT HERE</a:t>
              </a:r>
              <a:endParaRPr lang="zh-CN" altLang="en-US" sz="1200" baseline="-3000" dirty="0">
                <a:solidFill>
                  <a:srgbClr val="E7E7E7"/>
                </a:solidFill>
                <a:latin typeface="Arial" panose="020B0604020202020204" pitchFamily="34" charset="0"/>
                <a:cs typeface="Arial" panose="020B0604020202020204" pitchFamily="34" charset="0"/>
              </a:endParaRPr>
            </a:p>
          </p:txBody>
        </p:sp>
      </p:grpSp>
      <p:grpSp>
        <p:nvGrpSpPr>
          <p:cNvPr id="8" name="组合 7"/>
          <p:cNvGrpSpPr/>
          <p:nvPr/>
        </p:nvGrpSpPr>
        <p:grpSpPr>
          <a:xfrm>
            <a:off x="1158573" y="2925163"/>
            <a:ext cx="1071563" cy="1071563"/>
            <a:chOff x="933450" y="4152900"/>
            <a:chExt cx="1428750" cy="1428750"/>
          </a:xfrm>
        </p:grpSpPr>
        <p:sp>
          <p:nvSpPr>
            <p:cNvPr id="9" name="椭圆 8"/>
            <p:cNvSpPr/>
            <p:nvPr/>
          </p:nvSpPr>
          <p:spPr>
            <a:xfrm>
              <a:off x="933450" y="4152900"/>
              <a:ext cx="1428750" cy="14287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0" name="椭圆 9"/>
            <p:cNvSpPr/>
            <p:nvPr/>
          </p:nvSpPr>
          <p:spPr>
            <a:xfrm>
              <a:off x="1219200" y="4724400"/>
              <a:ext cx="857250" cy="857250"/>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1" name="Freeform 280"/>
            <p:cNvSpPr>
              <a:spLocks noEditPoints="1"/>
            </p:cNvSpPr>
            <p:nvPr/>
          </p:nvSpPr>
          <p:spPr bwMode="auto">
            <a:xfrm>
              <a:off x="1474788" y="4854575"/>
              <a:ext cx="346075" cy="322263"/>
            </a:xfrm>
            <a:custGeom>
              <a:avLst/>
              <a:gdLst>
                <a:gd name="T0" fmla="*/ 73 w 92"/>
                <a:gd name="T1" fmla="*/ 0 h 86"/>
                <a:gd name="T2" fmla="*/ 69 w 92"/>
                <a:gd name="T3" fmla="*/ 0 h 86"/>
                <a:gd name="T4" fmla="*/ 50 w 92"/>
                <a:gd name="T5" fmla="*/ 19 h 86"/>
                <a:gd name="T6" fmla="*/ 50 w 92"/>
                <a:gd name="T7" fmla="*/ 33 h 86"/>
                <a:gd name="T8" fmla="*/ 10 w 92"/>
                <a:gd name="T9" fmla="*/ 33 h 86"/>
                <a:gd name="T10" fmla="*/ 0 w 92"/>
                <a:gd name="T11" fmla="*/ 43 h 86"/>
                <a:gd name="T12" fmla="*/ 0 w 92"/>
                <a:gd name="T13" fmla="*/ 76 h 86"/>
                <a:gd name="T14" fmla="*/ 10 w 92"/>
                <a:gd name="T15" fmla="*/ 86 h 86"/>
                <a:gd name="T16" fmla="*/ 62 w 92"/>
                <a:gd name="T17" fmla="*/ 86 h 86"/>
                <a:gd name="T18" fmla="*/ 72 w 92"/>
                <a:gd name="T19" fmla="*/ 76 h 86"/>
                <a:gd name="T20" fmla="*/ 72 w 92"/>
                <a:gd name="T21" fmla="*/ 43 h 86"/>
                <a:gd name="T22" fmla="*/ 62 w 92"/>
                <a:gd name="T23" fmla="*/ 33 h 86"/>
                <a:gd name="T24" fmla="*/ 57 w 92"/>
                <a:gd name="T25" fmla="*/ 33 h 86"/>
                <a:gd name="T26" fmla="*/ 57 w 92"/>
                <a:gd name="T27" fmla="*/ 19 h 86"/>
                <a:gd name="T28" fmla="*/ 69 w 92"/>
                <a:gd name="T29" fmla="*/ 7 h 86"/>
                <a:gd name="T30" fmla="*/ 73 w 92"/>
                <a:gd name="T31" fmla="*/ 7 h 86"/>
                <a:gd name="T32" fmla="*/ 85 w 92"/>
                <a:gd name="T33" fmla="*/ 19 h 86"/>
                <a:gd name="T34" fmla="*/ 85 w 92"/>
                <a:gd name="T35" fmla="*/ 33 h 86"/>
                <a:gd name="T36" fmla="*/ 92 w 92"/>
                <a:gd name="T37" fmla="*/ 33 h 86"/>
                <a:gd name="T38" fmla="*/ 92 w 92"/>
                <a:gd name="T39" fmla="*/ 19 h 86"/>
                <a:gd name="T40" fmla="*/ 73 w 92"/>
                <a:gd name="T41" fmla="*/ 0 h 86"/>
                <a:gd name="T42" fmla="*/ 41 w 92"/>
                <a:gd name="T43" fmla="*/ 78 h 86"/>
                <a:gd name="T44" fmla="*/ 30 w 92"/>
                <a:gd name="T45" fmla="*/ 78 h 86"/>
                <a:gd name="T46" fmla="*/ 32 w 92"/>
                <a:gd name="T47" fmla="*/ 64 h 86"/>
                <a:gd name="T48" fmla="*/ 29 w 92"/>
                <a:gd name="T49" fmla="*/ 58 h 86"/>
                <a:gd name="T50" fmla="*/ 36 w 92"/>
                <a:gd name="T51" fmla="*/ 51 h 86"/>
                <a:gd name="T52" fmla="*/ 43 w 92"/>
                <a:gd name="T53" fmla="*/ 58 h 86"/>
                <a:gd name="T54" fmla="*/ 40 w 92"/>
                <a:gd name="T55" fmla="*/ 64 h 86"/>
                <a:gd name="T56" fmla="*/ 41 w 92"/>
                <a:gd name="T57"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86">
                  <a:moveTo>
                    <a:pt x="73" y="0"/>
                  </a:moveTo>
                  <a:cubicBezTo>
                    <a:pt x="69" y="0"/>
                    <a:pt x="69" y="0"/>
                    <a:pt x="69" y="0"/>
                  </a:cubicBezTo>
                  <a:cubicBezTo>
                    <a:pt x="58" y="0"/>
                    <a:pt x="50" y="9"/>
                    <a:pt x="50" y="19"/>
                  </a:cubicBezTo>
                  <a:cubicBezTo>
                    <a:pt x="50" y="33"/>
                    <a:pt x="50" y="33"/>
                    <a:pt x="50" y="33"/>
                  </a:cubicBezTo>
                  <a:cubicBezTo>
                    <a:pt x="10" y="33"/>
                    <a:pt x="10" y="33"/>
                    <a:pt x="10" y="33"/>
                  </a:cubicBezTo>
                  <a:cubicBezTo>
                    <a:pt x="4" y="33"/>
                    <a:pt x="0" y="37"/>
                    <a:pt x="0" y="43"/>
                  </a:cubicBezTo>
                  <a:cubicBezTo>
                    <a:pt x="0" y="76"/>
                    <a:pt x="0" y="76"/>
                    <a:pt x="0" y="76"/>
                  </a:cubicBezTo>
                  <a:cubicBezTo>
                    <a:pt x="0" y="81"/>
                    <a:pt x="4" y="86"/>
                    <a:pt x="10" y="86"/>
                  </a:cubicBezTo>
                  <a:cubicBezTo>
                    <a:pt x="62" y="86"/>
                    <a:pt x="62" y="86"/>
                    <a:pt x="62" y="86"/>
                  </a:cubicBezTo>
                  <a:cubicBezTo>
                    <a:pt x="67" y="86"/>
                    <a:pt x="72" y="81"/>
                    <a:pt x="72" y="76"/>
                  </a:cubicBezTo>
                  <a:cubicBezTo>
                    <a:pt x="72" y="43"/>
                    <a:pt x="72" y="43"/>
                    <a:pt x="72" y="43"/>
                  </a:cubicBezTo>
                  <a:cubicBezTo>
                    <a:pt x="72" y="37"/>
                    <a:pt x="67" y="33"/>
                    <a:pt x="62" y="33"/>
                  </a:cubicBezTo>
                  <a:cubicBezTo>
                    <a:pt x="57" y="33"/>
                    <a:pt x="57" y="33"/>
                    <a:pt x="57" y="33"/>
                  </a:cubicBezTo>
                  <a:cubicBezTo>
                    <a:pt x="57" y="19"/>
                    <a:pt x="57" y="19"/>
                    <a:pt x="57" y="19"/>
                  </a:cubicBezTo>
                  <a:cubicBezTo>
                    <a:pt x="57" y="13"/>
                    <a:pt x="62" y="7"/>
                    <a:pt x="69" y="7"/>
                  </a:cubicBezTo>
                  <a:cubicBezTo>
                    <a:pt x="73" y="7"/>
                    <a:pt x="73" y="7"/>
                    <a:pt x="73" y="7"/>
                  </a:cubicBezTo>
                  <a:cubicBezTo>
                    <a:pt x="79" y="7"/>
                    <a:pt x="85" y="13"/>
                    <a:pt x="85" y="19"/>
                  </a:cubicBezTo>
                  <a:cubicBezTo>
                    <a:pt x="85" y="33"/>
                    <a:pt x="85" y="33"/>
                    <a:pt x="85" y="33"/>
                  </a:cubicBezTo>
                  <a:cubicBezTo>
                    <a:pt x="92" y="33"/>
                    <a:pt x="92" y="33"/>
                    <a:pt x="92" y="33"/>
                  </a:cubicBezTo>
                  <a:cubicBezTo>
                    <a:pt x="92" y="19"/>
                    <a:pt x="92" y="19"/>
                    <a:pt x="92" y="19"/>
                  </a:cubicBezTo>
                  <a:cubicBezTo>
                    <a:pt x="92" y="9"/>
                    <a:pt x="83" y="0"/>
                    <a:pt x="73" y="0"/>
                  </a:cubicBezTo>
                  <a:close/>
                  <a:moveTo>
                    <a:pt x="41" y="78"/>
                  </a:moveTo>
                  <a:cubicBezTo>
                    <a:pt x="30" y="78"/>
                    <a:pt x="30" y="78"/>
                    <a:pt x="30"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1" y="63"/>
                    <a:pt x="40" y="64"/>
                  </a:cubicBezTo>
                  <a:lnTo>
                    <a:pt x="41" y="78"/>
                  </a:lnTo>
                  <a:close/>
                </a:path>
              </a:pathLst>
            </a:custGeom>
            <a:solidFill>
              <a:srgbClr val="E7E7E7"/>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Arial" panose="020B0604020202020204" pitchFamily="34" charset="0"/>
              </a:endParaRPr>
            </a:p>
          </p:txBody>
        </p:sp>
        <p:sp>
          <p:nvSpPr>
            <p:cNvPr id="12" name="文本框 11"/>
            <p:cNvSpPr txBox="1"/>
            <p:nvPr/>
          </p:nvSpPr>
          <p:spPr>
            <a:xfrm>
              <a:off x="1267446" y="5195680"/>
              <a:ext cx="731838" cy="369332"/>
            </a:xfrm>
            <a:prstGeom prst="rect">
              <a:avLst/>
            </a:prstGeom>
            <a:noFill/>
          </p:spPr>
          <p:txBody>
            <a:bodyPr wrap="square" rtlCol="0">
              <a:spAutoFit/>
            </a:bodyPr>
            <a:lstStyle/>
            <a:p>
              <a:pPr algn="ctr"/>
              <a:r>
                <a:rPr lang="en-US" altLang="zh-CN" sz="1200" dirty="0">
                  <a:solidFill>
                    <a:srgbClr val="E7E7E7"/>
                  </a:solidFill>
                  <a:latin typeface="Arial" panose="020B0604020202020204" pitchFamily="34" charset="0"/>
                  <a:cs typeface="Arial" panose="020B0604020202020204" pitchFamily="34" charset="0"/>
                </a:rPr>
                <a:t>30%</a:t>
              </a:r>
              <a:endParaRPr lang="zh-CN" altLang="en-US" sz="1200" baseline="-3000" dirty="0">
                <a:solidFill>
                  <a:srgbClr val="E7E7E7"/>
                </a:solidFill>
                <a:latin typeface="Arial" panose="020B0604020202020204" pitchFamily="34" charset="0"/>
                <a:cs typeface="Arial" panose="020B0604020202020204" pitchFamily="34" charset="0"/>
              </a:endParaRPr>
            </a:p>
          </p:txBody>
        </p:sp>
      </p:grpSp>
      <p:grpSp>
        <p:nvGrpSpPr>
          <p:cNvPr id="13" name="组合 12"/>
          <p:cNvGrpSpPr/>
          <p:nvPr/>
        </p:nvGrpSpPr>
        <p:grpSpPr>
          <a:xfrm>
            <a:off x="1158573" y="1267813"/>
            <a:ext cx="1071563" cy="1071563"/>
            <a:chOff x="933449" y="1943100"/>
            <a:chExt cx="1428750" cy="1428750"/>
          </a:xfrm>
        </p:grpSpPr>
        <p:sp>
          <p:nvSpPr>
            <p:cNvPr id="14" name="椭圆 13"/>
            <p:cNvSpPr/>
            <p:nvPr/>
          </p:nvSpPr>
          <p:spPr>
            <a:xfrm>
              <a:off x="933449" y="1943100"/>
              <a:ext cx="1428750" cy="14287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5" name="椭圆 14"/>
            <p:cNvSpPr/>
            <p:nvPr/>
          </p:nvSpPr>
          <p:spPr>
            <a:xfrm>
              <a:off x="1219200" y="2514600"/>
              <a:ext cx="857250" cy="857250"/>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6" name="Freeform 277"/>
            <p:cNvSpPr>
              <a:spLocks noEditPoints="1"/>
            </p:cNvSpPr>
            <p:nvPr/>
          </p:nvSpPr>
          <p:spPr bwMode="auto">
            <a:xfrm>
              <a:off x="1512094" y="2652553"/>
              <a:ext cx="271463" cy="322263"/>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E7E7E7"/>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Arial" panose="020B0604020202020204" pitchFamily="34" charset="0"/>
              </a:endParaRPr>
            </a:p>
          </p:txBody>
        </p:sp>
        <p:sp>
          <p:nvSpPr>
            <p:cNvPr id="17" name="文本框 16"/>
            <p:cNvSpPr txBox="1"/>
            <p:nvPr/>
          </p:nvSpPr>
          <p:spPr>
            <a:xfrm>
              <a:off x="1282878" y="2996908"/>
              <a:ext cx="731838" cy="369332"/>
            </a:xfrm>
            <a:prstGeom prst="rect">
              <a:avLst/>
            </a:prstGeom>
            <a:noFill/>
          </p:spPr>
          <p:txBody>
            <a:bodyPr wrap="square" rtlCol="0">
              <a:spAutoFit/>
            </a:bodyPr>
            <a:lstStyle/>
            <a:p>
              <a:pPr algn="ctr"/>
              <a:r>
                <a:rPr lang="en-US" altLang="zh-CN" sz="1200" dirty="0">
                  <a:solidFill>
                    <a:srgbClr val="E7E7E7"/>
                  </a:solidFill>
                  <a:latin typeface="Arial" panose="020B0604020202020204" pitchFamily="34" charset="0"/>
                  <a:cs typeface="Arial" panose="020B0604020202020204" pitchFamily="34" charset="0"/>
                </a:rPr>
                <a:t>70%</a:t>
              </a:r>
              <a:endParaRPr lang="zh-CN" altLang="en-US" sz="1200" baseline="-3000" dirty="0">
                <a:solidFill>
                  <a:srgbClr val="E7E7E7"/>
                </a:solidFill>
                <a:latin typeface="Arial" panose="020B0604020202020204" pitchFamily="34" charset="0"/>
                <a:cs typeface="Arial" panose="020B0604020202020204" pitchFamily="34" charset="0"/>
              </a:endParaRPr>
            </a:p>
          </p:txBody>
        </p:sp>
      </p:grpSp>
      <p:grpSp>
        <p:nvGrpSpPr>
          <p:cNvPr id="18" name="组合 17"/>
          <p:cNvGrpSpPr/>
          <p:nvPr/>
        </p:nvGrpSpPr>
        <p:grpSpPr>
          <a:xfrm>
            <a:off x="2473980" y="1521476"/>
            <a:ext cx="2531693" cy="564237"/>
            <a:chOff x="2760613" y="2249194"/>
            <a:chExt cx="3375591" cy="752316"/>
          </a:xfrm>
        </p:grpSpPr>
        <p:grpSp>
          <p:nvGrpSpPr>
            <p:cNvPr id="19" name="组合 18"/>
            <p:cNvGrpSpPr/>
            <p:nvPr/>
          </p:nvGrpSpPr>
          <p:grpSpPr>
            <a:xfrm>
              <a:off x="2760613" y="2249194"/>
              <a:ext cx="293688" cy="747713"/>
              <a:chOff x="4396191" y="2359886"/>
              <a:chExt cx="293688" cy="747713"/>
            </a:xfrm>
            <a:gradFill>
              <a:gsLst>
                <a:gs pos="50000">
                  <a:srgbClr val="E7E7E7">
                    <a:alpha val="90000"/>
                  </a:srgbClr>
                </a:gs>
                <a:gs pos="50000">
                  <a:srgbClr val="E7E7E7"/>
                </a:gs>
              </a:gsLst>
              <a:lin ang="16200000" scaled="1"/>
            </a:gradFill>
          </p:grpSpPr>
          <p:sp>
            <p:nvSpPr>
              <p:cNvPr id="50"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51"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0" name="组合 19"/>
            <p:cNvGrpSpPr/>
            <p:nvPr/>
          </p:nvGrpSpPr>
          <p:grpSpPr>
            <a:xfrm>
              <a:off x="3103047" y="2249194"/>
              <a:ext cx="293688" cy="747713"/>
              <a:chOff x="4396191" y="2359886"/>
              <a:chExt cx="293688" cy="747713"/>
            </a:xfrm>
          </p:grpSpPr>
          <p:sp>
            <p:nvSpPr>
              <p:cNvPr id="48"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49"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1" name="组合 20"/>
            <p:cNvGrpSpPr/>
            <p:nvPr/>
          </p:nvGrpSpPr>
          <p:grpSpPr>
            <a:xfrm>
              <a:off x="3445481" y="2249194"/>
              <a:ext cx="293688" cy="747713"/>
              <a:chOff x="4396191" y="2359886"/>
              <a:chExt cx="293688" cy="747713"/>
            </a:xfrm>
          </p:grpSpPr>
          <p:sp>
            <p:nvSpPr>
              <p:cNvPr id="46"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47"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2" name="组合 21"/>
            <p:cNvGrpSpPr/>
            <p:nvPr/>
          </p:nvGrpSpPr>
          <p:grpSpPr>
            <a:xfrm>
              <a:off x="3787915" y="2249194"/>
              <a:ext cx="293688" cy="747713"/>
              <a:chOff x="4396191" y="2359886"/>
              <a:chExt cx="293688" cy="747713"/>
            </a:xfrm>
          </p:grpSpPr>
          <p:sp>
            <p:nvSpPr>
              <p:cNvPr id="44"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45"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3" name="组合 22"/>
            <p:cNvGrpSpPr/>
            <p:nvPr/>
          </p:nvGrpSpPr>
          <p:grpSpPr>
            <a:xfrm>
              <a:off x="4130349" y="2249194"/>
              <a:ext cx="293688" cy="747713"/>
              <a:chOff x="4396191" y="2359886"/>
              <a:chExt cx="293688" cy="747713"/>
            </a:xfrm>
          </p:grpSpPr>
          <p:sp>
            <p:nvSpPr>
              <p:cNvPr id="42"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43"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4" name="组合 23"/>
            <p:cNvGrpSpPr/>
            <p:nvPr/>
          </p:nvGrpSpPr>
          <p:grpSpPr>
            <a:xfrm>
              <a:off x="4472783" y="2249194"/>
              <a:ext cx="293688" cy="747713"/>
              <a:chOff x="4396191" y="2368484"/>
              <a:chExt cx="293688" cy="747713"/>
            </a:xfrm>
          </p:grpSpPr>
          <p:sp>
            <p:nvSpPr>
              <p:cNvPr id="40" name="Freeform 141"/>
              <p:cNvSpPr/>
              <p:nvPr/>
            </p:nvSpPr>
            <p:spPr bwMode="auto">
              <a:xfrm>
                <a:off x="4396191" y="2497072"/>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41" name="Oval 142"/>
              <p:cNvSpPr>
                <a:spLocks noChangeArrowheads="1"/>
              </p:cNvSpPr>
              <p:nvPr/>
            </p:nvSpPr>
            <p:spPr bwMode="auto">
              <a:xfrm>
                <a:off x="4486678" y="2368484"/>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5" name="组合 24"/>
            <p:cNvGrpSpPr/>
            <p:nvPr/>
          </p:nvGrpSpPr>
          <p:grpSpPr>
            <a:xfrm>
              <a:off x="4815217" y="2249194"/>
              <a:ext cx="293688" cy="747713"/>
              <a:chOff x="4396191" y="2359886"/>
              <a:chExt cx="293688" cy="747713"/>
            </a:xfrm>
          </p:grpSpPr>
          <p:sp>
            <p:nvSpPr>
              <p:cNvPr id="38"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39" name="Oval 142"/>
              <p:cNvSpPr>
                <a:spLocks noChangeArrowheads="1"/>
              </p:cNvSpPr>
              <p:nvPr/>
            </p:nvSpPr>
            <p:spPr bwMode="auto">
              <a:xfrm>
                <a:off x="4486678" y="2359886"/>
                <a:ext cx="115888" cy="117475"/>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26" name="组合 25"/>
            <p:cNvGrpSpPr/>
            <p:nvPr/>
          </p:nvGrpSpPr>
          <p:grpSpPr>
            <a:xfrm>
              <a:off x="5157651" y="2249194"/>
              <a:ext cx="293688" cy="747713"/>
              <a:chOff x="4396191" y="2359886"/>
              <a:chExt cx="293688" cy="747713"/>
            </a:xfrm>
          </p:grpSpPr>
          <p:sp>
            <p:nvSpPr>
              <p:cNvPr id="36"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37" name="Oval 142"/>
              <p:cNvSpPr>
                <a:spLocks noChangeArrowheads="1"/>
              </p:cNvSpPr>
              <p:nvPr/>
            </p:nvSpPr>
            <p:spPr bwMode="auto">
              <a:xfrm>
                <a:off x="4486678" y="2359886"/>
                <a:ext cx="115888" cy="117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30" name="组合 29"/>
            <p:cNvGrpSpPr/>
            <p:nvPr/>
          </p:nvGrpSpPr>
          <p:grpSpPr>
            <a:xfrm>
              <a:off x="5500085" y="2253797"/>
              <a:ext cx="293688" cy="747713"/>
              <a:chOff x="4396191" y="2359886"/>
              <a:chExt cx="293688" cy="747713"/>
            </a:xfrm>
          </p:grpSpPr>
          <p:sp>
            <p:nvSpPr>
              <p:cNvPr id="34"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35" name="Oval 142"/>
              <p:cNvSpPr>
                <a:spLocks noChangeArrowheads="1"/>
              </p:cNvSpPr>
              <p:nvPr/>
            </p:nvSpPr>
            <p:spPr bwMode="auto">
              <a:xfrm>
                <a:off x="4486678" y="2359886"/>
                <a:ext cx="115888" cy="117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31" name="组合 30"/>
            <p:cNvGrpSpPr/>
            <p:nvPr/>
          </p:nvGrpSpPr>
          <p:grpSpPr>
            <a:xfrm>
              <a:off x="5842516" y="2249194"/>
              <a:ext cx="293688" cy="747713"/>
              <a:chOff x="4396191" y="2359886"/>
              <a:chExt cx="293688" cy="747713"/>
            </a:xfrm>
          </p:grpSpPr>
          <p:sp>
            <p:nvSpPr>
              <p:cNvPr id="32"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33" name="Oval 142"/>
              <p:cNvSpPr>
                <a:spLocks noChangeArrowheads="1"/>
              </p:cNvSpPr>
              <p:nvPr/>
            </p:nvSpPr>
            <p:spPr bwMode="auto">
              <a:xfrm>
                <a:off x="4486678" y="2359886"/>
                <a:ext cx="115888" cy="117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grpSp>
        <p:nvGrpSpPr>
          <p:cNvPr id="52" name="组合 51"/>
          <p:cNvGrpSpPr/>
          <p:nvPr/>
        </p:nvGrpSpPr>
        <p:grpSpPr>
          <a:xfrm>
            <a:off x="2473974" y="3180546"/>
            <a:ext cx="2570166" cy="560784"/>
            <a:chOff x="2733626" y="4482789"/>
            <a:chExt cx="3426888" cy="747712"/>
          </a:xfrm>
        </p:grpSpPr>
        <p:grpSp>
          <p:nvGrpSpPr>
            <p:cNvPr id="53" name="组合 52"/>
            <p:cNvGrpSpPr/>
            <p:nvPr/>
          </p:nvGrpSpPr>
          <p:grpSpPr>
            <a:xfrm>
              <a:off x="2733626" y="4482789"/>
              <a:ext cx="346075" cy="747712"/>
              <a:chOff x="4369203" y="3199674"/>
              <a:chExt cx="346075" cy="747712"/>
            </a:xfrm>
          </p:grpSpPr>
          <p:sp>
            <p:nvSpPr>
              <p:cNvPr id="81" name="Oval 147"/>
              <p:cNvSpPr>
                <a:spLocks noChangeArrowheads="1"/>
              </p:cNvSpPr>
              <p:nvPr/>
            </p:nvSpPr>
            <p:spPr bwMode="auto">
              <a:xfrm>
                <a:off x="4486678" y="3199674"/>
                <a:ext cx="109538" cy="112713"/>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82"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4" name="组合 53"/>
            <p:cNvGrpSpPr/>
            <p:nvPr/>
          </p:nvGrpSpPr>
          <p:grpSpPr>
            <a:xfrm>
              <a:off x="3075939" y="4482789"/>
              <a:ext cx="346075" cy="747712"/>
              <a:chOff x="4369203" y="3199674"/>
              <a:chExt cx="346075" cy="747712"/>
            </a:xfrm>
          </p:grpSpPr>
          <p:sp>
            <p:nvSpPr>
              <p:cNvPr id="79" name="Oval 147"/>
              <p:cNvSpPr>
                <a:spLocks noChangeArrowheads="1"/>
              </p:cNvSpPr>
              <p:nvPr/>
            </p:nvSpPr>
            <p:spPr bwMode="auto">
              <a:xfrm>
                <a:off x="4486678" y="3199674"/>
                <a:ext cx="109538" cy="112713"/>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80"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5" name="组合 54"/>
            <p:cNvGrpSpPr/>
            <p:nvPr/>
          </p:nvGrpSpPr>
          <p:grpSpPr>
            <a:xfrm>
              <a:off x="3418252" y="4482789"/>
              <a:ext cx="346075" cy="747712"/>
              <a:chOff x="4369203" y="3199674"/>
              <a:chExt cx="346075" cy="747712"/>
            </a:xfrm>
          </p:grpSpPr>
          <p:sp>
            <p:nvSpPr>
              <p:cNvPr id="77" name="Oval 147"/>
              <p:cNvSpPr>
                <a:spLocks noChangeArrowheads="1"/>
              </p:cNvSpPr>
              <p:nvPr/>
            </p:nvSpPr>
            <p:spPr bwMode="auto">
              <a:xfrm>
                <a:off x="4486678" y="3199674"/>
                <a:ext cx="109538" cy="112713"/>
              </a:xfrm>
              <a:prstGeom prst="ellipse">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8"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6" name="组合 55"/>
            <p:cNvGrpSpPr/>
            <p:nvPr/>
          </p:nvGrpSpPr>
          <p:grpSpPr>
            <a:xfrm>
              <a:off x="3760565" y="4482789"/>
              <a:ext cx="346075" cy="747712"/>
              <a:chOff x="4369203" y="3199674"/>
              <a:chExt cx="346075" cy="747712"/>
            </a:xfrm>
          </p:grpSpPr>
          <p:sp>
            <p:nvSpPr>
              <p:cNvPr id="75"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6"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7" name="组合 56"/>
            <p:cNvGrpSpPr/>
            <p:nvPr/>
          </p:nvGrpSpPr>
          <p:grpSpPr>
            <a:xfrm>
              <a:off x="4102878" y="4482789"/>
              <a:ext cx="346075" cy="747712"/>
              <a:chOff x="4369203" y="3199674"/>
              <a:chExt cx="346075" cy="747712"/>
            </a:xfrm>
          </p:grpSpPr>
          <p:sp>
            <p:nvSpPr>
              <p:cNvPr id="73"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4"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8" name="组合 57"/>
            <p:cNvGrpSpPr/>
            <p:nvPr/>
          </p:nvGrpSpPr>
          <p:grpSpPr>
            <a:xfrm>
              <a:off x="4445191" y="4482789"/>
              <a:ext cx="346075" cy="747712"/>
              <a:chOff x="4369203" y="3199674"/>
              <a:chExt cx="346075" cy="747712"/>
            </a:xfrm>
          </p:grpSpPr>
          <p:sp>
            <p:nvSpPr>
              <p:cNvPr id="71"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2"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59" name="组合 58"/>
            <p:cNvGrpSpPr/>
            <p:nvPr/>
          </p:nvGrpSpPr>
          <p:grpSpPr>
            <a:xfrm>
              <a:off x="4787504" y="4482789"/>
              <a:ext cx="346075" cy="747712"/>
              <a:chOff x="4369203" y="3199674"/>
              <a:chExt cx="346075" cy="747712"/>
            </a:xfrm>
          </p:grpSpPr>
          <p:sp>
            <p:nvSpPr>
              <p:cNvPr id="69"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70"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60" name="组合 59"/>
            <p:cNvGrpSpPr/>
            <p:nvPr/>
          </p:nvGrpSpPr>
          <p:grpSpPr>
            <a:xfrm>
              <a:off x="5129817" y="4482789"/>
              <a:ext cx="346075" cy="747712"/>
              <a:chOff x="4369203" y="3199674"/>
              <a:chExt cx="346075" cy="747712"/>
            </a:xfrm>
          </p:grpSpPr>
          <p:sp>
            <p:nvSpPr>
              <p:cNvPr id="67"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68"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61" name="组合 60"/>
            <p:cNvGrpSpPr/>
            <p:nvPr/>
          </p:nvGrpSpPr>
          <p:grpSpPr>
            <a:xfrm>
              <a:off x="5472130" y="4482789"/>
              <a:ext cx="346075" cy="747712"/>
              <a:chOff x="4369203" y="3199674"/>
              <a:chExt cx="346075" cy="747712"/>
            </a:xfrm>
          </p:grpSpPr>
          <p:sp>
            <p:nvSpPr>
              <p:cNvPr id="65"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66"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nvGrpSpPr>
            <p:cNvPr id="62" name="组合 61"/>
            <p:cNvGrpSpPr/>
            <p:nvPr/>
          </p:nvGrpSpPr>
          <p:grpSpPr>
            <a:xfrm>
              <a:off x="5814439" y="4482789"/>
              <a:ext cx="346075" cy="747712"/>
              <a:chOff x="4369203" y="3199674"/>
              <a:chExt cx="346075" cy="747712"/>
            </a:xfrm>
          </p:grpSpPr>
          <p:sp>
            <p:nvSpPr>
              <p:cNvPr id="63" name="Oval 147"/>
              <p:cNvSpPr>
                <a:spLocks noChangeArrowheads="1"/>
              </p:cNvSpPr>
              <p:nvPr/>
            </p:nvSpPr>
            <p:spPr bwMode="auto">
              <a:xfrm>
                <a:off x="4486678" y="3199674"/>
                <a:ext cx="109538" cy="1127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64"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grpSp>
      <p:grpSp>
        <p:nvGrpSpPr>
          <p:cNvPr id="83" name="组合 82"/>
          <p:cNvGrpSpPr/>
          <p:nvPr/>
        </p:nvGrpSpPr>
        <p:grpSpPr>
          <a:xfrm>
            <a:off x="5297932" y="1624995"/>
            <a:ext cx="1240155" cy="357188"/>
            <a:chOff x="6576060" y="2327910"/>
            <a:chExt cx="1653540" cy="476250"/>
          </a:xfrm>
          <a:solidFill>
            <a:srgbClr val="4A2629"/>
          </a:solidFill>
        </p:grpSpPr>
        <p:sp>
          <p:nvSpPr>
            <p:cNvPr id="84" name="圆角矩形 83"/>
            <p:cNvSpPr/>
            <p:nvPr/>
          </p:nvSpPr>
          <p:spPr>
            <a:xfrm>
              <a:off x="6576060" y="2327910"/>
              <a:ext cx="1653540" cy="476250"/>
            </a:xfrm>
            <a:prstGeom prst="roundRect">
              <a:avLst>
                <a:gd name="adj" fmla="val 89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85" name="文本框 84"/>
            <p:cNvSpPr txBox="1"/>
            <p:nvPr/>
          </p:nvSpPr>
          <p:spPr>
            <a:xfrm>
              <a:off x="6645757" y="2372137"/>
              <a:ext cx="1514144" cy="418575"/>
            </a:xfrm>
            <a:prstGeom prst="rect">
              <a:avLst/>
            </a:prstGeom>
            <a:grpFill/>
          </p:spPr>
          <p:txBody>
            <a:bodyPr wrap="square" rtlCol="0">
              <a:spAutoFit/>
            </a:bodyPr>
            <a:lstStyle/>
            <a:p>
              <a:pPr algn="ctr">
                <a:lnSpc>
                  <a:spcPct val="120000"/>
                </a:lnSpc>
              </a:pPr>
              <a:r>
                <a:rPr lang="en-US" altLang="zh-CN" sz="1200" dirty="0">
                  <a:solidFill>
                    <a:schemeClr val="bg1">
                      <a:lumMod val="95000"/>
                    </a:schemeClr>
                  </a:solidFill>
                  <a:latin typeface="Arial" panose="020B0604020202020204" pitchFamily="34" charset="0"/>
                  <a:cs typeface="Arial" panose="020B0604020202020204" pitchFamily="34" charset="0"/>
                </a:rPr>
                <a:t>TEXT HERE</a:t>
              </a:r>
              <a:endParaRPr lang="zh-CN" altLang="en-US" sz="1200" baseline="-3000" dirty="0">
                <a:solidFill>
                  <a:schemeClr val="bg1">
                    <a:lumMod val="95000"/>
                  </a:schemeClr>
                </a:solidFill>
                <a:latin typeface="Arial" panose="020B0604020202020204" pitchFamily="34" charset="0"/>
                <a:cs typeface="Arial" panose="020B0604020202020204" pitchFamily="34" charset="0"/>
              </a:endParaRPr>
            </a:p>
          </p:txBody>
        </p:sp>
      </p:grpSp>
      <p:cxnSp>
        <p:nvCxnSpPr>
          <p:cNvPr id="86" name="直接连接符 85"/>
          <p:cNvCxnSpPr/>
          <p:nvPr/>
        </p:nvCxnSpPr>
        <p:spPr>
          <a:xfrm>
            <a:off x="1191225" y="2641077"/>
            <a:ext cx="7033024" cy="0"/>
          </a:xfrm>
          <a:prstGeom prst="line">
            <a:avLst/>
          </a:prstGeom>
          <a:ln w="12700">
            <a:solidFill>
              <a:srgbClr val="9DA8B1"/>
            </a:solidFill>
            <a:prstDash val="dash"/>
          </a:ln>
        </p:spPr>
        <p:style>
          <a:lnRef idx="1">
            <a:schemeClr val="accent1"/>
          </a:lnRef>
          <a:fillRef idx="0">
            <a:schemeClr val="accent1"/>
          </a:fillRef>
          <a:effectRef idx="0">
            <a:schemeClr val="accent1"/>
          </a:effectRef>
          <a:fontRef idx="minor">
            <a:schemeClr val="tx1"/>
          </a:fontRef>
        </p:style>
      </p:cxnSp>
      <p:sp>
        <p:nvSpPr>
          <p:cNvPr id="87" name="矩形 47"/>
          <p:cNvSpPr>
            <a:spLocks noChangeArrowheads="1"/>
          </p:cNvSpPr>
          <p:nvPr/>
        </p:nvSpPr>
        <p:spPr bwMode="auto">
          <a:xfrm>
            <a:off x="1372882" y="4249168"/>
            <a:ext cx="6735618"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88" name="矩形 87"/>
          <p:cNvSpPr/>
          <p:nvPr/>
        </p:nvSpPr>
        <p:spPr>
          <a:xfrm>
            <a:off x="6747924" y="1352299"/>
            <a:ext cx="1061815" cy="346243"/>
          </a:xfrm>
          <a:prstGeom prst="rect">
            <a:avLst/>
          </a:prstGeom>
        </p:spPr>
        <p:txBody>
          <a:bodyPr wrap="none" lIns="68573" tIns="34287" rIns="68573" bIns="34287">
            <a:spAutoFit/>
          </a:body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6747922" y="1619145"/>
            <a:ext cx="147632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buFont typeface="Arial" panose="020B0604020202020204" pitchFamily="34" charset="0"/>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90" name="矩形 89"/>
          <p:cNvSpPr/>
          <p:nvPr/>
        </p:nvSpPr>
        <p:spPr>
          <a:xfrm>
            <a:off x="6747924" y="3004032"/>
            <a:ext cx="1061815" cy="346243"/>
          </a:xfrm>
          <a:prstGeom prst="rect">
            <a:avLst/>
          </a:prstGeom>
        </p:spPr>
        <p:txBody>
          <a:bodyPr wrap="none" lIns="68573" tIns="34287" rIns="68573" bIns="34287">
            <a:spAutoFit/>
          </a:body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47"/>
          <p:cNvSpPr>
            <a:spLocks noChangeArrowheads="1"/>
          </p:cNvSpPr>
          <p:nvPr/>
        </p:nvSpPr>
        <p:spPr bwMode="auto">
          <a:xfrm>
            <a:off x="6747922" y="3270877"/>
            <a:ext cx="147632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buFont typeface="Arial" panose="020B0604020202020204" pitchFamily="34" charset="0"/>
              <a:buNone/>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37" presetClass="entr" presetSubtype="0" fill="hold" nodeType="afterEffect">
                                      <p:stCondLst>
                                        <p:cond delay="25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750"/>
                                            <p:tgtEl>
                                              <p:spTgt spid="83"/>
                                            </p:tgtEl>
                                          </p:cBhvr>
                                        </p:animEffect>
                                        <p:anim calcmode="lin" valueType="num">
                                          <p:cBhvr>
                                            <p:cTn id="21" dur="750" fill="hold"/>
                                            <p:tgtEl>
                                              <p:spTgt spid="83"/>
                                            </p:tgtEl>
                                            <p:attrNameLst>
                                              <p:attrName>ppt_x</p:attrName>
                                            </p:attrNameLst>
                                          </p:cBhvr>
                                          <p:tavLst>
                                            <p:tav tm="0">
                                              <p:val>
                                                <p:strVal val="#ppt_x"/>
                                              </p:val>
                                            </p:tav>
                                            <p:tav tm="100000">
                                              <p:val>
                                                <p:strVal val="#ppt_x"/>
                                              </p:val>
                                            </p:tav>
                                          </p:tavLst>
                                        </p:anim>
                                        <p:anim calcmode="lin" valueType="num">
                                          <p:cBhvr>
                                            <p:cTn id="22" dur="675" decel="100000" fill="hold"/>
                                            <p:tgtEl>
                                              <p:spTgt spid="83"/>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3"/>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750"/>
                                            <p:tgtEl>
                                              <p:spTgt spid="88"/>
                                            </p:tgtEl>
                                          </p:cBhvr>
                                        </p:animEffect>
                                        <p:anim calcmode="lin" valueType="num">
                                          <p:cBhvr>
                                            <p:cTn id="27" dur="750" fill="hold"/>
                                            <p:tgtEl>
                                              <p:spTgt spid="88"/>
                                            </p:tgtEl>
                                            <p:attrNameLst>
                                              <p:attrName>ppt_x</p:attrName>
                                            </p:attrNameLst>
                                          </p:cBhvr>
                                          <p:tavLst>
                                            <p:tav tm="0">
                                              <p:val>
                                                <p:strVal val="#ppt_x"/>
                                              </p:val>
                                            </p:tav>
                                            <p:tav tm="100000">
                                              <p:val>
                                                <p:strVal val="#ppt_x"/>
                                              </p:val>
                                            </p:tav>
                                          </p:tavLst>
                                        </p:anim>
                                        <p:anim calcmode="lin" valueType="num">
                                          <p:cBhvr>
                                            <p:cTn id="28" dur="675" decel="100000" fill="hold"/>
                                            <p:tgtEl>
                                              <p:spTgt spid="88"/>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8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25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750"/>
                                            <p:tgtEl>
                                              <p:spTgt spid="89"/>
                                            </p:tgtEl>
                                          </p:cBhvr>
                                        </p:animEffect>
                                        <p:anim calcmode="lin" valueType="num">
                                          <p:cBhvr>
                                            <p:cTn id="33" dur="750" fill="hold"/>
                                            <p:tgtEl>
                                              <p:spTgt spid="89"/>
                                            </p:tgtEl>
                                            <p:attrNameLst>
                                              <p:attrName>ppt_x</p:attrName>
                                            </p:attrNameLst>
                                          </p:cBhvr>
                                          <p:tavLst>
                                            <p:tav tm="0">
                                              <p:val>
                                                <p:strVal val="#ppt_x"/>
                                              </p:val>
                                            </p:tav>
                                            <p:tav tm="100000">
                                              <p:val>
                                                <p:strVal val="#ppt_x"/>
                                              </p:val>
                                            </p:tav>
                                          </p:tavLst>
                                        </p:anim>
                                        <p:anim calcmode="lin" valueType="num">
                                          <p:cBhvr>
                                            <p:cTn id="34" dur="675" decel="100000" fill="hold"/>
                                            <p:tgtEl>
                                              <p:spTgt spid="89"/>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89"/>
                                            </p:tgtEl>
                                            <p:attrNameLst>
                                              <p:attrName>ppt_y</p:attrName>
                                            </p:attrNameLst>
                                          </p:cBhvr>
                                          <p:tavLst>
                                            <p:tav tm="0">
                                              <p:val>
                                                <p:strVal val="#ppt_y-.03"/>
                                              </p:val>
                                            </p:tav>
                                            <p:tav tm="100000">
                                              <p:val>
                                                <p:strVal val="#ppt_y"/>
                                              </p:val>
                                            </p:tav>
                                          </p:tavLst>
                                        </p:anim>
                                      </p:childTnLst>
                                    </p:cTn>
                                  </p:par>
                                  <p:par>
                                    <p:cTn id="36" presetID="9" presetClass="entr" presetSubtype="0" fill="hold" nodeType="withEffect">
                                      <p:stCondLst>
                                        <p:cond delay="125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2" presetClass="entr" presetSubtype="1" fill="hold" nodeType="withEffect" p14:presetBounceEnd="40000">
                                      <p:stCondLst>
                                        <p:cond delay="2250"/>
                                      </p:stCondLst>
                                      <p:childTnLst>
                                        <p:set>
                                          <p:cBhvr>
                                            <p:cTn id="40" dur="1" fill="hold">
                                              <p:stCondLst>
                                                <p:cond delay="0"/>
                                              </p:stCondLst>
                                            </p:cTn>
                                            <p:tgtEl>
                                              <p:spTgt spid="13"/>
                                            </p:tgtEl>
                                            <p:attrNameLst>
                                              <p:attrName>style.visibility</p:attrName>
                                            </p:attrNameLst>
                                          </p:cBhvr>
                                          <p:to>
                                            <p:strVal val="visible"/>
                                          </p:to>
                                        </p:set>
                                        <p:anim calcmode="lin" valueType="num" p14:bounceEnd="40000">
                                          <p:cBhvr additive="base">
                                            <p:cTn id="4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37" presetClass="entr" presetSubtype="0" fill="hold" nodeType="withEffect">
                                      <p:stCondLst>
                                        <p:cond delay="325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750"/>
                                            <p:tgtEl>
                                              <p:spTgt spid="5"/>
                                            </p:tgtEl>
                                          </p:cBhvr>
                                        </p:animEffect>
                                        <p:anim calcmode="lin" valueType="num">
                                          <p:cBhvr>
                                            <p:cTn id="46" dur="750" fill="hold"/>
                                            <p:tgtEl>
                                              <p:spTgt spid="5"/>
                                            </p:tgtEl>
                                            <p:attrNameLst>
                                              <p:attrName>ppt_x</p:attrName>
                                            </p:attrNameLst>
                                          </p:cBhvr>
                                          <p:tavLst>
                                            <p:tav tm="0">
                                              <p:val>
                                                <p:strVal val="#ppt_x"/>
                                              </p:val>
                                            </p:tav>
                                            <p:tav tm="100000">
                                              <p:val>
                                                <p:strVal val="#ppt_x"/>
                                              </p:val>
                                            </p:tav>
                                          </p:tavLst>
                                        </p:anim>
                                        <p:anim calcmode="lin" valueType="num">
                                          <p:cBhvr>
                                            <p:cTn id="47" dur="675" decel="100000" fill="hold"/>
                                            <p:tgtEl>
                                              <p:spTgt spid="5"/>
                                            </p:tgtEl>
                                            <p:attrNameLst>
                                              <p:attrName>ppt_y</p:attrName>
                                            </p:attrNameLst>
                                          </p:cBhvr>
                                          <p:tavLst>
                                            <p:tav tm="0">
                                              <p:val>
                                                <p:strVal val="#ppt_y+1"/>
                                              </p:val>
                                            </p:tav>
                                            <p:tav tm="100000">
                                              <p:val>
                                                <p:strVal val="#ppt_y-.03"/>
                                              </p:val>
                                            </p:tav>
                                          </p:tavLst>
                                        </p:anim>
                                        <p:anim calcmode="lin" valueType="num">
                                          <p:cBhvr>
                                            <p:cTn id="48"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325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750"/>
                                            <p:tgtEl>
                                              <p:spTgt spid="90"/>
                                            </p:tgtEl>
                                          </p:cBhvr>
                                        </p:animEffect>
                                        <p:anim calcmode="lin" valueType="num">
                                          <p:cBhvr>
                                            <p:cTn id="52" dur="750" fill="hold"/>
                                            <p:tgtEl>
                                              <p:spTgt spid="90"/>
                                            </p:tgtEl>
                                            <p:attrNameLst>
                                              <p:attrName>ppt_x</p:attrName>
                                            </p:attrNameLst>
                                          </p:cBhvr>
                                          <p:tavLst>
                                            <p:tav tm="0">
                                              <p:val>
                                                <p:strVal val="#ppt_x"/>
                                              </p:val>
                                            </p:tav>
                                            <p:tav tm="100000">
                                              <p:val>
                                                <p:strVal val="#ppt_x"/>
                                              </p:val>
                                            </p:tav>
                                          </p:tavLst>
                                        </p:anim>
                                        <p:anim calcmode="lin" valueType="num">
                                          <p:cBhvr>
                                            <p:cTn id="53" dur="675" decel="100000" fill="hold"/>
                                            <p:tgtEl>
                                              <p:spTgt spid="90"/>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90"/>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325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750"/>
                                            <p:tgtEl>
                                              <p:spTgt spid="91"/>
                                            </p:tgtEl>
                                          </p:cBhvr>
                                        </p:animEffect>
                                        <p:anim calcmode="lin" valueType="num">
                                          <p:cBhvr>
                                            <p:cTn id="58" dur="750" fill="hold"/>
                                            <p:tgtEl>
                                              <p:spTgt spid="91"/>
                                            </p:tgtEl>
                                            <p:attrNameLst>
                                              <p:attrName>ppt_x</p:attrName>
                                            </p:attrNameLst>
                                          </p:cBhvr>
                                          <p:tavLst>
                                            <p:tav tm="0">
                                              <p:val>
                                                <p:strVal val="#ppt_x"/>
                                              </p:val>
                                            </p:tav>
                                            <p:tav tm="100000">
                                              <p:val>
                                                <p:strVal val="#ppt_x"/>
                                              </p:val>
                                            </p:tav>
                                          </p:tavLst>
                                        </p:anim>
                                        <p:anim calcmode="lin" valueType="num">
                                          <p:cBhvr>
                                            <p:cTn id="59" dur="675" decel="100000" fill="hold"/>
                                            <p:tgtEl>
                                              <p:spTgt spid="91"/>
                                            </p:tgtEl>
                                            <p:attrNameLst>
                                              <p:attrName>ppt_y</p:attrName>
                                            </p:attrNameLst>
                                          </p:cBhvr>
                                          <p:tavLst>
                                            <p:tav tm="0">
                                              <p:val>
                                                <p:strVal val="#ppt_y+1"/>
                                              </p:val>
                                            </p:tav>
                                            <p:tav tm="100000">
                                              <p:val>
                                                <p:strVal val="#ppt_y-.03"/>
                                              </p:val>
                                            </p:tav>
                                          </p:tavLst>
                                        </p:anim>
                                        <p:anim calcmode="lin" valueType="num">
                                          <p:cBhvr>
                                            <p:cTn id="6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par>
                                    <p:cTn id="61" presetID="9" presetClass="entr" presetSubtype="0" fill="hold" nodeType="withEffect">
                                      <p:stCondLst>
                                        <p:cond delay="4500"/>
                                      </p:stCondLst>
                                      <p:childTnLst>
                                        <p:set>
                                          <p:cBhvr>
                                            <p:cTn id="62" dur="1" fill="hold">
                                              <p:stCondLst>
                                                <p:cond delay="0"/>
                                              </p:stCondLst>
                                            </p:cTn>
                                            <p:tgtEl>
                                              <p:spTgt spid="52"/>
                                            </p:tgtEl>
                                            <p:attrNameLst>
                                              <p:attrName>style.visibility</p:attrName>
                                            </p:attrNameLst>
                                          </p:cBhvr>
                                          <p:to>
                                            <p:strVal val="visible"/>
                                          </p:to>
                                        </p:set>
                                        <p:animEffect transition="in" filter="dissolve">
                                          <p:cBhvr>
                                            <p:cTn id="63" dur="500"/>
                                            <p:tgtEl>
                                              <p:spTgt spid="52"/>
                                            </p:tgtEl>
                                          </p:cBhvr>
                                        </p:animEffect>
                                      </p:childTnLst>
                                    </p:cTn>
                                  </p:par>
                                  <p:par>
                                    <p:cTn id="64" presetID="2" presetClass="entr" presetSubtype="1" fill="hold" nodeType="withEffect" p14:presetBounceEnd="40000">
                                      <p:stCondLst>
                                        <p:cond delay="5500"/>
                                      </p:stCondLst>
                                      <p:childTnLst>
                                        <p:set>
                                          <p:cBhvr>
                                            <p:cTn id="65" dur="1" fill="hold">
                                              <p:stCondLst>
                                                <p:cond delay="0"/>
                                              </p:stCondLst>
                                            </p:cTn>
                                            <p:tgtEl>
                                              <p:spTgt spid="8"/>
                                            </p:tgtEl>
                                            <p:attrNameLst>
                                              <p:attrName>style.visibility</p:attrName>
                                            </p:attrNameLst>
                                          </p:cBhvr>
                                          <p:to>
                                            <p:strVal val="visible"/>
                                          </p:to>
                                        </p:set>
                                        <p:anim calcmode="lin" valueType="num" p14:bounceEnd="40000">
                                          <p:cBhvr additive="base">
                                            <p:cTn id="6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8"/>
                                            </p:tgtEl>
                                            <p:attrNameLst>
                                              <p:attrName>ppt_y</p:attrName>
                                            </p:attrNameLst>
                                          </p:cBhvr>
                                          <p:tavLst>
                                            <p:tav tm="0">
                                              <p:val>
                                                <p:strVal val="0-#ppt_h/2"/>
                                              </p:val>
                                            </p:tav>
                                            <p:tav tm="100000">
                                              <p:val>
                                                <p:strVal val="#ppt_y"/>
                                              </p:val>
                                            </p:tav>
                                          </p:tavLst>
                                        </p:anim>
                                      </p:childTnLst>
                                    </p:cTn>
                                  </p:par>
                                  <p:par>
                                    <p:cTn id="68" presetID="16" presetClass="entr" presetSubtype="37" fill="hold" nodeType="withEffect">
                                      <p:stCondLst>
                                        <p:cond delay="6150"/>
                                      </p:stCondLst>
                                      <p:childTnLst>
                                        <p:set>
                                          <p:cBhvr>
                                            <p:cTn id="69" dur="1" fill="hold">
                                              <p:stCondLst>
                                                <p:cond delay="0"/>
                                              </p:stCondLst>
                                            </p:cTn>
                                            <p:tgtEl>
                                              <p:spTgt spid="86"/>
                                            </p:tgtEl>
                                            <p:attrNameLst>
                                              <p:attrName>style.visibility</p:attrName>
                                            </p:attrNameLst>
                                          </p:cBhvr>
                                          <p:to>
                                            <p:strVal val="visible"/>
                                          </p:to>
                                        </p:set>
                                        <p:animEffect transition="in" filter="barn(outVertical)">
                                          <p:cBhvr>
                                            <p:cTn id="70" dur="350"/>
                                            <p:tgtEl>
                                              <p:spTgt spid="86"/>
                                            </p:tgtEl>
                                          </p:cBhvr>
                                        </p:animEffect>
                                      </p:childTnLst>
                                    </p:cTn>
                                  </p:par>
                                </p:childTnLst>
                              </p:cTn>
                            </p:par>
                            <p:par>
                              <p:cTn id="71" fill="hold">
                                <p:stCondLst>
                                  <p:cond delay="2750"/>
                                </p:stCondLst>
                                <p:childTnLst>
                                  <p:par>
                                    <p:cTn id="72" presetID="16" presetClass="entr" presetSubtype="37"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barn(outVertical)">
                                          <p:cBhvr>
                                            <p:cTn id="7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87" grpId="0"/>
          <p:bldP spid="88" grpId="0"/>
          <p:bldP spid="89" grpId="0"/>
          <p:bldP spid="90" grpId="0"/>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37" presetClass="entr" presetSubtype="0" fill="hold" nodeType="afterEffect">
                                      <p:stCondLst>
                                        <p:cond delay="25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750"/>
                                            <p:tgtEl>
                                              <p:spTgt spid="83"/>
                                            </p:tgtEl>
                                          </p:cBhvr>
                                        </p:animEffect>
                                        <p:anim calcmode="lin" valueType="num">
                                          <p:cBhvr>
                                            <p:cTn id="21" dur="750" fill="hold"/>
                                            <p:tgtEl>
                                              <p:spTgt spid="83"/>
                                            </p:tgtEl>
                                            <p:attrNameLst>
                                              <p:attrName>ppt_x</p:attrName>
                                            </p:attrNameLst>
                                          </p:cBhvr>
                                          <p:tavLst>
                                            <p:tav tm="0">
                                              <p:val>
                                                <p:strVal val="#ppt_x"/>
                                              </p:val>
                                            </p:tav>
                                            <p:tav tm="100000">
                                              <p:val>
                                                <p:strVal val="#ppt_x"/>
                                              </p:val>
                                            </p:tav>
                                          </p:tavLst>
                                        </p:anim>
                                        <p:anim calcmode="lin" valueType="num">
                                          <p:cBhvr>
                                            <p:cTn id="22" dur="675" decel="100000" fill="hold"/>
                                            <p:tgtEl>
                                              <p:spTgt spid="83"/>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3"/>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750"/>
                                            <p:tgtEl>
                                              <p:spTgt spid="88"/>
                                            </p:tgtEl>
                                          </p:cBhvr>
                                        </p:animEffect>
                                        <p:anim calcmode="lin" valueType="num">
                                          <p:cBhvr>
                                            <p:cTn id="27" dur="750" fill="hold"/>
                                            <p:tgtEl>
                                              <p:spTgt spid="88"/>
                                            </p:tgtEl>
                                            <p:attrNameLst>
                                              <p:attrName>ppt_x</p:attrName>
                                            </p:attrNameLst>
                                          </p:cBhvr>
                                          <p:tavLst>
                                            <p:tav tm="0">
                                              <p:val>
                                                <p:strVal val="#ppt_x"/>
                                              </p:val>
                                            </p:tav>
                                            <p:tav tm="100000">
                                              <p:val>
                                                <p:strVal val="#ppt_x"/>
                                              </p:val>
                                            </p:tav>
                                          </p:tavLst>
                                        </p:anim>
                                        <p:anim calcmode="lin" valueType="num">
                                          <p:cBhvr>
                                            <p:cTn id="28" dur="675" decel="100000" fill="hold"/>
                                            <p:tgtEl>
                                              <p:spTgt spid="88"/>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8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25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750"/>
                                            <p:tgtEl>
                                              <p:spTgt spid="89"/>
                                            </p:tgtEl>
                                          </p:cBhvr>
                                        </p:animEffect>
                                        <p:anim calcmode="lin" valueType="num">
                                          <p:cBhvr>
                                            <p:cTn id="33" dur="750" fill="hold"/>
                                            <p:tgtEl>
                                              <p:spTgt spid="89"/>
                                            </p:tgtEl>
                                            <p:attrNameLst>
                                              <p:attrName>ppt_x</p:attrName>
                                            </p:attrNameLst>
                                          </p:cBhvr>
                                          <p:tavLst>
                                            <p:tav tm="0">
                                              <p:val>
                                                <p:strVal val="#ppt_x"/>
                                              </p:val>
                                            </p:tav>
                                            <p:tav tm="100000">
                                              <p:val>
                                                <p:strVal val="#ppt_x"/>
                                              </p:val>
                                            </p:tav>
                                          </p:tavLst>
                                        </p:anim>
                                        <p:anim calcmode="lin" valueType="num">
                                          <p:cBhvr>
                                            <p:cTn id="34" dur="675" decel="100000" fill="hold"/>
                                            <p:tgtEl>
                                              <p:spTgt spid="89"/>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89"/>
                                            </p:tgtEl>
                                            <p:attrNameLst>
                                              <p:attrName>ppt_y</p:attrName>
                                            </p:attrNameLst>
                                          </p:cBhvr>
                                          <p:tavLst>
                                            <p:tav tm="0">
                                              <p:val>
                                                <p:strVal val="#ppt_y-.03"/>
                                              </p:val>
                                            </p:tav>
                                            <p:tav tm="100000">
                                              <p:val>
                                                <p:strVal val="#ppt_y"/>
                                              </p:val>
                                            </p:tav>
                                          </p:tavLst>
                                        </p:anim>
                                      </p:childTnLst>
                                    </p:cTn>
                                  </p:par>
                                  <p:par>
                                    <p:cTn id="36" presetID="9" presetClass="entr" presetSubtype="0" fill="hold" nodeType="withEffect">
                                      <p:stCondLst>
                                        <p:cond delay="125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2" presetClass="entr" presetSubtype="1" fill="hold" nodeType="withEffect">
                                      <p:stCondLst>
                                        <p:cond delay="22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37" presetClass="entr" presetSubtype="0" fill="hold" nodeType="withEffect">
                                      <p:stCondLst>
                                        <p:cond delay="325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750"/>
                                            <p:tgtEl>
                                              <p:spTgt spid="5"/>
                                            </p:tgtEl>
                                          </p:cBhvr>
                                        </p:animEffect>
                                        <p:anim calcmode="lin" valueType="num">
                                          <p:cBhvr>
                                            <p:cTn id="46" dur="750" fill="hold"/>
                                            <p:tgtEl>
                                              <p:spTgt spid="5"/>
                                            </p:tgtEl>
                                            <p:attrNameLst>
                                              <p:attrName>ppt_x</p:attrName>
                                            </p:attrNameLst>
                                          </p:cBhvr>
                                          <p:tavLst>
                                            <p:tav tm="0">
                                              <p:val>
                                                <p:strVal val="#ppt_x"/>
                                              </p:val>
                                            </p:tav>
                                            <p:tav tm="100000">
                                              <p:val>
                                                <p:strVal val="#ppt_x"/>
                                              </p:val>
                                            </p:tav>
                                          </p:tavLst>
                                        </p:anim>
                                        <p:anim calcmode="lin" valueType="num">
                                          <p:cBhvr>
                                            <p:cTn id="47" dur="675" decel="100000" fill="hold"/>
                                            <p:tgtEl>
                                              <p:spTgt spid="5"/>
                                            </p:tgtEl>
                                            <p:attrNameLst>
                                              <p:attrName>ppt_y</p:attrName>
                                            </p:attrNameLst>
                                          </p:cBhvr>
                                          <p:tavLst>
                                            <p:tav tm="0">
                                              <p:val>
                                                <p:strVal val="#ppt_y+1"/>
                                              </p:val>
                                            </p:tav>
                                            <p:tav tm="100000">
                                              <p:val>
                                                <p:strVal val="#ppt_y-.03"/>
                                              </p:val>
                                            </p:tav>
                                          </p:tavLst>
                                        </p:anim>
                                        <p:anim calcmode="lin" valueType="num">
                                          <p:cBhvr>
                                            <p:cTn id="48"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325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750"/>
                                            <p:tgtEl>
                                              <p:spTgt spid="90"/>
                                            </p:tgtEl>
                                          </p:cBhvr>
                                        </p:animEffect>
                                        <p:anim calcmode="lin" valueType="num">
                                          <p:cBhvr>
                                            <p:cTn id="52" dur="750" fill="hold"/>
                                            <p:tgtEl>
                                              <p:spTgt spid="90"/>
                                            </p:tgtEl>
                                            <p:attrNameLst>
                                              <p:attrName>ppt_x</p:attrName>
                                            </p:attrNameLst>
                                          </p:cBhvr>
                                          <p:tavLst>
                                            <p:tav tm="0">
                                              <p:val>
                                                <p:strVal val="#ppt_x"/>
                                              </p:val>
                                            </p:tav>
                                            <p:tav tm="100000">
                                              <p:val>
                                                <p:strVal val="#ppt_x"/>
                                              </p:val>
                                            </p:tav>
                                          </p:tavLst>
                                        </p:anim>
                                        <p:anim calcmode="lin" valueType="num">
                                          <p:cBhvr>
                                            <p:cTn id="53" dur="675" decel="100000" fill="hold"/>
                                            <p:tgtEl>
                                              <p:spTgt spid="90"/>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90"/>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325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750"/>
                                            <p:tgtEl>
                                              <p:spTgt spid="91"/>
                                            </p:tgtEl>
                                          </p:cBhvr>
                                        </p:animEffect>
                                        <p:anim calcmode="lin" valueType="num">
                                          <p:cBhvr>
                                            <p:cTn id="58" dur="750" fill="hold"/>
                                            <p:tgtEl>
                                              <p:spTgt spid="91"/>
                                            </p:tgtEl>
                                            <p:attrNameLst>
                                              <p:attrName>ppt_x</p:attrName>
                                            </p:attrNameLst>
                                          </p:cBhvr>
                                          <p:tavLst>
                                            <p:tav tm="0">
                                              <p:val>
                                                <p:strVal val="#ppt_x"/>
                                              </p:val>
                                            </p:tav>
                                            <p:tav tm="100000">
                                              <p:val>
                                                <p:strVal val="#ppt_x"/>
                                              </p:val>
                                            </p:tav>
                                          </p:tavLst>
                                        </p:anim>
                                        <p:anim calcmode="lin" valueType="num">
                                          <p:cBhvr>
                                            <p:cTn id="59" dur="675" decel="100000" fill="hold"/>
                                            <p:tgtEl>
                                              <p:spTgt spid="91"/>
                                            </p:tgtEl>
                                            <p:attrNameLst>
                                              <p:attrName>ppt_y</p:attrName>
                                            </p:attrNameLst>
                                          </p:cBhvr>
                                          <p:tavLst>
                                            <p:tav tm="0">
                                              <p:val>
                                                <p:strVal val="#ppt_y+1"/>
                                              </p:val>
                                            </p:tav>
                                            <p:tav tm="100000">
                                              <p:val>
                                                <p:strVal val="#ppt_y-.03"/>
                                              </p:val>
                                            </p:tav>
                                          </p:tavLst>
                                        </p:anim>
                                        <p:anim calcmode="lin" valueType="num">
                                          <p:cBhvr>
                                            <p:cTn id="6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par>
                                    <p:cTn id="61" presetID="9" presetClass="entr" presetSubtype="0" fill="hold" nodeType="withEffect">
                                      <p:stCondLst>
                                        <p:cond delay="4500"/>
                                      </p:stCondLst>
                                      <p:childTnLst>
                                        <p:set>
                                          <p:cBhvr>
                                            <p:cTn id="62" dur="1" fill="hold">
                                              <p:stCondLst>
                                                <p:cond delay="0"/>
                                              </p:stCondLst>
                                            </p:cTn>
                                            <p:tgtEl>
                                              <p:spTgt spid="52"/>
                                            </p:tgtEl>
                                            <p:attrNameLst>
                                              <p:attrName>style.visibility</p:attrName>
                                            </p:attrNameLst>
                                          </p:cBhvr>
                                          <p:to>
                                            <p:strVal val="visible"/>
                                          </p:to>
                                        </p:set>
                                        <p:animEffect transition="in" filter="dissolve">
                                          <p:cBhvr>
                                            <p:cTn id="63" dur="500"/>
                                            <p:tgtEl>
                                              <p:spTgt spid="52"/>
                                            </p:tgtEl>
                                          </p:cBhvr>
                                        </p:animEffect>
                                      </p:childTnLst>
                                    </p:cTn>
                                  </p:par>
                                  <p:par>
                                    <p:cTn id="64" presetID="2" presetClass="entr" presetSubtype="1" fill="hold" nodeType="withEffect">
                                      <p:stCondLst>
                                        <p:cond delay="550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0-#ppt_h/2"/>
                                              </p:val>
                                            </p:tav>
                                            <p:tav tm="100000">
                                              <p:val>
                                                <p:strVal val="#ppt_y"/>
                                              </p:val>
                                            </p:tav>
                                          </p:tavLst>
                                        </p:anim>
                                      </p:childTnLst>
                                    </p:cTn>
                                  </p:par>
                                  <p:par>
                                    <p:cTn id="68" presetID="16" presetClass="entr" presetSubtype="37" fill="hold" nodeType="withEffect">
                                      <p:stCondLst>
                                        <p:cond delay="6150"/>
                                      </p:stCondLst>
                                      <p:childTnLst>
                                        <p:set>
                                          <p:cBhvr>
                                            <p:cTn id="69" dur="1" fill="hold">
                                              <p:stCondLst>
                                                <p:cond delay="0"/>
                                              </p:stCondLst>
                                            </p:cTn>
                                            <p:tgtEl>
                                              <p:spTgt spid="86"/>
                                            </p:tgtEl>
                                            <p:attrNameLst>
                                              <p:attrName>style.visibility</p:attrName>
                                            </p:attrNameLst>
                                          </p:cBhvr>
                                          <p:to>
                                            <p:strVal val="visible"/>
                                          </p:to>
                                        </p:set>
                                        <p:animEffect transition="in" filter="barn(outVertical)">
                                          <p:cBhvr>
                                            <p:cTn id="70" dur="350"/>
                                            <p:tgtEl>
                                              <p:spTgt spid="86"/>
                                            </p:tgtEl>
                                          </p:cBhvr>
                                        </p:animEffect>
                                      </p:childTnLst>
                                    </p:cTn>
                                  </p:par>
                                </p:childTnLst>
                              </p:cTn>
                            </p:par>
                            <p:par>
                              <p:cTn id="71" fill="hold">
                                <p:stCondLst>
                                  <p:cond delay="2750"/>
                                </p:stCondLst>
                                <p:childTnLst>
                                  <p:par>
                                    <p:cTn id="72" presetID="16" presetClass="entr" presetSubtype="37"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barn(outVertical)">
                                          <p:cBhvr>
                                            <p:cTn id="7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87" grpId="0"/>
          <p:bldP spid="88" grpId="0"/>
          <p:bldP spid="89" grpId="0"/>
          <p:bldP spid="90" grpId="0"/>
          <p:bldP spid="9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文本框 4"/>
          <p:cNvSpPr txBox="1"/>
          <p:nvPr/>
        </p:nvSpPr>
        <p:spPr>
          <a:xfrm>
            <a:off x="6032793" y="3860738"/>
            <a:ext cx="2532234" cy="300058"/>
          </a:xfrm>
          <a:prstGeom prst="rect">
            <a:avLst/>
          </a:prstGeom>
          <a:noFill/>
        </p:spPr>
        <p:txBody>
          <a:bodyPr wrap="square" lIns="68558" tIns="34278" rIns="68558" bIns="34278"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专业优质的服务团队</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613810" y="4142365"/>
            <a:ext cx="2457040" cy="401624"/>
          </a:xfrm>
          <a:prstGeom prst="rect">
            <a:avLst/>
          </a:prstGeom>
          <a:noFill/>
        </p:spPr>
        <p:txBody>
          <a:bodyPr wrap="square" lIns="68558" tIns="34278" rIns="68558" bIns="34278" rtlCol="0">
            <a:spAutoFit/>
          </a:bodyPr>
          <a:lstStyle/>
          <a:p>
            <a:pPr>
              <a:lnSpc>
                <a:spcPct val="120000"/>
              </a:lnSpc>
              <a:spcBef>
                <a:spcPct val="0"/>
              </a:spcBef>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 name="文本框 6"/>
          <p:cNvSpPr txBox="1"/>
          <p:nvPr/>
        </p:nvSpPr>
        <p:spPr>
          <a:xfrm>
            <a:off x="5609700" y="3784161"/>
            <a:ext cx="490740" cy="438557"/>
          </a:xfrm>
          <a:prstGeom prst="rect">
            <a:avLst/>
          </a:prstGeom>
          <a:noFill/>
        </p:spPr>
        <p:txBody>
          <a:bodyPr wrap="square" lIns="68558" tIns="34278" rIns="68558" bIns="34278" rtlCol="0">
            <a:spAutoFit/>
          </a:bodyPr>
          <a:lstStyle/>
          <a:p>
            <a:r>
              <a:rPr lang="en-US" altLang="zh-CN"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6071874" y="1383423"/>
            <a:ext cx="2150332" cy="300058"/>
          </a:xfrm>
          <a:prstGeom prst="rect">
            <a:avLst/>
          </a:prstGeom>
          <a:noFill/>
        </p:spPr>
        <p:txBody>
          <a:bodyPr wrap="square" lIns="68558" tIns="34278" rIns="68558" bIns="34278" rtlCol="0">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谦虚谨慎的服务态度</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52890" y="1665052"/>
            <a:ext cx="2457040" cy="401624"/>
          </a:xfrm>
          <a:prstGeom prst="rect">
            <a:avLst/>
          </a:prstGeom>
          <a:noFill/>
        </p:spPr>
        <p:txBody>
          <a:bodyPr wrap="square" lIns="68558" tIns="34278" rIns="68558" bIns="34278" rtlCol="0">
            <a:spAutoFit/>
          </a:bodyPr>
          <a:lstStyle/>
          <a:p>
            <a:pPr>
              <a:lnSpc>
                <a:spcPct val="120000"/>
              </a:lnSpc>
              <a:spcBef>
                <a:spcPct val="0"/>
              </a:spcBef>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10" name="文本框 9"/>
          <p:cNvSpPr txBox="1"/>
          <p:nvPr/>
        </p:nvSpPr>
        <p:spPr>
          <a:xfrm>
            <a:off x="5648781" y="1306848"/>
            <a:ext cx="490740" cy="438557"/>
          </a:xfrm>
          <a:prstGeom prst="rect">
            <a:avLst/>
          </a:prstGeom>
          <a:noFill/>
        </p:spPr>
        <p:txBody>
          <a:bodyPr wrap="square" lIns="68558" tIns="34278" rIns="68558" bIns="34278" rtlCol="0">
            <a:spAutoFit/>
          </a:bodyPr>
          <a:lstStyle/>
          <a:p>
            <a:r>
              <a:rPr lang="en-US" altLang="zh-CN"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1132920" y="4138255"/>
            <a:ext cx="2533274" cy="401624"/>
          </a:xfrm>
          <a:prstGeom prst="rect">
            <a:avLst/>
          </a:prstGeom>
          <a:noFill/>
        </p:spPr>
        <p:txBody>
          <a:bodyPr wrap="square" lIns="68558" tIns="34278" rIns="68558" bIns="34278" rtlCol="0">
            <a:spAutoFit/>
          </a:bodyPr>
          <a:lstStyle/>
          <a:p>
            <a:pPr algn="r">
              <a:lnSpc>
                <a:spcPct val="120000"/>
              </a:lnSpc>
              <a:spcBef>
                <a:spcPct val="0"/>
              </a:spcBef>
              <a:buNone/>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12" name="文本框 11"/>
          <p:cNvSpPr txBox="1"/>
          <p:nvPr/>
        </p:nvSpPr>
        <p:spPr>
          <a:xfrm>
            <a:off x="3193621" y="3780051"/>
            <a:ext cx="490740" cy="438557"/>
          </a:xfrm>
          <a:prstGeom prst="rect">
            <a:avLst/>
          </a:prstGeom>
          <a:noFill/>
        </p:spPr>
        <p:txBody>
          <a:bodyPr wrap="square" lIns="68558" tIns="34278" rIns="68558" bIns="34278" rtlCol="0">
            <a:spAutoFit/>
          </a:bodyPr>
          <a:lstStyle/>
          <a:p>
            <a:pPr algn="r"/>
            <a:r>
              <a:rPr lang="en-US" altLang="zh-CN"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04</a:t>
            </a:r>
            <a:endParaRPr lang="zh-CN" altLang="en-US"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p:cNvSpPr txBox="1"/>
          <p:nvPr/>
        </p:nvSpPr>
        <p:spPr>
          <a:xfrm>
            <a:off x="1237239" y="1383423"/>
            <a:ext cx="1987053" cy="300058"/>
          </a:xfrm>
          <a:prstGeom prst="rect">
            <a:avLst/>
          </a:prstGeom>
          <a:noFill/>
        </p:spPr>
        <p:txBody>
          <a:bodyPr wrap="square" lIns="68558" tIns="34278" rIns="68558" bIns="34278" rtlCol="0">
            <a:spAutoFit/>
          </a:bodyPr>
          <a:lstStyle/>
          <a:p>
            <a:pPr algn="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务实创新的服务精神</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132917" y="1660939"/>
            <a:ext cx="2533274" cy="401624"/>
          </a:xfrm>
          <a:prstGeom prst="rect">
            <a:avLst/>
          </a:prstGeom>
          <a:noFill/>
        </p:spPr>
        <p:txBody>
          <a:bodyPr wrap="square" lIns="68558" tIns="34278" rIns="68558" bIns="34278" rtlCol="0">
            <a:spAutoFit/>
          </a:bodyPr>
          <a:lstStyle/>
          <a:p>
            <a:pPr algn="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15" name="文本框 14"/>
          <p:cNvSpPr txBox="1"/>
          <p:nvPr/>
        </p:nvSpPr>
        <p:spPr>
          <a:xfrm>
            <a:off x="3179337" y="1302738"/>
            <a:ext cx="490740" cy="438557"/>
          </a:xfrm>
          <a:prstGeom prst="rect">
            <a:avLst/>
          </a:prstGeom>
          <a:noFill/>
        </p:spPr>
        <p:txBody>
          <a:bodyPr wrap="square" lIns="68558" tIns="34278" rIns="68558" bIns="34278" rtlCol="0">
            <a:spAutoFit/>
          </a:bodyPr>
          <a:lstStyle/>
          <a:p>
            <a:pPr algn="r"/>
            <a:r>
              <a:rPr lang="en-US" altLang="zh-CN"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6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6" name="组合 15"/>
          <p:cNvGrpSpPr/>
          <p:nvPr/>
        </p:nvGrpSpPr>
        <p:grpSpPr>
          <a:xfrm>
            <a:off x="3931207" y="1133366"/>
            <a:ext cx="1422889" cy="1423402"/>
            <a:chOff x="4854966" y="1574162"/>
            <a:chExt cx="1897870" cy="1897870"/>
          </a:xfrm>
        </p:grpSpPr>
        <p:sp>
          <p:nvSpPr>
            <p:cNvPr id="17" name="泪滴形 16"/>
            <p:cNvSpPr/>
            <p:nvPr/>
          </p:nvSpPr>
          <p:spPr>
            <a:xfrm rot="8100000">
              <a:off x="4854966" y="1574162"/>
              <a:ext cx="1897870" cy="1897870"/>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p:cNvGrpSpPr>
              <a:grpSpLocks noChangeAspect="1"/>
            </p:cNvGrpSpPr>
            <p:nvPr/>
          </p:nvGrpSpPr>
          <p:grpSpPr>
            <a:xfrm>
              <a:off x="5635285" y="1758388"/>
              <a:ext cx="337232" cy="540000"/>
              <a:chOff x="8912226" y="6748292"/>
              <a:chExt cx="250825" cy="401638"/>
            </a:xfrm>
            <a:solidFill>
              <a:srgbClr val="9DA8B1"/>
            </a:solidFill>
          </p:grpSpPr>
          <p:sp>
            <p:nvSpPr>
              <p:cNvPr id="19"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1" name="组合 20"/>
          <p:cNvGrpSpPr/>
          <p:nvPr/>
        </p:nvGrpSpPr>
        <p:grpSpPr>
          <a:xfrm>
            <a:off x="3931207" y="3261561"/>
            <a:ext cx="1422889" cy="1476803"/>
            <a:chOff x="4854966" y="4355480"/>
            <a:chExt cx="1897870" cy="1969070"/>
          </a:xfrm>
        </p:grpSpPr>
        <p:sp>
          <p:nvSpPr>
            <p:cNvPr id="22" name="泪滴形 21"/>
            <p:cNvSpPr/>
            <p:nvPr/>
          </p:nvSpPr>
          <p:spPr>
            <a:xfrm rot="13500000" flipV="1">
              <a:off x="4854966" y="4426680"/>
              <a:ext cx="1897870" cy="1897870"/>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3" name="组合 22"/>
            <p:cNvGrpSpPr>
              <a:grpSpLocks noChangeAspect="1"/>
            </p:cNvGrpSpPr>
            <p:nvPr/>
          </p:nvGrpSpPr>
          <p:grpSpPr>
            <a:xfrm>
              <a:off x="5541401" y="4355480"/>
              <a:ext cx="525001" cy="540000"/>
              <a:chOff x="7240588" y="6794047"/>
              <a:chExt cx="388938" cy="400050"/>
            </a:xfrm>
            <a:solidFill>
              <a:srgbClr val="9DA8B1"/>
            </a:solidFill>
          </p:grpSpPr>
          <p:sp>
            <p:nvSpPr>
              <p:cNvPr id="24"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0" name="组合 29"/>
          <p:cNvGrpSpPr/>
          <p:nvPr/>
        </p:nvGrpSpPr>
        <p:grpSpPr>
          <a:xfrm>
            <a:off x="5118250" y="2221345"/>
            <a:ext cx="1422889" cy="1423403"/>
            <a:chOff x="6438262" y="3038866"/>
            <a:chExt cx="1897870" cy="1897870"/>
          </a:xfrm>
        </p:grpSpPr>
        <p:sp>
          <p:nvSpPr>
            <p:cNvPr id="31" name="泪滴形 30"/>
            <p:cNvSpPr/>
            <p:nvPr/>
          </p:nvSpPr>
          <p:spPr>
            <a:xfrm rot="8100000" flipV="1">
              <a:off x="6438262" y="3038866"/>
              <a:ext cx="1897870" cy="1897870"/>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grpSp>
          <p:nvGrpSpPr>
            <p:cNvPr id="32" name="组合 31"/>
            <p:cNvGrpSpPr>
              <a:grpSpLocks noChangeAspect="1"/>
            </p:cNvGrpSpPr>
            <p:nvPr/>
          </p:nvGrpSpPr>
          <p:grpSpPr>
            <a:xfrm>
              <a:off x="7839999" y="3717801"/>
              <a:ext cx="318025" cy="540000"/>
              <a:chOff x="11322051" y="6770687"/>
              <a:chExt cx="236538" cy="401638"/>
            </a:xfrm>
            <a:solidFill>
              <a:srgbClr val="E7E7E7"/>
            </a:solidFill>
          </p:grpSpPr>
          <p:sp>
            <p:nvSpPr>
              <p:cNvPr id="33"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sp>
            <p:nvSpPr>
              <p:cNvPr id="34" name="Rectangle 493"/>
              <p:cNvSpPr>
                <a:spLocks noChangeArrowheads="1"/>
              </p:cNvSpPr>
              <p:nvPr/>
            </p:nvSpPr>
            <p:spPr bwMode="auto">
              <a:xfrm>
                <a:off x="11391901" y="7105649"/>
                <a:ext cx="98425" cy="2698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sp>
            <p:nvSpPr>
              <p:cNvPr id="35" name="Rectangle 494"/>
              <p:cNvSpPr>
                <a:spLocks noChangeArrowheads="1"/>
              </p:cNvSpPr>
              <p:nvPr/>
            </p:nvSpPr>
            <p:spPr bwMode="auto">
              <a:xfrm>
                <a:off x="11417301" y="7145337"/>
                <a:ext cx="49213" cy="2698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6" name="组合 35"/>
          <p:cNvGrpSpPr/>
          <p:nvPr/>
        </p:nvGrpSpPr>
        <p:grpSpPr>
          <a:xfrm>
            <a:off x="2744164" y="2221345"/>
            <a:ext cx="1422889" cy="1423403"/>
            <a:chOff x="3271670" y="3038866"/>
            <a:chExt cx="1897870" cy="1897870"/>
          </a:xfrm>
        </p:grpSpPr>
        <p:sp>
          <p:nvSpPr>
            <p:cNvPr id="37" name="泪滴形 36"/>
            <p:cNvSpPr/>
            <p:nvPr/>
          </p:nvSpPr>
          <p:spPr>
            <a:xfrm rot="13500000" flipH="1" flipV="1">
              <a:off x="3271670" y="3038866"/>
              <a:ext cx="1897870" cy="1897870"/>
            </a:xfrm>
            <a:prstGeom prst="teardrop">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69"/>
            <p:cNvSpPr>
              <a:spLocks noChangeAspect="1"/>
            </p:cNvSpPr>
            <p:nvPr/>
          </p:nvSpPr>
          <p:spPr bwMode="auto">
            <a:xfrm>
              <a:off x="3482937" y="3717801"/>
              <a:ext cx="360000" cy="540000"/>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vert="horz" wrap="square" lIns="91419" tIns="45709" rIns="91419" bIns="45709" numCol="1" anchor="t" anchorCtr="0" compatLnSpc="1"/>
            <a:lstStyle/>
            <a:p>
              <a:endParaRPr lang="zh-CN" altLang="en-US" sz="1875">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3171546" y="2531422"/>
            <a:ext cx="1023307" cy="334683"/>
          </a:xfrm>
          <a:prstGeom prst="rect">
            <a:avLst/>
          </a:prstGeom>
        </p:spPr>
        <p:txBody>
          <a:bodyPr wrap="none" lIns="68555" tIns="34278" rIns="68555" bIns="34278">
            <a:spAutoFit/>
          </a:bodyPr>
          <a:lstStyle/>
          <a:p>
            <a:r>
              <a:rPr lang="zh-CN" altLang="en-US" sz="1725"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3182230" y="2793760"/>
            <a:ext cx="1091030" cy="6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900" dirty="0">
                <a:solidFill>
                  <a:schemeClr val="bg1">
                    <a:lumMod val="95000"/>
                  </a:schemeClr>
                </a:solidFill>
                <a:sym typeface="微软雅黑" panose="020B0503020204020204" pitchFamily="34" charset="-122"/>
              </a:rPr>
              <a:t>在此录入图表的描述说明，在此录入图表的说明</a:t>
            </a:r>
          </a:p>
        </p:txBody>
      </p:sp>
      <p:sp>
        <p:nvSpPr>
          <p:cNvPr id="41" name="矩形 40"/>
          <p:cNvSpPr/>
          <p:nvPr/>
        </p:nvSpPr>
        <p:spPr>
          <a:xfrm>
            <a:off x="5123520" y="2531422"/>
            <a:ext cx="1023307" cy="334683"/>
          </a:xfrm>
          <a:prstGeom prst="rect">
            <a:avLst/>
          </a:prstGeom>
        </p:spPr>
        <p:txBody>
          <a:bodyPr wrap="none" lIns="68555" tIns="34278" rIns="68555" bIns="34278">
            <a:spAutoFit/>
          </a:bodyPr>
          <a:lstStyle/>
          <a:p>
            <a:pPr algn="r"/>
            <a:r>
              <a:rPr lang="zh-CN" altLang="en-US" sz="1725"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5055793" y="2793760"/>
            <a:ext cx="1091030" cy="6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900" dirty="0">
                <a:solidFill>
                  <a:schemeClr val="bg1">
                    <a:lumMod val="95000"/>
                  </a:schemeClr>
                </a:solidFill>
                <a:sym typeface="微软雅黑" panose="020B0503020204020204" pitchFamily="34" charset="-122"/>
              </a:rPr>
              <a:t>在此录入图表的描述说明，在此录入图表的说明</a:t>
            </a:r>
          </a:p>
        </p:txBody>
      </p:sp>
      <p:sp>
        <p:nvSpPr>
          <p:cNvPr id="43" name="矩形 42"/>
          <p:cNvSpPr/>
          <p:nvPr/>
        </p:nvSpPr>
        <p:spPr>
          <a:xfrm>
            <a:off x="4130995" y="1674739"/>
            <a:ext cx="1023307" cy="334683"/>
          </a:xfrm>
          <a:prstGeom prst="rect">
            <a:avLst/>
          </a:prstGeom>
        </p:spPr>
        <p:txBody>
          <a:bodyPr wrap="none" lIns="68555" tIns="34278" rIns="68555" bIns="34278">
            <a:spAutoFit/>
          </a:bodyPr>
          <a:lstStyle/>
          <a:p>
            <a:pPr algn="ctr"/>
            <a:r>
              <a:rPr lang="zh-CN" altLang="en-US" sz="1725"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4133634" y="1937079"/>
            <a:ext cx="1018024" cy="6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bg1">
                    <a:lumMod val="95000"/>
                  </a:schemeClr>
                </a:solidFill>
                <a:sym typeface="微软雅黑" panose="020B0503020204020204" pitchFamily="34" charset="-122"/>
              </a:rPr>
              <a:t>在此录入图表的说明，在此录入图表的说明</a:t>
            </a:r>
          </a:p>
        </p:txBody>
      </p:sp>
      <p:sp>
        <p:nvSpPr>
          <p:cNvPr id="45" name="矩形 44"/>
          <p:cNvSpPr/>
          <p:nvPr/>
        </p:nvSpPr>
        <p:spPr>
          <a:xfrm>
            <a:off x="4137471" y="3708166"/>
            <a:ext cx="1023307" cy="334683"/>
          </a:xfrm>
          <a:prstGeom prst="rect">
            <a:avLst/>
          </a:prstGeom>
        </p:spPr>
        <p:txBody>
          <a:bodyPr wrap="none" lIns="68555" tIns="34278" rIns="68555" bIns="34278">
            <a:spAutoFit/>
          </a:bodyPr>
          <a:lstStyle/>
          <a:p>
            <a:pPr algn="ctr"/>
            <a:r>
              <a:rPr lang="zh-CN" altLang="en-US" sz="1725"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4103608" y="3991612"/>
            <a:ext cx="1091030" cy="6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dirty="0">
                <a:solidFill>
                  <a:schemeClr val="bg1">
                    <a:lumMod val="95000"/>
                  </a:schemeClr>
                </a:solidFill>
                <a:sym typeface="微软雅黑" panose="020B0503020204020204" pitchFamily="34" charset="-122"/>
              </a:rPr>
              <a:t>在此录入图表的描述说明，在此录入图表的说明</a:t>
            </a:r>
          </a:p>
        </p:txBody>
      </p:sp>
      <p:sp>
        <p:nvSpPr>
          <p:cNvPr id="47" name="文本框 46"/>
          <p:cNvSpPr txBox="1"/>
          <p:nvPr/>
        </p:nvSpPr>
        <p:spPr>
          <a:xfrm>
            <a:off x="1204516" y="3849276"/>
            <a:ext cx="1987053" cy="300058"/>
          </a:xfrm>
          <a:prstGeom prst="rect">
            <a:avLst/>
          </a:prstGeom>
          <a:noFill/>
        </p:spPr>
        <p:txBody>
          <a:bodyPr wrap="square" lIns="68558" tIns="34278" rIns="68558" bIns="34278" rtlCol="0">
            <a:spAutoFit/>
          </a:bodyPr>
          <a:lstStyle/>
          <a:p>
            <a:pPr algn="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务实创新的服务精神</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16" presetClass="entr" presetSubtype="26" fill="hold" nodeType="afterEffect">
                                  <p:stCondLst>
                                    <p:cond delay="250"/>
                                  </p:stCondLst>
                                  <p:childTnLst>
                                    <p:set>
                                      <p:cBhvr>
                                        <p:cTn id="19" dur="1" fill="hold">
                                          <p:stCondLst>
                                            <p:cond delay="0"/>
                                          </p:stCondLst>
                                        </p:cTn>
                                        <p:tgtEl>
                                          <p:spTgt spid="36"/>
                                        </p:tgtEl>
                                        <p:attrNameLst>
                                          <p:attrName>style.visibility</p:attrName>
                                        </p:attrNameLst>
                                      </p:cBhvr>
                                      <p:to>
                                        <p:strVal val="visible"/>
                                      </p:to>
                                    </p:set>
                                    <p:animEffect transition="in" filter="barn(inHorizontal)">
                                      <p:cBhvr>
                                        <p:cTn id="20" dur="600"/>
                                        <p:tgtEl>
                                          <p:spTgt spid="36"/>
                                        </p:tgtEl>
                                      </p:cBhvr>
                                    </p:animEffect>
                                  </p:childTnLst>
                                </p:cTn>
                              </p:par>
                              <p:par>
                                <p:cTn id="21" presetID="16" presetClass="entr" presetSubtype="26" fill="hold" grpId="0" nodeType="withEffect">
                                  <p:stCondLst>
                                    <p:cond delay="450"/>
                                  </p:stCondLst>
                                  <p:childTnLst>
                                    <p:set>
                                      <p:cBhvr>
                                        <p:cTn id="22" dur="1" fill="hold">
                                          <p:stCondLst>
                                            <p:cond delay="0"/>
                                          </p:stCondLst>
                                        </p:cTn>
                                        <p:tgtEl>
                                          <p:spTgt spid="40"/>
                                        </p:tgtEl>
                                        <p:attrNameLst>
                                          <p:attrName>style.visibility</p:attrName>
                                        </p:attrNameLst>
                                      </p:cBhvr>
                                      <p:to>
                                        <p:strVal val="visible"/>
                                      </p:to>
                                    </p:set>
                                    <p:animEffect transition="in" filter="barn(inHorizontal)">
                                      <p:cBhvr>
                                        <p:cTn id="23" dur="500"/>
                                        <p:tgtEl>
                                          <p:spTgt spid="40"/>
                                        </p:tgtEl>
                                      </p:cBhvr>
                                    </p:animEffect>
                                  </p:childTnLst>
                                </p:cTn>
                              </p:par>
                              <p:par>
                                <p:cTn id="24" presetID="22" presetClass="entr" presetSubtype="4" fill="hold" grpId="0" nodeType="withEffect">
                                  <p:stCondLst>
                                    <p:cond delay="75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250"/>
                                        <p:tgtEl>
                                          <p:spTgt spid="39"/>
                                        </p:tgtEl>
                                      </p:cBhvr>
                                    </p:animEffect>
                                  </p:childTnLst>
                                </p:cTn>
                              </p:par>
                              <p:par>
                                <p:cTn id="27" presetID="22" presetClass="entr" presetSubtype="2"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300"/>
                                        <p:tgtEl>
                                          <p:spTgt spid="15"/>
                                        </p:tgtEl>
                                      </p:cBhvr>
                                    </p:animEffect>
                                  </p:childTnLst>
                                </p:cTn>
                              </p:par>
                              <p:par>
                                <p:cTn id="30" presetID="22" presetClass="entr" presetSubtype="2"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750"/>
                                        <p:tgtEl>
                                          <p:spTgt spid="14"/>
                                        </p:tgtEl>
                                      </p:cBhvr>
                                    </p:animEffect>
                                  </p:childTnLst>
                                </p:cTn>
                              </p:par>
                              <p:par>
                                <p:cTn id="33" presetID="22" presetClass="entr" presetSubtype="2" fill="hold" grpId="0" nodeType="withEffect">
                                  <p:stCondLst>
                                    <p:cond delay="55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350"/>
                                        <p:tgtEl>
                                          <p:spTgt spid="13"/>
                                        </p:tgtEl>
                                      </p:cBhvr>
                                    </p:animEffect>
                                  </p:childTnLst>
                                </p:cTn>
                              </p:par>
                            </p:childTnLst>
                          </p:cTn>
                        </p:par>
                        <p:par>
                          <p:cTn id="36" fill="hold">
                            <p:stCondLst>
                              <p:cond delay="2750"/>
                            </p:stCondLst>
                            <p:childTnLst>
                              <p:par>
                                <p:cTn id="37" presetID="16" presetClass="entr" presetSubtype="21" fill="hold" nodeType="afterEffect">
                                  <p:stCondLst>
                                    <p:cond delay="25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600"/>
                                        <p:tgtEl>
                                          <p:spTgt spid="16"/>
                                        </p:tgtEl>
                                      </p:cBhvr>
                                    </p:animEffect>
                                  </p:childTnLst>
                                </p:cTn>
                              </p:par>
                              <p:par>
                                <p:cTn id="40" presetID="16" presetClass="entr" presetSubtype="21" fill="hold" grpId="0" nodeType="withEffect">
                                  <p:stCondLst>
                                    <p:cond delay="45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par>
                                <p:cTn id="43" presetID="16" presetClass="entr" presetSubtype="21" fill="hold" grpId="0" nodeType="withEffect">
                                  <p:stCondLst>
                                    <p:cond delay="450"/>
                                  </p:stCondLs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500"/>
                                        <p:tgtEl>
                                          <p:spTgt spid="43"/>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300"/>
                                        <p:tgtEl>
                                          <p:spTgt spid="10"/>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par>
                                <p:cTn id="52" presetID="22" presetClass="entr" presetSubtype="8" fill="hold" grpId="0" nodeType="withEffect">
                                  <p:stCondLst>
                                    <p:cond delay="55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350"/>
                                        <p:tgtEl>
                                          <p:spTgt spid="8"/>
                                        </p:tgtEl>
                                      </p:cBhvr>
                                    </p:animEffect>
                                  </p:childTnLst>
                                </p:cTn>
                              </p:par>
                            </p:childTnLst>
                          </p:cTn>
                        </p:par>
                        <p:par>
                          <p:cTn id="55" fill="hold">
                            <p:stCondLst>
                              <p:cond delay="4000"/>
                            </p:stCondLst>
                            <p:childTnLst>
                              <p:par>
                                <p:cTn id="56" presetID="16" presetClass="entr" presetSubtype="26" fill="hold" nodeType="afterEffect">
                                  <p:stCondLst>
                                    <p:cond delay="250"/>
                                  </p:stCondLst>
                                  <p:childTnLst>
                                    <p:set>
                                      <p:cBhvr>
                                        <p:cTn id="57" dur="1" fill="hold">
                                          <p:stCondLst>
                                            <p:cond delay="0"/>
                                          </p:stCondLst>
                                        </p:cTn>
                                        <p:tgtEl>
                                          <p:spTgt spid="30"/>
                                        </p:tgtEl>
                                        <p:attrNameLst>
                                          <p:attrName>style.visibility</p:attrName>
                                        </p:attrNameLst>
                                      </p:cBhvr>
                                      <p:to>
                                        <p:strVal val="visible"/>
                                      </p:to>
                                    </p:set>
                                    <p:animEffect transition="in" filter="barn(inHorizontal)">
                                      <p:cBhvr>
                                        <p:cTn id="58" dur="600"/>
                                        <p:tgtEl>
                                          <p:spTgt spid="30"/>
                                        </p:tgtEl>
                                      </p:cBhvr>
                                    </p:animEffect>
                                  </p:childTnLst>
                                </p:cTn>
                              </p:par>
                              <p:par>
                                <p:cTn id="59" presetID="16" presetClass="entr" presetSubtype="26" fill="hold" grpId="0" nodeType="withEffect">
                                  <p:stCondLst>
                                    <p:cond delay="450"/>
                                  </p:stCondLst>
                                  <p:childTnLst>
                                    <p:set>
                                      <p:cBhvr>
                                        <p:cTn id="60" dur="1" fill="hold">
                                          <p:stCondLst>
                                            <p:cond delay="0"/>
                                          </p:stCondLst>
                                        </p:cTn>
                                        <p:tgtEl>
                                          <p:spTgt spid="42"/>
                                        </p:tgtEl>
                                        <p:attrNameLst>
                                          <p:attrName>style.visibility</p:attrName>
                                        </p:attrNameLst>
                                      </p:cBhvr>
                                      <p:to>
                                        <p:strVal val="visible"/>
                                      </p:to>
                                    </p:set>
                                    <p:animEffect transition="in" filter="barn(inHorizontal)">
                                      <p:cBhvr>
                                        <p:cTn id="61" dur="500"/>
                                        <p:tgtEl>
                                          <p:spTgt spid="42"/>
                                        </p:tgtEl>
                                      </p:cBhvr>
                                    </p:animEffect>
                                  </p:childTnLst>
                                </p:cTn>
                              </p:par>
                              <p:par>
                                <p:cTn id="62" presetID="22" presetClass="entr" presetSubtype="4" fill="hold" grpId="0" nodeType="withEffect">
                                  <p:stCondLst>
                                    <p:cond delay="75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250"/>
                                        <p:tgtEl>
                                          <p:spTgt spid="41"/>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300"/>
                                        <p:tgtEl>
                                          <p:spTgt spid="7"/>
                                        </p:tgtEl>
                                      </p:cBhvr>
                                    </p:animEffect>
                                  </p:childTnLst>
                                </p:cTn>
                              </p:par>
                              <p:par>
                                <p:cTn id="68" presetID="22" presetClass="entr" presetSubtype="8" fill="hold" grpId="0" nodeType="withEffect">
                                  <p:stCondLst>
                                    <p:cond delay="25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750"/>
                                        <p:tgtEl>
                                          <p:spTgt spid="6"/>
                                        </p:tgtEl>
                                      </p:cBhvr>
                                    </p:animEffect>
                                  </p:childTnLst>
                                </p:cTn>
                              </p:par>
                              <p:par>
                                <p:cTn id="71" presetID="22" presetClass="entr" presetSubtype="8" fill="hold" grpId="0" nodeType="withEffect">
                                  <p:stCondLst>
                                    <p:cond delay="55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350"/>
                                        <p:tgtEl>
                                          <p:spTgt spid="5"/>
                                        </p:tgtEl>
                                      </p:cBhvr>
                                    </p:animEffect>
                                  </p:childTnLst>
                                </p:cTn>
                              </p:par>
                            </p:childTnLst>
                          </p:cTn>
                        </p:par>
                        <p:par>
                          <p:cTn id="74" fill="hold">
                            <p:stCondLst>
                              <p:cond delay="5250"/>
                            </p:stCondLst>
                            <p:childTnLst>
                              <p:par>
                                <p:cTn id="75" presetID="16" presetClass="entr" presetSubtype="21" fill="hold" nodeType="afterEffect">
                                  <p:stCondLst>
                                    <p:cond delay="25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600"/>
                                        <p:tgtEl>
                                          <p:spTgt spid="21"/>
                                        </p:tgtEl>
                                      </p:cBhvr>
                                    </p:animEffect>
                                  </p:childTnLst>
                                </p:cTn>
                              </p:par>
                              <p:par>
                                <p:cTn id="78" presetID="16" presetClass="entr" presetSubtype="21" fill="hold" grpId="0" nodeType="withEffect">
                                  <p:stCondLst>
                                    <p:cond delay="450"/>
                                  </p:stCondLst>
                                  <p:childTnLst>
                                    <p:set>
                                      <p:cBhvr>
                                        <p:cTn id="79" dur="1" fill="hold">
                                          <p:stCondLst>
                                            <p:cond delay="0"/>
                                          </p:stCondLst>
                                        </p:cTn>
                                        <p:tgtEl>
                                          <p:spTgt spid="46"/>
                                        </p:tgtEl>
                                        <p:attrNameLst>
                                          <p:attrName>style.visibility</p:attrName>
                                        </p:attrNameLst>
                                      </p:cBhvr>
                                      <p:to>
                                        <p:strVal val="visible"/>
                                      </p:to>
                                    </p:set>
                                    <p:animEffect transition="in" filter="barn(inVertical)">
                                      <p:cBhvr>
                                        <p:cTn id="80" dur="500"/>
                                        <p:tgtEl>
                                          <p:spTgt spid="46"/>
                                        </p:tgtEl>
                                      </p:cBhvr>
                                    </p:animEffect>
                                  </p:childTnLst>
                                </p:cTn>
                              </p:par>
                              <p:par>
                                <p:cTn id="81" presetID="16" presetClass="entr" presetSubtype="21" fill="hold" grpId="0" nodeType="withEffect">
                                  <p:stCondLst>
                                    <p:cond delay="45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par>
                                <p:cTn id="84" presetID="22" presetClass="entr" presetSubtype="2" fill="hold" grpId="0" nodeType="withEffect">
                                  <p:stCondLst>
                                    <p:cond delay="250"/>
                                  </p:stCondLst>
                                  <p:childTnLst>
                                    <p:set>
                                      <p:cBhvr>
                                        <p:cTn id="85" dur="1" fill="hold">
                                          <p:stCondLst>
                                            <p:cond delay="0"/>
                                          </p:stCondLst>
                                        </p:cTn>
                                        <p:tgtEl>
                                          <p:spTgt spid="12"/>
                                        </p:tgtEl>
                                        <p:attrNameLst>
                                          <p:attrName>style.visibility</p:attrName>
                                        </p:attrNameLst>
                                      </p:cBhvr>
                                      <p:to>
                                        <p:strVal val="visible"/>
                                      </p:to>
                                    </p:set>
                                    <p:animEffect transition="in" filter="wipe(right)">
                                      <p:cBhvr>
                                        <p:cTn id="86" dur="300"/>
                                        <p:tgtEl>
                                          <p:spTgt spid="12"/>
                                        </p:tgtEl>
                                      </p:cBhvr>
                                    </p:animEffect>
                                  </p:childTnLst>
                                </p:cTn>
                              </p:par>
                              <p:par>
                                <p:cTn id="87" presetID="22" presetClass="entr" presetSubtype="2" fill="hold" grpId="0" nodeType="withEffect">
                                  <p:stCondLst>
                                    <p:cond delay="250"/>
                                  </p:stCondLst>
                                  <p:childTnLst>
                                    <p:set>
                                      <p:cBhvr>
                                        <p:cTn id="88" dur="1" fill="hold">
                                          <p:stCondLst>
                                            <p:cond delay="0"/>
                                          </p:stCondLst>
                                        </p:cTn>
                                        <p:tgtEl>
                                          <p:spTgt spid="11"/>
                                        </p:tgtEl>
                                        <p:attrNameLst>
                                          <p:attrName>style.visibility</p:attrName>
                                        </p:attrNameLst>
                                      </p:cBhvr>
                                      <p:to>
                                        <p:strVal val="visible"/>
                                      </p:to>
                                    </p:set>
                                    <p:animEffect transition="in" filter="wipe(right)">
                                      <p:cBhvr>
                                        <p:cTn id="89" dur="750"/>
                                        <p:tgtEl>
                                          <p:spTgt spid="11"/>
                                        </p:tgtEl>
                                      </p:cBhvr>
                                    </p:animEffect>
                                  </p:childTnLst>
                                </p:cTn>
                              </p:par>
                              <p:par>
                                <p:cTn id="90" presetID="22" presetClass="entr" presetSubtype="2" fill="hold" grpId="0" nodeType="withEffect">
                                  <p:stCondLst>
                                    <p:cond delay="550"/>
                                  </p:stCondLst>
                                  <p:childTnLst>
                                    <p:set>
                                      <p:cBhvr>
                                        <p:cTn id="91" dur="1" fill="hold">
                                          <p:stCondLst>
                                            <p:cond delay="0"/>
                                          </p:stCondLst>
                                        </p:cTn>
                                        <p:tgtEl>
                                          <p:spTgt spid="47"/>
                                        </p:tgtEl>
                                        <p:attrNameLst>
                                          <p:attrName>style.visibility</p:attrName>
                                        </p:attrNameLst>
                                      </p:cBhvr>
                                      <p:to>
                                        <p:strVal val="visible"/>
                                      </p:to>
                                    </p:set>
                                    <p:animEffect transition="in" filter="wipe(right)">
                                      <p:cBhvr>
                                        <p:cTn id="92" dur="3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p:bldP spid="6" grpId="0"/>
      <p:bldP spid="7" grpId="0"/>
      <p:bldP spid="8" grpId="0"/>
      <p:bldP spid="9" grpId="0"/>
      <p:bldP spid="10" grpId="0"/>
      <p:bldP spid="11" grpId="0"/>
      <p:bldP spid="12" grpId="0"/>
      <p:bldP spid="13" grpId="0"/>
      <p:bldP spid="14" grpId="0"/>
      <p:bldP spid="15" grpId="0"/>
      <p:bldP spid="39" grpId="0"/>
      <p:bldP spid="40" grpId="0"/>
      <p:bldP spid="41" grpId="0"/>
      <p:bldP spid="42" grpId="0"/>
      <p:bldP spid="43" grpId="0"/>
      <p:bldP spid="44" grpId="0"/>
      <p:bldP spid="45"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Pentagon 25"/>
          <p:cNvSpPr/>
          <p:nvPr/>
        </p:nvSpPr>
        <p:spPr>
          <a:xfrm flipH="1">
            <a:off x="5908511" y="1548375"/>
            <a:ext cx="3249802" cy="518462"/>
          </a:xfrm>
          <a:prstGeom prst="homePlate">
            <a:avLst/>
          </a:prstGeom>
          <a:solidFill>
            <a:srgbClr val="4A2629"/>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algn="ctr" defTabSz="685165">
              <a:defRPr/>
            </a:pPr>
            <a:endParaRPr lang="en-US" sz="2665" kern="0" dirty="0">
              <a:solidFill>
                <a:srgbClr val="FFFFFF"/>
              </a:solidFill>
              <a:latin typeface="Calibri" panose="020F0502020204030204"/>
              <a:ea typeface="微软雅黑" panose="020B0503020204020204" pitchFamily="34" charset="-122"/>
            </a:endParaRPr>
          </a:p>
        </p:txBody>
      </p:sp>
      <p:sp>
        <p:nvSpPr>
          <p:cNvPr id="6" name="TextBox 26"/>
          <p:cNvSpPr txBox="1"/>
          <p:nvPr/>
        </p:nvSpPr>
        <p:spPr>
          <a:xfrm flipH="1">
            <a:off x="6277524" y="1657568"/>
            <a:ext cx="1287077" cy="300076"/>
          </a:xfrm>
          <a:prstGeom prst="rect">
            <a:avLst/>
          </a:prstGeom>
        </p:spPr>
        <p:txBody>
          <a:bodyPr wrap="square" lIns="68573" tIns="34287" rIns="68573" bIns="34287">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685165">
              <a:defRPr/>
            </a:pPr>
            <a:r>
              <a:rPr lang="zh-CN" altLang="en-US" sz="1500" kern="0" dirty="0">
                <a:solidFill>
                  <a:srgbClr val="FFFFFF"/>
                </a:solidFill>
              </a:rPr>
              <a:t>输入关键字</a:t>
            </a:r>
            <a:endParaRPr lang="en-US" sz="1500" kern="0" dirty="0">
              <a:solidFill>
                <a:srgbClr val="FFFFFF"/>
              </a:solidFill>
            </a:endParaRPr>
          </a:p>
        </p:txBody>
      </p:sp>
      <p:sp>
        <p:nvSpPr>
          <p:cNvPr id="7" name="Pentagon 28"/>
          <p:cNvSpPr/>
          <p:nvPr/>
        </p:nvSpPr>
        <p:spPr>
          <a:xfrm flipH="1">
            <a:off x="6412664" y="2182053"/>
            <a:ext cx="2731339" cy="518463"/>
          </a:xfrm>
          <a:prstGeom prst="homePlate">
            <a:avLst/>
          </a:prstGeom>
          <a:solidFill>
            <a:srgbClr val="4A2629"/>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algn="ctr" defTabSz="685165">
              <a:defRPr/>
            </a:pPr>
            <a:endParaRPr lang="en-US" sz="2665" kern="0" dirty="0">
              <a:solidFill>
                <a:srgbClr val="4A4848"/>
              </a:solidFill>
              <a:latin typeface="Calibri" panose="020F0502020204030204"/>
              <a:ea typeface="微软雅黑" panose="020B0503020204020204" pitchFamily="34" charset="-122"/>
            </a:endParaRPr>
          </a:p>
        </p:txBody>
      </p:sp>
      <p:sp>
        <p:nvSpPr>
          <p:cNvPr id="8" name="TextBox 29"/>
          <p:cNvSpPr txBox="1"/>
          <p:nvPr/>
        </p:nvSpPr>
        <p:spPr>
          <a:xfrm flipH="1">
            <a:off x="6846611" y="2291246"/>
            <a:ext cx="1335151" cy="300076"/>
          </a:xfrm>
          <a:prstGeom prst="rect">
            <a:avLst/>
          </a:prstGeom>
        </p:spPr>
        <p:txBody>
          <a:bodyPr wrap="square" lIns="68573" tIns="34287" rIns="68573" bIns="34287">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defTabSz="685165">
              <a:defRPr/>
            </a:pPr>
            <a:r>
              <a:rPr lang="zh-CN" altLang="en-US" sz="1500" kern="0" dirty="0">
                <a:solidFill>
                  <a:srgbClr val="FFFFFF"/>
                </a:solidFill>
              </a:rPr>
              <a:t>输入关键字</a:t>
            </a:r>
            <a:endParaRPr lang="en-US" altLang="zh-CN" sz="1500" kern="0" dirty="0">
              <a:solidFill>
                <a:srgbClr val="FFFFFF"/>
              </a:solidFill>
            </a:endParaRPr>
          </a:p>
        </p:txBody>
      </p:sp>
      <p:sp>
        <p:nvSpPr>
          <p:cNvPr id="9" name="Pentagon 31"/>
          <p:cNvSpPr/>
          <p:nvPr/>
        </p:nvSpPr>
        <p:spPr>
          <a:xfrm flipH="1">
            <a:off x="6945436" y="2815730"/>
            <a:ext cx="2212876" cy="518463"/>
          </a:xfrm>
          <a:prstGeom prst="homePlate">
            <a:avLst/>
          </a:prstGeom>
          <a:solidFill>
            <a:srgbClr val="4A2629"/>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algn="ctr" defTabSz="685165">
              <a:defRPr/>
            </a:pPr>
            <a:endParaRPr lang="en-US" sz="2665" kern="0" dirty="0">
              <a:solidFill>
                <a:srgbClr val="4A4848"/>
              </a:solidFill>
              <a:latin typeface="Calibri" panose="020F0502020204030204"/>
              <a:ea typeface="微软雅黑" panose="020B0503020204020204" pitchFamily="34" charset="-122"/>
            </a:endParaRPr>
          </a:p>
        </p:txBody>
      </p:sp>
      <p:sp>
        <p:nvSpPr>
          <p:cNvPr id="10" name="TextBox 32"/>
          <p:cNvSpPr txBox="1"/>
          <p:nvPr/>
        </p:nvSpPr>
        <p:spPr>
          <a:xfrm flipH="1">
            <a:off x="7312756" y="2924924"/>
            <a:ext cx="1259576" cy="300076"/>
          </a:xfrm>
          <a:prstGeom prst="rect">
            <a:avLst/>
          </a:prstGeom>
        </p:spPr>
        <p:txBody>
          <a:bodyPr wrap="square" lIns="68573" tIns="34287" rIns="68573" bIns="34287">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defTabSz="685165">
              <a:defRPr/>
            </a:pPr>
            <a:r>
              <a:rPr lang="zh-CN" altLang="en-US" sz="1500" kern="0" dirty="0">
                <a:solidFill>
                  <a:srgbClr val="FFFFFF"/>
                </a:solidFill>
              </a:rPr>
              <a:t>输入关键字</a:t>
            </a:r>
            <a:endParaRPr lang="en-US" altLang="zh-CN" sz="1500" kern="0" dirty="0">
              <a:solidFill>
                <a:srgbClr val="FFFFFF"/>
              </a:solidFill>
            </a:endParaRPr>
          </a:p>
        </p:txBody>
      </p:sp>
      <p:sp>
        <p:nvSpPr>
          <p:cNvPr id="11" name="Pentagon 34"/>
          <p:cNvSpPr/>
          <p:nvPr/>
        </p:nvSpPr>
        <p:spPr>
          <a:xfrm flipH="1">
            <a:off x="7564599" y="3449405"/>
            <a:ext cx="1579198" cy="518463"/>
          </a:xfrm>
          <a:prstGeom prst="homePlate">
            <a:avLst/>
          </a:prstGeom>
          <a:solidFill>
            <a:srgbClr val="4A2629"/>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algn="ctr" defTabSz="685165">
              <a:defRPr/>
            </a:pPr>
            <a:endParaRPr lang="en-US" sz="2665" kern="0" dirty="0">
              <a:solidFill>
                <a:srgbClr val="FFFFFF"/>
              </a:solidFill>
              <a:latin typeface="Calibri" panose="020F0502020204030204"/>
              <a:ea typeface="微软雅黑" panose="020B0503020204020204" pitchFamily="34" charset="-122"/>
            </a:endParaRPr>
          </a:p>
        </p:txBody>
      </p:sp>
      <p:sp>
        <p:nvSpPr>
          <p:cNvPr id="12" name="TextBox 35"/>
          <p:cNvSpPr txBox="1"/>
          <p:nvPr/>
        </p:nvSpPr>
        <p:spPr>
          <a:xfrm flipH="1">
            <a:off x="7928961" y="3558598"/>
            <a:ext cx="1214837" cy="300076"/>
          </a:xfrm>
          <a:prstGeom prst="rect">
            <a:avLst/>
          </a:prstGeom>
        </p:spPr>
        <p:txBody>
          <a:bodyPr wrap="square" lIns="68573" tIns="34287" rIns="68573" bIns="34287">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defTabSz="685165">
              <a:defRPr/>
            </a:pPr>
            <a:r>
              <a:rPr lang="zh-CN" altLang="en-US" sz="1500" kern="0" dirty="0">
                <a:solidFill>
                  <a:srgbClr val="FFFFFF"/>
                </a:solidFill>
              </a:rPr>
              <a:t>输入关键字</a:t>
            </a:r>
            <a:endParaRPr lang="en-US" altLang="zh-CN" sz="1500" kern="0" dirty="0">
              <a:solidFill>
                <a:srgbClr val="FFFFFF"/>
              </a:solidFill>
            </a:endParaRPr>
          </a:p>
        </p:txBody>
      </p:sp>
      <p:sp>
        <p:nvSpPr>
          <p:cNvPr id="13" name="矩形 12"/>
          <p:cNvSpPr/>
          <p:nvPr/>
        </p:nvSpPr>
        <p:spPr>
          <a:xfrm>
            <a:off x="817501" y="1162853"/>
            <a:ext cx="1806331" cy="323159"/>
          </a:xfrm>
          <a:prstGeom prst="rect">
            <a:avLst/>
          </a:prstGeom>
        </p:spPr>
        <p:txBody>
          <a:bodyPr wrap="square" lIns="68573" tIns="34287" rIns="68573" bIns="34287">
            <a:spAutoFit/>
          </a:bodyPr>
          <a:lstStyle/>
          <a:p>
            <a:pPr defTabSz="685165"/>
            <a:r>
              <a:rPr lang="zh-CN" altLang="en-US" sz="1650" b="1" dirty="0">
                <a:solidFill>
                  <a:srgbClr val="4A4848"/>
                </a:solidFill>
                <a:latin typeface="微软雅黑" panose="020B0503020204020204" pitchFamily="34" charset="-122"/>
              </a:rPr>
              <a:t>添加主要观点</a:t>
            </a:r>
            <a:endParaRPr lang="en-US" altLang="zh-CN" sz="1650" b="1" dirty="0">
              <a:solidFill>
                <a:srgbClr val="4A4848"/>
              </a:solidFill>
              <a:latin typeface="微软雅黑" panose="020B0503020204020204" pitchFamily="34" charset="-122"/>
            </a:endParaRPr>
          </a:p>
        </p:txBody>
      </p:sp>
      <p:sp>
        <p:nvSpPr>
          <p:cNvPr id="14" name="矩形 47"/>
          <p:cNvSpPr>
            <a:spLocks noChangeArrowheads="1"/>
          </p:cNvSpPr>
          <p:nvPr/>
        </p:nvSpPr>
        <p:spPr bwMode="auto">
          <a:xfrm>
            <a:off x="817500" y="1526721"/>
            <a:ext cx="4690153" cy="128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165">
              <a:lnSpc>
                <a:spcPct val="120000"/>
              </a:lnSpc>
              <a:spcBef>
                <a:spcPct val="0"/>
              </a:spcBef>
              <a:spcAft>
                <a:spcPts val="375"/>
              </a:spcAft>
              <a:buNone/>
              <a:defRPr/>
            </a:pPr>
            <a:r>
              <a:rPr lang="zh-CN" altLang="en-US" sz="1050" kern="0" dirty="0">
                <a:solidFill>
                  <a:srgbClr val="4A4848"/>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050" kern="0" dirty="0">
              <a:solidFill>
                <a:srgbClr val="4A4848"/>
              </a:solidFill>
              <a:sym typeface="微软雅黑" panose="020B0503020204020204" pitchFamily="34" charset="-122"/>
            </a:endParaRPr>
          </a:p>
          <a:p>
            <a:pPr defTabSz="685165">
              <a:lnSpc>
                <a:spcPct val="120000"/>
              </a:lnSpc>
              <a:spcBef>
                <a:spcPct val="0"/>
              </a:spcBef>
              <a:spcAft>
                <a:spcPts val="375"/>
              </a:spcAft>
              <a:buNone/>
              <a:defRPr/>
            </a:pPr>
            <a:r>
              <a:rPr lang="zh-CN" altLang="en-US" sz="1050" kern="0" dirty="0">
                <a:solidFill>
                  <a:srgbClr val="4A4848"/>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en-US" altLang="zh-CN" sz="1050" kern="0" dirty="0">
                <a:solidFill>
                  <a:srgbClr val="4A4848"/>
                </a:solidFill>
                <a:sym typeface="微软雅黑" panose="020B0503020204020204" pitchFamily="34" charset="-122"/>
              </a:rPr>
              <a:t>,</a:t>
            </a:r>
            <a:r>
              <a:rPr lang="zh-CN" altLang="en-US" sz="1050" kern="0" dirty="0">
                <a:solidFill>
                  <a:srgbClr val="4A4848"/>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aphicFrame>
        <p:nvGraphicFramePr>
          <p:cNvPr id="15" name="图表 14"/>
          <p:cNvGraphicFramePr/>
          <p:nvPr/>
        </p:nvGraphicFramePr>
        <p:xfrm>
          <a:off x="817500" y="2880748"/>
          <a:ext cx="4690153" cy="17824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000"/>
                            </p:stCondLst>
                            <p:childTnLst>
                              <p:par>
                                <p:cTn id="59" presetID="18" presetClass="entr" presetSubtype="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Right)">
                                      <p:cBhvr>
                                        <p:cTn id="61" dur="500"/>
                                        <p:tgtEl>
                                          <p:spTgt spid="15"/>
                                        </p:tgtEl>
                                      </p:cBhvr>
                                    </p:animEffect>
                                  </p:childTnLst>
                                </p:cTn>
                              </p:par>
                            </p:childTnLst>
                          </p:cTn>
                        </p:par>
                        <p:par>
                          <p:cTn id="62" fill="hold">
                            <p:stCondLst>
                              <p:cond delay="3500"/>
                            </p:stCondLst>
                            <p:childTnLst>
                              <p:par>
                                <p:cTn id="63" presetID="26" presetClass="emph" presetSubtype="0" fill="hold" grpId="1" nodeType="afterEffect">
                                  <p:stCondLst>
                                    <p:cond delay="0"/>
                                  </p:stCondLst>
                                  <p:childTnLst>
                                    <p:animEffect transition="out" filter="fade">
                                      <p:cBhvr>
                                        <p:cTn id="64" dur="500" tmFilter="0, 0; .2, .5; .8, .5; 1, 0"/>
                                        <p:tgtEl>
                                          <p:spTgt spid="5"/>
                                        </p:tgtEl>
                                      </p:cBhvr>
                                    </p:animEffect>
                                    <p:animScale>
                                      <p:cBhvr>
                                        <p:cTn id="65" dur="250" autoRev="1" fill="hold"/>
                                        <p:tgtEl>
                                          <p:spTgt spid="5"/>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6"/>
                                        </p:tgtEl>
                                      </p:cBhvr>
                                    </p:animEffect>
                                    <p:animScale>
                                      <p:cBhvr>
                                        <p:cTn id="68" dur="250" autoRev="1" fill="hold"/>
                                        <p:tgtEl>
                                          <p:spTgt spid="6"/>
                                        </p:tgtEl>
                                      </p:cBhvr>
                                      <p:by x="105000" y="105000"/>
                                    </p:animScale>
                                  </p:childTnLst>
                                </p:cTn>
                              </p:par>
                              <p:par>
                                <p:cTn id="69" presetID="26" presetClass="emph" presetSubtype="0" fill="hold" grpId="1" nodeType="withEffect">
                                  <p:stCondLst>
                                    <p:cond delay="500"/>
                                  </p:stCondLst>
                                  <p:childTnLst>
                                    <p:animEffect transition="out" filter="fade">
                                      <p:cBhvr>
                                        <p:cTn id="70" dur="500" tmFilter="0, 0; .2, .5; .8, .5; 1, 0"/>
                                        <p:tgtEl>
                                          <p:spTgt spid="7"/>
                                        </p:tgtEl>
                                      </p:cBhvr>
                                    </p:animEffect>
                                    <p:animScale>
                                      <p:cBhvr>
                                        <p:cTn id="71" dur="250" autoRev="1" fill="hold"/>
                                        <p:tgtEl>
                                          <p:spTgt spid="7"/>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8"/>
                                        </p:tgtEl>
                                      </p:cBhvr>
                                    </p:animEffect>
                                    <p:animScale>
                                      <p:cBhvr>
                                        <p:cTn id="74" dur="250" autoRev="1" fill="hold"/>
                                        <p:tgtEl>
                                          <p:spTgt spid="8"/>
                                        </p:tgtEl>
                                      </p:cBhvr>
                                      <p:by x="105000" y="105000"/>
                                    </p:animScale>
                                  </p:childTnLst>
                                </p:cTn>
                              </p:par>
                              <p:par>
                                <p:cTn id="75" presetID="26" presetClass="emph" presetSubtype="0" fill="hold" grpId="1" nodeType="withEffect">
                                  <p:stCondLst>
                                    <p:cond delay="250"/>
                                  </p:stCondLst>
                                  <p:childTnLst>
                                    <p:animEffect transition="out" filter="fade">
                                      <p:cBhvr>
                                        <p:cTn id="76" dur="500" tmFilter="0, 0; .2, .5; .8, .5; 1, 0"/>
                                        <p:tgtEl>
                                          <p:spTgt spid="9"/>
                                        </p:tgtEl>
                                      </p:cBhvr>
                                    </p:animEffect>
                                    <p:animScale>
                                      <p:cBhvr>
                                        <p:cTn id="77" dur="250" autoRev="1" fill="hold"/>
                                        <p:tgtEl>
                                          <p:spTgt spid="9"/>
                                        </p:tgtEl>
                                      </p:cBhvr>
                                      <p:by x="105000" y="105000"/>
                                    </p:animScale>
                                  </p:childTnLst>
                                </p:cTn>
                              </p:par>
                              <p:par>
                                <p:cTn id="78" presetID="26" presetClass="emph" presetSubtype="0" fill="hold" grpId="1" nodeType="withEffect">
                                  <p:stCondLst>
                                    <p:cond delay="250"/>
                                  </p:stCondLst>
                                  <p:childTnLst>
                                    <p:animEffect transition="out" filter="fade">
                                      <p:cBhvr>
                                        <p:cTn id="79" dur="500" tmFilter="0, 0; .2, .5; .8, .5; 1, 0"/>
                                        <p:tgtEl>
                                          <p:spTgt spid="10"/>
                                        </p:tgtEl>
                                      </p:cBhvr>
                                    </p:animEffect>
                                    <p:animScale>
                                      <p:cBhvr>
                                        <p:cTn id="80" dur="250" autoRev="1" fill="hold"/>
                                        <p:tgtEl>
                                          <p:spTgt spid="10"/>
                                        </p:tgtEl>
                                      </p:cBhvr>
                                      <p:by x="105000" y="105000"/>
                                    </p:animScale>
                                  </p:childTnLst>
                                </p:cTn>
                              </p:par>
                              <p:par>
                                <p:cTn id="81" presetID="26" presetClass="emph" presetSubtype="0" fill="hold" grpId="1" nodeType="withEffect">
                                  <p:stCondLst>
                                    <p:cond delay="750"/>
                                  </p:stCondLst>
                                  <p:childTnLst>
                                    <p:animEffect transition="out" filter="fade">
                                      <p:cBhvr>
                                        <p:cTn id="82" dur="500" tmFilter="0, 0; .2, .5; .8, .5; 1, 0"/>
                                        <p:tgtEl>
                                          <p:spTgt spid="11"/>
                                        </p:tgtEl>
                                      </p:cBhvr>
                                    </p:animEffect>
                                    <p:animScale>
                                      <p:cBhvr>
                                        <p:cTn id="83" dur="250" autoRev="1" fill="hold"/>
                                        <p:tgtEl>
                                          <p:spTgt spid="11"/>
                                        </p:tgtEl>
                                      </p:cBhvr>
                                      <p:by x="105000" y="105000"/>
                                    </p:animScale>
                                  </p:childTnLst>
                                </p:cTn>
                              </p:par>
                              <p:par>
                                <p:cTn id="84" presetID="26" presetClass="emph" presetSubtype="0" fill="hold" grpId="1" nodeType="withEffect">
                                  <p:stCondLst>
                                    <p:cond delay="750"/>
                                  </p:stCondLst>
                                  <p:childTnLst>
                                    <p:animEffect transition="out" filter="fade">
                                      <p:cBhvr>
                                        <p:cTn id="85" dur="500" tmFilter="0, 0; .2, .5; .8, .5; 1, 0"/>
                                        <p:tgtEl>
                                          <p:spTgt spid="12"/>
                                        </p:tgtEl>
                                      </p:cBhvr>
                                    </p:animEffect>
                                    <p:animScale>
                                      <p:cBhvr>
                                        <p:cTn id="8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5" grpId="1" animBg="1"/>
      <p:bldP spid="6" grpId="0"/>
      <p:bldP spid="6" grpId="1"/>
      <p:bldP spid="7" grpId="0" animBg="1"/>
      <p:bldP spid="7" grpId="1" animBg="1"/>
      <p:bldP spid="8" grpId="0"/>
      <p:bldP spid="8" grpId="1"/>
      <p:bldP spid="9" grpId="0" animBg="1"/>
      <p:bldP spid="9" grpId="1" animBg="1"/>
      <p:bldP spid="10" grpId="0"/>
      <p:bldP spid="10" grpId="1"/>
      <p:bldP spid="11" grpId="0" animBg="1"/>
      <p:bldP spid="11" grpId="1" animBg="1"/>
      <p:bldP spid="12" grpId="0"/>
      <p:bldP spid="12" grpId="1"/>
      <p:bldP spid="13" grpId="0"/>
      <p:bldP spid="14" grpId="0"/>
      <p:bldGraphic spid="1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任意多边形 4"/>
          <p:cNvSpPr/>
          <p:nvPr/>
        </p:nvSpPr>
        <p:spPr>
          <a:xfrm rot="17307692">
            <a:off x="4446076" y="1560827"/>
            <a:ext cx="1294986" cy="697715"/>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任意多边形 5"/>
          <p:cNvSpPr/>
          <p:nvPr/>
        </p:nvSpPr>
        <p:spPr>
          <a:xfrm rot="17307692">
            <a:off x="4126301" y="1198860"/>
            <a:ext cx="850436" cy="59545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形状 6"/>
          <p:cNvSpPr/>
          <p:nvPr/>
        </p:nvSpPr>
        <p:spPr>
          <a:xfrm>
            <a:off x="3624151" y="1938616"/>
            <a:ext cx="1493895" cy="1494121"/>
          </a:xfrm>
          <a:prstGeom prst="leftCircularArrow">
            <a:avLst>
              <a:gd name="adj1" fmla="val 8909"/>
              <a:gd name="adj2" fmla="val 1142322"/>
              <a:gd name="adj3" fmla="val 6293598"/>
              <a:gd name="adj4" fmla="val 18900002"/>
              <a:gd name="adj5" fmla="val 12500"/>
            </a:avLst>
          </a:prstGeom>
          <a:solidFill>
            <a:srgbClr val="4A2629"/>
          </a:solidFill>
          <a:ln>
            <a:noFill/>
          </a:ln>
          <a:effectLst/>
        </p:spPr>
        <p:style>
          <a:lnRef idx="0">
            <a:scrgbClr r="0" g="0" b="0"/>
          </a:lnRef>
          <a:fillRef idx="3">
            <a:scrgbClr r="0" g="0" b="0"/>
          </a:fillRef>
          <a:effectRef idx="2">
            <a:scrgbClr r="0" g="0" b="0"/>
          </a:effectRef>
          <a:fontRef idx="minor">
            <a:schemeClr val="lt1"/>
          </a:fontRef>
        </p:style>
      </p:sp>
      <p:sp>
        <p:nvSpPr>
          <p:cNvPr id="8" name="空心弧 7"/>
          <p:cNvSpPr/>
          <p:nvPr/>
        </p:nvSpPr>
        <p:spPr>
          <a:xfrm>
            <a:off x="4160170" y="2916329"/>
            <a:ext cx="1283486" cy="1284001"/>
          </a:xfrm>
          <a:prstGeom prst="blockArc">
            <a:avLst>
              <a:gd name="adj1" fmla="val 13624405"/>
              <a:gd name="adj2" fmla="val 17228224"/>
              <a:gd name="adj3" fmla="val 11481"/>
            </a:avLst>
          </a:prstGeom>
          <a:solidFill>
            <a:srgbClr val="4A2629"/>
          </a:solidFill>
          <a:ln>
            <a:noFill/>
          </a:ln>
          <a:effectLst/>
        </p:spPr>
        <p:style>
          <a:lnRef idx="0">
            <a:scrgbClr r="0" g="0" b="0"/>
          </a:lnRef>
          <a:fillRef idx="3">
            <a:scrgbClr r="0" g="0" b="0"/>
          </a:fillRef>
          <a:effectRef idx="2">
            <a:scrgbClr r="0" g="0" b="0"/>
          </a:effectRef>
          <a:fontRef idx="minor">
            <a:schemeClr val="lt1"/>
          </a:fontRef>
        </p:style>
      </p:sp>
      <p:sp>
        <p:nvSpPr>
          <p:cNvPr id="9" name="矩形 8"/>
          <p:cNvSpPr/>
          <p:nvPr/>
        </p:nvSpPr>
        <p:spPr>
          <a:xfrm>
            <a:off x="5984121" y="1232556"/>
            <a:ext cx="1087217" cy="300076"/>
          </a:xfrm>
          <a:prstGeom prst="rect">
            <a:avLst/>
          </a:prstGeom>
        </p:spPr>
        <p:txBody>
          <a:bodyPr wrap="square" lIns="68573" tIns="34287" rIns="68573" bIns="34287">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974398" y="2987196"/>
            <a:ext cx="1087217" cy="300076"/>
          </a:xfrm>
          <a:prstGeom prst="rect">
            <a:avLst/>
          </a:prstGeom>
        </p:spPr>
        <p:txBody>
          <a:bodyPr wrap="square" lIns="68573" tIns="34287" rIns="68573" bIns="34287">
            <a:spAutoFit/>
          </a:bodyPr>
          <a:lstStyle/>
          <a:p>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247428" y="2024852"/>
            <a:ext cx="1052336" cy="300076"/>
          </a:xfrm>
          <a:prstGeom prst="rect">
            <a:avLst/>
          </a:prstGeom>
        </p:spPr>
        <p:txBody>
          <a:bodyPr wrap="square" lIns="68573" tIns="34287" rIns="68573" bIns="34287">
            <a:spAutoFit/>
          </a:bodyPr>
          <a:lstStyle/>
          <a:p>
            <a:pPr algn="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等腰三角形 11"/>
          <p:cNvSpPr>
            <a:spLocks noChangeAspect="1" noChangeArrowheads="1"/>
          </p:cNvSpPr>
          <p:nvPr/>
        </p:nvSpPr>
        <p:spPr bwMode="auto">
          <a:xfrm rot="5400000" flipV="1">
            <a:off x="5804234" y="1598977"/>
            <a:ext cx="179437" cy="185292"/>
          </a:xfrm>
          <a:prstGeom prst="triangle">
            <a:avLst>
              <a:gd name="adj" fmla="val 50000"/>
            </a:avLst>
          </a:prstGeom>
          <a:solidFill>
            <a:srgbClr val="4A2629"/>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rgbClr val="FFFFFF"/>
              </a:solidFill>
              <a:sym typeface="微软雅黑" panose="020B0503020204020204" pitchFamily="34" charset="-122"/>
            </a:endParaRPr>
          </a:p>
        </p:txBody>
      </p:sp>
      <p:sp>
        <p:nvSpPr>
          <p:cNvPr id="13" name="矩形 47"/>
          <p:cNvSpPr>
            <a:spLocks noChangeArrowheads="1"/>
          </p:cNvSpPr>
          <p:nvPr/>
        </p:nvSpPr>
        <p:spPr bwMode="auto">
          <a:xfrm>
            <a:off x="5974398" y="1543609"/>
            <a:ext cx="2472372"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14" name="等腰三角形 18"/>
          <p:cNvSpPr>
            <a:spLocks noChangeAspect="1" noChangeArrowheads="1"/>
          </p:cNvSpPr>
          <p:nvPr/>
        </p:nvSpPr>
        <p:spPr bwMode="auto">
          <a:xfrm rot="5400000" flipV="1">
            <a:off x="5804234" y="3356593"/>
            <a:ext cx="179437" cy="185292"/>
          </a:xfrm>
          <a:prstGeom prst="triangle">
            <a:avLst>
              <a:gd name="adj" fmla="val 50000"/>
            </a:avLst>
          </a:prstGeom>
          <a:solidFill>
            <a:srgbClr val="4A2629"/>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rgbClr val="FFFFFF"/>
              </a:solidFill>
              <a:sym typeface="微软雅黑" panose="020B0503020204020204" pitchFamily="34" charset="-122"/>
            </a:endParaRPr>
          </a:p>
        </p:txBody>
      </p:sp>
      <p:sp>
        <p:nvSpPr>
          <p:cNvPr id="15" name="矩形 47"/>
          <p:cNvSpPr>
            <a:spLocks noChangeArrowheads="1"/>
          </p:cNvSpPr>
          <p:nvPr/>
        </p:nvSpPr>
        <p:spPr bwMode="auto">
          <a:xfrm>
            <a:off x="5974398" y="3301228"/>
            <a:ext cx="2472372"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16" name="等腰三角形 18"/>
          <p:cNvSpPr>
            <a:spLocks noChangeAspect="1" noChangeArrowheads="1"/>
          </p:cNvSpPr>
          <p:nvPr/>
        </p:nvSpPr>
        <p:spPr bwMode="auto">
          <a:xfrm rot="16200000" flipH="1" flipV="1">
            <a:off x="3337413" y="2391783"/>
            <a:ext cx="179437" cy="179348"/>
          </a:xfrm>
          <a:prstGeom prst="triangle">
            <a:avLst>
              <a:gd name="adj" fmla="val 50000"/>
            </a:avLst>
          </a:prstGeom>
          <a:solidFill>
            <a:srgbClr val="4A2629"/>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rgbClr val="FFFFFF"/>
              </a:solidFill>
              <a:sym typeface="微软雅黑" panose="020B0503020204020204" pitchFamily="34" charset="-122"/>
            </a:endParaRPr>
          </a:p>
        </p:txBody>
      </p:sp>
      <p:sp>
        <p:nvSpPr>
          <p:cNvPr id="17" name="矩形 47"/>
          <p:cNvSpPr>
            <a:spLocks noChangeArrowheads="1"/>
          </p:cNvSpPr>
          <p:nvPr/>
        </p:nvSpPr>
        <p:spPr bwMode="auto">
          <a:xfrm>
            <a:off x="1005842" y="2333439"/>
            <a:ext cx="2331183"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anose="020B0503020204020204" pitchFamily="34" charset="-122"/>
              </a:rPr>
              <a:t>在此录入图表的描述说明，在此录入上述图表的描述说明，在此录入上述图表的描述说明。在此录入上述图表的描述说明，在此录入上述图表的描述说明。</a:t>
            </a:r>
          </a:p>
        </p:txBody>
      </p:sp>
      <p:sp>
        <p:nvSpPr>
          <p:cNvPr id="18" name="矩形 47"/>
          <p:cNvSpPr>
            <a:spLocks noChangeArrowheads="1"/>
          </p:cNvSpPr>
          <p:nvPr/>
        </p:nvSpPr>
        <p:spPr bwMode="auto">
          <a:xfrm>
            <a:off x="800100" y="4294526"/>
            <a:ext cx="7227381" cy="4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9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grpSp>
        <p:nvGrpSpPr>
          <p:cNvPr id="19" name="组合 18"/>
          <p:cNvGrpSpPr/>
          <p:nvPr/>
        </p:nvGrpSpPr>
        <p:grpSpPr>
          <a:xfrm rot="2736489">
            <a:off x="4598689" y="1568938"/>
            <a:ext cx="462429" cy="405278"/>
            <a:chOff x="4212441" y="1835306"/>
            <a:chExt cx="645570" cy="565784"/>
          </a:xfrm>
          <a:solidFill>
            <a:srgbClr val="4A2629"/>
          </a:solidFill>
        </p:grpSpPr>
        <p:sp>
          <p:nvSpPr>
            <p:cNvPr id="20"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1"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2"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3"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grpSp>
        <p:nvGrpSpPr>
          <p:cNvPr id="24" name="组合 23"/>
          <p:cNvGrpSpPr/>
          <p:nvPr/>
        </p:nvGrpSpPr>
        <p:grpSpPr>
          <a:xfrm>
            <a:off x="4137581" y="2493285"/>
            <a:ext cx="443376" cy="353615"/>
            <a:chOff x="3009633" y="2833220"/>
            <a:chExt cx="591168" cy="471487"/>
          </a:xfrm>
          <a:solidFill>
            <a:srgbClr val="4A2629"/>
          </a:solidFill>
        </p:grpSpPr>
        <p:sp>
          <p:nvSpPr>
            <p:cNvPr id="25"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0"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grpSp>
        <p:nvGrpSpPr>
          <p:cNvPr id="31" name="组合 30"/>
          <p:cNvGrpSpPr/>
          <p:nvPr/>
        </p:nvGrpSpPr>
        <p:grpSpPr>
          <a:xfrm>
            <a:off x="4606916" y="3336638"/>
            <a:ext cx="340013" cy="443379"/>
            <a:chOff x="6889388" y="2720789"/>
            <a:chExt cx="453350" cy="591172"/>
          </a:xfrm>
          <a:solidFill>
            <a:srgbClr val="4A2629"/>
          </a:solidFill>
        </p:grpSpPr>
        <p:sp>
          <p:nvSpPr>
            <p:cNvPr id="32"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91440" tIns="45720" rIns="91440" bIns="45720" numCol="1" anchor="t" anchorCtr="0" compatLnSpc="1"/>
            <a:lstStyle/>
            <a:p>
              <a:endParaRPr lang="zh-CN" altLang="en-US" sz="1800"/>
            </a:p>
          </p:txBody>
        </p:sp>
        <p:sp>
          <p:nvSpPr>
            <p:cNvPr id="33"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91440" tIns="45720" rIns="91440" bIns="45720" numCol="1" anchor="t" anchorCtr="0" compatLnSpc="1"/>
            <a:lstStyle/>
            <a:p>
              <a:endParaRPr lang="zh-CN" altLang="en-US" sz="1800"/>
            </a:p>
          </p:txBody>
        </p:sp>
      </p:grpSp>
      <p:sp>
        <p:nvSpPr>
          <p:cNvPr id="34" name="空心弧 33"/>
          <p:cNvSpPr/>
          <p:nvPr/>
        </p:nvSpPr>
        <p:spPr>
          <a:xfrm>
            <a:off x="4160170" y="2916329"/>
            <a:ext cx="1283486" cy="1284001"/>
          </a:xfrm>
          <a:prstGeom prst="blockArc">
            <a:avLst>
              <a:gd name="adj1" fmla="val 17085111"/>
              <a:gd name="adj2" fmla="val 10799997"/>
              <a:gd name="adj3" fmla="val 11504"/>
            </a:avLst>
          </a:prstGeom>
          <a:solidFill>
            <a:srgbClr val="4A2629"/>
          </a:solidFill>
          <a:ln>
            <a:noFill/>
          </a:ln>
          <a:effectLst/>
        </p:spPr>
        <p:style>
          <a:lnRef idx="0">
            <a:scrgbClr r="0" g="0" b="0"/>
          </a:lnRef>
          <a:fillRef idx="3">
            <a:scrgbClr r="0" g="0" b="0"/>
          </a:fillRef>
          <a:effectRef idx="2">
            <a:scrgbClr r="0" g="0" b="0"/>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350"/>
                                        <p:tgtEl>
                                          <p:spTgt spid="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600"/>
                                        <p:tgtEl>
                                          <p:spTgt spid="5"/>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26" presetClass="emph" presetSubtype="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750"/>
                                        <p:tgtEl>
                                          <p:spTgt spid="7"/>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500"/>
                            </p:stCondLst>
                            <p:childTnLst>
                              <p:par>
                                <p:cTn id="51" presetID="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26" presetClass="emph" presetSubtype="0" fill="hold" grpId="1" nodeType="withEffect">
                                  <p:stCondLst>
                                    <p:cond delay="0"/>
                                  </p:stCondLst>
                                  <p:childTnLst>
                                    <p:animEffect transition="out" filter="fade">
                                      <p:cBhvr>
                                        <p:cTn id="54" dur="500" tmFilter="0, 0; .2, .5; .8, .5; 1, 0"/>
                                        <p:tgtEl>
                                          <p:spTgt spid="16"/>
                                        </p:tgtEl>
                                      </p:cBhvr>
                                    </p:animEffect>
                                    <p:animScale>
                                      <p:cBhvr>
                                        <p:cTn id="55" dur="250" autoRev="1" fill="hold"/>
                                        <p:tgtEl>
                                          <p:spTgt spid="16"/>
                                        </p:tgtEl>
                                      </p:cBhvr>
                                      <p:by x="105000" y="105000"/>
                                    </p:animScale>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500"/>
                                        <p:tgtEl>
                                          <p:spTgt spid="17"/>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250"/>
                                        <p:tgtEl>
                                          <p:spTgt spid="8"/>
                                        </p:tgtEl>
                                      </p:cBhvr>
                                    </p:animEffect>
                                  </p:childTnLst>
                                </p:cTn>
                              </p:par>
                            </p:childTnLst>
                          </p:cTn>
                        </p:par>
                        <p:par>
                          <p:cTn id="68" fill="hold">
                            <p:stCondLst>
                              <p:cond delay="7000"/>
                            </p:stCondLst>
                            <p:childTnLst>
                              <p:par>
                                <p:cTn id="69" presetID="21" presetClass="entr" presetSubtype="1"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heel(1)">
                                      <p:cBhvr>
                                        <p:cTn id="71" dur="1000"/>
                                        <p:tgtEl>
                                          <p:spTgt spid="34"/>
                                        </p:tgtEl>
                                      </p:cBhvr>
                                    </p:animEffect>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8500"/>
                            </p:stCondLst>
                            <p:childTnLst>
                              <p:par>
                                <p:cTn id="77" presetID="1"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26" presetClass="emph" presetSubtype="0" fill="hold" grpId="1" nodeType="withEffect">
                                  <p:stCondLst>
                                    <p:cond delay="0"/>
                                  </p:stCondLst>
                                  <p:childTnLst>
                                    <p:animEffect transition="out" filter="fade">
                                      <p:cBhvr>
                                        <p:cTn id="80" dur="500" tmFilter="0, 0; .2, .5; .8, .5; 1, 0"/>
                                        <p:tgtEl>
                                          <p:spTgt spid="14"/>
                                        </p:tgtEl>
                                      </p:cBhvr>
                                    </p:animEffect>
                                    <p:animScale>
                                      <p:cBhvr>
                                        <p:cTn id="81" dur="250" autoRev="1" fill="hold"/>
                                        <p:tgtEl>
                                          <p:spTgt spid="14"/>
                                        </p:tgtEl>
                                      </p:cBhvr>
                                      <p:by x="105000" y="105000"/>
                                    </p:animScale>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left)">
                                      <p:cBhvr>
                                        <p:cTn id="85" dur="500"/>
                                        <p:tgtEl>
                                          <p:spTgt spid="1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9000"/>
                            </p:stCondLst>
                            <p:childTnLst>
                              <p:par>
                                <p:cTn id="90" presetID="16" presetClass="entr" presetSubtype="37" fill="hold" grpId="0" nodeType="afterEffect">
                                  <p:stCondLst>
                                    <p:cond delay="250"/>
                                  </p:stCondLst>
                                  <p:childTnLst>
                                    <p:set>
                                      <p:cBhvr>
                                        <p:cTn id="91" dur="1" fill="hold">
                                          <p:stCondLst>
                                            <p:cond delay="0"/>
                                          </p:stCondLst>
                                        </p:cTn>
                                        <p:tgtEl>
                                          <p:spTgt spid="18"/>
                                        </p:tgtEl>
                                        <p:attrNameLst>
                                          <p:attrName>style.visibility</p:attrName>
                                        </p:attrNameLst>
                                      </p:cBhvr>
                                      <p:to>
                                        <p:strVal val="visible"/>
                                      </p:to>
                                    </p:set>
                                    <p:animEffect transition="in" filter="barn(outVertical)">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animBg="1"/>
      <p:bldP spid="6" grpId="0" animBg="1"/>
      <p:bldP spid="9" grpId="0"/>
      <p:bldP spid="10" grpId="0"/>
      <p:bldP spid="11" grpId="0"/>
      <p:bldP spid="12" grpId="0" animBg="1"/>
      <p:bldP spid="12" grpId="1" animBg="1"/>
      <p:bldP spid="13" grpId="0"/>
      <p:bldP spid="14" grpId="0" animBg="1"/>
      <p:bldP spid="14" grpId="1" animBg="1"/>
      <p:bldP spid="15" grpId="0"/>
      <p:bldP spid="16" grpId="0" animBg="1"/>
      <p:bldP spid="16" grpId="1"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29716" y="-25400"/>
            <a:ext cx="9173717" cy="5170488"/>
          </a:xfrm>
          <a:prstGeom prst="rect">
            <a:avLst/>
          </a:prstGeom>
        </p:spPr>
      </p:pic>
      <p:sp>
        <p:nvSpPr>
          <p:cNvPr id="12" name="任意多边形 11"/>
          <p:cNvSpPr/>
          <p:nvPr/>
        </p:nvSpPr>
        <p:spPr>
          <a:xfrm>
            <a:off x="-29716" y="-25400"/>
            <a:ext cx="4830317" cy="5170488"/>
          </a:xfrm>
          <a:custGeom>
            <a:avLst/>
            <a:gdLst>
              <a:gd name="connsiteX0" fmla="*/ 0 w 4540466"/>
              <a:gd name="connsiteY0" fmla="*/ 0 h 5170488"/>
              <a:gd name="connsiteX1" fmla="*/ 2604110 w 4540466"/>
              <a:gd name="connsiteY1" fmla="*/ 0 h 5170488"/>
              <a:gd name="connsiteX2" fmla="*/ 4540466 w 4540466"/>
              <a:gd name="connsiteY2" fmla="*/ 2436452 h 5170488"/>
              <a:gd name="connsiteX3" fmla="*/ 2837865 w 4540466"/>
              <a:gd name="connsiteY3" fmla="*/ 5170488 h 5170488"/>
              <a:gd name="connsiteX4" fmla="*/ 0 w 4540466"/>
              <a:gd name="connsiteY4" fmla="*/ 5170488 h 517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0466" h="5170488">
                <a:moveTo>
                  <a:pt x="0" y="0"/>
                </a:moveTo>
                <a:lnTo>
                  <a:pt x="2604110" y="0"/>
                </a:lnTo>
                <a:lnTo>
                  <a:pt x="4540466" y="2436452"/>
                </a:lnTo>
                <a:lnTo>
                  <a:pt x="2837865" y="5170488"/>
                </a:lnTo>
                <a:lnTo>
                  <a:pt x="0" y="5170488"/>
                </a:lnTo>
                <a:close/>
              </a:path>
            </a:pathLst>
          </a:custGeom>
          <a:solidFill>
            <a:srgbClr val="4A262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14"/>
          <p:cNvSpPr>
            <a:spLocks noEditPoints="1"/>
          </p:cNvSpPr>
          <p:nvPr/>
        </p:nvSpPr>
        <p:spPr>
          <a:xfrm>
            <a:off x="1015427" y="1006355"/>
            <a:ext cx="1370013" cy="624918"/>
          </a:xfrm>
          <a:custGeom>
            <a:avLst/>
            <a:gdLst/>
            <a:ahLst/>
            <a:cxnLst>
              <a:cxn ang="0">
                <a:pos x="91395" y="619352"/>
              </a:cxn>
              <a:cxn ang="0">
                <a:pos x="207924" y="710456"/>
              </a:cxn>
              <a:cxn ang="0">
                <a:pos x="91395" y="619352"/>
              </a:cxn>
              <a:cxn ang="0">
                <a:pos x="108913" y="550450"/>
              </a:cxn>
              <a:cxn ang="0">
                <a:pos x="217825" y="591791"/>
              </a:cxn>
              <a:cxn ang="0">
                <a:pos x="147756" y="662990"/>
              </a:cxn>
              <a:cxn ang="0">
                <a:pos x="55599" y="627773"/>
              </a:cxn>
              <a:cxn ang="0">
                <a:pos x="44174" y="522889"/>
              </a:cxn>
              <a:cxn ang="0">
                <a:pos x="264285" y="710456"/>
              </a:cxn>
              <a:cxn ang="0">
                <a:pos x="229250" y="543560"/>
              </a:cxn>
              <a:cxn ang="0">
                <a:pos x="415849" y="557340"/>
              </a:cxn>
              <a:cxn ang="0">
                <a:pos x="338163" y="708159"/>
              </a:cxn>
              <a:cxn ang="0">
                <a:pos x="279517" y="710456"/>
              </a:cxn>
              <a:cxn ang="0">
                <a:pos x="377006" y="593322"/>
              </a:cxn>
              <a:cxn ang="0">
                <a:pos x="439459" y="685192"/>
              </a:cxn>
              <a:cxn ang="0">
                <a:pos x="524000" y="611696"/>
              </a:cxn>
              <a:cxn ang="0">
                <a:pos x="594070" y="687488"/>
              </a:cxn>
              <a:cxn ang="0">
                <a:pos x="632151" y="654569"/>
              </a:cxn>
              <a:cxn ang="0">
                <a:pos x="808087" y="674474"/>
              </a:cxn>
              <a:cxn ang="0">
                <a:pos x="804279" y="539732"/>
              </a:cxn>
              <a:cxn ang="0">
                <a:pos x="759343" y="670646"/>
              </a:cxn>
              <a:cxn ang="0">
                <a:pos x="808087" y="674474"/>
              </a:cxn>
              <a:cxn ang="0">
                <a:pos x="955081" y="666052"/>
              </a:cxn>
              <a:cxn ang="0">
                <a:pos x="903290" y="670646"/>
              </a:cxn>
              <a:cxn ang="0">
                <a:pos x="853023" y="610165"/>
              </a:cxn>
              <a:cxn ang="0">
                <a:pos x="1009157" y="669880"/>
              </a:cxn>
              <a:cxn ang="0">
                <a:pos x="1147011" y="682129"/>
              </a:cxn>
              <a:cxn ang="0">
                <a:pos x="1130255" y="550450"/>
              </a:cxn>
              <a:cxn ang="0">
                <a:pos x="1079226" y="642319"/>
              </a:cxn>
              <a:cxn ang="0">
                <a:pos x="1319139" y="615524"/>
              </a:cxn>
              <a:cxn ang="0">
                <a:pos x="1284866" y="695144"/>
              </a:cxn>
              <a:cxn ang="0">
                <a:pos x="1245261" y="700503"/>
              </a:cxn>
              <a:cxn ang="0">
                <a:pos x="1214034" y="702034"/>
              </a:cxn>
              <a:cxn ang="0">
                <a:pos x="1212511" y="637726"/>
              </a:cxn>
              <a:cxn ang="0">
                <a:pos x="1184331" y="602509"/>
              </a:cxn>
              <a:cxn ang="0">
                <a:pos x="1260494" y="528248"/>
              </a:cxn>
              <a:cxn ang="0">
                <a:pos x="1320662" y="691316"/>
              </a:cxn>
              <a:cxn ang="0">
                <a:pos x="1322947" y="534373"/>
              </a:cxn>
              <a:cxn ang="0">
                <a:pos x="1292482" y="602509"/>
              </a:cxn>
              <a:cxn ang="0">
                <a:pos x="1231552" y="540498"/>
              </a:cxn>
              <a:cxn ang="0">
                <a:pos x="1450139" y="602509"/>
              </a:cxn>
              <a:cxn ang="0">
                <a:pos x="1568953" y="599447"/>
              </a:cxn>
              <a:cxn ang="0">
                <a:pos x="1515639" y="624711"/>
              </a:cxn>
              <a:cxn ang="0">
                <a:pos x="1472988" y="708925"/>
              </a:cxn>
              <a:cxn ang="0">
                <a:pos x="1452424" y="624711"/>
              </a:cxn>
              <a:cxn ang="0">
                <a:pos x="1432621" y="630070"/>
              </a:cxn>
              <a:cxn ang="0">
                <a:pos x="1392255" y="529780"/>
              </a:cxn>
              <a:cxn ang="0">
                <a:pos x="1538488" y="649210"/>
              </a:cxn>
              <a:cxn ang="0">
                <a:pos x="1451662" y="700503"/>
              </a:cxn>
              <a:cxn ang="0">
                <a:pos x="300843" y="438676"/>
              </a:cxn>
              <a:cxn ang="0">
                <a:pos x="538471" y="446332"/>
              </a:cxn>
              <a:cxn ang="0">
                <a:pos x="490488" y="372836"/>
              </a:cxn>
              <a:cxn ang="0">
                <a:pos x="990116" y="205940"/>
              </a:cxn>
              <a:cxn ang="0">
                <a:pos x="856069" y="388913"/>
              </a:cxn>
              <a:cxn ang="0">
                <a:pos x="1091412" y="138569"/>
              </a:cxn>
              <a:cxn ang="0">
                <a:pos x="1006110" y="407287"/>
              </a:cxn>
              <a:cxn ang="0">
                <a:pos x="1629883" y="222783"/>
              </a:cxn>
              <a:cxn ang="0">
                <a:pos x="1379308" y="222783"/>
              </a:cxn>
              <a:cxn ang="0">
                <a:pos x="1438714" y="34451"/>
              </a:cxn>
            </a:cxnLst>
            <a:rect l="0" t="0" r="0" b="0"/>
            <a:pathLst>
              <a:path w="2140" h="970">
                <a:moveTo>
                  <a:pt x="2" y="614"/>
                </a:moveTo>
                <a:lnTo>
                  <a:pt x="2132" y="614"/>
                </a:lnTo>
                <a:lnTo>
                  <a:pt x="2132" y="970"/>
                </a:lnTo>
                <a:lnTo>
                  <a:pt x="2" y="970"/>
                </a:lnTo>
                <a:lnTo>
                  <a:pt x="2" y="614"/>
                </a:lnTo>
                <a:close/>
                <a:moveTo>
                  <a:pt x="120" y="809"/>
                </a:moveTo>
                <a:lnTo>
                  <a:pt x="120" y="791"/>
                </a:lnTo>
                <a:lnTo>
                  <a:pt x="261" y="791"/>
                </a:lnTo>
                <a:lnTo>
                  <a:pt x="261" y="808"/>
                </a:lnTo>
                <a:cubicBezTo>
                  <a:pt x="250" y="835"/>
                  <a:pt x="234" y="859"/>
                  <a:pt x="210" y="878"/>
                </a:cubicBezTo>
                <a:cubicBezTo>
                  <a:pt x="232" y="892"/>
                  <a:pt x="258" y="902"/>
                  <a:pt x="289" y="908"/>
                </a:cubicBezTo>
                <a:cubicBezTo>
                  <a:pt x="283" y="915"/>
                  <a:pt x="277" y="922"/>
                  <a:pt x="273" y="928"/>
                </a:cubicBezTo>
                <a:cubicBezTo>
                  <a:pt x="242" y="919"/>
                  <a:pt x="215" y="907"/>
                  <a:pt x="193" y="891"/>
                </a:cubicBezTo>
                <a:cubicBezTo>
                  <a:pt x="170" y="907"/>
                  <a:pt x="141" y="920"/>
                  <a:pt x="107" y="930"/>
                </a:cubicBezTo>
                <a:cubicBezTo>
                  <a:pt x="102" y="924"/>
                  <a:pt x="98" y="918"/>
                  <a:pt x="93" y="912"/>
                </a:cubicBezTo>
                <a:cubicBezTo>
                  <a:pt x="127" y="903"/>
                  <a:pt x="155" y="892"/>
                  <a:pt x="177" y="878"/>
                </a:cubicBezTo>
                <a:cubicBezTo>
                  <a:pt x="157" y="859"/>
                  <a:pt x="142" y="836"/>
                  <a:pt x="133" y="809"/>
                </a:cubicBezTo>
                <a:lnTo>
                  <a:pt x="120" y="809"/>
                </a:lnTo>
                <a:close/>
                <a:moveTo>
                  <a:pt x="229" y="710"/>
                </a:moveTo>
                <a:lnTo>
                  <a:pt x="162" y="710"/>
                </a:lnTo>
                <a:lnTo>
                  <a:pt x="162" y="721"/>
                </a:lnTo>
                <a:cubicBezTo>
                  <a:pt x="162" y="749"/>
                  <a:pt x="148" y="771"/>
                  <a:pt x="120" y="787"/>
                </a:cubicBezTo>
                <a:cubicBezTo>
                  <a:pt x="115" y="781"/>
                  <a:pt x="110" y="776"/>
                  <a:pt x="105" y="771"/>
                </a:cubicBezTo>
                <a:cubicBezTo>
                  <a:pt x="130" y="758"/>
                  <a:pt x="143" y="741"/>
                  <a:pt x="143" y="719"/>
                </a:cubicBezTo>
                <a:lnTo>
                  <a:pt x="143" y="691"/>
                </a:lnTo>
                <a:lnTo>
                  <a:pt x="249" y="691"/>
                </a:lnTo>
                <a:lnTo>
                  <a:pt x="249" y="742"/>
                </a:lnTo>
                <a:cubicBezTo>
                  <a:pt x="249" y="750"/>
                  <a:pt x="252" y="754"/>
                  <a:pt x="260" y="754"/>
                </a:cubicBezTo>
                <a:lnTo>
                  <a:pt x="289" y="754"/>
                </a:lnTo>
                <a:cubicBezTo>
                  <a:pt x="288" y="761"/>
                  <a:pt x="287" y="767"/>
                  <a:pt x="286" y="773"/>
                </a:cubicBezTo>
                <a:lnTo>
                  <a:pt x="254" y="773"/>
                </a:lnTo>
                <a:cubicBezTo>
                  <a:pt x="237" y="773"/>
                  <a:pt x="229" y="764"/>
                  <a:pt x="229" y="746"/>
                </a:cubicBezTo>
                <a:lnTo>
                  <a:pt x="229" y="710"/>
                </a:lnTo>
                <a:close/>
                <a:moveTo>
                  <a:pt x="238" y="809"/>
                </a:moveTo>
                <a:lnTo>
                  <a:pt x="152" y="809"/>
                </a:lnTo>
                <a:cubicBezTo>
                  <a:pt x="161" y="832"/>
                  <a:pt x="175" y="851"/>
                  <a:pt x="194" y="866"/>
                </a:cubicBezTo>
                <a:cubicBezTo>
                  <a:pt x="214" y="850"/>
                  <a:pt x="229" y="831"/>
                  <a:pt x="238" y="809"/>
                </a:cubicBezTo>
                <a:close/>
                <a:moveTo>
                  <a:pt x="73" y="820"/>
                </a:moveTo>
                <a:cubicBezTo>
                  <a:pt x="80" y="823"/>
                  <a:pt x="86" y="826"/>
                  <a:pt x="93" y="828"/>
                </a:cubicBezTo>
                <a:cubicBezTo>
                  <a:pt x="80" y="866"/>
                  <a:pt x="70" y="899"/>
                  <a:pt x="61" y="927"/>
                </a:cubicBezTo>
                <a:lnTo>
                  <a:pt x="39" y="919"/>
                </a:lnTo>
                <a:cubicBezTo>
                  <a:pt x="50" y="891"/>
                  <a:pt x="61" y="858"/>
                  <a:pt x="73" y="820"/>
                </a:cubicBezTo>
                <a:close/>
                <a:moveTo>
                  <a:pt x="48" y="748"/>
                </a:moveTo>
                <a:cubicBezTo>
                  <a:pt x="60" y="756"/>
                  <a:pt x="75" y="768"/>
                  <a:pt x="93" y="782"/>
                </a:cubicBezTo>
                <a:cubicBezTo>
                  <a:pt x="88" y="789"/>
                  <a:pt x="83" y="794"/>
                  <a:pt x="79" y="799"/>
                </a:cubicBezTo>
                <a:cubicBezTo>
                  <a:pt x="59" y="782"/>
                  <a:pt x="45" y="770"/>
                  <a:pt x="36" y="762"/>
                </a:cubicBezTo>
                <a:lnTo>
                  <a:pt x="48" y="748"/>
                </a:lnTo>
                <a:close/>
                <a:moveTo>
                  <a:pt x="58" y="683"/>
                </a:moveTo>
                <a:cubicBezTo>
                  <a:pt x="74" y="695"/>
                  <a:pt x="89" y="707"/>
                  <a:pt x="103" y="719"/>
                </a:cubicBezTo>
                <a:cubicBezTo>
                  <a:pt x="97" y="725"/>
                  <a:pt x="92" y="730"/>
                  <a:pt x="88" y="735"/>
                </a:cubicBezTo>
                <a:cubicBezTo>
                  <a:pt x="73" y="721"/>
                  <a:pt x="59" y="709"/>
                  <a:pt x="45" y="697"/>
                </a:cubicBezTo>
                <a:lnTo>
                  <a:pt x="58" y="683"/>
                </a:lnTo>
                <a:close/>
                <a:moveTo>
                  <a:pt x="367" y="928"/>
                </a:moveTo>
                <a:lnTo>
                  <a:pt x="347" y="928"/>
                </a:lnTo>
                <a:lnTo>
                  <a:pt x="347" y="797"/>
                </a:lnTo>
                <a:cubicBezTo>
                  <a:pt x="335" y="811"/>
                  <a:pt x="321" y="825"/>
                  <a:pt x="307" y="838"/>
                </a:cubicBezTo>
                <a:cubicBezTo>
                  <a:pt x="303" y="832"/>
                  <a:pt x="299" y="826"/>
                  <a:pt x="294" y="819"/>
                </a:cubicBezTo>
                <a:cubicBezTo>
                  <a:pt x="327" y="792"/>
                  <a:pt x="353" y="762"/>
                  <a:pt x="371" y="728"/>
                </a:cubicBezTo>
                <a:lnTo>
                  <a:pt x="301" y="728"/>
                </a:lnTo>
                <a:lnTo>
                  <a:pt x="301" y="710"/>
                </a:lnTo>
                <a:lnTo>
                  <a:pt x="380" y="710"/>
                </a:lnTo>
                <a:cubicBezTo>
                  <a:pt x="385" y="699"/>
                  <a:pt x="389" y="688"/>
                  <a:pt x="393" y="677"/>
                </a:cubicBezTo>
                <a:lnTo>
                  <a:pt x="414" y="682"/>
                </a:lnTo>
                <a:cubicBezTo>
                  <a:pt x="410" y="691"/>
                  <a:pt x="407" y="701"/>
                  <a:pt x="403" y="710"/>
                </a:cubicBezTo>
                <a:lnTo>
                  <a:pt x="546" y="710"/>
                </a:lnTo>
                <a:lnTo>
                  <a:pt x="546" y="728"/>
                </a:lnTo>
                <a:lnTo>
                  <a:pt x="394" y="728"/>
                </a:lnTo>
                <a:cubicBezTo>
                  <a:pt x="388" y="738"/>
                  <a:pt x="383" y="748"/>
                  <a:pt x="376" y="758"/>
                </a:cubicBezTo>
                <a:lnTo>
                  <a:pt x="515" y="758"/>
                </a:lnTo>
                <a:lnTo>
                  <a:pt x="515" y="893"/>
                </a:lnTo>
                <a:cubicBezTo>
                  <a:pt x="515" y="914"/>
                  <a:pt x="505" y="925"/>
                  <a:pt x="485" y="925"/>
                </a:cubicBezTo>
                <a:cubicBezTo>
                  <a:pt x="476" y="925"/>
                  <a:pt x="462" y="925"/>
                  <a:pt x="444" y="925"/>
                </a:cubicBezTo>
                <a:cubicBezTo>
                  <a:pt x="443" y="919"/>
                  <a:pt x="442" y="912"/>
                  <a:pt x="440" y="904"/>
                </a:cubicBezTo>
                <a:cubicBezTo>
                  <a:pt x="456" y="905"/>
                  <a:pt x="468" y="906"/>
                  <a:pt x="478" y="906"/>
                </a:cubicBezTo>
                <a:cubicBezTo>
                  <a:pt x="489" y="906"/>
                  <a:pt x="495" y="900"/>
                  <a:pt x="495" y="889"/>
                </a:cubicBezTo>
                <a:lnTo>
                  <a:pt x="495" y="871"/>
                </a:lnTo>
                <a:lnTo>
                  <a:pt x="367" y="871"/>
                </a:lnTo>
                <a:lnTo>
                  <a:pt x="367" y="928"/>
                </a:lnTo>
                <a:close/>
                <a:moveTo>
                  <a:pt x="367" y="853"/>
                </a:moveTo>
                <a:lnTo>
                  <a:pt x="495" y="853"/>
                </a:lnTo>
                <a:lnTo>
                  <a:pt x="495" y="823"/>
                </a:lnTo>
                <a:lnTo>
                  <a:pt x="367" y="823"/>
                </a:lnTo>
                <a:lnTo>
                  <a:pt x="367" y="853"/>
                </a:lnTo>
                <a:close/>
                <a:moveTo>
                  <a:pt x="495" y="775"/>
                </a:moveTo>
                <a:lnTo>
                  <a:pt x="367" y="775"/>
                </a:lnTo>
                <a:lnTo>
                  <a:pt x="367" y="806"/>
                </a:lnTo>
                <a:lnTo>
                  <a:pt x="495" y="806"/>
                </a:lnTo>
                <a:lnTo>
                  <a:pt x="495" y="775"/>
                </a:lnTo>
                <a:close/>
                <a:moveTo>
                  <a:pt x="681" y="895"/>
                </a:moveTo>
                <a:lnTo>
                  <a:pt x="577" y="895"/>
                </a:lnTo>
                <a:lnTo>
                  <a:pt x="577" y="698"/>
                </a:lnTo>
                <a:lnTo>
                  <a:pt x="602" y="698"/>
                </a:lnTo>
                <a:lnTo>
                  <a:pt x="602" y="872"/>
                </a:lnTo>
                <a:lnTo>
                  <a:pt x="681" y="872"/>
                </a:lnTo>
                <a:lnTo>
                  <a:pt x="681" y="895"/>
                </a:lnTo>
                <a:close/>
                <a:moveTo>
                  <a:pt x="688" y="799"/>
                </a:moveTo>
                <a:cubicBezTo>
                  <a:pt x="688" y="767"/>
                  <a:pt x="697" y="742"/>
                  <a:pt x="714" y="723"/>
                </a:cubicBezTo>
                <a:cubicBezTo>
                  <a:pt x="731" y="704"/>
                  <a:pt x="754" y="695"/>
                  <a:pt x="784" y="695"/>
                </a:cubicBezTo>
                <a:cubicBezTo>
                  <a:pt x="811" y="695"/>
                  <a:pt x="833" y="704"/>
                  <a:pt x="850" y="722"/>
                </a:cubicBezTo>
                <a:cubicBezTo>
                  <a:pt x="866" y="741"/>
                  <a:pt x="875" y="765"/>
                  <a:pt x="875" y="794"/>
                </a:cubicBezTo>
                <a:cubicBezTo>
                  <a:pt x="875" y="826"/>
                  <a:pt x="866" y="851"/>
                  <a:pt x="849" y="870"/>
                </a:cubicBezTo>
                <a:cubicBezTo>
                  <a:pt x="832" y="889"/>
                  <a:pt x="809" y="898"/>
                  <a:pt x="780" y="898"/>
                </a:cubicBezTo>
                <a:cubicBezTo>
                  <a:pt x="753" y="898"/>
                  <a:pt x="730" y="889"/>
                  <a:pt x="713" y="871"/>
                </a:cubicBezTo>
                <a:cubicBezTo>
                  <a:pt x="696" y="852"/>
                  <a:pt x="688" y="828"/>
                  <a:pt x="688" y="799"/>
                </a:cubicBezTo>
                <a:close/>
                <a:moveTo>
                  <a:pt x="715" y="797"/>
                </a:moveTo>
                <a:cubicBezTo>
                  <a:pt x="715" y="821"/>
                  <a:pt x="721" y="840"/>
                  <a:pt x="733" y="854"/>
                </a:cubicBezTo>
                <a:cubicBezTo>
                  <a:pt x="745" y="868"/>
                  <a:pt x="761" y="876"/>
                  <a:pt x="780" y="876"/>
                </a:cubicBezTo>
                <a:cubicBezTo>
                  <a:pt x="801" y="876"/>
                  <a:pt x="818" y="869"/>
                  <a:pt x="830" y="855"/>
                </a:cubicBezTo>
                <a:cubicBezTo>
                  <a:pt x="842" y="841"/>
                  <a:pt x="848" y="822"/>
                  <a:pt x="848" y="797"/>
                </a:cubicBezTo>
                <a:cubicBezTo>
                  <a:pt x="848" y="772"/>
                  <a:pt x="842" y="752"/>
                  <a:pt x="830" y="738"/>
                </a:cubicBezTo>
                <a:cubicBezTo>
                  <a:pt x="819" y="725"/>
                  <a:pt x="803" y="718"/>
                  <a:pt x="782" y="718"/>
                </a:cubicBezTo>
                <a:cubicBezTo>
                  <a:pt x="762" y="718"/>
                  <a:pt x="746" y="725"/>
                  <a:pt x="733" y="740"/>
                </a:cubicBezTo>
                <a:cubicBezTo>
                  <a:pt x="721" y="754"/>
                  <a:pt x="715" y="773"/>
                  <a:pt x="715" y="797"/>
                </a:cubicBezTo>
                <a:close/>
                <a:moveTo>
                  <a:pt x="1061" y="881"/>
                </a:moveTo>
                <a:cubicBezTo>
                  <a:pt x="1041" y="892"/>
                  <a:pt x="1019" y="898"/>
                  <a:pt x="995" y="898"/>
                </a:cubicBezTo>
                <a:cubicBezTo>
                  <a:pt x="966" y="898"/>
                  <a:pt x="943" y="889"/>
                  <a:pt x="926" y="871"/>
                </a:cubicBezTo>
                <a:cubicBezTo>
                  <a:pt x="909" y="853"/>
                  <a:pt x="900" y="829"/>
                  <a:pt x="900" y="799"/>
                </a:cubicBezTo>
                <a:cubicBezTo>
                  <a:pt x="900" y="769"/>
                  <a:pt x="909" y="744"/>
                  <a:pt x="929" y="724"/>
                </a:cubicBezTo>
                <a:cubicBezTo>
                  <a:pt x="948" y="705"/>
                  <a:pt x="972" y="695"/>
                  <a:pt x="1003" y="695"/>
                </a:cubicBezTo>
                <a:cubicBezTo>
                  <a:pt x="1024" y="695"/>
                  <a:pt x="1042" y="698"/>
                  <a:pt x="1056" y="705"/>
                </a:cubicBezTo>
                <a:lnTo>
                  <a:pt x="1056" y="732"/>
                </a:lnTo>
                <a:cubicBezTo>
                  <a:pt x="1041" y="723"/>
                  <a:pt x="1022" y="718"/>
                  <a:pt x="1000" y="718"/>
                </a:cubicBezTo>
                <a:cubicBezTo>
                  <a:pt x="979" y="718"/>
                  <a:pt x="961" y="725"/>
                  <a:pt x="947" y="740"/>
                </a:cubicBezTo>
                <a:cubicBezTo>
                  <a:pt x="933" y="754"/>
                  <a:pt x="927" y="774"/>
                  <a:pt x="927" y="797"/>
                </a:cubicBezTo>
                <a:cubicBezTo>
                  <a:pt x="927" y="822"/>
                  <a:pt x="933" y="841"/>
                  <a:pt x="946" y="855"/>
                </a:cubicBezTo>
                <a:cubicBezTo>
                  <a:pt x="958" y="869"/>
                  <a:pt x="976" y="876"/>
                  <a:pt x="997" y="876"/>
                </a:cubicBezTo>
                <a:cubicBezTo>
                  <a:pt x="1012" y="876"/>
                  <a:pt x="1025" y="873"/>
                  <a:pt x="1036" y="867"/>
                </a:cubicBezTo>
                <a:lnTo>
                  <a:pt x="1036" y="814"/>
                </a:lnTo>
                <a:lnTo>
                  <a:pt x="993" y="814"/>
                </a:lnTo>
                <a:lnTo>
                  <a:pt x="993" y="791"/>
                </a:lnTo>
                <a:lnTo>
                  <a:pt x="1061" y="791"/>
                </a:lnTo>
                <a:lnTo>
                  <a:pt x="1061" y="881"/>
                </a:lnTo>
                <a:close/>
                <a:moveTo>
                  <a:pt x="1093" y="799"/>
                </a:moveTo>
                <a:cubicBezTo>
                  <a:pt x="1093" y="767"/>
                  <a:pt x="1102" y="742"/>
                  <a:pt x="1119" y="723"/>
                </a:cubicBezTo>
                <a:cubicBezTo>
                  <a:pt x="1136" y="704"/>
                  <a:pt x="1159" y="695"/>
                  <a:pt x="1189" y="695"/>
                </a:cubicBezTo>
                <a:cubicBezTo>
                  <a:pt x="1216" y="695"/>
                  <a:pt x="1238" y="704"/>
                  <a:pt x="1255" y="722"/>
                </a:cubicBezTo>
                <a:cubicBezTo>
                  <a:pt x="1271" y="741"/>
                  <a:pt x="1280" y="765"/>
                  <a:pt x="1280" y="794"/>
                </a:cubicBezTo>
                <a:cubicBezTo>
                  <a:pt x="1280" y="826"/>
                  <a:pt x="1271" y="851"/>
                  <a:pt x="1254" y="870"/>
                </a:cubicBezTo>
                <a:cubicBezTo>
                  <a:pt x="1237" y="889"/>
                  <a:pt x="1214" y="898"/>
                  <a:pt x="1186" y="898"/>
                </a:cubicBezTo>
                <a:cubicBezTo>
                  <a:pt x="1158" y="898"/>
                  <a:pt x="1135" y="889"/>
                  <a:pt x="1118" y="871"/>
                </a:cubicBezTo>
                <a:cubicBezTo>
                  <a:pt x="1102" y="852"/>
                  <a:pt x="1093" y="828"/>
                  <a:pt x="1093" y="799"/>
                </a:cubicBezTo>
                <a:close/>
                <a:moveTo>
                  <a:pt x="1120" y="797"/>
                </a:moveTo>
                <a:cubicBezTo>
                  <a:pt x="1120" y="821"/>
                  <a:pt x="1126" y="840"/>
                  <a:pt x="1138" y="854"/>
                </a:cubicBezTo>
                <a:cubicBezTo>
                  <a:pt x="1150" y="868"/>
                  <a:pt x="1166" y="876"/>
                  <a:pt x="1186" y="876"/>
                </a:cubicBezTo>
                <a:cubicBezTo>
                  <a:pt x="1206" y="876"/>
                  <a:pt x="1223" y="869"/>
                  <a:pt x="1235" y="855"/>
                </a:cubicBezTo>
                <a:cubicBezTo>
                  <a:pt x="1247" y="841"/>
                  <a:pt x="1253" y="822"/>
                  <a:pt x="1253" y="797"/>
                </a:cubicBezTo>
                <a:cubicBezTo>
                  <a:pt x="1253" y="772"/>
                  <a:pt x="1247" y="752"/>
                  <a:pt x="1235" y="738"/>
                </a:cubicBezTo>
                <a:cubicBezTo>
                  <a:pt x="1224" y="725"/>
                  <a:pt x="1208" y="718"/>
                  <a:pt x="1187" y="718"/>
                </a:cubicBezTo>
                <a:cubicBezTo>
                  <a:pt x="1167" y="718"/>
                  <a:pt x="1151" y="725"/>
                  <a:pt x="1138" y="740"/>
                </a:cubicBezTo>
                <a:cubicBezTo>
                  <a:pt x="1126" y="754"/>
                  <a:pt x="1120" y="773"/>
                  <a:pt x="1120" y="797"/>
                </a:cubicBezTo>
                <a:close/>
                <a:moveTo>
                  <a:pt x="1325" y="756"/>
                </a:moveTo>
                <a:lnTo>
                  <a:pt x="1437" y="756"/>
                </a:lnTo>
                <a:lnTo>
                  <a:pt x="1437" y="857"/>
                </a:lnTo>
                <a:lnTo>
                  <a:pt x="1345" y="857"/>
                </a:lnTo>
                <a:lnTo>
                  <a:pt x="1345" y="875"/>
                </a:lnTo>
                <a:lnTo>
                  <a:pt x="1325" y="875"/>
                </a:lnTo>
                <a:lnTo>
                  <a:pt x="1325" y="756"/>
                </a:lnTo>
                <a:close/>
                <a:moveTo>
                  <a:pt x="1297" y="699"/>
                </a:moveTo>
                <a:lnTo>
                  <a:pt x="1548" y="699"/>
                </a:lnTo>
                <a:lnTo>
                  <a:pt x="1548" y="719"/>
                </a:lnTo>
                <a:lnTo>
                  <a:pt x="1506" y="719"/>
                </a:lnTo>
                <a:lnTo>
                  <a:pt x="1506" y="891"/>
                </a:lnTo>
                <a:cubicBezTo>
                  <a:pt x="1506" y="913"/>
                  <a:pt x="1495" y="925"/>
                  <a:pt x="1472" y="925"/>
                </a:cubicBezTo>
                <a:cubicBezTo>
                  <a:pt x="1456" y="925"/>
                  <a:pt x="1441" y="925"/>
                  <a:pt x="1426" y="925"/>
                </a:cubicBezTo>
                <a:cubicBezTo>
                  <a:pt x="1425" y="917"/>
                  <a:pt x="1424" y="909"/>
                  <a:pt x="1422" y="902"/>
                </a:cubicBezTo>
                <a:cubicBezTo>
                  <a:pt x="1441" y="903"/>
                  <a:pt x="1456" y="904"/>
                  <a:pt x="1466" y="904"/>
                </a:cubicBezTo>
                <a:cubicBezTo>
                  <a:pt x="1478" y="904"/>
                  <a:pt x="1484" y="897"/>
                  <a:pt x="1484" y="883"/>
                </a:cubicBezTo>
                <a:lnTo>
                  <a:pt x="1484" y="719"/>
                </a:lnTo>
                <a:lnTo>
                  <a:pt x="1297" y="719"/>
                </a:lnTo>
                <a:lnTo>
                  <a:pt x="1297" y="699"/>
                </a:lnTo>
                <a:close/>
                <a:moveTo>
                  <a:pt x="1417" y="774"/>
                </a:moveTo>
                <a:lnTo>
                  <a:pt x="1345" y="774"/>
                </a:lnTo>
                <a:lnTo>
                  <a:pt x="1345" y="839"/>
                </a:lnTo>
                <a:lnTo>
                  <a:pt x="1417" y="839"/>
                </a:lnTo>
                <a:lnTo>
                  <a:pt x="1417" y="774"/>
                </a:lnTo>
                <a:close/>
                <a:moveTo>
                  <a:pt x="1655" y="690"/>
                </a:moveTo>
                <a:lnTo>
                  <a:pt x="1713" y="690"/>
                </a:lnTo>
                <a:lnTo>
                  <a:pt x="1713" y="787"/>
                </a:lnTo>
                <a:lnTo>
                  <a:pt x="1732" y="787"/>
                </a:lnTo>
                <a:lnTo>
                  <a:pt x="1732" y="804"/>
                </a:lnTo>
                <a:lnTo>
                  <a:pt x="1713" y="804"/>
                </a:lnTo>
                <a:lnTo>
                  <a:pt x="1713" y="900"/>
                </a:lnTo>
                <a:cubicBezTo>
                  <a:pt x="1713" y="916"/>
                  <a:pt x="1706" y="924"/>
                  <a:pt x="1692" y="924"/>
                </a:cubicBezTo>
                <a:cubicBezTo>
                  <a:pt x="1686" y="924"/>
                  <a:pt x="1679" y="924"/>
                  <a:pt x="1671" y="924"/>
                </a:cubicBezTo>
                <a:cubicBezTo>
                  <a:pt x="1670" y="918"/>
                  <a:pt x="1669" y="912"/>
                  <a:pt x="1668" y="906"/>
                </a:cubicBezTo>
                <a:cubicBezTo>
                  <a:pt x="1675" y="907"/>
                  <a:pt x="1681" y="908"/>
                  <a:pt x="1687" y="908"/>
                </a:cubicBezTo>
                <a:cubicBezTo>
                  <a:pt x="1694" y="908"/>
                  <a:pt x="1697" y="904"/>
                  <a:pt x="1697" y="896"/>
                </a:cubicBezTo>
                <a:lnTo>
                  <a:pt x="1697" y="804"/>
                </a:lnTo>
                <a:lnTo>
                  <a:pt x="1671" y="804"/>
                </a:lnTo>
                <a:lnTo>
                  <a:pt x="1671" y="830"/>
                </a:lnTo>
                <a:cubicBezTo>
                  <a:pt x="1671" y="872"/>
                  <a:pt x="1664" y="905"/>
                  <a:pt x="1648" y="929"/>
                </a:cubicBezTo>
                <a:cubicBezTo>
                  <a:pt x="1643" y="923"/>
                  <a:pt x="1639" y="918"/>
                  <a:pt x="1635" y="915"/>
                </a:cubicBezTo>
                <a:cubicBezTo>
                  <a:pt x="1648" y="895"/>
                  <a:pt x="1655" y="867"/>
                  <a:pt x="1655" y="830"/>
                </a:cubicBezTo>
                <a:lnTo>
                  <a:pt x="1655" y="804"/>
                </a:lnTo>
                <a:lnTo>
                  <a:pt x="1634" y="804"/>
                </a:lnTo>
                <a:lnTo>
                  <a:pt x="1634" y="893"/>
                </a:lnTo>
                <a:cubicBezTo>
                  <a:pt x="1634" y="910"/>
                  <a:pt x="1627" y="918"/>
                  <a:pt x="1613" y="918"/>
                </a:cubicBezTo>
                <a:cubicBezTo>
                  <a:pt x="1607" y="918"/>
                  <a:pt x="1601" y="918"/>
                  <a:pt x="1594" y="917"/>
                </a:cubicBezTo>
                <a:cubicBezTo>
                  <a:pt x="1593" y="912"/>
                  <a:pt x="1592" y="906"/>
                  <a:pt x="1591" y="900"/>
                </a:cubicBezTo>
                <a:cubicBezTo>
                  <a:pt x="1599" y="901"/>
                  <a:pt x="1604" y="902"/>
                  <a:pt x="1608" y="902"/>
                </a:cubicBezTo>
                <a:cubicBezTo>
                  <a:pt x="1614" y="902"/>
                  <a:pt x="1617" y="898"/>
                  <a:pt x="1617" y="891"/>
                </a:cubicBezTo>
                <a:lnTo>
                  <a:pt x="1617" y="804"/>
                </a:lnTo>
                <a:lnTo>
                  <a:pt x="1592" y="804"/>
                </a:lnTo>
                <a:lnTo>
                  <a:pt x="1592" y="833"/>
                </a:lnTo>
                <a:cubicBezTo>
                  <a:pt x="1592" y="872"/>
                  <a:pt x="1584" y="904"/>
                  <a:pt x="1568" y="928"/>
                </a:cubicBezTo>
                <a:cubicBezTo>
                  <a:pt x="1563" y="922"/>
                  <a:pt x="1559" y="918"/>
                  <a:pt x="1555" y="914"/>
                </a:cubicBezTo>
                <a:cubicBezTo>
                  <a:pt x="1569" y="893"/>
                  <a:pt x="1576" y="864"/>
                  <a:pt x="1576" y="828"/>
                </a:cubicBezTo>
                <a:lnTo>
                  <a:pt x="1576" y="804"/>
                </a:lnTo>
                <a:lnTo>
                  <a:pt x="1555" y="804"/>
                </a:lnTo>
                <a:lnTo>
                  <a:pt x="1555" y="787"/>
                </a:lnTo>
                <a:lnTo>
                  <a:pt x="1576" y="787"/>
                </a:lnTo>
                <a:lnTo>
                  <a:pt x="1576" y="690"/>
                </a:lnTo>
                <a:lnTo>
                  <a:pt x="1634" y="690"/>
                </a:lnTo>
                <a:lnTo>
                  <a:pt x="1634" y="787"/>
                </a:lnTo>
                <a:lnTo>
                  <a:pt x="1655" y="787"/>
                </a:lnTo>
                <a:lnTo>
                  <a:pt x="1655" y="690"/>
                </a:lnTo>
                <a:close/>
                <a:moveTo>
                  <a:pt x="1776" y="679"/>
                </a:moveTo>
                <a:lnTo>
                  <a:pt x="1795" y="679"/>
                </a:lnTo>
                <a:lnTo>
                  <a:pt x="1795" y="897"/>
                </a:lnTo>
                <a:cubicBezTo>
                  <a:pt x="1795" y="915"/>
                  <a:pt x="1787" y="925"/>
                  <a:pt x="1771" y="925"/>
                </a:cubicBezTo>
                <a:cubicBezTo>
                  <a:pt x="1761" y="925"/>
                  <a:pt x="1750" y="924"/>
                  <a:pt x="1737" y="924"/>
                </a:cubicBezTo>
                <a:cubicBezTo>
                  <a:pt x="1736" y="917"/>
                  <a:pt x="1735" y="910"/>
                  <a:pt x="1734" y="903"/>
                </a:cubicBezTo>
                <a:cubicBezTo>
                  <a:pt x="1746" y="904"/>
                  <a:pt x="1755" y="905"/>
                  <a:pt x="1763" y="905"/>
                </a:cubicBezTo>
                <a:cubicBezTo>
                  <a:pt x="1772" y="905"/>
                  <a:pt x="1776" y="901"/>
                  <a:pt x="1776" y="891"/>
                </a:cubicBezTo>
                <a:lnTo>
                  <a:pt x="1776" y="679"/>
                </a:lnTo>
                <a:close/>
                <a:moveTo>
                  <a:pt x="1755" y="868"/>
                </a:moveTo>
                <a:lnTo>
                  <a:pt x="1737" y="868"/>
                </a:lnTo>
                <a:lnTo>
                  <a:pt x="1737" y="698"/>
                </a:lnTo>
                <a:lnTo>
                  <a:pt x="1755" y="698"/>
                </a:lnTo>
                <a:lnTo>
                  <a:pt x="1755" y="868"/>
                </a:lnTo>
                <a:close/>
                <a:moveTo>
                  <a:pt x="1697" y="706"/>
                </a:moveTo>
                <a:lnTo>
                  <a:pt x="1671" y="706"/>
                </a:lnTo>
                <a:lnTo>
                  <a:pt x="1671" y="787"/>
                </a:lnTo>
                <a:lnTo>
                  <a:pt x="1697" y="787"/>
                </a:lnTo>
                <a:lnTo>
                  <a:pt x="1697" y="706"/>
                </a:lnTo>
                <a:close/>
                <a:moveTo>
                  <a:pt x="1617" y="706"/>
                </a:moveTo>
                <a:lnTo>
                  <a:pt x="1592" y="706"/>
                </a:lnTo>
                <a:lnTo>
                  <a:pt x="1592" y="787"/>
                </a:lnTo>
                <a:lnTo>
                  <a:pt x="1617" y="787"/>
                </a:lnTo>
                <a:lnTo>
                  <a:pt x="1617" y="706"/>
                </a:lnTo>
                <a:close/>
                <a:moveTo>
                  <a:pt x="1907" y="816"/>
                </a:moveTo>
                <a:lnTo>
                  <a:pt x="1971" y="816"/>
                </a:lnTo>
                <a:lnTo>
                  <a:pt x="1971" y="784"/>
                </a:lnTo>
                <a:lnTo>
                  <a:pt x="1923" y="784"/>
                </a:lnTo>
                <a:lnTo>
                  <a:pt x="1923" y="772"/>
                </a:lnTo>
                <a:cubicBezTo>
                  <a:pt x="1917" y="777"/>
                  <a:pt x="1911" y="782"/>
                  <a:pt x="1904" y="787"/>
                </a:cubicBezTo>
                <a:cubicBezTo>
                  <a:pt x="1901" y="781"/>
                  <a:pt x="1897" y="775"/>
                  <a:pt x="1892" y="769"/>
                </a:cubicBezTo>
                <a:cubicBezTo>
                  <a:pt x="1928" y="745"/>
                  <a:pt x="1954" y="717"/>
                  <a:pt x="1973" y="684"/>
                </a:cubicBezTo>
                <a:lnTo>
                  <a:pt x="1993" y="684"/>
                </a:lnTo>
                <a:lnTo>
                  <a:pt x="1990" y="691"/>
                </a:lnTo>
                <a:cubicBezTo>
                  <a:pt x="2008" y="722"/>
                  <a:pt x="2035" y="745"/>
                  <a:pt x="2071" y="762"/>
                </a:cubicBezTo>
                <a:cubicBezTo>
                  <a:pt x="2066" y="770"/>
                  <a:pt x="2063" y="777"/>
                  <a:pt x="2060" y="783"/>
                </a:cubicBezTo>
                <a:cubicBezTo>
                  <a:pt x="2025" y="763"/>
                  <a:pt x="1999" y="738"/>
                  <a:pt x="1980" y="709"/>
                </a:cubicBezTo>
                <a:cubicBezTo>
                  <a:pt x="1965" y="731"/>
                  <a:pt x="1948" y="750"/>
                  <a:pt x="1929" y="766"/>
                </a:cubicBezTo>
                <a:lnTo>
                  <a:pt x="2033" y="766"/>
                </a:lnTo>
                <a:lnTo>
                  <a:pt x="2033" y="784"/>
                </a:lnTo>
                <a:lnTo>
                  <a:pt x="1990" y="784"/>
                </a:lnTo>
                <a:lnTo>
                  <a:pt x="1990" y="816"/>
                </a:lnTo>
                <a:lnTo>
                  <a:pt x="2058" y="816"/>
                </a:lnTo>
                <a:lnTo>
                  <a:pt x="2058" y="834"/>
                </a:lnTo>
                <a:lnTo>
                  <a:pt x="1990" y="834"/>
                </a:lnTo>
                <a:lnTo>
                  <a:pt x="1990" y="897"/>
                </a:lnTo>
                <a:cubicBezTo>
                  <a:pt x="1990" y="916"/>
                  <a:pt x="1981" y="926"/>
                  <a:pt x="1962" y="926"/>
                </a:cubicBezTo>
                <a:cubicBezTo>
                  <a:pt x="1955" y="926"/>
                  <a:pt x="1946" y="926"/>
                  <a:pt x="1934" y="926"/>
                </a:cubicBezTo>
                <a:cubicBezTo>
                  <a:pt x="1933" y="920"/>
                  <a:pt x="1932" y="913"/>
                  <a:pt x="1930" y="905"/>
                </a:cubicBezTo>
                <a:cubicBezTo>
                  <a:pt x="1940" y="906"/>
                  <a:pt x="1948" y="907"/>
                  <a:pt x="1957" y="907"/>
                </a:cubicBezTo>
                <a:cubicBezTo>
                  <a:pt x="1966" y="907"/>
                  <a:pt x="1971" y="902"/>
                  <a:pt x="1971" y="892"/>
                </a:cubicBezTo>
                <a:lnTo>
                  <a:pt x="1971" y="834"/>
                </a:lnTo>
                <a:lnTo>
                  <a:pt x="1907" y="834"/>
                </a:lnTo>
                <a:lnTo>
                  <a:pt x="1907" y="816"/>
                </a:lnTo>
                <a:close/>
                <a:moveTo>
                  <a:pt x="1901" y="822"/>
                </a:moveTo>
                <a:cubicBezTo>
                  <a:pt x="1905" y="854"/>
                  <a:pt x="1898" y="872"/>
                  <a:pt x="1877" y="876"/>
                </a:cubicBezTo>
                <a:cubicBezTo>
                  <a:pt x="1871" y="877"/>
                  <a:pt x="1863" y="878"/>
                  <a:pt x="1853" y="876"/>
                </a:cubicBezTo>
                <a:cubicBezTo>
                  <a:pt x="1851" y="869"/>
                  <a:pt x="1849" y="862"/>
                  <a:pt x="1847" y="855"/>
                </a:cubicBezTo>
                <a:cubicBezTo>
                  <a:pt x="1855" y="857"/>
                  <a:pt x="1863" y="858"/>
                  <a:pt x="1870" y="857"/>
                </a:cubicBezTo>
                <a:cubicBezTo>
                  <a:pt x="1881" y="856"/>
                  <a:pt x="1885" y="844"/>
                  <a:pt x="1881" y="823"/>
                </a:cubicBezTo>
                <a:cubicBezTo>
                  <a:pt x="1879" y="811"/>
                  <a:pt x="1872" y="797"/>
                  <a:pt x="1859" y="780"/>
                </a:cubicBezTo>
                <a:cubicBezTo>
                  <a:pt x="1865" y="758"/>
                  <a:pt x="1872" y="735"/>
                  <a:pt x="1879" y="710"/>
                </a:cubicBezTo>
                <a:lnTo>
                  <a:pt x="1847" y="710"/>
                </a:lnTo>
                <a:lnTo>
                  <a:pt x="1847" y="929"/>
                </a:lnTo>
                <a:lnTo>
                  <a:pt x="1828" y="929"/>
                </a:lnTo>
                <a:lnTo>
                  <a:pt x="1828" y="692"/>
                </a:lnTo>
                <a:lnTo>
                  <a:pt x="1900" y="692"/>
                </a:lnTo>
                <a:lnTo>
                  <a:pt x="1900" y="710"/>
                </a:lnTo>
                <a:cubicBezTo>
                  <a:pt x="1892" y="735"/>
                  <a:pt x="1884" y="758"/>
                  <a:pt x="1878" y="777"/>
                </a:cubicBezTo>
                <a:cubicBezTo>
                  <a:pt x="1891" y="794"/>
                  <a:pt x="1899" y="809"/>
                  <a:pt x="1901" y="822"/>
                </a:cubicBezTo>
                <a:close/>
                <a:moveTo>
                  <a:pt x="2005" y="860"/>
                </a:moveTo>
                <a:lnTo>
                  <a:pt x="2020" y="848"/>
                </a:lnTo>
                <a:cubicBezTo>
                  <a:pt x="2035" y="863"/>
                  <a:pt x="2050" y="879"/>
                  <a:pt x="2066" y="897"/>
                </a:cubicBezTo>
                <a:lnTo>
                  <a:pt x="2051" y="911"/>
                </a:lnTo>
                <a:cubicBezTo>
                  <a:pt x="2033" y="891"/>
                  <a:pt x="2018" y="874"/>
                  <a:pt x="2005" y="860"/>
                </a:cubicBezTo>
                <a:close/>
                <a:moveTo>
                  <a:pt x="1928" y="846"/>
                </a:moveTo>
                <a:lnTo>
                  <a:pt x="1945" y="855"/>
                </a:lnTo>
                <a:cubicBezTo>
                  <a:pt x="1933" y="877"/>
                  <a:pt x="1920" y="897"/>
                  <a:pt x="1906" y="915"/>
                </a:cubicBezTo>
                <a:cubicBezTo>
                  <a:pt x="1902" y="912"/>
                  <a:pt x="1896" y="908"/>
                  <a:pt x="1890" y="904"/>
                </a:cubicBezTo>
                <a:cubicBezTo>
                  <a:pt x="1904" y="888"/>
                  <a:pt x="1917" y="868"/>
                  <a:pt x="1928" y="846"/>
                </a:cubicBezTo>
                <a:close/>
                <a:moveTo>
                  <a:pt x="164" y="10"/>
                </a:moveTo>
                <a:lnTo>
                  <a:pt x="164" y="517"/>
                </a:lnTo>
                <a:lnTo>
                  <a:pt x="395" y="517"/>
                </a:lnTo>
                <a:lnTo>
                  <a:pt x="395" y="573"/>
                </a:lnTo>
                <a:lnTo>
                  <a:pt x="0" y="573"/>
                </a:lnTo>
                <a:lnTo>
                  <a:pt x="0" y="10"/>
                </a:lnTo>
                <a:lnTo>
                  <a:pt x="164" y="10"/>
                </a:lnTo>
                <a:close/>
                <a:moveTo>
                  <a:pt x="711" y="0"/>
                </a:moveTo>
                <a:cubicBezTo>
                  <a:pt x="875" y="0"/>
                  <a:pt x="957" y="97"/>
                  <a:pt x="957" y="291"/>
                </a:cubicBezTo>
                <a:cubicBezTo>
                  <a:pt x="957" y="486"/>
                  <a:pt x="874" y="583"/>
                  <a:pt x="707" y="583"/>
                </a:cubicBezTo>
                <a:cubicBezTo>
                  <a:pt x="539" y="583"/>
                  <a:pt x="456" y="483"/>
                  <a:pt x="456" y="285"/>
                </a:cubicBezTo>
                <a:cubicBezTo>
                  <a:pt x="456" y="95"/>
                  <a:pt x="541" y="0"/>
                  <a:pt x="711" y="0"/>
                </a:cubicBezTo>
                <a:close/>
                <a:moveTo>
                  <a:pt x="707" y="45"/>
                </a:moveTo>
                <a:cubicBezTo>
                  <a:pt x="676" y="45"/>
                  <a:pt x="655" y="62"/>
                  <a:pt x="644" y="96"/>
                </a:cubicBezTo>
                <a:cubicBezTo>
                  <a:pt x="633" y="130"/>
                  <a:pt x="628" y="195"/>
                  <a:pt x="628" y="291"/>
                </a:cubicBezTo>
                <a:cubicBezTo>
                  <a:pt x="628" y="388"/>
                  <a:pt x="633" y="453"/>
                  <a:pt x="644" y="487"/>
                </a:cubicBezTo>
                <a:cubicBezTo>
                  <a:pt x="655" y="521"/>
                  <a:pt x="676" y="538"/>
                  <a:pt x="707" y="538"/>
                </a:cubicBezTo>
                <a:cubicBezTo>
                  <a:pt x="737" y="538"/>
                  <a:pt x="758" y="521"/>
                  <a:pt x="769" y="487"/>
                </a:cubicBezTo>
                <a:cubicBezTo>
                  <a:pt x="780" y="453"/>
                  <a:pt x="785" y="388"/>
                  <a:pt x="785" y="291"/>
                </a:cubicBezTo>
                <a:cubicBezTo>
                  <a:pt x="785" y="195"/>
                  <a:pt x="780" y="130"/>
                  <a:pt x="769" y="96"/>
                </a:cubicBezTo>
                <a:cubicBezTo>
                  <a:pt x="758" y="62"/>
                  <a:pt x="737" y="45"/>
                  <a:pt x="707" y="45"/>
                </a:cubicBezTo>
                <a:close/>
                <a:moveTo>
                  <a:pt x="1300" y="269"/>
                </a:moveTo>
                <a:lnTo>
                  <a:pt x="1532" y="269"/>
                </a:lnTo>
                <a:lnTo>
                  <a:pt x="1532" y="573"/>
                </a:lnTo>
                <a:lnTo>
                  <a:pt x="1480" y="573"/>
                </a:lnTo>
                <a:lnTo>
                  <a:pt x="1463" y="534"/>
                </a:lnTo>
                <a:cubicBezTo>
                  <a:pt x="1417" y="567"/>
                  <a:pt x="1369" y="583"/>
                  <a:pt x="1319" y="583"/>
                </a:cubicBezTo>
                <a:cubicBezTo>
                  <a:pt x="1235" y="583"/>
                  <a:pt x="1171" y="558"/>
                  <a:pt x="1124" y="508"/>
                </a:cubicBezTo>
                <a:cubicBezTo>
                  <a:pt x="1078" y="458"/>
                  <a:pt x="1055" y="388"/>
                  <a:pt x="1055" y="297"/>
                </a:cubicBezTo>
                <a:cubicBezTo>
                  <a:pt x="1055" y="208"/>
                  <a:pt x="1080" y="137"/>
                  <a:pt x="1129" y="82"/>
                </a:cubicBezTo>
                <a:cubicBezTo>
                  <a:pt x="1177" y="28"/>
                  <a:pt x="1241" y="0"/>
                  <a:pt x="1320" y="0"/>
                </a:cubicBezTo>
                <a:cubicBezTo>
                  <a:pt x="1424" y="0"/>
                  <a:pt x="1488" y="53"/>
                  <a:pt x="1510" y="160"/>
                </a:cubicBezTo>
                <a:lnTo>
                  <a:pt x="1433" y="195"/>
                </a:lnTo>
                <a:lnTo>
                  <a:pt x="1433" y="181"/>
                </a:lnTo>
                <a:lnTo>
                  <a:pt x="1432" y="151"/>
                </a:lnTo>
                <a:cubicBezTo>
                  <a:pt x="1427" y="84"/>
                  <a:pt x="1396" y="51"/>
                  <a:pt x="1340" y="51"/>
                </a:cubicBezTo>
                <a:cubicBezTo>
                  <a:pt x="1299" y="51"/>
                  <a:pt x="1271" y="69"/>
                  <a:pt x="1256" y="104"/>
                </a:cubicBezTo>
                <a:cubicBezTo>
                  <a:pt x="1240" y="139"/>
                  <a:pt x="1233" y="205"/>
                  <a:pt x="1233" y="301"/>
                </a:cubicBezTo>
                <a:cubicBezTo>
                  <a:pt x="1233" y="390"/>
                  <a:pt x="1239" y="451"/>
                  <a:pt x="1251" y="484"/>
                </a:cubicBezTo>
                <a:cubicBezTo>
                  <a:pt x="1263" y="516"/>
                  <a:pt x="1287" y="532"/>
                  <a:pt x="1321" y="532"/>
                </a:cubicBezTo>
                <a:cubicBezTo>
                  <a:pt x="1362" y="532"/>
                  <a:pt x="1382" y="509"/>
                  <a:pt x="1382" y="464"/>
                </a:cubicBezTo>
                <a:lnTo>
                  <a:pt x="1382" y="326"/>
                </a:lnTo>
                <a:lnTo>
                  <a:pt x="1300" y="326"/>
                </a:lnTo>
                <a:lnTo>
                  <a:pt x="1300" y="269"/>
                </a:lnTo>
                <a:close/>
                <a:moveTo>
                  <a:pt x="1894" y="0"/>
                </a:moveTo>
                <a:cubicBezTo>
                  <a:pt x="2058" y="0"/>
                  <a:pt x="2140" y="97"/>
                  <a:pt x="2140" y="291"/>
                </a:cubicBezTo>
                <a:cubicBezTo>
                  <a:pt x="2140" y="486"/>
                  <a:pt x="2056" y="583"/>
                  <a:pt x="1889" y="583"/>
                </a:cubicBezTo>
                <a:cubicBezTo>
                  <a:pt x="1722" y="583"/>
                  <a:pt x="1639" y="483"/>
                  <a:pt x="1639" y="285"/>
                </a:cubicBezTo>
                <a:cubicBezTo>
                  <a:pt x="1639" y="95"/>
                  <a:pt x="1724" y="0"/>
                  <a:pt x="1894" y="0"/>
                </a:cubicBezTo>
                <a:close/>
                <a:moveTo>
                  <a:pt x="1889" y="45"/>
                </a:moveTo>
                <a:cubicBezTo>
                  <a:pt x="1859" y="45"/>
                  <a:pt x="1838" y="62"/>
                  <a:pt x="1827" y="96"/>
                </a:cubicBezTo>
                <a:cubicBezTo>
                  <a:pt x="1816" y="130"/>
                  <a:pt x="1811" y="195"/>
                  <a:pt x="1811" y="291"/>
                </a:cubicBezTo>
                <a:cubicBezTo>
                  <a:pt x="1811" y="388"/>
                  <a:pt x="1816" y="453"/>
                  <a:pt x="1827" y="487"/>
                </a:cubicBezTo>
                <a:cubicBezTo>
                  <a:pt x="1838" y="521"/>
                  <a:pt x="1859" y="538"/>
                  <a:pt x="1889" y="538"/>
                </a:cubicBezTo>
                <a:cubicBezTo>
                  <a:pt x="1920" y="538"/>
                  <a:pt x="1941" y="521"/>
                  <a:pt x="1952" y="487"/>
                </a:cubicBezTo>
                <a:cubicBezTo>
                  <a:pt x="1963" y="453"/>
                  <a:pt x="1968" y="388"/>
                  <a:pt x="1968" y="291"/>
                </a:cubicBezTo>
                <a:cubicBezTo>
                  <a:pt x="1968" y="195"/>
                  <a:pt x="1963" y="130"/>
                  <a:pt x="1952" y="96"/>
                </a:cubicBezTo>
                <a:cubicBezTo>
                  <a:pt x="1941" y="62"/>
                  <a:pt x="1920" y="45"/>
                  <a:pt x="1889" y="45"/>
                </a:cubicBezTo>
                <a:close/>
              </a:path>
            </a:pathLst>
          </a:custGeom>
          <a:solidFill>
            <a:srgbClr val="FFFFFF">
              <a:alpha val="100000"/>
            </a:srgbClr>
          </a:solidFill>
          <a:ln w="9525">
            <a:noFill/>
          </a:ln>
        </p:spPr>
        <p:txBody>
          <a:bodyPr/>
          <a:lstStyle/>
          <a:p>
            <a:endParaRPr lang="zh-CN" altLang="en-US">
              <a:solidFill>
                <a:prstClr val="black"/>
              </a:solidFill>
            </a:endParaRPr>
          </a:p>
        </p:txBody>
      </p:sp>
      <p:sp>
        <p:nvSpPr>
          <p:cNvPr id="14" name="文本框 13"/>
          <p:cNvSpPr txBox="1"/>
          <p:nvPr/>
        </p:nvSpPr>
        <p:spPr>
          <a:xfrm>
            <a:off x="170180" y="1913441"/>
            <a:ext cx="5631180" cy="584775"/>
          </a:xfrm>
          <a:prstGeom prst="rect">
            <a:avLst/>
          </a:prstGeom>
          <a:noFill/>
        </p:spPr>
        <p:txBody>
          <a:bodyPr wrap="square" rtlCol="0">
            <a:spAutoFit/>
          </a:bodyPr>
          <a:lstStyle/>
          <a:p>
            <a:r>
              <a:rPr lang="zh-CN" altLang="en-US" sz="3200" b="1" smtClean="0">
                <a:solidFill>
                  <a:prstClr val="white"/>
                </a:solidFill>
                <a:latin typeface="微软雅黑" panose="020B0503020204020204" pitchFamily="34" charset="-122"/>
                <a:ea typeface="微软雅黑" panose="020B0503020204020204" pitchFamily="34" charset="-122"/>
              </a:rPr>
              <a:t>演示完毕，感谢收看</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15" name="Rectangle 4"/>
          <p:cNvSpPr txBox="1">
            <a:spLocks noChangeArrowheads="1"/>
          </p:cNvSpPr>
          <p:nvPr/>
        </p:nvSpPr>
        <p:spPr bwMode="auto">
          <a:xfrm>
            <a:off x="209868" y="2498216"/>
            <a:ext cx="101822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fontAlgn="base">
              <a:spcBef>
                <a:spcPct val="0"/>
              </a:spcBef>
              <a:spcAft>
                <a:spcPct val="0"/>
              </a:spcAft>
              <a:defRPr/>
            </a:pPr>
            <a:r>
              <a:rPr lang="zh-CN" altLang="en-US" sz="1200" b="0" smtClean="0">
                <a:solidFill>
                  <a:prstClr val="white"/>
                </a:solidFill>
                <a:latin typeface="微软雅黑" panose="020B0503020204020204" pitchFamily="34" charset="-122"/>
                <a:ea typeface="微软雅黑" panose="020B0503020204020204" pitchFamily="34" charset="-122"/>
              </a:rPr>
              <a:t>适用于司法机关，法律咨询，法院援助，培训课件等主题</a:t>
            </a:r>
            <a:endParaRPr lang="zh-CN" altLang="zh-CN" sz="1200" b="0" dirty="0">
              <a:solidFill>
                <a:prstClr val="white"/>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70180" y="2949960"/>
            <a:ext cx="3905250" cy="9498"/>
          </a:xfrm>
          <a:prstGeom prst="line">
            <a:avLst/>
          </a:prstGeom>
          <a:ln>
            <a:solidFill>
              <a:schemeClr val="bg1"/>
            </a:solidFill>
            <a:prstDash val="dashDot"/>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9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500" autoRev="1" fill="hold">
                                          <p:stCondLst>
                                            <p:cond delay="0"/>
                                          </p:stCondLst>
                                        </p:cTn>
                                        <p:tgtEl>
                                          <p:spTgt spid="14"/>
                                        </p:tgtEl>
                                        <p:attrNameLst>
                                          <p:attrName>ppt_w</p:attrName>
                                        </p:attrNameLst>
                                      </p:cBhvr>
                                    </p:anim>
                                    <p:anim by="(#ppt_w*0.50)" calcmode="lin" valueType="num">
                                      <p:cBhvr>
                                        <p:cTn id="24" dur="500" decel="50000" autoRev="1" fill="hold">
                                          <p:stCondLst>
                                            <p:cond delay="0"/>
                                          </p:stCondLst>
                                        </p:cTn>
                                        <p:tgtEl>
                                          <p:spTgt spid="14"/>
                                        </p:tgtEl>
                                        <p:attrNameLst>
                                          <p:attrName>ppt_x</p:attrName>
                                        </p:attrNameLst>
                                      </p:cBhvr>
                                    </p:anim>
                                    <p:anim from="(-#ppt_h/2)" to="(#ppt_y)" calcmode="lin" valueType="num">
                                      <p:cBhvr>
                                        <p:cTn id="25" dur="1000" fill="hold">
                                          <p:stCondLst>
                                            <p:cond delay="0"/>
                                          </p:stCondLst>
                                        </p:cTn>
                                        <p:tgtEl>
                                          <p:spTgt spid="14"/>
                                        </p:tgtEl>
                                        <p:attrNameLst>
                                          <p:attrName>ppt_y</p:attrName>
                                        </p:attrNameLst>
                                      </p:cBhvr>
                                    </p:anim>
                                    <p:animRot by="21600000">
                                      <p:cBhvr>
                                        <p:cTn id="26" dur="1000" fill="hold">
                                          <p:stCondLst>
                                            <p:cond delay="0"/>
                                          </p:stCondLst>
                                        </p:cTn>
                                        <p:tgtEl>
                                          <p:spTgt spid="14"/>
                                        </p:tgtEl>
                                        <p:attrNameLst>
                                          <p:attrName>r</p:attrName>
                                        </p:attrNameLst>
                                      </p:cBhvr>
                                    </p:animRot>
                                  </p:childTnLst>
                                </p:cTn>
                              </p:par>
                            </p:childTnLst>
                          </p:cTn>
                        </p:par>
                        <p:par>
                          <p:cTn id="27" fill="hold">
                            <p:stCondLst>
                              <p:cond delay="1799"/>
                            </p:stCondLst>
                            <p:childTnLst>
                              <p:par>
                                <p:cTn id="28" presetID="16" presetClass="entr" presetSubtype="2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56"/>
                    </a14:imgEffect>
                  </a14:imgLayer>
                </a14:imgProps>
              </a:ext>
            </a:extLst>
          </a:blip>
          <a:srcRect/>
          <a:stretch>
            <a:fillRect/>
          </a:stretch>
        </p:blipFill>
        <p:spPr>
          <a:xfrm>
            <a:off x="0" y="-25400"/>
            <a:ext cx="9144000" cy="5170488"/>
          </a:xfrm>
          <a:prstGeom prst="rect">
            <a:avLst/>
          </a:prstGeom>
        </p:spPr>
      </p:pic>
      <p:grpSp>
        <p:nvGrpSpPr>
          <p:cNvPr id="21" name="组合 20"/>
          <p:cNvGrpSpPr/>
          <p:nvPr/>
        </p:nvGrpSpPr>
        <p:grpSpPr>
          <a:xfrm>
            <a:off x="343806" y="324942"/>
            <a:ext cx="3320859" cy="646331"/>
            <a:chOff x="917845" y="850050"/>
            <a:chExt cx="3320859" cy="646331"/>
          </a:xfrm>
        </p:grpSpPr>
        <p:sp>
          <p:nvSpPr>
            <p:cNvPr id="23" name="文本框 22"/>
            <p:cNvSpPr txBox="1"/>
            <p:nvPr/>
          </p:nvSpPr>
          <p:spPr>
            <a:xfrm>
              <a:off x="917845" y="850050"/>
              <a:ext cx="1300811" cy="646331"/>
            </a:xfrm>
            <a:prstGeom prst="rect">
              <a:avLst/>
            </a:prstGeom>
            <a:noFill/>
          </p:spPr>
          <p:txBody>
            <a:bodyPr wrap="square" rtlCol="0">
              <a:spAutoFit/>
            </a:bodyPr>
            <a:lstStyle/>
            <a:p>
              <a:pPr algn="dist">
                <a:defRPr/>
              </a:pPr>
              <a:r>
                <a:rPr lang="zh-CN" altLang="en-US" sz="3600" b="1" kern="0" dirty="0">
                  <a:solidFill>
                    <a:schemeClr val="bg1"/>
                  </a:solidFill>
                  <a:latin typeface="微软雅黑" panose="020B0503020204020204" pitchFamily="34" charset="-122"/>
                  <a:ea typeface="微软雅黑" panose="020B0503020204020204" pitchFamily="34" charset="-122"/>
                </a:rPr>
                <a:t>目录</a:t>
              </a:r>
            </a:p>
          </p:txBody>
        </p:sp>
        <p:cxnSp>
          <p:nvCxnSpPr>
            <p:cNvPr id="24" name="直接连接符 23"/>
            <p:cNvCxnSpPr/>
            <p:nvPr/>
          </p:nvCxnSpPr>
          <p:spPr>
            <a:xfrm flipH="1">
              <a:off x="2218656" y="948330"/>
              <a:ext cx="183861" cy="4497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389727" y="995196"/>
              <a:ext cx="1848977" cy="40011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rPr>
                <a:t>CONTENTS</a:t>
              </a:r>
              <a:endParaRPr lang="zh-CN" altLang="en-US" sz="2000" dirty="0">
                <a:solidFill>
                  <a:schemeClr val="bg1"/>
                </a:solidFill>
                <a:latin typeface="Arial" panose="020B0604020202020204" pitchFamily="34" charset="0"/>
                <a:cs typeface="Arial" panose="020B0604020202020204" pitchFamily="34" charset="0"/>
              </a:endParaRPr>
            </a:p>
          </p:txBody>
        </p:sp>
      </p:grpSp>
      <p:grpSp>
        <p:nvGrpSpPr>
          <p:cNvPr id="3" name="组合 2"/>
          <p:cNvGrpSpPr/>
          <p:nvPr/>
        </p:nvGrpSpPr>
        <p:grpSpPr>
          <a:xfrm>
            <a:off x="1286046" y="1607509"/>
            <a:ext cx="3651714" cy="681798"/>
            <a:chOff x="1286046" y="1607508"/>
            <a:chExt cx="3651714" cy="681798"/>
          </a:xfrm>
        </p:grpSpPr>
        <p:sp>
          <p:nvSpPr>
            <p:cNvPr id="11" name="椭圆 10"/>
            <p:cNvSpPr/>
            <p:nvPr/>
          </p:nvSpPr>
          <p:spPr>
            <a:xfrm>
              <a:off x="1286046" y="1607508"/>
              <a:ext cx="529641" cy="529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kern="0">
                <a:solidFill>
                  <a:prstClr val="white"/>
                </a:solidFill>
              </a:endParaRPr>
            </a:p>
          </p:txBody>
        </p:sp>
        <p:sp>
          <p:nvSpPr>
            <p:cNvPr id="12" name="Freeform 68"/>
            <p:cNvSpPr>
              <a:spLocks noEditPoints="1"/>
            </p:cNvSpPr>
            <p:nvPr/>
          </p:nvSpPr>
          <p:spPr bwMode="auto">
            <a:xfrm>
              <a:off x="1407472" y="1732345"/>
              <a:ext cx="278244" cy="279962"/>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rgbClr val="4A2629"/>
            </a:solidFill>
            <a:ln>
              <a:noFill/>
            </a:ln>
          </p:spPr>
          <p:txBody>
            <a:bodyPr vert="horz" wrap="square" lIns="91440" tIns="45720" rIns="91440" bIns="45720" numCol="1" anchor="t" anchorCtr="0" compatLnSpc="1"/>
            <a:lstStyle/>
            <a:p>
              <a:pPr>
                <a:defRPr/>
              </a:pPr>
              <a:endParaRPr lang="zh-CN" altLang="en-US" sz="1400" kern="0">
                <a:solidFill>
                  <a:srgbClr val="4A2629"/>
                </a:solidFill>
              </a:endParaRPr>
            </a:p>
          </p:txBody>
        </p:sp>
        <p:sp>
          <p:nvSpPr>
            <p:cNvPr id="19" name="文本框 18"/>
            <p:cNvSpPr txBox="1"/>
            <p:nvPr/>
          </p:nvSpPr>
          <p:spPr>
            <a:xfrm>
              <a:off x="1854343" y="1638614"/>
              <a:ext cx="3083417" cy="461665"/>
            </a:xfrm>
            <a:prstGeom prst="rect">
              <a:avLst/>
            </a:prstGeom>
            <a:noFill/>
          </p:spPr>
          <p:txBody>
            <a:bodyPr wrap="square" rtlCol="0">
              <a:sp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rPr>
                <a:t>单击添加标题</a:t>
              </a:r>
            </a:p>
          </p:txBody>
        </p:sp>
        <p:sp>
          <p:nvSpPr>
            <p:cNvPr id="26" name="文本框 25"/>
            <p:cNvSpPr txBox="1"/>
            <p:nvPr/>
          </p:nvSpPr>
          <p:spPr>
            <a:xfrm>
              <a:off x="1898958" y="2012307"/>
              <a:ext cx="1941522" cy="276999"/>
            </a:xfrm>
            <a:prstGeom prst="rect">
              <a:avLst/>
            </a:prstGeom>
            <a:noFill/>
          </p:spPr>
          <p:txBody>
            <a:bodyPr wrap="square" rtlCol="0">
              <a:spAutoFit/>
            </a:bodyPr>
            <a:lstStyle/>
            <a:p>
              <a:r>
                <a:rPr lang="en-US" altLang="zh-CN" sz="1200" dirty="0">
                  <a:solidFill>
                    <a:schemeClr val="bg1"/>
                  </a:solidFill>
                  <a:latin typeface="Arial" panose="020B0604020202020204" pitchFamily="34" charset="0"/>
                  <a:cs typeface="Arial" panose="020B0604020202020204" pitchFamily="34" charset="0"/>
                </a:rPr>
                <a:t>ADD YOUR TITTLE</a:t>
              </a:r>
              <a:endParaRPr lang="zh-CN" altLang="en-US" sz="1200" dirty="0">
                <a:solidFill>
                  <a:schemeClr val="bg1"/>
                </a:solidFill>
                <a:latin typeface="Arial" panose="020B0604020202020204" pitchFamily="34" charset="0"/>
                <a:cs typeface="Arial" panose="020B0604020202020204" pitchFamily="34" charset="0"/>
              </a:endParaRPr>
            </a:p>
          </p:txBody>
        </p:sp>
      </p:grpSp>
      <p:grpSp>
        <p:nvGrpSpPr>
          <p:cNvPr id="30" name="组合 29"/>
          <p:cNvGrpSpPr/>
          <p:nvPr/>
        </p:nvGrpSpPr>
        <p:grpSpPr>
          <a:xfrm>
            <a:off x="1286046" y="3174643"/>
            <a:ext cx="2744218" cy="721109"/>
            <a:chOff x="1286046" y="3174644"/>
            <a:chExt cx="2744218" cy="721109"/>
          </a:xfrm>
        </p:grpSpPr>
        <p:sp>
          <p:nvSpPr>
            <p:cNvPr id="8" name="椭圆 7"/>
            <p:cNvSpPr/>
            <p:nvPr/>
          </p:nvSpPr>
          <p:spPr>
            <a:xfrm>
              <a:off x="1286046" y="3174644"/>
              <a:ext cx="529641" cy="529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kern="0">
                <a:solidFill>
                  <a:prstClr val="white"/>
                </a:solidFill>
              </a:endParaRPr>
            </a:p>
          </p:txBody>
        </p:sp>
        <p:sp>
          <p:nvSpPr>
            <p:cNvPr id="15" name="Rectangle 232"/>
            <p:cNvSpPr>
              <a:spLocks noChangeArrowheads="1"/>
            </p:cNvSpPr>
            <p:nvPr/>
          </p:nvSpPr>
          <p:spPr bwMode="auto">
            <a:xfrm>
              <a:off x="1456920" y="3423144"/>
              <a:ext cx="168321" cy="63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1400" kern="0">
                <a:solidFill>
                  <a:prstClr val="white"/>
                </a:solidFill>
              </a:endParaRPr>
            </a:p>
          </p:txBody>
        </p:sp>
        <p:sp>
          <p:nvSpPr>
            <p:cNvPr id="16" name="Freeform 233"/>
            <p:cNvSpPr>
              <a:spLocks noEditPoints="1"/>
            </p:cNvSpPr>
            <p:nvPr/>
          </p:nvSpPr>
          <p:spPr bwMode="auto">
            <a:xfrm>
              <a:off x="1403675" y="3261694"/>
              <a:ext cx="273092" cy="278244"/>
            </a:xfrm>
            <a:custGeom>
              <a:avLst/>
              <a:gdLst>
                <a:gd name="T0" fmla="*/ 254 w 281"/>
                <a:gd name="T1" fmla="*/ 111 h 287"/>
                <a:gd name="T2" fmla="*/ 254 w 281"/>
                <a:gd name="T3" fmla="*/ 111 h 287"/>
                <a:gd name="T4" fmla="*/ 145 w 281"/>
                <a:gd name="T5" fmla="*/ 2 h 287"/>
                <a:gd name="T6" fmla="*/ 145 w 281"/>
                <a:gd name="T7" fmla="*/ 2 h 287"/>
                <a:gd name="T8" fmla="*/ 137 w 281"/>
                <a:gd name="T9" fmla="*/ 2 h 287"/>
                <a:gd name="T10" fmla="*/ 137 w 281"/>
                <a:gd name="T11" fmla="*/ 2 h 287"/>
                <a:gd name="T12" fmla="*/ 137 w 281"/>
                <a:gd name="T13" fmla="*/ 2 h 287"/>
                <a:gd name="T14" fmla="*/ 27 w 281"/>
                <a:gd name="T15" fmla="*/ 111 h 287"/>
                <a:gd name="T16" fmla="*/ 0 w 281"/>
                <a:gd name="T17" fmla="*/ 111 h 287"/>
                <a:gd name="T18" fmla="*/ 0 w 281"/>
                <a:gd name="T19" fmla="*/ 287 h 287"/>
                <a:gd name="T20" fmla="*/ 281 w 281"/>
                <a:gd name="T21" fmla="*/ 287 h 287"/>
                <a:gd name="T22" fmla="*/ 281 w 281"/>
                <a:gd name="T23" fmla="*/ 111 h 287"/>
                <a:gd name="T24" fmla="*/ 254 w 281"/>
                <a:gd name="T25" fmla="*/ 111 h 287"/>
                <a:gd name="T26" fmla="*/ 141 w 281"/>
                <a:gd name="T27" fmla="*/ 14 h 287"/>
                <a:gd name="T28" fmla="*/ 238 w 281"/>
                <a:gd name="T29" fmla="*/ 111 h 287"/>
                <a:gd name="T30" fmla="*/ 44 w 281"/>
                <a:gd name="T31" fmla="*/ 111 h 287"/>
                <a:gd name="T32" fmla="*/ 141 w 281"/>
                <a:gd name="T33" fmla="*/ 14 h 287"/>
                <a:gd name="T34" fmla="*/ 242 w 281"/>
                <a:gd name="T35" fmla="*/ 248 h 287"/>
                <a:gd name="T36" fmla="*/ 39 w 281"/>
                <a:gd name="T37" fmla="*/ 248 h 287"/>
                <a:gd name="T38" fmla="*/ 39 w 281"/>
                <a:gd name="T39" fmla="*/ 150 h 287"/>
                <a:gd name="T40" fmla="*/ 242 w 281"/>
                <a:gd name="T41" fmla="*/ 150 h 287"/>
                <a:gd name="T42" fmla="*/ 242 w 281"/>
                <a:gd name="T43" fmla="*/ 24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287">
                  <a:moveTo>
                    <a:pt x="254" y="111"/>
                  </a:moveTo>
                  <a:cubicBezTo>
                    <a:pt x="254" y="111"/>
                    <a:pt x="254" y="111"/>
                    <a:pt x="254" y="111"/>
                  </a:cubicBezTo>
                  <a:cubicBezTo>
                    <a:pt x="145" y="2"/>
                    <a:pt x="145" y="2"/>
                    <a:pt x="145" y="2"/>
                  </a:cubicBezTo>
                  <a:cubicBezTo>
                    <a:pt x="145" y="2"/>
                    <a:pt x="145" y="2"/>
                    <a:pt x="145" y="2"/>
                  </a:cubicBezTo>
                  <a:cubicBezTo>
                    <a:pt x="143" y="0"/>
                    <a:pt x="139" y="0"/>
                    <a:pt x="137" y="2"/>
                  </a:cubicBezTo>
                  <a:cubicBezTo>
                    <a:pt x="137" y="2"/>
                    <a:pt x="137" y="2"/>
                    <a:pt x="137" y="2"/>
                  </a:cubicBezTo>
                  <a:cubicBezTo>
                    <a:pt x="137" y="2"/>
                    <a:pt x="137" y="2"/>
                    <a:pt x="137" y="2"/>
                  </a:cubicBezTo>
                  <a:cubicBezTo>
                    <a:pt x="27" y="111"/>
                    <a:pt x="27" y="111"/>
                    <a:pt x="27" y="111"/>
                  </a:cubicBezTo>
                  <a:cubicBezTo>
                    <a:pt x="0" y="111"/>
                    <a:pt x="0" y="111"/>
                    <a:pt x="0" y="111"/>
                  </a:cubicBezTo>
                  <a:cubicBezTo>
                    <a:pt x="0" y="287"/>
                    <a:pt x="0" y="287"/>
                    <a:pt x="0" y="287"/>
                  </a:cubicBezTo>
                  <a:cubicBezTo>
                    <a:pt x="281" y="287"/>
                    <a:pt x="281" y="287"/>
                    <a:pt x="281" y="287"/>
                  </a:cubicBezTo>
                  <a:cubicBezTo>
                    <a:pt x="281" y="111"/>
                    <a:pt x="281" y="111"/>
                    <a:pt x="281" y="111"/>
                  </a:cubicBezTo>
                  <a:lnTo>
                    <a:pt x="254" y="111"/>
                  </a:lnTo>
                  <a:close/>
                  <a:moveTo>
                    <a:pt x="141" y="14"/>
                  </a:moveTo>
                  <a:cubicBezTo>
                    <a:pt x="238" y="111"/>
                    <a:pt x="238" y="111"/>
                    <a:pt x="238" y="111"/>
                  </a:cubicBezTo>
                  <a:cubicBezTo>
                    <a:pt x="44" y="111"/>
                    <a:pt x="44" y="111"/>
                    <a:pt x="44" y="111"/>
                  </a:cubicBezTo>
                  <a:lnTo>
                    <a:pt x="141" y="14"/>
                  </a:lnTo>
                  <a:close/>
                  <a:moveTo>
                    <a:pt x="242" y="248"/>
                  </a:moveTo>
                  <a:cubicBezTo>
                    <a:pt x="39" y="248"/>
                    <a:pt x="39" y="248"/>
                    <a:pt x="39" y="248"/>
                  </a:cubicBezTo>
                  <a:cubicBezTo>
                    <a:pt x="39" y="150"/>
                    <a:pt x="39" y="150"/>
                    <a:pt x="39" y="150"/>
                  </a:cubicBezTo>
                  <a:cubicBezTo>
                    <a:pt x="242" y="150"/>
                    <a:pt x="242" y="150"/>
                    <a:pt x="242" y="150"/>
                  </a:cubicBezTo>
                  <a:lnTo>
                    <a:pt x="242" y="248"/>
                  </a:lnTo>
                  <a:close/>
                </a:path>
              </a:pathLst>
            </a:custGeom>
            <a:solidFill>
              <a:srgbClr val="4A2629"/>
            </a:solidFill>
            <a:ln>
              <a:noFill/>
            </a:ln>
          </p:spPr>
          <p:txBody>
            <a:bodyPr vert="horz" wrap="square" lIns="91440" tIns="45720" rIns="91440" bIns="45720" numCol="1" anchor="t" anchorCtr="0" compatLnSpc="1"/>
            <a:lstStyle/>
            <a:p>
              <a:pPr>
                <a:defRPr/>
              </a:pPr>
              <a:endParaRPr lang="zh-CN" altLang="en-US" sz="1400" kern="0">
                <a:solidFill>
                  <a:prstClr val="white"/>
                </a:solidFill>
              </a:endParaRPr>
            </a:p>
          </p:txBody>
        </p:sp>
        <p:sp>
          <p:nvSpPr>
            <p:cNvPr id="20" name="文本框 19"/>
            <p:cNvSpPr txBox="1"/>
            <p:nvPr/>
          </p:nvSpPr>
          <p:spPr>
            <a:xfrm>
              <a:off x="1854343" y="3208629"/>
              <a:ext cx="2175921" cy="461665"/>
            </a:xfrm>
            <a:prstGeom prst="rect">
              <a:avLst/>
            </a:prstGeom>
            <a:noFill/>
          </p:spPr>
          <p:txBody>
            <a:bodyPr wrap="square" rtlCol="0">
              <a:sp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rPr>
                <a:t>单击添加标题</a:t>
              </a:r>
            </a:p>
          </p:txBody>
        </p:sp>
        <p:sp>
          <p:nvSpPr>
            <p:cNvPr id="27" name="文本框 26"/>
            <p:cNvSpPr txBox="1"/>
            <p:nvPr/>
          </p:nvSpPr>
          <p:spPr>
            <a:xfrm>
              <a:off x="1898958" y="3618754"/>
              <a:ext cx="1941522" cy="276999"/>
            </a:xfrm>
            <a:prstGeom prst="rect">
              <a:avLst/>
            </a:prstGeom>
            <a:noFill/>
          </p:spPr>
          <p:txBody>
            <a:bodyPr wrap="square" rtlCol="0">
              <a:spAutoFit/>
            </a:bodyPr>
            <a:lstStyle/>
            <a:p>
              <a:r>
                <a:rPr lang="en-US" altLang="zh-CN" sz="1200" dirty="0">
                  <a:solidFill>
                    <a:schemeClr val="bg1"/>
                  </a:solidFill>
                  <a:latin typeface="Arial" panose="020B0604020202020204" pitchFamily="34" charset="0"/>
                  <a:cs typeface="Arial" panose="020B0604020202020204" pitchFamily="34" charset="0"/>
                </a:rPr>
                <a:t>ADD YOUR TITTLE</a:t>
              </a:r>
              <a:endParaRPr lang="zh-CN" altLang="en-US" sz="1200"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4797635" y="1607509"/>
            <a:ext cx="2747228" cy="681798"/>
            <a:chOff x="4797635" y="1607508"/>
            <a:chExt cx="2747228" cy="681798"/>
          </a:xfrm>
        </p:grpSpPr>
        <p:sp>
          <p:nvSpPr>
            <p:cNvPr id="7" name="椭圆 6"/>
            <p:cNvSpPr/>
            <p:nvPr/>
          </p:nvSpPr>
          <p:spPr>
            <a:xfrm>
              <a:off x="4797635" y="1607508"/>
              <a:ext cx="529641" cy="529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kern="0">
                <a:solidFill>
                  <a:prstClr val="white"/>
                </a:solidFill>
              </a:endParaRPr>
            </a:p>
          </p:txBody>
        </p:sp>
        <p:sp>
          <p:nvSpPr>
            <p:cNvPr id="13" name="Freeform 77"/>
            <p:cNvSpPr/>
            <p:nvPr/>
          </p:nvSpPr>
          <p:spPr bwMode="auto">
            <a:xfrm>
              <a:off x="5019515" y="1732347"/>
              <a:ext cx="192366" cy="161450"/>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rgbClr val="4A2629"/>
            </a:solidFill>
            <a:ln>
              <a:noFill/>
            </a:ln>
          </p:spPr>
          <p:txBody>
            <a:bodyPr vert="horz" wrap="square" lIns="91440" tIns="45720" rIns="91440" bIns="45720" numCol="1" anchor="t" anchorCtr="0" compatLnSpc="1"/>
            <a:lstStyle/>
            <a:p>
              <a:pPr>
                <a:defRPr/>
              </a:pPr>
              <a:endParaRPr lang="zh-CN" altLang="en-US" sz="1400" kern="0">
                <a:solidFill>
                  <a:prstClr val="white"/>
                </a:solidFill>
              </a:endParaRPr>
            </a:p>
          </p:txBody>
        </p:sp>
        <p:sp>
          <p:nvSpPr>
            <p:cNvPr id="14" name="Rectangle 78"/>
            <p:cNvSpPr>
              <a:spLocks noChangeArrowheads="1"/>
            </p:cNvSpPr>
            <p:nvPr/>
          </p:nvSpPr>
          <p:spPr bwMode="auto">
            <a:xfrm>
              <a:off x="4973141" y="1734064"/>
              <a:ext cx="24046" cy="278244"/>
            </a:xfrm>
            <a:prstGeom prst="rect">
              <a:avLst/>
            </a:prstGeom>
            <a:solidFill>
              <a:srgbClr val="4A2629"/>
            </a:solidFill>
            <a:ln>
              <a:noFill/>
            </a:ln>
          </p:spPr>
          <p:txBody>
            <a:bodyPr vert="horz" wrap="square" lIns="91440" tIns="45720" rIns="91440" bIns="45720" numCol="1" anchor="t" anchorCtr="0" compatLnSpc="1"/>
            <a:lstStyle/>
            <a:p>
              <a:pPr>
                <a:defRPr/>
              </a:pPr>
              <a:endParaRPr lang="zh-CN" altLang="en-US" sz="1400" kern="0">
                <a:solidFill>
                  <a:prstClr val="white"/>
                </a:solidFill>
              </a:endParaRPr>
            </a:p>
          </p:txBody>
        </p:sp>
        <p:sp>
          <p:nvSpPr>
            <p:cNvPr id="18" name="文本框 17"/>
            <p:cNvSpPr txBox="1"/>
            <p:nvPr/>
          </p:nvSpPr>
          <p:spPr>
            <a:xfrm>
              <a:off x="5368942" y="1638614"/>
              <a:ext cx="2175921" cy="461665"/>
            </a:xfrm>
            <a:prstGeom prst="rect">
              <a:avLst/>
            </a:prstGeom>
            <a:noFill/>
          </p:spPr>
          <p:txBody>
            <a:bodyPr wrap="square" rtlCol="0">
              <a:sp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rPr>
                <a:t>单击添加标题</a:t>
              </a:r>
            </a:p>
          </p:txBody>
        </p:sp>
        <p:sp>
          <p:nvSpPr>
            <p:cNvPr id="28" name="文本框 27"/>
            <p:cNvSpPr txBox="1"/>
            <p:nvPr/>
          </p:nvSpPr>
          <p:spPr>
            <a:xfrm>
              <a:off x="5433761" y="2012307"/>
              <a:ext cx="1941522" cy="276999"/>
            </a:xfrm>
            <a:prstGeom prst="rect">
              <a:avLst/>
            </a:prstGeom>
            <a:noFill/>
          </p:spPr>
          <p:txBody>
            <a:bodyPr wrap="square" rtlCol="0">
              <a:spAutoFit/>
            </a:bodyPr>
            <a:lstStyle/>
            <a:p>
              <a:r>
                <a:rPr lang="en-US" altLang="zh-CN" sz="1200" dirty="0">
                  <a:solidFill>
                    <a:schemeClr val="bg1"/>
                  </a:solidFill>
                  <a:latin typeface="Arial" panose="020B0604020202020204" pitchFamily="34" charset="0"/>
                  <a:cs typeface="Arial" panose="020B0604020202020204" pitchFamily="34" charset="0"/>
                </a:rPr>
                <a:t>ADD YOUR TITTLE</a:t>
              </a:r>
              <a:endParaRPr lang="zh-CN" altLang="en-US" sz="1200"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4797635" y="3174643"/>
            <a:ext cx="2747228" cy="721109"/>
            <a:chOff x="4797635" y="3174644"/>
            <a:chExt cx="2747228" cy="721109"/>
          </a:xfrm>
        </p:grpSpPr>
        <p:sp>
          <p:nvSpPr>
            <p:cNvPr id="9" name="椭圆 8"/>
            <p:cNvSpPr/>
            <p:nvPr/>
          </p:nvSpPr>
          <p:spPr>
            <a:xfrm>
              <a:off x="4797635" y="3174644"/>
              <a:ext cx="529641" cy="529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kern="0">
                <a:solidFill>
                  <a:prstClr val="white"/>
                </a:solidFill>
              </a:endParaRPr>
            </a:p>
          </p:txBody>
        </p:sp>
        <p:sp>
          <p:nvSpPr>
            <p:cNvPr id="10" name="文本框 9"/>
            <p:cNvSpPr txBox="1"/>
            <p:nvPr/>
          </p:nvSpPr>
          <p:spPr>
            <a:xfrm>
              <a:off x="5368942" y="3208629"/>
              <a:ext cx="2175921" cy="461665"/>
            </a:xfrm>
            <a:prstGeom prst="rect">
              <a:avLst/>
            </a:prstGeom>
            <a:noFill/>
          </p:spPr>
          <p:txBody>
            <a:bodyPr wrap="square" rtlCol="0">
              <a:sp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rPr>
                <a:t>单击添加标题</a:t>
              </a:r>
            </a:p>
          </p:txBody>
        </p:sp>
        <p:sp>
          <p:nvSpPr>
            <p:cNvPr id="17" name="Freeform 372"/>
            <p:cNvSpPr/>
            <p:nvPr/>
          </p:nvSpPr>
          <p:spPr bwMode="auto">
            <a:xfrm>
              <a:off x="4913027" y="3338986"/>
              <a:ext cx="298854" cy="200953"/>
            </a:xfrm>
            <a:custGeom>
              <a:avLst/>
              <a:gdLst>
                <a:gd name="T0" fmla="*/ 156 w 174"/>
                <a:gd name="T1" fmla="*/ 71 h 117"/>
                <a:gd name="T2" fmla="*/ 174 w 174"/>
                <a:gd name="T3" fmla="*/ 0 h 117"/>
                <a:gd name="T4" fmla="*/ 103 w 174"/>
                <a:gd name="T5" fmla="*/ 18 h 117"/>
                <a:gd name="T6" fmla="*/ 121 w 174"/>
                <a:gd name="T7" fmla="*/ 35 h 117"/>
                <a:gd name="T8" fmla="*/ 90 w 174"/>
                <a:gd name="T9" fmla="*/ 66 h 117"/>
                <a:gd name="T10" fmla="*/ 62 w 174"/>
                <a:gd name="T11" fmla="*/ 37 h 117"/>
                <a:gd name="T12" fmla="*/ 0 w 174"/>
                <a:gd name="T13" fmla="*/ 99 h 117"/>
                <a:gd name="T14" fmla="*/ 19 w 174"/>
                <a:gd name="T15" fmla="*/ 117 h 117"/>
                <a:gd name="T16" fmla="*/ 19 w 174"/>
                <a:gd name="T17" fmla="*/ 117 h 117"/>
                <a:gd name="T18" fmla="*/ 62 w 174"/>
                <a:gd name="T19" fmla="*/ 74 h 117"/>
                <a:gd name="T20" fmla="*/ 90 w 174"/>
                <a:gd name="T21" fmla="*/ 103 h 117"/>
                <a:gd name="T22" fmla="*/ 140 w 174"/>
                <a:gd name="T23" fmla="*/ 55 h 117"/>
                <a:gd name="T24" fmla="*/ 156 w 174"/>
                <a:gd name="T25" fmla="*/ 7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17">
                  <a:moveTo>
                    <a:pt x="156" y="71"/>
                  </a:moveTo>
                  <a:lnTo>
                    <a:pt x="174" y="0"/>
                  </a:lnTo>
                  <a:lnTo>
                    <a:pt x="103" y="18"/>
                  </a:lnTo>
                  <a:lnTo>
                    <a:pt x="121" y="35"/>
                  </a:lnTo>
                  <a:lnTo>
                    <a:pt x="90" y="66"/>
                  </a:lnTo>
                  <a:lnTo>
                    <a:pt x="62" y="37"/>
                  </a:lnTo>
                  <a:lnTo>
                    <a:pt x="0" y="99"/>
                  </a:lnTo>
                  <a:lnTo>
                    <a:pt x="19" y="117"/>
                  </a:lnTo>
                  <a:lnTo>
                    <a:pt x="19" y="117"/>
                  </a:lnTo>
                  <a:lnTo>
                    <a:pt x="62" y="74"/>
                  </a:lnTo>
                  <a:lnTo>
                    <a:pt x="90" y="103"/>
                  </a:lnTo>
                  <a:lnTo>
                    <a:pt x="140" y="55"/>
                  </a:lnTo>
                  <a:lnTo>
                    <a:pt x="156" y="71"/>
                  </a:lnTo>
                  <a:close/>
                </a:path>
              </a:pathLst>
            </a:custGeom>
            <a:solidFill>
              <a:srgbClr val="4A2629"/>
            </a:solidFill>
            <a:ln>
              <a:noFill/>
            </a:ln>
          </p:spPr>
          <p:txBody>
            <a:bodyPr vert="horz" wrap="square" lIns="91440" tIns="45720" rIns="91440" bIns="45720" numCol="1" anchor="t" anchorCtr="0" compatLnSpc="1"/>
            <a:lstStyle/>
            <a:p>
              <a:pPr>
                <a:defRPr/>
              </a:pPr>
              <a:endParaRPr lang="zh-CN" altLang="en-US" sz="1400" kern="0">
                <a:solidFill>
                  <a:prstClr val="white"/>
                </a:solidFill>
              </a:endParaRPr>
            </a:p>
          </p:txBody>
        </p:sp>
        <p:sp>
          <p:nvSpPr>
            <p:cNvPr id="29" name="文本框 28"/>
            <p:cNvSpPr txBox="1"/>
            <p:nvPr/>
          </p:nvSpPr>
          <p:spPr>
            <a:xfrm>
              <a:off x="5433761" y="3618754"/>
              <a:ext cx="1941522" cy="276999"/>
            </a:xfrm>
            <a:prstGeom prst="rect">
              <a:avLst/>
            </a:prstGeom>
            <a:noFill/>
          </p:spPr>
          <p:txBody>
            <a:bodyPr wrap="square" rtlCol="0">
              <a:spAutoFit/>
            </a:bodyPr>
            <a:lstStyle/>
            <a:p>
              <a:r>
                <a:rPr lang="en-US" altLang="zh-CN" sz="1200" dirty="0">
                  <a:solidFill>
                    <a:schemeClr val="bg1"/>
                  </a:solidFill>
                  <a:latin typeface="Arial" panose="020B0604020202020204" pitchFamily="34" charset="0"/>
                  <a:cs typeface="Arial" panose="020B0604020202020204" pitchFamily="34" charset="0"/>
                </a:rPr>
                <a:t>ADD YOUR TITTLE</a:t>
              </a:r>
              <a:endParaRPr lang="zh-CN" altLang="en-US" sz="12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56"/>
                    </a14:imgEffect>
                  </a14:imgLayer>
                </a14:imgProps>
              </a:ext>
            </a:extLst>
          </a:blip>
          <a:srcRect/>
          <a:stretch>
            <a:fillRect/>
          </a:stretch>
        </p:blipFill>
        <p:spPr>
          <a:xfrm>
            <a:off x="0" y="-25400"/>
            <a:ext cx="9144000" cy="5170488"/>
          </a:xfrm>
          <a:prstGeom prst="rect">
            <a:avLst/>
          </a:prstGeom>
        </p:spPr>
      </p:pic>
      <p:sp>
        <p:nvSpPr>
          <p:cNvPr id="32" name="椭圆 31"/>
          <p:cNvSpPr/>
          <p:nvPr/>
        </p:nvSpPr>
        <p:spPr>
          <a:xfrm>
            <a:off x="2756398" y="756933"/>
            <a:ext cx="3631223" cy="3631223"/>
          </a:xfrm>
          <a:prstGeom prst="ellipse">
            <a:avLst/>
          </a:prstGeom>
          <a:solidFill>
            <a:srgbClr val="4A26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737835" y="2192178"/>
            <a:ext cx="5668347" cy="646331"/>
          </a:xfrm>
          <a:prstGeom prst="rect">
            <a:avLst/>
          </a:prstGeom>
          <a:noFill/>
        </p:spPr>
        <p:txBody>
          <a:bodyPr wrap="square" rtlCol="0">
            <a:spAutoFit/>
          </a:bodyPr>
          <a:lstStyle/>
          <a:p>
            <a:pPr algn="ctr"/>
            <a:r>
              <a:rPr lang="zh-CN" altLang="en-US" sz="3600" b="1" dirty="0">
                <a:solidFill>
                  <a:prstClr val="white"/>
                </a:solidFill>
                <a:latin typeface="微软雅黑" panose="020B0503020204020204" pitchFamily="34" charset="-122"/>
                <a:ea typeface="微软雅黑" panose="020B0503020204020204" pitchFamily="34" charset="-122"/>
              </a:rPr>
              <a:t>单击添加标题</a:t>
            </a:r>
          </a:p>
        </p:txBody>
      </p:sp>
      <p:sp>
        <p:nvSpPr>
          <p:cNvPr id="34" name="文本框 33"/>
          <p:cNvSpPr txBox="1"/>
          <p:nvPr/>
        </p:nvSpPr>
        <p:spPr>
          <a:xfrm>
            <a:off x="1737828" y="1417527"/>
            <a:ext cx="5668347" cy="415498"/>
          </a:xfrm>
          <a:prstGeom prst="rect">
            <a:avLst/>
          </a:prstGeom>
          <a:noFill/>
        </p:spPr>
        <p:txBody>
          <a:bodyPr wrap="square" rtlCol="0">
            <a:spAutoFit/>
          </a:bodyPr>
          <a:lstStyle/>
          <a:p>
            <a:pPr algn="ctr"/>
            <a:r>
              <a:rPr lang="en-US" altLang="zh-CN" sz="2100" dirty="0">
                <a:solidFill>
                  <a:prstClr val="white"/>
                </a:solidFill>
                <a:latin typeface="Arial" panose="020B0604020202020204" pitchFamily="34" charset="0"/>
                <a:ea typeface="微软雅黑" panose="020B0503020204020204" pitchFamily="34" charset="-122"/>
                <a:cs typeface="Arial" panose="020B0604020202020204" pitchFamily="34" charset="0"/>
              </a:rPr>
              <a:t>PART  01</a:t>
            </a:r>
            <a:endParaRPr lang="zh-CN" altLang="en-US" sz="2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1737828" y="2751002"/>
            <a:ext cx="5668347" cy="253916"/>
          </a:xfrm>
          <a:prstGeom prst="rect">
            <a:avLst/>
          </a:prstGeom>
          <a:noFill/>
        </p:spPr>
        <p:txBody>
          <a:bodyPr wrap="square" rtlCol="0">
            <a:spAutoFit/>
          </a:bodyPr>
          <a:lstStyle/>
          <a:p>
            <a:pPr algn="ctr"/>
            <a:r>
              <a:rPr lang="en-US" altLang="zh-CN" sz="1050"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TITTLE HERE</a:t>
            </a:r>
            <a:endPar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186830" y="3292580"/>
            <a:ext cx="2770340" cy="415498"/>
          </a:xfrm>
          <a:prstGeom prst="rect">
            <a:avLst/>
          </a:prstGeom>
          <a:noFill/>
        </p:spPr>
        <p:txBody>
          <a:bodyPr wrap="square" rtlCol="0">
            <a:spAutoFit/>
          </a:bodyPr>
          <a:lstStyle/>
          <a:p>
            <a:pPr algn="ctr"/>
            <a:r>
              <a:rPr lang="zh-CN" altLang="en-US" sz="1050" dirty="0">
                <a:solidFill>
                  <a:prstClr val="white"/>
                </a:solidFill>
                <a:latin typeface="微软雅黑" panose="020B0503020204020204" pitchFamily="34" charset="-122"/>
                <a:ea typeface="微软雅黑" panose="020B0503020204020204" pitchFamily="34" charset="-122"/>
              </a:rPr>
              <a:t>终止不住那不老的心，去努力，去探寻，去发现，永不退让，不屈服。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dirty="0"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30" name="梯形 29"/>
          <p:cNvSpPr/>
          <p:nvPr/>
        </p:nvSpPr>
        <p:spPr>
          <a:xfrm>
            <a:off x="1523850" y="1969391"/>
            <a:ext cx="828959" cy="129525"/>
          </a:xfrm>
          <a:prstGeom prst="trapezoid">
            <a:avLst/>
          </a:prstGeom>
          <a:solidFill>
            <a:srgbClr val="FFFFFF">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grpSp>
        <p:nvGrpSpPr>
          <p:cNvPr id="31" name="组合 30"/>
          <p:cNvGrpSpPr/>
          <p:nvPr/>
        </p:nvGrpSpPr>
        <p:grpSpPr>
          <a:xfrm>
            <a:off x="1160586" y="2022091"/>
            <a:ext cx="1554298" cy="129525"/>
            <a:chOff x="3809794" y="3242650"/>
            <a:chExt cx="2160000" cy="180000"/>
          </a:xfrm>
          <a:solidFill>
            <a:srgbClr val="FFFFFF">
              <a:lumMod val="75000"/>
            </a:srgbClr>
          </a:solidFill>
        </p:grpSpPr>
        <p:sp>
          <p:nvSpPr>
            <p:cNvPr id="32" name="椭圆 31"/>
            <p:cNvSpPr/>
            <p:nvPr/>
          </p:nvSpPr>
          <p:spPr>
            <a:xfrm>
              <a:off x="3809794" y="3242650"/>
              <a:ext cx="2160000" cy="180000"/>
            </a:xfrm>
            <a:prstGeom prst="ellipse">
              <a:avLst/>
            </a:prstGeom>
            <a:grpFill/>
            <a:ln w="25400" cap="flat" cmpd="sng" algn="ctr">
              <a:noFill/>
              <a:prstDash val="solid"/>
            </a:ln>
            <a:effectLst>
              <a:softEdge rad="6350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cxnSp>
          <p:nvCxnSpPr>
            <p:cNvPr id="33" name="直接连接符 32"/>
            <p:cNvCxnSpPr/>
            <p:nvPr/>
          </p:nvCxnSpPr>
          <p:spPr>
            <a:xfrm>
              <a:off x="3912394" y="3346450"/>
              <a:ext cx="1905000" cy="0"/>
            </a:xfrm>
            <a:prstGeom prst="line">
              <a:avLst/>
            </a:prstGeom>
            <a:grpFill/>
            <a:ln w="12700" cap="flat" cmpd="sng" algn="ctr">
              <a:solidFill>
                <a:srgbClr val="808080">
                  <a:lumMod val="60000"/>
                  <a:lumOff val="40000"/>
                </a:srgbClr>
              </a:solidFill>
              <a:prstDash val="solid"/>
            </a:ln>
            <a:effectLst/>
          </p:spPr>
        </p:cxnSp>
      </p:grpSp>
      <p:sp>
        <p:nvSpPr>
          <p:cNvPr id="34" name="TextBox 21"/>
          <p:cNvSpPr txBox="1"/>
          <p:nvPr/>
        </p:nvSpPr>
        <p:spPr>
          <a:xfrm>
            <a:off x="1410435" y="2737041"/>
            <a:ext cx="1240236" cy="420794"/>
          </a:xfrm>
          <a:prstGeom prst="rect">
            <a:avLst/>
          </a:prstGeom>
          <a:noFill/>
        </p:spPr>
        <p:txBody>
          <a:bodyPr wrap="none" rtlCol="0">
            <a:noAutofit/>
          </a:bodyPr>
          <a:lstStyle/>
          <a:p>
            <a:pPr defTabSz="914400" fontAlgn="base">
              <a:spcBef>
                <a:spcPct val="0"/>
              </a:spcBef>
              <a:spcAft>
                <a:spcPct val="0"/>
              </a:spcAft>
            </a:pPr>
            <a:r>
              <a:rPr lang="en-US" altLang="zh-CN" sz="1050" dirty="0" smtClean="0">
                <a:solidFill>
                  <a:srgbClr val="808080">
                    <a:lumMod val="50000"/>
                  </a:srgbClr>
                </a:solidFill>
                <a:latin typeface="+mn-ea"/>
              </a:rPr>
              <a:t>01</a:t>
            </a:r>
            <a:r>
              <a:rPr lang="zh-CN" altLang="en-US" sz="1050" dirty="0">
                <a:solidFill>
                  <a:srgbClr val="808080">
                    <a:lumMod val="50000"/>
                  </a:srgbClr>
                </a:solidFill>
                <a:latin typeface="+mn-ea"/>
              </a:rPr>
              <a:t>点击输入文字内容</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点击输入文字内容点击输入</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文字内容</a:t>
            </a:r>
          </a:p>
        </p:txBody>
      </p:sp>
      <p:sp>
        <p:nvSpPr>
          <p:cNvPr id="35" name="梯形 34"/>
          <p:cNvSpPr/>
          <p:nvPr/>
        </p:nvSpPr>
        <p:spPr>
          <a:xfrm>
            <a:off x="3271302" y="1969391"/>
            <a:ext cx="828959" cy="129525"/>
          </a:xfrm>
          <a:prstGeom prst="trapezoid">
            <a:avLst/>
          </a:prstGeom>
          <a:solidFill>
            <a:srgbClr val="FFFFFF">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grpSp>
        <p:nvGrpSpPr>
          <p:cNvPr id="36" name="组合 35"/>
          <p:cNvGrpSpPr/>
          <p:nvPr/>
        </p:nvGrpSpPr>
        <p:grpSpPr>
          <a:xfrm>
            <a:off x="2908037" y="2022091"/>
            <a:ext cx="1554298" cy="129525"/>
            <a:chOff x="3809794" y="3242650"/>
            <a:chExt cx="2160000" cy="180000"/>
          </a:xfrm>
          <a:solidFill>
            <a:srgbClr val="FFFFFF">
              <a:lumMod val="75000"/>
            </a:srgbClr>
          </a:solidFill>
        </p:grpSpPr>
        <p:sp>
          <p:nvSpPr>
            <p:cNvPr id="37" name="椭圆 36"/>
            <p:cNvSpPr/>
            <p:nvPr/>
          </p:nvSpPr>
          <p:spPr>
            <a:xfrm>
              <a:off x="3809794" y="3242650"/>
              <a:ext cx="2160000" cy="180000"/>
            </a:xfrm>
            <a:prstGeom prst="ellipse">
              <a:avLst/>
            </a:prstGeom>
            <a:grpFill/>
            <a:ln w="25400" cap="flat" cmpd="sng" algn="ctr">
              <a:solidFill>
                <a:srgbClr val="333333"/>
              </a:solidFill>
              <a:prstDash val="solid"/>
            </a:ln>
            <a:effectLst>
              <a:softEdge rad="6350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cxnSp>
          <p:nvCxnSpPr>
            <p:cNvPr id="38" name="直接连接符 37"/>
            <p:cNvCxnSpPr/>
            <p:nvPr/>
          </p:nvCxnSpPr>
          <p:spPr>
            <a:xfrm>
              <a:off x="3912394" y="3346450"/>
              <a:ext cx="1905000" cy="0"/>
            </a:xfrm>
            <a:prstGeom prst="line">
              <a:avLst/>
            </a:prstGeom>
            <a:grpFill/>
            <a:ln w="12700" cap="flat" cmpd="sng" algn="ctr">
              <a:solidFill>
                <a:srgbClr val="808080">
                  <a:lumMod val="60000"/>
                  <a:lumOff val="40000"/>
                </a:srgbClr>
              </a:solidFill>
              <a:prstDash val="solid"/>
            </a:ln>
            <a:effectLst/>
          </p:spPr>
        </p:cxnSp>
      </p:grpSp>
      <p:sp>
        <p:nvSpPr>
          <p:cNvPr id="39" name="TextBox 27"/>
          <p:cNvSpPr txBox="1"/>
          <p:nvPr/>
        </p:nvSpPr>
        <p:spPr>
          <a:xfrm>
            <a:off x="3157887" y="2737042"/>
            <a:ext cx="1461706" cy="465089"/>
          </a:xfrm>
          <a:prstGeom prst="rect">
            <a:avLst/>
          </a:prstGeom>
          <a:noFill/>
        </p:spPr>
        <p:txBody>
          <a:bodyPr wrap="none" rtlCol="0">
            <a:noAutofit/>
          </a:bodyPr>
          <a:lstStyle>
            <a:defPPr>
              <a:defRPr lang="zh-CN"/>
            </a:defPPr>
            <a:lvl1pPr>
              <a:defRPr sz="1200">
                <a:solidFill>
                  <a:srgbClr val="FFCC66"/>
                </a:solidFill>
              </a:defRPr>
            </a:lvl1pPr>
          </a:lstStyle>
          <a:p>
            <a:pPr defTabSz="914400" fontAlgn="base">
              <a:spcBef>
                <a:spcPct val="0"/>
              </a:spcBef>
              <a:spcAft>
                <a:spcPct val="0"/>
              </a:spcAft>
            </a:pPr>
            <a:r>
              <a:rPr lang="en-US" altLang="zh-CN" sz="1050" dirty="0">
                <a:solidFill>
                  <a:srgbClr val="808080">
                    <a:lumMod val="50000"/>
                  </a:srgbClr>
                </a:solidFill>
                <a:latin typeface="+mn-ea"/>
              </a:rPr>
              <a:t>02</a:t>
            </a:r>
            <a:r>
              <a:rPr lang="zh-CN" altLang="en-US" sz="1050" dirty="0">
                <a:solidFill>
                  <a:srgbClr val="808080">
                    <a:lumMod val="50000"/>
                  </a:srgbClr>
                </a:solidFill>
                <a:latin typeface="+mn-ea"/>
              </a:rPr>
              <a:t>点击输入文字内容</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点击输入文字内容点击输入</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文字内容</a:t>
            </a:r>
          </a:p>
        </p:txBody>
      </p:sp>
      <p:sp>
        <p:nvSpPr>
          <p:cNvPr id="40" name="梯形 39"/>
          <p:cNvSpPr/>
          <p:nvPr/>
        </p:nvSpPr>
        <p:spPr>
          <a:xfrm>
            <a:off x="5025932" y="1969391"/>
            <a:ext cx="828959" cy="129525"/>
          </a:xfrm>
          <a:prstGeom prst="trapezoid">
            <a:avLst/>
          </a:prstGeom>
          <a:solidFill>
            <a:srgbClr val="FFFFFF">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grpSp>
        <p:nvGrpSpPr>
          <p:cNvPr id="41" name="组合 40"/>
          <p:cNvGrpSpPr/>
          <p:nvPr/>
        </p:nvGrpSpPr>
        <p:grpSpPr>
          <a:xfrm>
            <a:off x="4662668" y="2022091"/>
            <a:ext cx="1554298" cy="129525"/>
            <a:chOff x="3809794" y="3242650"/>
            <a:chExt cx="2160000" cy="180000"/>
          </a:xfrm>
          <a:solidFill>
            <a:srgbClr val="FFFFFF">
              <a:lumMod val="75000"/>
            </a:srgbClr>
          </a:solidFill>
        </p:grpSpPr>
        <p:sp>
          <p:nvSpPr>
            <p:cNvPr id="42" name="椭圆 41"/>
            <p:cNvSpPr/>
            <p:nvPr/>
          </p:nvSpPr>
          <p:spPr>
            <a:xfrm>
              <a:off x="3809794" y="3242650"/>
              <a:ext cx="2160000" cy="180000"/>
            </a:xfrm>
            <a:prstGeom prst="ellipse">
              <a:avLst/>
            </a:prstGeom>
            <a:grpFill/>
            <a:ln w="25400" cap="flat" cmpd="sng" algn="ctr">
              <a:solidFill>
                <a:srgbClr val="333333"/>
              </a:solidFill>
              <a:prstDash val="solid"/>
            </a:ln>
            <a:effectLst>
              <a:softEdge rad="6350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cxnSp>
          <p:nvCxnSpPr>
            <p:cNvPr id="43" name="直接连接符 42"/>
            <p:cNvCxnSpPr/>
            <p:nvPr/>
          </p:nvCxnSpPr>
          <p:spPr>
            <a:xfrm>
              <a:off x="3912394" y="3346450"/>
              <a:ext cx="1905000" cy="0"/>
            </a:xfrm>
            <a:prstGeom prst="line">
              <a:avLst/>
            </a:prstGeom>
            <a:grpFill/>
            <a:ln w="12700" cap="flat" cmpd="sng" algn="ctr">
              <a:solidFill>
                <a:srgbClr val="808080">
                  <a:lumMod val="60000"/>
                  <a:lumOff val="40000"/>
                </a:srgbClr>
              </a:solidFill>
              <a:prstDash val="solid"/>
            </a:ln>
            <a:effectLst/>
          </p:spPr>
        </p:cxnSp>
      </p:grpSp>
      <p:sp>
        <p:nvSpPr>
          <p:cNvPr id="44" name="TextBox 33"/>
          <p:cNvSpPr txBox="1"/>
          <p:nvPr/>
        </p:nvSpPr>
        <p:spPr>
          <a:xfrm>
            <a:off x="4912517" y="2737042"/>
            <a:ext cx="1461706" cy="465089"/>
          </a:xfrm>
          <a:prstGeom prst="rect">
            <a:avLst/>
          </a:prstGeom>
          <a:noFill/>
        </p:spPr>
        <p:txBody>
          <a:bodyPr wrap="none" rtlCol="0">
            <a:noAutofit/>
          </a:bodyPr>
          <a:lstStyle>
            <a:defPPr>
              <a:defRPr lang="zh-CN"/>
            </a:defPPr>
            <a:lvl1pPr>
              <a:defRPr sz="1200">
                <a:solidFill>
                  <a:srgbClr val="FFCC66"/>
                </a:solidFill>
              </a:defRPr>
            </a:lvl1pPr>
          </a:lstStyle>
          <a:p>
            <a:pPr defTabSz="914400" fontAlgn="base">
              <a:spcBef>
                <a:spcPct val="0"/>
              </a:spcBef>
              <a:spcAft>
                <a:spcPct val="0"/>
              </a:spcAft>
            </a:pPr>
            <a:r>
              <a:rPr lang="en-US" altLang="zh-CN" sz="1050" dirty="0">
                <a:solidFill>
                  <a:srgbClr val="808080">
                    <a:lumMod val="50000"/>
                  </a:srgbClr>
                </a:solidFill>
                <a:latin typeface="+mn-ea"/>
              </a:rPr>
              <a:t>03</a:t>
            </a:r>
            <a:r>
              <a:rPr lang="zh-CN" altLang="en-US" sz="1050" dirty="0">
                <a:solidFill>
                  <a:srgbClr val="808080">
                    <a:lumMod val="50000"/>
                  </a:srgbClr>
                </a:solidFill>
                <a:latin typeface="+mn-ea"/>
              </a:rPr>
              <a:t>点击输入文字内容</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点击输入文字内容点击输入</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文字内容</a:t>
            </a:r>
          </a:p>
        </p:txBody>
      </p:sp>
      <p:sp>
        <p:nvSpPr>
          <p:cNvPr id="45" name="梯形 44"/>
          <p:cNvSpPr/>
          <p:nvPr/>
        </p:nvSpPr>
        <p:spPr>
          <a:xfrm>
            <a:off x="6861433" y="1992161"/>
            <a:ext cx="828959" cy="129525"/>
          </a:xfrm>
          <a:prstGeom prst="trapezoid">
            <a:avLst/>
          </a:prstGeom>
          <a:solidFill>
            <a:srgbClr val="FFFFFF">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grpSp>
        <p:nvGrpSpPr>
          <p:cNvPr id="46" name="组合 45"/>
          <p:cNvGrpSpPr/>
          <p:nvPr/>
        </p:nvGrpSpPr>
        <p:grpSpPr>
          <a:xfrm>
            <a:off x="6491127" y="2050492"/>
            <a:ext cx="1554298" cy="129525"/>
            <a:chOff x="3809794" y="3242650"/>
            <a:chExt cx="2160000" cy="180000"/>
          </a:xfrm>
          <a:solidFill>
            <a:srgbClr val="FFFFFF">
              <a:lumMod val="75000"/>
            </a:srgbClr>
          </a:solidFill>
        </p:grpSpPr>
        <p:sp>
          <p:nvSpPr>
            <p:cNvPr id="47" name="椭圆 46"/>
            <p:cNvSpPr/>
            <p:nvPr/>
          </p:nvSpPr>
          <p:spPr>
            <a:xfrm>
              <a:off x="3809794" y="3242650"/>
              <a:ext cx="2160000" cy="180000"/>
            </a:xfrm>
            <a:prstGeom prst="ellipse">
              <a:avLst/>
            </a:prstGeom>
            <a:grpFill/>
            <a:ln w="25400" cap="flat" cmpd="sng" algn="ctr">
              <a:solidFill>
                <a:srgbClr val="333333"/>
              </a:solidFill>
              <a:prstDash val="solid"/>
            </a:ln>
            <a:effectLst>
              <a:softEdge rad="6350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endParaRPr>
            </a:p>
          </p:txBody>
        </p:sp>
        <p:cxnSp>
          <p:nvCxnSpPr>
            <p:cNvPr id="48" name="直接连接符 47"/>
            <p:cNvCxnSpPr/>
            <p:nvPr/>
          </p:nvCxnSpPr>
          <p:spPr>
            <a:xfrm>
              <a:off x="3912394" y="3346450"/>
              <a:ext cx="1905000" cy="0"/>
            </a:xfrm>
            <a:prstGeom prst="line">
              <a:avLst/>
            </a:prstGeom>
            <a:grpFill/>
            <a:ln w="12700" cap="flat" cmpd="sng" algn="ctr">
              <a:solidFill>
                <a:srgbClr val="808080">
                  <a:lumMod val="60000"/>
                  <a:lumOff val="40000"/>
                </a:srgbClr>
              </a:solidFill>
              <a:prstDash val="solid"/>
            </a:ln>
            <a:effectLst/>
          </p:spPr>
        </p:cxnSp>
      </p:grpSp>
      <p:sp>
        <p:nvSpPr>
          <p:cNvPr id="49" name="TextBox 39"/>
          <p:cNvSpPr txBox="1"/>
          <p:nvPr/>
        </p:nvSpPr>
        <p:spPr>
          <a:xfrm>
            <a:off x="6740978" y="2737042"/>
            <a:ext cx="1018765" cy="465089"/>
          </a:xfrm>
          <a:prstGeom prst="rect">
            <a:avLst/>
          </a:prstGeom>
          <a:noFill/>
        </p:spPr>
        <p:txBody>
          <a:bodyPr wrap="none" rtlCol="0">
            <a:noAutofit/>
          </a:bodyPr>
          <a:lstStyle>
            <a:defPPr>
              <a:defRPr lang="zh-CN"/>
            </a:defPPr>
            <a:lvl1pPr>
              <a:defRPr sz="1200">
                <a:solidFill>
                  <a:srgbClr val="FFCC66"/>
                </a:solidFill>
              </a:defRPr>
            </a:lvl1pPr>
          </a:lstStyle>
          <a:p>
            <a:pPr defTabSz="914400" fontAlgn="base">
              <a:spcBef>
                <a:spcPct val="0"/>
              </a:spcBef>
              <a:spcAft>
                <a:spcPct val="0"/>
              </a:spcAft>
            </a:pPr>
            <a:r>
              <a:rPr lang="en-US" altLang="zh-CN" sz="1050" dirty="0">
                <a:solidFill>
                  <a:srgbClr val="808080">
                    <a:lumMod val="50000"/>
                  </a:srgbClr>
                </a:solidFill>
                <a:latin typeface="+mn-ea"/>
              </a:rPr>
              <a:t>04</a:t>
            </a:r>
            <a:r>
              <a:rPr lang="zh-CN" altLang="en-US" sz="1050" dirty="0">
                <a:solidFill>
                  <a:srgbClr val="808080">
                    <a:lumMod val="50000"/>
                  </a:srgbClr>
                </a:solidFill>
                <a:latin typeface="+mn-ea"/>
              </a:rPr>
              <a:t>点击输入文字内容</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点击输入文字内容点击输入</a:t>
            </a:r>
            <a:endParaRPr lang="en-US" altLang="zh-CN" sz="1050" dirty="0">
              <a:solidFill>
                <a:srgbClr val="808080">
                  <a:lumMod val="50000"/>
                </a:srgbClr>
              </a:solidFill>
              <a:latin typeface="+mn-ea"/>
            </a:endParaRPr>
          </a:p>
          <a:p>
            <a:pPr defTabSz="914400" fontAlgn="base">
              <a:spcBef>
                <a:spcPct val="0"/>
              </a:spcBef>
              <a:spcAft>
                <a:spcPct val="0"/>
              </a:spcAft>
            </a:pPr>
            <a:r>
              <a:rPr lang="zh-CN" altLang="en-US" sz="1050" dirty="0">
                <a:solidFill>
                  <a:srgbClr val="808080">
                    <a:lumMod val="50000"/>
                  </a:srgbClr>
                </a:solidFill>
                <a:latin typeface="+mn-ea"/>
              </a:rPr>
              <a:t>文字内容</a:t>
            </a:r>
          </a:p>
        </p:txBody>
      </p:sp>
      <p:grpSp>
        <p:nvGrpSpPr>
          <p:cNvPr id="50" name="组合 49"/>
          <p:cNvGrpSpPr/>
          <p:nvPr/>
        </p:nvGrpSpPr>
        <p:grpSpPr>
          <a:xfrm>
            <a:off x="1556231" y="1969390"/>
            <a:ext cx="763011" cy="580384"/>
            <a:chOff x="2159794" y="2736850"/>
            <a:chExt cx="1060352" cy="806556"/>
          </a:xfrm>
          <a:solidFill>
            <a:srgbClr val="4A2629"/>
          </a:solidFill>
        </p:grpSpPr>
        <p:sp>
          <p:nvSpPr>
            <p:cNvPr id="51" name="等腰三角形 50"/>
            <p:cNvSpPr/>
            <p:nvPr/>
          </p:nvSpPr>
          <p:spPr>
            <a:xfrm flipV="1">
              <a:off x="2159794" y="2736850"/>
              <a:ext cx="1060352" cy="806556"/>
            </a:xfrm>
            <a:prstGeom prst="triangle">
              <a:avLst/>
            </a:prstGeom>
            <a:grpFill/>
            <a:ln w="25400" cap="flat" cmpd="sng" algn="ctr">
              <a:noFill/>
              <a:prstDash val="solid"/>
            </a:ln>
            <a:effectLst/>
          </p:spPr>
          <p:txBody>
            <a:bodyPr lIns="0" tIns="0" rIns="0" bIns="0" rtlCol="0" anchor="ctr" anchorCtr="1">
              <a:normAutofit fontScale="85000" lnSpcReduction="20000"/>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90"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sp>
          <p:nvSpPr>
            <p:cNvPr id="52" name="矩形 51"/>
            <p:cNvSpPr/>
            <p:nvPr/>
          </p:nvSpPr>
          <p:spPr>
            <a:xfrm>
              <a:off x="2461370" y="2736850"/>
              <a:ext cx="457200" cy="457200"/>
            </a:xfrm>
            <a:prstGeom prst="rect">
              <a:avLst/>
            </a:pr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305"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grpSp>
      <p:grpSp>
        <p:nvGrpSpPr>
          <p:cNvPr id="53" name="组合 52"/>
          <p:cNvGrpSpPr/>
          <p:nvPr/>
        </p:nvGrpSpPr>
        <p:grpSpPr>
          <a:xfrm>
            <a:off x="3304276" y="1969390"/>
            <a:ext cx="763011" cy="580384"/>
            <a:chOff x="2159794" y="2736850"/>
            <a:chExt cx="1060352" cy="806556"/>
          </a:xfrm>
          <a:solidFill>
            <a:srgbClr val="4A2629"/>
          </a:solidFill>
        </p:grpSpPr>
        <p:sp>
          <p:nvSpPr>
            <p:cNvPr id="54" name="等腰三角形 53"/>
            <p:cNvSpPr/>
            <p:nvPr/>
          </p:nvSpPr>
          <p:spPr>
            <a:xfrm flipV="1">
              <a:off x="2159794" y="2736850"/>
              <a:ext cx="1060352" cy="806556"/>
            </a:xfrm>
            <a:prstGeom prst="triangle">
              <a:avLst/>
            </a:prstGeom>
            <a:grpFill/>
            <a:ln w="25400" cap="flat" cmpd="sng" algn="ctr">
              <a:noFill/>
              <a:prstDash val="solid"/>
            </a:ln>
            <a:effectLst/>
          </p:spPr>
          <p:txBody>
            <a:bodyPr lIns="0" tIns="0" rIns="0" bIns="0" rtlCol="0" anchor="ctr" anchorCtr="1">
              <a:normAutofit fontScale="85000" lnSpcReduction="20000"/>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90"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sp>
          <p:nvSpPr>
            <p:cNvPr id="55" name="矩形 54"/>
            <p:cNvSpPr/>
            <p:nvPr/>
          </p:nvSpPr>
          <p:spPr>
            <a:xfrm>
              <a:off x="2461370" y="2736850"/>
              <a:ext cx="457200" cy="457200"/>
            </a:xfrm>
            <a:prstGeom prst="rect">
              <a:avLst/>
            </a:pr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305"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grpSp>
      <p:grpSp>
        <p:nvGrpSpPr>
          <p:cNvPr id="56" name="组合 55"/>
          <p:cNvGrpSpPr/>
          <p:nvPr/>
        </p:nvGrpSpPr>
        <p:grpSpPr>
          <a:xfrm>
            <a:off x="5058906" y="1969390"/>
            <a:ext cx="763011" cy="580384"/>
            <a:chOff x="2159794" y="2736850"/>
            <a:chExt cx="1060352" cy="806556"/>
          </a:xfrm>
          <a:solidFill>
            <a:srgbClr val="4A2629"/>
          </a:solidFill>
        </p:grpSpPr>
        <p:sp>
          <p:nvSpPr>
            <p:cNvPr id="57" name="等腰三角形 56"/>
            <p:cNvSpPr/>
            <p:nvPr/>
          </p:nvSpPr>
          <p:spPr>
            <a:xfrm flipV="1">
              <a:off x="2159794" y="2736850"/>
              <a:ext cx="1060352" cy="806556"/>
            </a:xfrm>
            <a:prstGeom prst="triangle">
              <a:avLst/>
            </a:prstGeom>
            <a:grpFill/>
            <a:ln w="25400" cap="flat" cmpd="sng" algn="ctr">
              <a:noFill/>
              <a:prstDash val="solid"/>
            </a:ln>
            <a:effectLst/>
          </p:spPr>
          <p:txBody>
            <a:bodyPr lIns="0" tIns="0" rIns="0" bIns="0" rtlCol="0" anchor="ctr" anchorCtr="1">
              <a:normAutofit fontScale="85000" lnSpcReduction="20000"/>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90"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sp>
          <p:nvSpPr>
            <p:cNvPr id="58" name="矩形 57"/>
            <p:cNvSpPr/>
            <p:nvPr/>
          </p:nvSpPr>
          <p:spPr>
            <a:xfrm>
              <a:off x="2461370" y="2736850"/>
              <a:ext cx="457200" cy="457200"/>
            </a:xfrm>
            <a:prstGeom prst="rect">
              <a:avLst/>
            </a:pr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305"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grpSp>
      <p:grpSp>
        <p:nvGrpSpPr>
          <p:cNvPr id="59" name="组合 58"/>
          <p:cNvGrpSpPr/>
          <p:nvPr/>
        </p:nvGrpSpPr>
        <p:grpSpPr>
          <a:xfrm>
            <a:off x="6894407" y="1992160"/>
            <a:ext cx="763011" cy="580384"/>
            <a:chOff x="2159794" y="2736850"/>
            <a:chExt cx="1060352" cy="806556"/>
          </a:xfrm>
          <a:solidFill>
            <a:srgbClr val="4A2629"/>
          </a:solidFill>
        </p:grpSpPr>
        <p:sp>
          <p:nvSpPr>
            <p:cNvPr id="60" name="等腰三角形 59"/>
            <p:cNvSpPr/>
            <p:nvPr/>
          </p:nvSpPr>
          <p:spPr>
            <a:xfrm flipV="1">
              <a:off x="2159794" y="2736850"/>
              <a:ext cx="1060352" cy="806556"/>
            </a:xfrm>
            <a:prstGeom prst="triangle">
              <a:avLst/>
            </a:prstGeom>
            <a:grpFill/>
            <a:ln w="25400" cap="flat" cmpd="sng" algn="ctr">
              <a:noFill/>
              <a:prstDash val="solid"/>
            </a:ln>
            <a:effectLst/>
          </p:spPr>
          <p:txBody>
            <a:bodyPr lIns="0" tIns="0" rIns="0" bIns="0" rtlCol="0" anchor="ctr" anchorCtr="1">
              <a:normAutofit fontScale="85000" lnSpcReduction="20000"/>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590"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sp>
          <p:nvSpPr>
            <p:cNvPr id="61" name="矩形 60"/>
            <p:cNvSpPr/>
            <p:nvPr/>
          </p:nvSpPr>
          <p:spPr>
            <a:xfrm>
              <a:off x="2461370" y="2736850"/>
              <a:ext cx="457200" cy="457200"/>
            </a:xfrm>
            <a:prstGeom prst="rect">
              <a:avLst/>
            </a:pr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305" b="0" i="0" u="none" strike="noStrike" kern="0" cap="none" spc="0" normalizeH="0" baseline="0" noProof="0" dirty="0" smtClean="0">
                <a:ln>
                  <a:noFill/>
                </a:ln>
                <a:solidFill>
                  <a:srgbClr val="333333"/>
                </a:solidFill>
                <a:effectLst/>
                <a:uLnTx/>
                <a:uFillTx/>
                <a:latin typeface="Wingdings" panose="05000000000000000000" pitchFamily="2" charset="2"/>
                <a:ea typeface="宋体" panose="02010600030101010101" pitchFamily="2" charset="-122"/>
              </a:endParaRPr>
            </a:p>
          </p:txBody>
        </p:sp>
      </p:grpSp>
      <p:pic>
        <p:nvPicPr>
          <p:cNvPr id="62" name="图片 61"/>
          <p:cNvPicPr>
            <a:picLocks noChangeAspect="1"/>
          </p:cNvPicPr>
          <p:nvPr/>
        </p:nvPicPr>
        <p:blipFill>
          <a:blip r:embed="rId3" cstate="screen">
            <a:lum bright="70000" contrast="-70000"/>
          </a:blip>
          <a:stretch>
            <a:fillRect/>
          </a:stretch>
        </p:blipFill>
        <p:spPr>
          <a:xfrm>
            <a:off x="1782305" y="1974910"/>
            <a:ext cx="310860" cy="338451"/>
          </a:xfrm>
          <a:prstGeom prst="rect">
            <a:avLst/>
          </a:prstGeom>
        </p:spPr>
      </p:pic>
      <p:pic>
        <p:nvPicPr>
          <p:cNvPr id="63" name="图片 62"/>
          <p:cNvPicPr>
            <a:picLocks noChangeAspect="1"/>
          </p:cNvPicPr>
          <p:nvPr/>
        </p:nvPicPr>
        <p:blipFill>
          <a:blip r:embed="rId3" cstate="screen">
            <a:lum bright="70000" contrast="-70000"/>
          </a:blip>
          <a:stretch>
            <a:fillRect/>
          </a:stretch>
        </p:blipFill>
        <p:spPr>
          <a:xfrm>
            <a:off x="5284980" y="1974910"/>
            <a:ext cx="310860" cy="338451"/>
          </a:xfrm>
          <a:prstGeom prst="rect">
            <a:avLst/>
          </a:prstGeom>
        </p:spPr>
      </p:pic>
      <p:pic>
        <p:nvPicPr>
          <p:cNvPr id="64" name="图片 63"/>
          <p:cNvPicPr>
            <a:picLocks noChangeAspect="1"/>
          </p:cNvPicPr>
          <p:nvPr/>
        </p:nvPicPr>
        <p:blipFill>
          <a:blip r:embed="rId3" cstate="screen">
            <a:biLevel thresh="50000"/>
          </a:blip>
          <a:stretch>
            <a:fillRect/>
          </a:stretch>
        </p:blipFill>
        <p:spPr>
          <a:xfrm>
            <a:off x="3530349" y="1974910"/>
            <a:ext cx="310860" cy="338451"/>
          </a:xfrm>
          <a:prstGeom prst="rect">
            <a:avLst/>
          </a:prstGeom>
        </p:spPr>
      </p:pic>
      <p:pic>
        <p:nvPicPr>
          <p:cNvPr id="65" name="图片 64"/>
          <p:cNvPicPr>
            <a:picLocks noChangeAspect="1"/>
          </p:cNvPicPr>
          <p:nvPr/>
        </p:nvPicPr>
        <p:blipFill>
          <a:blip r:embed="rId3" cstate="screen">
            <a:biLevel thresh="50000"/>
          </a:blip>
          <a:stretch>
            <a:fillRect/>
          </a:stretch>
        </p:blipFill>
        <p:spPr>
          <a:xfrm>
            <a:off x="7120482" y="1997833"/>
            <a:ext cx="310860" cy="3384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1" fill="hold" nodeType="withEffect">
                                  <p:stCondLst>
                                    <p:cond delay="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500"/>
                                        <p:tgtEl>
                                          <p:spTgt spid="50"/>
                                        </p:tgtEl>
                                      </p:cBhvr>
                                    </p:animEffect>
                                  </p:childTnLst>
                                </p:cTn>
                              </p:par>
                              <p:par>
                                <p:cTn id="27" presetID="22" presetClass="entr" presetSubtype="1" fill="hold" nodeType="withEffect">
                                  <p:stCondLst>
                                    <p:cond delay="250"/>
                                  </p:stCondLst>
                                  <p:childTnLst>
                                    <p:set>
                                      <p:cBhvr>
                                        <p:cTn id="28" dur="1" fill="hold">
                                          <p:stCondLst>
                                            <p:cond delay="0"/>
                                          </p:stCondLst>
                                        </p:cTn>
                                        <p:tgtEl>
                                          <p:spTgt spid="62"/>
                                        </p:tgtEl>
                                        <p:attrNameLst>
                                          <p:attrName>style.visibility</p:attrName>
                                        </p:attrNameLst>
                                      </p:cBhvr>
                                      <p:to>
                                        <p:strVal val="visible"/>
                                      </p:to>
                                    </p:set>
                                    <p:animEffect transition="in" filter="wipe(up)">
                                      <p:cBhvr>
                                        <p:cTn id="29" dur="500"/>
                                        <p:tgtEl>
                                          <p:spTgt spid="62"/>
                                        </p:tgtEl>
                                      </p:cBhvr>
                                    </p:animEffect>
                                  </p:childTnLst>
                                </p:cTn>
                              </p:par>
                            </p:childTnLst>
                          </p:cTn>
                        </p:par>
                        <p:par>
                          <p:cTn id="30" fill="hold">
                            <p:stCondLst>
                              <p:cond delay="2000"/>
                            </p:stCondLst>
                            <p:childTnLst>
                              <p:par>
                                <p:cTn id="31" presetID="22" presetClass="entr" presetSubtype="8" fill="hold" grpId="0" nodeType="afterEffect">
                                  <p:stCondLst>
                                    <p:cond delay="0"/>
                                  </p:stCondLst>
                                  <p:iterate type="lt">
                                    <p:tmPct val="10000"/>
                                  </p:iterate>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1" fill="hold" nodeType="withEffect">
                                  <p:stCondLst>
                                    <p:cond delay="25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par>
                                <p:cTn id="44" presetID="22" presetClass="entr" presetSubtype="1" fill="hold" nodeType="withEffect">
                                  <p:stCondLst>
                                    <p:cond delay="25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500"/>
                                        <p:tgtEl>
                                          <p:spTgt spid="64"/>
                                        </p:tgtEl>
                                      </p:cBhvr>
                                    </p:animEffect>
                                  </p:childTnLst>
                                </p:cTn>
                              </p:par>
                            </p:childTnLst>
                          </p:cTn>
                        </p:par>
                        <p:par>
                          <p:cTn id="47" fill="hold">
                            <p:stCondLst>
                              <p:cond delay="4500"/>
                            </p:stCondLst>
                            <p:childTnLst>
                              <p:par>
                                <p:cTn id="48" presetID="22" presetClass="entr" presetSubtype="8" fill="hold" grpId="0" nodeType="afterEffect">
                                  <p:stCondLst>
                                    <p:cond delay="0"/>
                                  </p:stCondLst>
                                  <p:iterate type="lt">
                                    <p:tmPct val="10000"/>
                                  </p:iterate>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500"/>
                            </p:stCondLst>
                            <p:childTnLst>
                              <p:par>
                                <p:cTn id="52" presetID="22" presetClass="entr" presetSubtype="4"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22" presetClass="entr" presetSubtype="1" fill="hold" nodeType="withEffect">
                                  <p:stCondLst>
                                    <p:cond delay="25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par>
                                <p:cTn id="61" presetID="22" presetClass="entr" presetSubtype="1" fill="hold" nodeType="withEffect">
                                  <p:stCondLst>
                                    <p:cond delay="250"/>
                                  </p:stCondLst>
                                  <p:childTnLst>
                                    <p:set>
                                      <p:cBhvr>
                                        <p:cTn id="62" dur="1" fill="hold">
                                          <p:stCondLst>
                                            <p:cond delay="0"/>
                                          </p:stCondLst>
                                        </p:cTn>
                                        <p:tgtEl>
                                          <p:spTgt spid="63"/>
                                        </p:tgtEl>
                                        <p:attrNameLst>
                                          <p:attrName>style.visibility</p:attrName>
                                        </p:attrNameLst>
                                      </p:cBhvr>
                                      <p:to>
                                        <p:strVal val="visible"/>
                                      </p:to>
                                    </p:set>
                                    <p:animEffect transition="in" filter="wipe(up)">
                                      <p:cBhvr>
                                        <p:cTn id="63" dur="500"/>
                                        <p:tgtEl>
                                          <p:spTgt spid="63"/>
                                        </p:tgtEl>
                                      </p:cBhvr>
                                    </p:animEffect>
                                  </p:childTnLst>
                                </p:cTn>
                              </p:par>
                            </p:childTnLst>
                          </p:cTn>
                        </p:par>
                        <p:par>
                          <p:cTn id="64" fill="hold">
                            <p:stCondLst>
                              <p:cond delay="70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par>
                          <p:cTn id="68" fill="hold">
                            <p:stCondLst>
                              <p:cond delay="9000"/>
                            </p:stCondLst>
                            <p:childTnLst>
                              <p:par>
                                <p:cTn id="69" presetID="22" presetClass="entr" presetSubtype="4"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down)">
                                      <p:cBhvr>
                                        <p:cTn id="71" dur="500"/>
                                        <p:tgtEl>
                                          <p:spTgt spid="4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par>
                                <p:cTn id="75" presetID="22" presetClass="entr" presetSubtype="1" fill="hold" nodeType="withEffect">
                                  <p:stCondLst>
                                    <p:cond delay="25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500"/>
                                        <p:tgtEl>
                                          <p:spTgt spid="59"/>
                                        </p:tgtEl>
                                      </p:cBhvr>
                                    </p:animEffect>
                                  </p:childTnLst>
                                </p:cTn>
                              </p:par>
                              <p:par>
                                <p:cTn id="78" presetID="22" presetClass="entr" presetSubtype="1" fill="hold" nodeType="withEffect">
                                  <p:stCondLst>
                                    <p:cond delay="25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500"/>
                                        <p:tgtEl>
                                          <p:spTgt spid="65"/>
                                        </p:tgtEl>
                                      </p:cBhvr>
                                    </p:animEffect>
                                  </p:childTnLst>
                                </p:cTn>
                              </p:par>
                            </p:childTnLst>
                          </p:cTn>
                        </p:par>
                        <p:par>
                          <p:cTn id="81" fill="hold">
                            <p:stCondLst>
                              <p:cond delay="9500"/>
                            </p:stCondLst>
                            <p:childTnLst>
                              <p:par>
                                <p:cTn id="82" presetID="22" presetClass="entr" presetSubtype="8" fill="hold" grpId="0" nodeType="afterEffect">
                                  <p:stCondLst>
                                    <p:cond delay="0"/>
                                  </p:stCondLst>
                                  <p:iterate type="lt">
                                    <p:tmPct val="10000"/>
                                  </p:iterate>
                                  <p:childTnLst>
                                    <p:set>
                                      <p:cBhvr>
                                        <p:cTn id="83" dur="1" fill="hold">
                                          <p:stCondLst>
                                            <p:cond delay="0"/>
                                          </p:stCondLst>
                                        </p:cTn>
                                        <p:tgtEl>
                                          <p:spTgt spid="49"/>
                                        </p:tgtEl>
                                        <p:attrNameLst>
                                          <p:attrName>style.visibility</p:attrName>
                                        </p:attrNameLst>
                                      </p:cBhvr>
                                      <p:to>
                                        <p:strVal val="visible"/>
                                      </p:to>
                                    </p:set>
                                    <p:animEffect transition="in" filter="wipe(left)">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4" grpId="0"/>
      <p:bldP spid="35" grpId="0" animBg="1"/>
      <p:bldP spid="39" grpId="0"/>
      <p:bldP spid="40" grpId="0" animBg="1"/>
      <p:bldP spid="44" grpId="0"/>
      <p:bldP spid="45"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30" name="椭圆 29"/>
          <p:cNvSpPr/>
          <p:nvPr/>
        </p:nvSpPr>
        <p:spPr>
          <a:xfrm>
            <a:off x="1192762" y="2600690"/>
            <a:ext cx="1739001" cy="1739001"/>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1" name="TextBox 2"/>
          <p:cNvSpPr txBox="1"/>
          <p:nvPr/>
        </p:nvSpPr>
        <p:spPr>
          <a:xfrm>
            <a:off x="4644843" y="1422372"/>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32" name="椭圆 31"/>
          <p:cNvSpPr/>
          <p:nvPr/>
        </p:nvSpPr>
        <p:spPr>
          <a:xfrm>
            <a:off x="3422571" y="1481072"/>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1</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33" name="直接连接符 32"/>
          <p:cNvCxnSpPr/>
          <p:nvPr/>
        </p:nvCxnSpPr>
        <p:spPr>
          <a:xfrm>
            <a:off x="3638595" y="1589084"/>
            <a:ext cx="792088" cy="0"/>
          </a:xfrm>
          <a:prstGeom prst="line">
            <a:avLst/>
          </a:prstGeom>
          <a:noFill/>
          <a:ln w="6350" cap="flat" cmpd="sng" algn="ctr">
            <a:solidFill>
              <a:srgbClr val="4A2629"/>
            </a:solidFill>
            <a:prstDash val="dash"/>
            <a:miter lim="800000"/>
            <a:tailEnd type="oval" w="sm" len="sm"/>
          </a:ln>
          <a:effectLst/>
        </p:spPr>
      </p:cxnSp>
      <p:sp>
        <p:nvSpPr>
          <p:cNvPr id="34" name="TextBox 5"/>
          <p:cNvSpPr txBox="1"/>
          <p:nvPr/>
        </p:nvSpPr>
        <p:spPr>
          <a:xfrm>
            <a:off x="4644843" y="1928392"/>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35" name="椭圆 34"/>
          <p:cNvSpPr/>
          <p:nvPr/>
        </p:nvSpPr>
        <p:spPr>
          <a:xfrm>
            <a:off x="3422571" y="1987091"/>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2</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36" name="直接连接符 35"/>
          <p:cNvCxnSpPr/>
          <p:nvPr/>
        </p:nvCxnSpPr>
        <p:spPr>
          <a:xfrm>
            <a:off x="3638595" y="2095103"/>
            <a:ext cx="792088" cy="0"/>
          </a:xfrm>
          <a:prstGeom prst="line">
            <a:avLst/>
          </a:prstGeom>
          <a:noFill/>
          <a:ln w="6350" cap="flat" cmpd="sng" algn="ctr">
            <a:solidFill>
              <a:srgbClr val="4A2629"/>
            </a:solidFill>
            <a:prstDash val="dash"/>
            <a:miter lim="800000"/>
            <a:tailEnd type="oval" w="sm" len="sm"/>
          </a:ln>
          <a:effectLst/>
        </p:spPr>
      </p:cxnSp>
      <p:sp>
        <p:nvSpPr>
          <p:cNvPr id="37" name="TextBox 8"/>
          <p:cNvSpPr txBox="1"/>
          <p:nvPr/>
        </p:nvSpPr>
        <p:spPr>
          <a:xfrm>
            <a:off x="4644843" y="2432447"/>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38" name="椭圆 37"/>
          <p:cNvSpPr/>
          <p:nvPr/>
        </p:nvSpPr>
        <p:spPr>
          <a:xfrm>
            <a:off x="3422571" y="2491147"/>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3</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39" name="直接连接符 38"/>
          <p:cNvCxnSpPr/>
          <p:nvPr/>
        </p:nvCxnSpPr>
        <p:spPr>
          <a:xfrm>
            <a:off x="3638595" y="2599159"/>
            <a:ext cx="792088" cy="0"/>
          </a:xfrm>
          <a:prstGeom prst="line">
            <a:avLst/>
          </a:prstGeom>
          <a:noFill/>
          <a:ln w="6350" cap="flat" cmpd="sng" algn="ctr">
            <a:solidFill>
              <a:srgbClr val="4A2629"/>
            </a:solidFill>
            <a:prstDash val="dash"/>
            <a:miter lim="800000"/>
            <a:tailEnd type="oval" w="sm" len="sm"/>
          </a:ln>
          <a:effectLst/>
        </p:spPr>
      </p:cxnSp>
      <p:sp>
        <p:nvSpPr>
          <p:cNvPr id="40" name="TextBox 11"/>
          <p:cNvSpPr txBox="1"/>
          <p:nvPr/>
        </p:nvSpPr>
        <p:spPr>
          <a:xfrm>
            <a:off x="4644843" y="2936503"/>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41" name="椭圆 40"/>
          <p:cNvSpPr/>
          <p:nvPr/>
        </p:nvSpPr>
        <p:spPr>
          <a:xfrm>
            <a:off x="3422571" y="2995203"/>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4</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42" name="直接连接符 41"/>
          <p:cNvCxnSpPr/>
          <p:nvPr/>
        </p:nvCxnSpPr>
        <p:spPr>
          <a:xfrm>
            <a:off x="3638595" y="3103215"/>
            <a:ext cx="792088" cy="0"/>
          </a:xfrm>
          <a:prstGeom prst="line">
            <a:avLst/>
          </a:prstGeom>
          <a:noFill/>
          <a:ln w="6350" cap="flat" cmpd="sng" algn="ctr">
            <a:solidFill>
              <a:srgbClr val="4A2629"/>
            </a:solidFill>
            <a:prstDash val="dash"/>
            <a:miter lim="800000"/>
            <a:tailEnd type="oval" w="sm" len="sm"/>
          </a:ln>
          <a:effectLst/>
        </p:spPr>
      </p:cxnSp>
      <p:sp>
        <p:nvSpPr>
          <p:cNvPr id="43" name="TextBox 14"/>
          <p:cNvSpPr txBox="1"/>
          <p:nvPr/>
        </p:nvSpPr>
        <p:spPr>
          <a:xfrm>
            <a:off x="4644843" y="3440560"/>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44" name="椭圆 43"/>
          <p:cNvSpPr/>
          <p:nvPr/>
        </p:nvSpPr>
        <p:spPr>
          <a:xfrm>
            <a:off x="3422571" y="3499260"/>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5</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45" name="直接连接符 44"/>
          <p:cNvCxnSpPr/>
          <p:nvPr/>
        </p:nvCxnSpPr>
        <p:spPr>
          <a:xfrm>
            <a:off x="3638595" y="3607271"/>
            <a:ext cx="792088" cy="0"/>
          </a:xfrm>
          <a:prstGeom prst="line">
            <a:avLst/>
          </a:prstGeom>
          <a:noFill/>
          <a:ln w="6350" cap="flat" cmpd="sng" algn="ctr">
            <a:solidFill>
              <a:srgbClr val="4A2629"/>
            </a:solidFill>
            <a:prstDash val="dash"/>
            <a:miter lim="800000"/>
            <a:tailEnd type="oval" w="sm" len="sm"/>
          </a:ln>
          <a:effectLst/>
        </p:spPr>
      </p:cxnSp>
      <p:sp>
        <p:nvSpPr>
          <p:cNvPr id="46" name="TextBox 17"/>
          <p:cNvSpPr txBox="1"/>
          <p:nvPr/>
        </p:nvSpPr>
        <p:spPr>
          <a:xfrm>
            <a:off x="4644843" y="3944616"/>
            <a:ext cx="3456384"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456565"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kumimoji="0" lang="en-US" altLang="zh-CN"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a:t>
            </a:r>
          </a:p>
        </p:txBody>
      </p:sp>
      <p:sp>
        <p:nvSpPr>
          <p:cNvPr id="47" name="椭圆 46"/>
          <p:cNvSpPr/>
          <p:nvPr/>
        </p:nvSpPr>
        <p:spPr>
          <a:xfrm>
            <a:off x="3422571" y="4003315"/>
            <a:ext cx="216024" cy="216024"/>
          </a:xfrm>
          <a:prstGeom prst="ellipse">
            <a:avLst/>
          </a:prstGeom>
          <a:solidFill>
            <a:srgbClr val="4A2629"/>
          </a:solidFill>
          <a:ln w="12700" cap="flat" cmpd="sng" algn="ctr">
            <a:no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rPr>
              <a:t>6</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endParaRPr>
          </a:p>
        </p:txBody>
      </p:sp>
      <p:cxnSp>
        <p:nvCxnSpPr>
          <p:cNvPr id="48" name="直接连接符 47"/>
          <p:cNvCxnSpPr/>
          <p:nvPr/>
        </p:nvCxnSpPr>
        <p:spPr>
          <a:xfrm>
            <a:off x="3638595" y="4111327"/>
            <a:ext cx="792088" cy="0"/>
          </a:xfrm>
          <a:prstGeom prst="line">
            <a:avLst/>
          </a:prstGeom>
          <a:noFill/>
          <a:ln w="6350" cap="flat" cmpd="sng" algn="ctr">
            <a:solidFill>
              <a:srgbClr val="4A2629"/>
            </a:solidFill>
            <a:prstDash val="dash"/>
            <a:miter lim="800000"/>
            <a:tailEnd type="oval" w="sm" len="sm"/>
          </a:ln>
          <a:effectLst/>
        </p:spPr>
      </p:cxnSp>
      <p:sp>
        <p:nvSpPr>
          <p:cNvPr id="49" name="TextBox 21"/>
          <p:cNvSpPr txBox="1"/>
          <p:nvPr/>
        </p:nvSpPr>
        <p:spPr>
          <a:xfrm>
            <a:off x="1361859" y="3407506"/>
            <a:ext cx="1400809" cy="30764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456565"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关键词</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a:off x="1192762" y="1348408"/>
            <a:ext cx="1739001" cy="1739001"/>
          </a:xfrm>
          <a:prstGeom prst="ellipse">
            <a:avLst/>
          </a:prstGeom>
          <a:solidFill>
            <a:srgbClr val="4A2629"/>
          </a:solidFill>
          <a:ln w="12700" cap="flat" cmpd="sng" algn="ctr">
            <a:solidFill>
              <a:schemeClr val="bg1"/>
            </a:solidFill>
            <a:prstDash val="solid"/>
            <a:miter lim="800000"/>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1" name="KSO_Shape"/>
          <p:cNvSpPr/>
          <p:nvPr/>
        </p:nvSpPr>
        <p:spPr bwMode="auto">
          <a:xfrm>
            <a:off x="1485651" y="1815244"/>
            <a:ext cx="1153220" cy="805332"/>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53" presetClass="entr" presetSubtype="52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fltVal val="0.5"/>
                                          </p:val>
                                        </p:tav>
                                        <p:tav tm="100000">
                                          <p:val>
                                            <p:strVal val="#ppt_x"/>
                                          </p:val>
                                        </p:tav>
                                      </p:tavLst>
                                    </p:anim>
                                    <p:anim calcmode="lin" valueType="num">
                                      <p:cBhvr>
                                        <p:cTn id="23" dur="500" fill="hold"/>
                                        <p:tgtEl>
                                          <p:spTgt spid="51"/>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anim calcmode="lin" valueType="num">
                                      <p:cBhvr>
                                        <p:cTn id="29" dur="500" fill="hold"/>
                                        <p:tgtEl>
                                          <p:spTgt spid="50"/>
                                        </p:tgtEl>
                                        <p:attrNameLst>
                                          <p:attrName>ppt_x</p:attrName>
                                        </p:attrNameLst>
                                      </p:cBhvr>
                                      <p:tavLst>
                                        <p:tav tm="0">
                                          <p:val>
                                            <p:fltVal val="0.5"/>
                                          </p:val>
                                        </p:tav>
                                        <p:tav tm="100000">
                                          <p:val>
                                            <p:strVal val="#ppt_x"/>
                                          </p:val>
                                        </p:tav>
                                      </p:tavLst>
                                    </p:anim>
                                    <p:anim calcmode="lin" valueType="num">
                                      <p:cBhvr>
                                        <p:cTn id="30" dur="500" fill="hold"/>
                                        <p:tgtEl>
                                          <p:spTgt spid="50"/>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25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anim calcmode="lin" valueType="num">
                                      <p:cBhvr>
                                        <p:cTn id="36" dur="500" fill="hold"/>
                                        <p:tgtEl>
                                          <p:spTgt spid="49"/>
                                        </p:tgtEl>
                                        <p:attrNameLst>
                                          <p:attrName>ppt_x</p:attrName>
                                        </p:attrNameLst>
                                      </p:cBhvr>
                                      <p:tavLst>
                                        <p:tav tm="0">
                                          <p:val>
                                            <p:fltVal val="0.5"/>
                                          </p:val>
                                        </p:tav>
                                        <p:tav tm="100000">
                                          <p:val>
                                            <p:strVal val="#ppt_x"/>
                                          </p:val>
                                        </p:tav>
                                      </p:tavLst>
                                    </p:anim>
                                    <p:anim calcmode="lin" valueType="num">
                                      <p:cBhvr>
                                        <p:cTn id="37" dur="500" fill="hold"/>
                                        <p:tgtEl>
                                          <p:spTgt spid="49"/>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2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fltVal val="0.5"/>
                                          </p:val>
                                        </p:tav>
                                        <p:tav tm="100000">
                                          <p:val>
                                            <p:strVal val="#ppt_x"/>
                                          </p:val>
                                        </p:tav>
                                      </p:tavLst>
                                    </p:anim>
                                    <p:anim calcmode="lin" valueType="num">
                                      <p:cBhvr>
                                        <p:cTn id="44" dur="50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40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60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8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nodeType="withEffect">
                                  <p:stCondLst>
                                    <p:cond delay="20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par>
                                <p:cTn id="71" presetID="22" presetClass="entr" presetSubtype="8" fill="hold" nodeType="withEffect">
                                  <p:stCondLst>
                                    <p:cond delay="40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par>
                                <p:cTn id="74" presetID="22" presetClass="entr" presetSubtype="8" fill="hold" nodeType="withEffect">
                                  <p:stCondLst>
                                    <p:cond delay="60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500"/>
                                        <p:tgtEl>
                                          <p:spTgt spid="42"/>
                                        </p:tgtEl>
                                      </p:cBhvr>
                                    </p:animEffect>
                                  </p:childTnLst>
                                </p:cTn>
                              </p:par>
                              <p:par>
                                <p:cTn id="77" presetID="22" presetClass="entr" presetSubtype="8" fill="hold" nodeType="withEffect">
                                  <p:stCondLst>
                                    <p:cond delay="80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par>
                                <p:cTn id="80" presetID="22" presetClass="entr" presetSubtype="8" fill="hold" nodeType="withEffect">
                                  <p:stCondLst>
                                    <p:cond delay="100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cTn>
                              </p:par>
                              <p:par>
                                <p:cTn id="93" presetID="22" presetClass="entr" presetSubtype="8" fill="hold" grpId="0" nodeType="withEffect">
                                  <p:stCondLst>
                                    <p:cond delay="60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par>
                                <p:cTn id="96" presetID="22" presetClass="entr" presetSubtype="8" fill="hold" grpId="0" nodeType="withEffect">
                                  <p:stCondLst>
                                    <p:cond delay="80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500"/>
                                        <p:tgtEl>
                                          <p:spTgt spid="43"/>
                                        </p:tgtEl>
                                      </p:cBhvr>
                                    </p:animEffect>
                                  </p:childTnLst>
                                </p:cTn>
                              </p:par>
                              <p:par>
                                <p:cTn id="99" presetID="22" presetClass="entr" presetSubtype="8" fill="hold" grpId="0" nodeType="withEffect">
                                  <p:stCondLst>
                                    <p:cond delay="100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1" grpId="0"/>
      <p:bldP spid="32" grpId="0" animBg="1"/>
      <p:bldP spid="34" grpId="0"/>
      <p:bldP spid="35" grpId="0" animBg="1"/>
      <p:bldP spid="37" grpId="0"/>
      <p:bldP spid="38" grpId="0" animBg="1"/>
      <p:bldP spid="40" grpId="0"/>
      <p:bldP spid="41" grpId="0" animBg="1"/>
      <p:bldP spid="43" grpId="0"/>
      <p:bldP spid="44" grpId="0" animBg="1"/>
      <p:bldP spid="46" grpId="0"/>
      <p:bldP spid="47"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sp>
        <p:nvSpPr>
          <p:cNvPr id="5" name="TextBox 11"/>
          <p:cNvSpPr txBox="1"/>
          <p:nvPr/>
        </p:nvSpPr>
        <p:spPr>
          <a:xfrm>
            <a:off x="1885882" y="988369"/>
            <a:ext cx="3171311" cy="431015"/>
          </a:xfrm>
          <a:prstGeom prst="rect">
            <a:avLst/>
          </a:prstGeom>
          <a:noFill/>
        </p:spPr>
        <p:txBody>
          <a:bodyPr wrap="square" lIns="0" tIns="0" rIns="0" bIns="0" rtlCol="0">
            <a:spAutoFit/>
          </a:bodyPr>
          <a:lstStyle/>
          <a:p>
            <a:r>
              <a:rPr lang="zh-CN" altLang="en-US" sz="2800" b="1" dirty="0">
                <a:solidFill>
                  <a:srgbClr val="4A2629"/>
                </a:solidFill>
                <a:latin typeface="微软雅黑" panose="020B0503020204020204" pitchFamily="34" charset="-122"/>
                <a:ea typeface="微软雅黑" panose="020B0503020204020204" pitchFamily="34" charset="-122"/>
              </a:rPr>
              <a:t>点击输入标题文本</a:t>
            </a:r>
          </a:p>
        </p:txBody>
      </p:sp>
      <p:grpSp>
        <p:nvGrpSpPr>
          <p:cNvPr id="6" name="组合 5"/>
          <p:cNvGrpSpPr/>
          <p:nvPr/>
        </p:nvGrpSpPr>
        <p:grpSpPr>
          <a:xfrm>
            <a:off x="949776" y="1653050"/>
            <a:ext cx="7294633" cy="432048"/>
            <a:chOff x="949775" y="1652256"/>
            <a:chExt cx="7294633" cy="432048"/>
          </a:xfrm>
        </p:grpSpPr>
        <p:sp>
          <p:nvSpPr>
            <p:cNvPr id="7" name="右箭头 6"/>
            <p:cNvSpPr/>
            <p:nvPr/>
          </p:nvSpPr>
          <p:spPr>
            <a:xfrm>
              <a:off x="1885879" y="1652256"/>
              <a:ext cx="5616624"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10"/>
            <p:cNvSpPr txBox="1"/>
            <p:nvPr/>
          </p:nvSpPr>
          <p:spPr>
            <a:xfrm>
              <a:off x="2008070" y="1799031"/>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9" name="TextBox 12"/>
            <p:cNvSpPr txBox="1"/>
            <p:nvPr/>
          </p:nvSpPr>
          <p:spPr>
            <a:xfrm>
              <a:off x="949775" y="1799031"/>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10" name="TextBox 23"/>
            <p:cNvSpPr txBox="1"/>
            <p:nvPr/>
          </p:nvSpPr>
          <p:spPr>
            <a:xfrm>
              <a:off x="7596336" y="1745170"/>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49775" y="2153785"/>
            <a:ext cx="5718579" cy="432048"/>
            <a:chOff x="949775" y="2152990"/>
            <a:chExt cx="5718579" cy="432048"/>
          </a:xfrm>
        </p:grpSpPr>
        <p:sp>
          <p:nvSpPr>
            <p:cNvPr id="12" name="右箭头 11"/>
            <p:cNvSpPr/>
            <p:nvPr/>
          </p:nvSpPr>
          <p:spPr>
            <a:xfrm>
              <a:off x="1885879" y="2152990"/>
              <a:ext cx="4104456"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13"/>
            <p:cNvSpPr txBox="1"/>
            <p:nvPr/>
          </p:nvSpPr>
          <p:spPr>
            <a:xfrm>
              <a:off x="2008070" y="2299764"/>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14" name="TextBox 14"/>
            <p:cNvSpPr txBox="1"/>
            <p:nvPr/>
          </p:nvSpPr>
          <p:spPr>
            <a:xfrm>
              <a:off x="949775" y="2299764"/>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15" name="TextBox 24"/>
            <p:cNvSpPr txBox="1"/>
            <p:nvPr/>
          </p:nvSpPr>
          <p:spPr>
            <a:xfrm>
              <a:off x="6020282" y="2245903"/>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49776" y="2654520"/>
            <a:ext cx="6444440" cy="432048"/>
            <a:chOff x="949775" y="2653724"/>
            <a:chExt cx="6444440" cy="432048"/>
          </a:xfrm>
        </p:grpSpPr>
        <p:sp>
          <p:nvSpPr>
            <p:cNvPr id="17" name="右箭头 16"/>
            <p:cNvSpPr/>
            <p:nvPr/>
          </p:nvSpPr>
          <p:spPr>
            <a:xfrm>
              <a:off x="1885879" y="2653724"/>
              <a:ext cx="4824536"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TextBox 15"/>
            <p:cNvSpPr txBox="1"/>
            <p:nvPr/>
          </p:nvSpPr>
          <p:spPr>
            <a:xfrm>
              <a:off x="2008070" y="2800498"/>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19" name="TextBox 16"/>
            <p:cNvSpPr txBox="1"/>
            <p:nvPr/>
          </p:nvSpPr>
          <p:spPr>
            <a:xfrm>
              <a:off x="949775" y="2800498"/>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20" name="TextBox 25"/>
            <p:cNvSpPr txBox="1"/>
            <p:nvPr/>
          </p:nvSpPr>
          <p:spPr>
            <a:xfrm>
              <a:off x="6746143" y="2746636"/>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75240" y="4156717"/>
            <a:ext cx="6435332" cy="432048"/>
            <a:chOff x="949775" y="4155926"/>
            <a:chExt cx="6435332" cy="432048"/>
          </a:xfrm>
        </p:grpSpPr>
        <p:sp>
          <p:nvSpPr>
            <p:cNvPr id="22" name="右箭头 21"/>
            <p:cNvSpPr/>
            <p:nvPr/>
          </p:nvSpPr>
          <p:spPr>
            <a:xfrm>
              <a:off x="1885879" y="4155926"/>
              <a:ext cx="4824536"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TextBox 21"/>
            <p:cNvSpPr txBox="1"/>
            <p:nvPr/>
          </p:nvSpPr>
          <p:spPr>
            <a:xfrm>
              <a:off x="2008070" y="4302701"/>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24" name="TextBox 22"/>
            <p:cNvSpPr txBox="1"/>
            <p:nvPr/>
          </p:nvSpPr>
          <p:spPr>
            <a:xfrm>
              <a:off x="949775" y="4302701"/>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25" name="TextBox 26"/>
            <p:cNvSpPr txBox="1"/>
            <p:nvPr/>
          </p:nvSpPr>
          <p:spPr>
            <a:xfrm>
              <a:off x="6737035" y="4248839"/>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49775" y="3655988"/>
            <a:ext cx="5248944" cy="432048"/>
            <a:chOff x="949775" y="3655192"/>
            <a:chExt cx="5248944" cy="432048"/>
          </a:xfrm>
        </p:grpSpPr>
        <p:sp>
          <p:nvSpPr>
            <p:cNvPr id="30" name="右箭头 29"/>
            <p:cNvSpPr/>
            <p:nvPr/>
          </p:nvSpPr>
          <p:spPr>
            <a:xfrm>
              <a:off x="1885879" y="3655192"/>
              <a:ext cx="3600400"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TextBox 19"/>
            <p:cNvSpPr txBox="1"/>
            <p:nvPr/>
          </p:nvSpPr>
          <p:spPr>
            <a:xfrm>
              <a:off x="2008070" y="3801966"/>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32" name="TextBox 20"/>
            <p:cNvSpPr txBox="1"/>
            <p:nvPr/>
          </p:nvSpPr>
          <p:spPr>
            <a:xfrm>
              <a:off x="949775" y="3801966"/>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33" name="TextBox 27"/>
            <p:cNvSpPr txBox="1"/>
            <p:nvPr/>
          </p:nvSpPr>
          <p:spPr>
            <a:xfrm>
              <a:off x="5550647" y="3748105"/>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65%</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49776" y="3146860"/>
            <a:ext cx="4431451" cy="432048"/>
            <a:chOff x="949775" y="3146064"/>
            <a:chExt cx="4431451" cy="432048"/>
          </a:xfrm>
        </p:grpSpPr>
        <p:sp>
          <p:nvSpPr>
            <p:cNvPr id="35" name="右箭头 34"/>
            <p:cNvSpPr/>
            <p:nvPr/>
          </p:nvSpPr>
          <p:spPr>
            <a:xfrm>
              <a:off x="1887367" y="3146064"/>
              <a:ext cx="2806824" cy="432048"/>
            </a:xfrm>
            <a:prstGeom prst="rightArrow">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17"/>
            <p:cNvSpPr txBox="1"/>
            <p:nvPr/>
          </p:nvSpPr>
          <p:spPr>
            <a:xfrm>
              <a:off x="2008070" y="3292838"/>
              <a:ext cx="2952328" cy="138499"/>
            </a:xfrm>
            <a:prstGeom prst="rect">
              <a:avLst/>
            </a:prstGeom>
            <a:noFill/>
          </p:spPr>
          <p:txBody>
            <a:bodyPr wrap="square" lIns="0" tIns="0" rIns="0" bIns="0" rtlCol="0">
              <a:spAutoFit/>
            </a:bodyPr>
            <a:lstStyle/>
            <a:p>
              <a:pPr algn="just"/>
              <a:r>
                <a:rPr lang="zh-CN" altLang="en-US" sz="900" dirty="0">
                  <a:solidFill>
                    <a:schemeClr val="bg1"/>
                  </a:solidFill>
                  <a:latin typeface="微软雅黑 Light" panose="020B0502040204020203" pitchFamily="34" charset="-122"/>
                  <a:ea typeface="微软雅黑 Light" panose="020B0502040204020203" pitchFamily="34" charset="-122"/>
                </a:rPr>
                <a:t>点击输入简要文字解说。</a:t>
              </a:r>
            </a:p>
          </p:txBody>
        </p:sp>
        <p:sp>
          <p:nvSpPr>
            <p:cNvPr id="37" name="TextBox 18"/>
            <p:cNvSpPr txBox="1"/>
            <p:nvPr/>
          </p:nvSpPr>
          <p:spPr>
            <a:xfrm>
              <a:off x="949775" y="3292838"/>
              <a:ext cx="864096" cy="138499"/>
            </a:xfrm>
            <a:prstGeom prst="rect">
              <a:avLst/>
            </a:prstGeom>
            <a:noFill/>
          </p:spPr>
          <p:txBody>
            <a:bodyPr wrap="square" lIns="0" tIns="0" rIns="0" bIns="0" rtlCol="0">
              <a:spAutoFit/>
            </a:bodyPr>
            <a:lstStyle/>
            <a:p>
              <a:pPr algn="just"/>
              <a:r>
                <a:rPr lang="zh-CN" altLang="en-US" sz="900" dirty="0">
                  <a:latin typeface="微软雅黑" panose="020B0503020204020204" pitchFamily="34" charset="-122"/>
                  <a:ea typeface="微软雅黑" panose="020B0503020204020204" pitchFamily="34" charset="-122"/>
                </a:rPr>
                <a:t>点击输入小标题</a:t>
              </a:r>
            </a:p>
          </p:txBody>
        </p:sp>
        <p:sp>
          <p:nvSpPr>
            <p:cNvPr id="38" name="TextBox 28"/>
            <p:cNvSpPr txBox="1"/>
            <p:nvPr/>
          </p:nvSpPr>
          <p:spPr>
            <a:xfrm>
              <a:off x="4733154" y="3238976"/>
              <a:ext cx="648072" cy="246349"/>
            </a:xfrm>
            <a:prstGeom prst="rect">
              <a:avLst/>
            </a:prstGeom>
            <a:noFill/>
          </p:spPr>
          <p:txBody>
            <a:bodyPr wrap="square" lIns="0" tIns="0" rIns="0" bIns="0" rtlCol="0">
              <a:spAutoFit/>
            </a:bodyPr>
            <a:lstStyle/>
            <a:p>
              <a:pPr algn="just"/>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6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9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12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grpSp>
        <p:nvGrpSpPr>
          <p:cNvPr id="5" name="组合 4"/>
          <p:cNvGrpSpPr/>
          <p:nvPr/>
        </p:nvGrpSpPr>
        <p:grpSpPr>
          <a:xfrm>
            <a:off x="4788025" y="2026369"/>
            <a:ext cx="3744416" cy="2935141"/>
            <a:chOff x="4788024" y="2012873"/>
            <a:chExt cx="3744416" cy="2935141"/>
          </a:xfrm>
        </p:grpSpPr>
        <p:sp>
          <p:nvSpPr>
            <p:cNvPr id="6" name="矩形 3"/>
            <p:cNvSpPr/>
            <p:nvPr/>
          </p:nvSpPr>
          <p:spPr>
            <a:xfrm>
              <a:off x="7668344" y="2012873"/>
              <a:ext cx="864096" cy="2935140"/>
            </a:xfrm>
            <a:custGeom>
              <a:avLst/>
              <a:gdLst/>
              <a:ahLst/>
              <a:cxnLst/>
              <a:rect l="l" t="t" r="r" b="b"/>
              <a:pathLst>
                <a:path w="864096" h="2935140">
                  <a:moveTo>
                    <a:pt x="864096" y="0"/>
                  </a:moveTo>
                  <a:lnTo>
                    <a:pt x="864096" y="2935140"/>
                  </a:lnTo>
                  <a:lnTo>
                    <a:pt x="0" y="2935140"/>
                  </a:lnTo>
                  <a:lnTo>
                    <a:pt x="0" y="508743"/>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7" name="矩形 5"/>
            <p:cNvSpPr/>
            <p:nvPr/>
          </p:nvSpPr>
          <p:spPr>
            <a:xfrm>
              <a:off x="6708238" y="2578143"/>
              <a:ext cx="864096" cy="2369871"/>
            </a:xfrm>
            <a:custGeom>
              <a:avLst/>
              <a:gdLst/>
              <a:ahLst/>
              <a:cxnLst/>
              <a:rect l="l" t="t" r="r" b="b"/>
              <a:pathLst>
                <a:path w="864096" h="2369871">
                  <a:moveTo>
                    <a:pt x="864096" y="0"/>
                  </a:moveTo>
                  <a:lnTo>
                    <a:pt x="864096" y="2369871"/>
                  </a:lnTo>
                  <a:lnTo>
                    <a:pt x="0" y="2369871"/>
                  </a:lnTo>
                  <a:lnTo>
                    <a:pt x="0" y="508743"/>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矩形 6"/>
            <p:cNvSpPr/>
            <p:nvPr/>
          </p:nvSpPr>
          <p:spPr>
            <a:xfrm>
              <a:off x="5748131" y="3143413"/>
              <a:ext cx="864096" cy="1804601"/>
            </a:xfrm>
            <a:custGeom>
              <a:avLst/>
              <a:gdLst/>
              <a:ahLst/>
              <a:cxnLst/>
              <a:rect l="l" t="t" r="r" b="b"/>
              <a:pathLst>
                <a:path w="864096" h="1804601">
                  <a:moveTo>
                    <a:pt x="864096" y="0"/>
                  </a:moveTo>
                  <a:lnTo>
                    <a:pt x="864096" y="1804601"/>
                  </a:lnTo>
                  <a:lnTo>
                    <a:pt x="0" y="1804601"/>
                  </a:lnTo>
                  <a:lnTo>
                    <a:pt x="0" y="508742"/>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 name="矩形 7"/>
            <p:cNvSpPr/>
            <p:nvPr/>
          </p:nvSpPr>
          <p:spPr>
            <a:xfrm>
              <a:off x="4788024" y="3708681"/>
              <a:ext cx="864096" cy="1239332"/>
            </a:xfrm>
            <a:custGeom>
              <a:avLst/>
              <a:gdLst/>
              <a:ahLst/>
              <a:cxnLst/>
              <a:rect l="l" t="t" r="r" b="b"/>
              <a:pathLst>
                <a:path w="864096" h="1239332">
                  <a:moveTo>
                    <a:pt x="864096" y="0"/>
                  </a:moveTo>
                  <a:lnTo>
                    <a:pt x="864096" y="1239332"/>
                  </a:lnTo>
                  <a:lnTo>
                    <a:pt x="0" y="1239332"/>
                  </a:lnTo>
                  <a:lnTo>
                    <a:pt x="0" y="508742"/>
                  </a:lnTo>
                  <a:close/>
                </a:path>
              </a:pathLst>
            </a:cu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10" name="TextBox 12"/>
          <p:cNvSpPr txBox="1"/>
          <p:nvPr/>
        </p:nvSpPr>
        <p:spPr>
          <a:xfrm>
            <a:off x="516187" y="1843222"/>
            <a:ext cx="4019996" cy="415498"/>
          </a:xfrm>
          <a:prstGeom prst="rect">
            <a:avLst/>
          </a:prstGeom>
          <a:noFill/>
        </p:spPr>
        <p:txBody>
          <a:bodyPr wrap="square" lIns="0" tIns="0" rIns="0" bIns="0" rtlCol="0">
            <a:spAutoFit/>
          </a:bodyPr>
          <a:lstStyle/>
          <a:p>
            <a:pPr algn="just"/>
            <a:r>
              <a:rPr lang="zh-CN" altLang="en-US" sz="9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p:txBody>
      </p:sp>
      <p:sp>
        <p:nvSpPr>
          <p:cNvPr id="11" name="TextBox 13"/>
          <p:cNvSpPr txBox="1"/>
          <p:nvPr/>
        </p:nvSpPr>
        <p:spPr>
          <a:xfrm>
            <a:off x="5220072" y="4407509"/>
            <a:ext cx="432048" cy="553998"/>
          </a:xfrm>
          <a:prstGeom prst="rect">
            <a:avLst/>
          </a:prstGeom>
          <a:noFill/>
        </p:spPr>
        <p:txBody>
          <a:bodyPr wrap="square" lIns="0" tIns="0" rIns="0" bIns="0"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2" name="TextBox 14"/>
          <p:cNvSpPr txBox="1"/>
          <p:nvPr/>
        </p:nvSpPr>
        <p:spPr>
          <a:xfrm>
            <a:off x="6180179" y="4407509"/>
            <a:ext cx="432048" cy="553998"/>
          </a:xfrm>
          <a:prstGeom prst="rect">
            <a:avLst/>
          </a:prstGeom>
          <a:noFill/>
        </p:spPr>
        <p:txBody>
          <a:bodyPr wrap="square" lIns="0" tIns="0" rIns="0" bIns="0"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7140286" y="4407509"/>
            <a:ext cx="432048" cy="553998"/>
          </a:xfrm>
          <a:prstGeom prst="rect">
            <a:avLst/>
          </a:prstGeom>
          <a:noFill/>
        </p:spPr>
        <p:txBody>
          <a:bodyPr wrap="square" lIns="0" tIns="0" rIns="0" bIns="0"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8100392" y="4407509"/>
            <a:ext cx="432048" cy="553998"/>
          </a:xfrm>
          <a:prstGeom prst="rect">
            <a:avLst/>
          </a:prstGeom>
          <a:noFill/>
        </p:spPr>
        <p:txBody>
          <a:bodyPr wrap="square" lIns="0" tIns="0" rIns="0" bIns="0"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1835696" y="4059207"/>
            <a:ext cx="3456384"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TextBox 30"/>
          <p:cNvSpPr txBox="1"/>
          <p:nvPr/>
        </p:nvSpPr>
        <p:spPr>
          <a:xfrm>
            <a:off x="4682108" y="2160271"/>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单击添加文本内容</a:t>
            </a:r>
          </a:p>
        </p:txBody>
      </p:sp>
      <p:sp>
        <p:nvSpPr>
          <p:cNvPr id="17" name="TextBox 31"/>
          <p:cNvSpPr txBox="1"/>
          <p:nvPr/>
        </p:nvSpPr>
        <p:spPr>
          <a:xfrm>
            <a:off x="3779912" y="2720926"/>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单击添加文本内容</a:t>
            </a:r>
          </a:p>
        </p:txBody>
      </p:sp>
      <p:sp>
        <p:nvSpPr>
          <p:cNvPr id="18" name="TextBox 32"/>
          <p:cNvSpPr txBox="1"/>
          <p:nvPr/>
        </p:nvSpPr>
        <p:spPr>
          <a:xfrm>
            <a:off x="2779048" y="3285456"/>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单击添加文本内容</a:t>
            </a:r>
          </a:p>
        </p:txBody>
      </p:sp>
      <p:sp>
        <p:nvSpPr>
          <p:cNvPr id="19" name="TextBox 33"/>
          <p:cNvSpPr txBox="1"/>
          <p:nvPr/>
        </p:nvSpPr>
        <p:spPr>
          <a:xfrm>
            <a:off x="1835696" y="3849771"/>
            <a:ext cx="1389426" cy="184666"/>
          </a:xfrm>
          <a:prstGeom prst="rect">
            <a:avLst/>
          </a:prstGeom>
          <a:noFill/>
        </p:spPr>
        <p:txBody>
          <a:bodyPr wrap="square" lIns="0" tIns="0" rIns="0" bIns="0" rtlCol="0">
            <a:spAutoFit/>
          </a:bodyPr>
          <a:lstStyle/>
          <a:p>
            <a:r>
              <a:rPr lang="zh-CN" altLang="en-US" sz="1200" b="1" dirty="0">
                <a:solidFill>
                  <a:srgbClr val="4A2629"/>
                </a:solidFill>
                <a:latin typeface="微软雅黑" panose="020B0503020204020204" pitchFamily="34" charset="-122"/>
                <a:ea typeface="微软雅黑" panose="020B0503020204020204" pitchFamily="34" charset="-122"/>
              </a:rPr>
              <a:t>单击添加文本内容</a:t>
            </a:r>
          </a:p>
        </p:txBody>
      </p:sp>
      <p:sp>
        <p:nvSpPr>
          <p:cNvPr id="20" name="TextBox 39"/>
          <p:cNvSpPr txBox="1"/>
          <p:nvPr/>
        </p:nvSpPr>
        <p:spPr>
          <a:xfrm>
            <a:off x="516188" y="1461689"/>
            <a:ext cx="2059343" cy="307648"/>
          </a:xfrm>
          <a:prstGeom prst="rect">
            <a:avLst/>
          </a:prstGeom>
          <a:noFill/>
        </p:spPr>
        <p:txBody>
          <a:bodyPr wrap="square" lIns="0" tIns="0" rIns="0" bIns="0" rtlCol="0">
            <a:spAutoFit/>
          </a:bodyPr>
          <a:lstStyle/>
          <a:p>
            <a:r>
              <a:rPr lang="zh-CN" altLang="en-US" sz="2000" b="1" dirty="0">
                <a:solidFill>
                  <a:srgbClr val="4A2629"/>
                </a:solidFill>
                <a:latin typeface="微软雅黑" panose="020B0503020204020204" pitchFamily="34" charset="-122"/>
                <a:ea typeface="微软雅黑" panose="020B0503020204020204" pitchFamily="34" charset="-122"/>
              </a:rPr>
              <a:t>点击输入标题文本</a:t>
            </a:r>
          </a:p>
        </p:txBody>
      </p:sp>
      <p:cxnSp>
        <p:nvCxnSpPr>
          <p:cNvPr id="21" name="直接连接符 20"/>
          <p:cNvCxnSpPr/>
          <p:nvPr/>
        </p:nvCxnSpPr>
        <p:spPr>
          <a:xfrm flipH="1">
            <a:off x="2779048" y="3498418"/>
            <a:ext cx="3456384"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79912" y="2937629"/>
            <a:ext cx="3456384"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682108" y="2376840"/>
            <a:ext cx="3456384"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 fill="hold"/>
                                        <p:tgtEl>
                                          <p:spTgt spid="11"/>
                                        </p:tgtEl>
                                        <p:attrNameLst>
                                          <p:attrName>ppt_x</p:attrName>
                                        </p:attrNameLst>
                                      </p:cBhvr>
                                      <p:tavLst>
                                        <p:tav tm="0">
                                          <p:val>
                                            <p:strVal val="0-#ppt_w/2"/>
                                          </p:val>
                                        </p:tav>
                                        <p:tav tm="100000">
                                          <p:val>
                                            <p:strVal val="#ppt_x"/>
                                          </p:val>
                                        </p:tav>
                                      </p:tavLst>
                                    </p:anim>
                                    <p:anim calcmode="lin" valueType="num">
                                      <p:cBhvr additive="base">
                                        <p:cTn id="25" dur="2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 fill="hold"/>
                                        <p:tgtEl>
                                          <p:spTgt spid="12"/>
                                        </p:tgtEl>
                                        <p:attrNameLst>
                                          <p:attrName>ppt_x</p:attrName>
                                        </p:attrNameLst>
                                      </p:cBhvr>
                                      <p:tavLst>
                                        <p:tav tm="0">
                                          <p:val>
                                            <p:strVal val="0-#ppt_w/2"/>
                                          </p:val>
                                        </p:tav>
                                        <p:tav tm="100000">
                                          <p:val>
                                            <p:strVal val="#ppt_x"/>
                                          </p:val>
                                        </p:tav>
                                      </p:tavLst>
                                    </p:anim>
                                    <p:anim calcmode="lin" valueType="num">
                                      <p:cBhvr additive="base">
                                        <p:cTn id="30" dur="2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00" fill="hold"/>
                                        <p:tgtEl>
                                          <p:spTgt spid="13"/>
                                        </p:tgtEl>
                                        <p:attrNameLst>
                                          <p:attrName>ppt_x</p:attrName>
                                        </p:attrNameLst>
                                      </p:cBhvr>
                                      <p:tavLst>
                                        <p:tav tm="0">
                                          <p:val>
                                            <p:strVal val="0-#ppt_w/2"/>
                                          </p:val>
                                        </p:tav>
                                        <p:tav tm="100000">
                                          <p:val>
                                            <p:strVal val="#ppt_x"/>
                                          </p:val>
                                        </p:tav>
                                      </p:tavLst>
                                    </p:anim>
                                    <p:anim calcmode="lin" valueType="num">
                                      <p:cBhvr additive="base">
                                        <p:cTn id="35" dur="2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00" fill="hold"/>
                                        <p:tgtEl>
                                          <p:spTgt spid="14"/>
                                        </p:tgtEl>
                                        <p:attrNameLst>
                                          <p:attrName>ppt_x</p:attrName>
                                        </p:attrNameLst>
                                      </p:cBhvr>
                                      <p:tavLst>
                                        <p:tav tm="0">
                                          <p:val>
                                            <p:strVal val="0-#ppt_w/2"/>
                                          </p:val>
                                        </p:tav>
                                        <p:tav tm="100000">
                                          <p:val>
                                            <p:strVal val="#ppt_x"/>
                                          </p:val>
                                        </p:tav>
                                      </p:tavLst>
                                    </p:anim>
                                    <p:anim calcmode="lin" valueType="num">
                                      <p:cBhvr additive="base">
                                        <p:cTn id="40" dur="2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300"/>
                                        <p:tgtEl>
                                          <p:spTgt spid="23"/>
                                        </p:tgtEl>
                                      </p:cBhvr>
                                    </p:animEffect>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200" fill="hold"/>
                                        <p:tgtEl>
                                          <p:spTgt spid="16"/>
                                        </p:tgtEl>
                                        <p:attrNameLst>
                                          <p:attrName>ppt_x</p:attrName>
                                        </p:attrNameLst>
                                      </p:cBhvr>
                                      <p:tavLst>
                                        <p:tav tm="0">
                                          <p:val>
                                            <p:strVal val="0-#ppt_w/2"/>
                                          </p:val>
                                        </p:tav>
                                        <p:tav tm="100000">
                                          <p:val>
                                            <p:strVal val="#ppt_x"/>
                                          </p:val>
                                        </p:tav>
                                      </p:tavLst>
                                    </p:anim>
                                    <p:anim calcmode="lin" valueType="num">
                                      <p:cBhvr additive="base">
                                        <p:cTn id="49" dur="200" fill="hold"/>
                                        <p:tgtEl>
                                          <p:spTgt spid="16"/>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300"/>
                                        <p:tgtEl>
                                          <p:spTgt spid="22"/>
                                        </p:tgtEl>
                                      </p:cBhvr>
                                    </p:animEffect>
                                  </p:childTnLst>
                                </p:cTn>
                              </p:par>
                            </p:childTnLst>
                          </p:cTn>
                        </p:par>
                        <p:par>
                          <p:cTn id="54" fill="hold">
                            <p:stCondLst>
                              <p:cond delay="5500"/>
                            </p:stCondLst>
                            <p:childTnLst>
                              <p:par>
                                <p:cTn id="55" presetID="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00" fill="hold"/>
                                        <p:tgtEl>
                                          <p:spTgt spid="17"/>
                                        </p:tgtEl>
                                        <p:attrNameLst>
                                          <p:attrName>ppt_x</p:attrName>
                                        </p:attrNameLst>
                                      </p:cBhvr>
                                      <p:tavLst>
                                        <p:tav tm="0">
                                          <p:val>
                                            <p:strVal val="0-#ppt_w/2"/>
                                          </p:val>
                                        </p:tav>
                                        <p:tav tm="100000">
                                          <p:val>
                                            <p:strVal val="#ppt_x"/>
                                          </p:val>
                                        </p:tav>
                                      </p:tavLst>
                                    </p:anim>
                                    <p:anim calcmode="lin" valueType="num">
                                      <p:cBhvr additive="base">
                                        <p:cTn id="58" dur="2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2" presetClass="entr" presetSubtype="2"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right)">
                                      <p:cBhvr>
                                        <p:cTn id="62" dur="300"/>
                                        <p:tgtEl>
                                          <p:spTgt spid="21"/>
                                        </p:tgtEl>
                                      </p:cBhvr>
                                    </p:animEffect>
                                  </p:childTnLst>
                                </p:cTn>
                              </p:par>
                            </p:childTnLst>
                          </p:cTn>
                        </p:par>
                        <p:par>
                          <p:cTn id="63" fill="hold">
                            <p:stCondLst>
                              <p:cond delay="6500"/>
                            </p:stCondLst>
                            <p:childTnLst>
                              <p:par>
                                <p:cTn id="64" presetID="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200" fill="hold"/>
                                        <p:tgtEl>
                                          <p:spTgt spid="18"/>
                                        </p:tgtEl>
                                        <p:attrNameLst>
                                          <p:attrName>ppt_x</p:attrName>
                                        </p:attrNameLst>
                                      </p:cBhvr>
                                      <p:tavLst>
                                        <p:tav tm="0">
                                          <p:val>
                                            <p:strVal val="0-#ppt_w/2"/>
                                          </p:val>
                                        </p:tav>
                                        <p:tav tm="100000">
                                          <p:val>
                                            <p:strVal val="#ppt_x"/>
                                          </p:val>
                                        </p:tav>
                                      </p:tavLst>
                                    </p:anim>
                                    <p:anim calcmode="lin" valueType="num">
                                      <p:cBhvr additive="base">
                                        <p:cTn id="67" dur="2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300"/>
                                        <p:tgtEl>
                                          <p:spTgt spid="15"/>
                                        </p:tgtEl>
                                      </p:cBhvr>
                                    </p:animEffect>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200" fill="hold"/>
                                        <p:tgtEl>
                                          <p:spTgt spid="19"/>
                                        </p:tgtEl>
                                        <p:attrNameLst>
                                          <p:attrName>ppt_x</p:attrName>
                                        </p:attrNameLst>
                                      </p:cBhvr>
                                      <p:tavLst>
                                        <p:tav tm="0">
                                          <p:val>
                                            <p:strVal val="0-#ppt_w/2"/>
                                          </p:val>
                                        </p:tav>
                                        <p:tav tm="100000">
                                          <p:val>
                                            <p:strVal val="#ppt_x"/>
                                          </p:val>
                                        </p:tav>
                                      </p:tavLst>
                                    </p:anim>
                                    <p:anim calcmode="lin" valueType="num">
                                      <p:cBhvr additive="base">
                                        <p:cTn id="76" dur="200" fill="hold"/>
                                        <p:tgtEl>
                                          <p:spTgt spid="19"/>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10" grpId="0"/>
      <p:bldP spid="11" grpId="0"/>
      <p:bldP spid="12" grpId="0"/>
      <p:bldP spid="13" grpId="0"/>
      <p:bldP spid="14"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6"/>
          <p:cNvSpPr txBox="1"/>
          <p:nvPr/>
        </p:nvSpPr>
        <p:spPr>
          <a:xfrm>
            <a:off x="302331" y="232865"/>
            <a:ext cx="3553533" cy="566309"/>
          </a:xfrm>
          <a:prstGeom prst="rect">
            <a:avLst/>
          </a:prstGeom>
          <a:noFill/>
        </p:spPr>
        <p:txBody>
          <a:bodyPr wrap="square" rtlCol="0">
            <a:spAutoFit/>
          </a:bodyPr>
          <a:lstStyle/>
          <a:p>
            <a:pPr>
              <a:lnSpc>
                <a:spcPct val="110000"/>
              </a:lnSpc>
            </a:pPr>
            <a:r>
              <a:rPr kumimoji="1" lang="zh-CN" altLang="en-US" sz="2800" b="1" smtClean="0">
                <a:solidFill>
                  <a:srgbClr val="282F34"/>
                </a:solidFill>
              </a:rPr>
              <a:t>单击输入文本</a:t>
            </a:r>
            <a:endParaRPr kumimoji="1" lang="zh-CN" altLang="en-US" sz="2800" b="1" dirty="0">
              <a:solidFill>
                <a:srgbClr val="282F34"/>
              </a:solidFill>
            </a:endParaRPr>
          </a:p>
        </p:txBody>
      </p:sp>
      <p:sp>
        <p:nvSpPr>
          <p:cNvPr id="28" name="矩形 27"/>
          <p:cNvSpPr/>
          <p:nvPr/>
        </p:nvSpPr>
        <p:spPr>
          <a:xfrm>
            <a:off x="1" y="335515"/>
            <a:ext cx="228599" cy="548853"/>
          </a:xfrm>
          <a:prstGeom prst="rect">
            <a:avLst/>
          </a:prstGeom>
          <a:solidFill>
            <a:srgbClr val="4A26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282F34"/>
              </a:solidFill>
            </a:endParaRPr>
          </a:p>
        </p:txBody>
      </p:sp>
      <p:sp>
        <p:nvSpPr>
          <p:cNvPr id="29" name="矩形 28"/>
          <p:cNvSpPr/>
          <p:nvPr/>
        </p:nvSpPr>
        <p:spPr>
          <a:xfrm>
            <a:off x="302333" y="669027"/>
            <a:ext cx="3971505" cy="276999"/>
          </a:xfrm>
          <a:prstGeom prst="rect">
            <a:avLst/>
          </a:prstGeom>
        </p:spPr>
        <p:txBody>
          <a:bodyPr wrap="square">
            <a:spAutoFit/>
          </a:bodyPr>
          <a:lstStyle/>
          <a:p>
            <a:r>
              <a:rPr lang="zh-CN" altLang="en-US" sz="1200" dirty="0">
                <a:solidFill>
                  <a:srgbClr val="282F34"/>
                </a:solidFill>
              </a:rPr>
              <a:t>点击此处添加相关的简介文字介绍</a:t>
            </a:r>
            <a:endParaRPr lang="en-US" altLang="zh-CN" sz="1200" dirty="0">
              <a:solidFill>
                <a:srgbClr val="282F34"/>
              </a:solidFill>
            </a:endParaRPr>
          </a:p>
        </p:txBody>
      </p:sp>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696126" y="2297142"/>
            <a:ext cx="685402" cy="342701"/>
          </a:xfrm>
          <a:prstGeom prst="rect">
            <a:avLst/>
          </a:prstGeom>
        </p:spPr>
      </p:pic>
      <p:grpSp>
        <p:nvGrpSpPr>
          <p:cNvPr id="6" name="组合 5"/>
          <p:cNvGrpSpPr>
            <a:grpSpLocks noChangeAspect="1"/>
          </p:cNvGrpSpPr>
          <p:nvPr/>
        </p:nvGrpSpPr>
        <p:grpSpPr>
          <a:xfrm>
            <a:off x="1639918" y="1432293"/>
            <a:ext cx="2072398" cy="2072398"/>
            <a:chOff x="6395125" y="2150829"/>
            <a:chExt cx="4320000" cy="4320000"/>
          </a:xfrm>
          <a:effectLst>
            <a:outerShdw blurRad="152400" dir="5400000" sx="90000" sy="-19000" rotWithShape="0">
              <a:prstClr val="black">
                <a:alpha val="15000"/>
              </a:prstClr>
            </a:outerShdw>
          </a:effectLst>
        </p:grpSpPr>
        <p:grpSp>
          <p:nvGrpSpPr>
            <p:cNvPr id="7" name="组合 6"/>
            <p:cNvGrpSpPr>
              <a:grpSpLocks noChangeAspect="1"/>
            </p:cNvGrpSpPr>
            <p:nvPr/>
          </p:nvGrpSpPr>
          <p:grpSpPr>
            <a:xfrm>
              <a:off x="6395125" y="2150829"/>
              <a:ext cx="4320000" cy="4320000"/>
              <a:chOff x="950794" y="-1824950"/>
              <a:chExt cx="10800000" cy="10800000"/>
            </a:xfrm>
          </p:grpSpPr>
          <p:sp>
            <p:nvSpPr>
              <p:cNvPr id="9" name="菱形 8"/>
              <p:cNvSpPr/>
              <p:nvPr/>
            </p:nvSpPr>
            <p:spPr>
              <a:xfrm>
                <a:off x="950794" y="-1824950"/>
                <a:ext cx="10800000" cy="10800000"/>
              </a:xfrm>
              <a:prstGeom prst="diamond">
                <a:avLst/>
              </a:prstGeom>
              <a:solidFill>
                <a:srgbClr val="4A26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a:spLocks noChangeAspect="1"/>
              </p:cNvSpPr>
              <p:nvPr/>
            </p:nvSpPr>
            <p:spPr>
              <a:xfrm>
                <a:off x="1850794" y="-924950"/>
                <a:ext cx="9000000" cy="90000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2750794" y="-24950"/>
                <a:ext cx="7200000" cy="7200000"/>
              </a:xfrm>
              <a:prstGeom prst="diamond">
                <a:avLst/>
              </a:prstGeom>
              <a:solidFill>
                <a:srgbClr val="4A2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 name="矩形 7"/>
            <p:cNvSpPr/>
            <p:nvPr/>
          </p:nvSpPr>
          <p:spPr>
            <a:xfrm>
              <a:off x="7378176" y="3558851"/>
              <a:ext cx="2370000" cy="15039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905" tIns="25905" rIns="25905" bIns="25905" rtlCol="0" anchor="ctr"/>
            <a:lstStyle/>
            <a:p>
              <a:pPr algn="ctr"/>
              <a:r>
                <a:rPr lang="zh-CN" altLang="en-US" sz="1725" dirty="0">
                  <a:solidFill>
                    <a:schemeClr val="bg1"/>
                  </a:solidFill>
                  <a:latin typeface="汉真广标" pitchFamily="49" charset="-122"/>
                  <a:ea typeface="汉真广标" pitchFamily="49" charset="-122"/>
                </a:rPr>
                <a:t>工作完成情况</a:t>
              </a:r>
            </a:p>
          </p:txBody>
        </p:sp>
      </p:grpSp>
      <p:cxnSp>
        <p:nvCxnSpPr>
          <p:cNvPr id="12" name="直接连接符 11"/>
          <p:cNvCxnSpPr/>
          <p:nvPr/>
        </p:nvCxnSpPr>
        <p:spPr>
          <a:xfrm>
            <a:off x="4491192" y="982411"/>
            <a:ext cx="0" cy="2960938"/>
          </a:xfrm>
          <a:prstGeom prst="line">
            <a:avLst/>
          </a:prstGeom>
          <a:ln w="12700">
            <a:solidFill>
              <a:srgbClr val="4A2629"/>
            </a:solidFill>
            <a:prstDash val="dash"/>
          </a:ln>
        </p:spPr>
        <p:style>
          <a:lnRef idx="1">
            <a:schemeClr val="accent1"/>
          </a:lnRef>
          <a:fillRef idx="0">
            <a:schemeClr val="accent1"/>
          </a:fillRef>
          <a:effectRef idx="0">
            <a:schemeClr val="accent1"/>
          </a:effectRef>
          <a:fontRef idx="minor">
            <a:schemeClr val="tx1"/>
          </a:fontRef>
        </p:style>
      </p:cxnSp>
      <p:sp>
        <p:nvSpPr>
          <p:cNvPr id="13" name="TextBox 5"/>
          <p:cNvSpPr txBox="1"/>
          <p:nvPr/>
        </p:nvSpPr>
        <p:spPr>
          <a:xfrm>
            <a:off x="4820186" y="1092075"/>
            <a:ext cx="1893467" cy="300082"/>
          </a:xfrm>
          <a:prstGeom prst="rect">
            <a:avLst/>
          </a:prstGeom>
          <a:solidFill>
            <a:srgbClr val="4A2629"/>
          </a:solidFill>
        </p:spPr>
        <p:txBody>
          <a:bodyPr wrap="none" rtlCol="0">
            <a:spAutoFit/>
          </a:bodyPr>
          <a:lstStyle/>
          <a:p>
            <a:r>
              <a:rPr lang="zh-CN" altLang="en-US" dirty="0" smtClean="0">
                <a:solidFill>
                  <a:schemeClr val="bg1"/>
                </a:solidFill>
              </a:rPr>
              <a:t>● 请在此输入文字内容</a:t>
            </a:r>
            <a:endParaRPr lang="zh-CN" altLang="en-US" dirty="0">
              <a:solidFill>
                <a:schemeClr val="bg1"/>
              </a:solidFill>
            </a:endParaRPr>
          </a:p>
        </p:txBody>
      </p:sp>
      <p:sp>
        <p:nvSpPr>
          <p:cNvPr id="14" name="TextBox 16"/>
          <p:cNvSpPr txBox="1"/>
          <p:nvPr/>
        </p:nvSpPr>
        <p:spPr>
          <a:xfrm>
            <a:off x="4820186" y="1707693"/>
            <a:ext cx="1893467" cy="300082"/>
          </a:xfrm>
          <a:prstGeom prst="rect">
            <a:avLst/>
          </a:prstGeom>
          <a:solidFill>
            <a:srgbClr val="4A2629"/>
          </a:solidFill>
        </p:spPr>
        <p:txBody>
          <a:bodyPr wrap="none" rtlCol="0">
            <a:spAutoFit/>
          </a:bodyPr>
          <a:lstStyle/>
          <a:p>
            <a:r>
              <a:rPr lang="zh-CN" altLang="en-US" dirty="0" smtClean="0">
                <a:solidFill>
                  <a:schemeClr val="bg1"/>
                </a:solidFill>
              </a:rPr>
              <a:t>● 请在此输入文字内容</a:t>
            </a:r>
            <a:endParaRPr lang="zh-CN" altLang="en-US" dirty="0">
              <a:solidFill>
                <a:schemeClr val="bg1"/>
              </a:solidFill>
            </a:endParaRPr>
          </a:p>
        </p:txBody>
      </p:sp>
      <p:sp>
        <p:nvSpPr>
          <p:cNvPr id="15" name="TextBox 17"/>
          <p:cNvSpPr txBox="1"/>
          <p:nvPr/>
        </p:nvSpPr>
        <p:spPr>
          <a:xfrm>
            <a:off x="4820186" y="2323312"/>
            <a:ext cx="1893467" cy="300082"/>
          </a:xfrm>
          <a:prstGeom prst="rect">
            <a:avLst/>
          </a:prstGeom>
          <a:solidFill>
            <a:srgbClr val="4A2629"/>
          </a:solidFill>
        </p:spPr>
        <p:txBody>
          <a:bodyPr wrap="none" rtlCol="0">
            <a:spAutoFit/>
          </a:bodyPr>
          <a:lstStyle/>
          <a:p>
            <a:r>
              <a:rPr lang="zh-CN" altLang="en-US" dirty="0" smtClean="0">
                <a:solidFill>
                  <a:schemeClr val="bg1"/>
                </a:solidFill>
              </a:rPr>
              <a:t>● 请在此输入文字内容</a:t>
            </a:r>
            <a:endParaRPr lang="zh-CN" altLang="en-US" dirty="0">
              <a:solidFill>
                <a:schemeClr val="bg1"/>
              </a:solidFill>
            </a:endParaRPr>
          </a:p>
        </p:txBody>
      </p:sp>
      <p:sp>
        <p:nvSpPr>
          <p:cNvPr id="16" name="TextBox 18"/>
          <p:cNvSpPr txBox="1"/>
          <p:nvPr/>
        </p:nvSpPr>
        <p:spPr>
          <a:xfrm>
            <a:off x="4820186" y="2938931"/>
            <a:ext cx="1893467" cy="300082"/>
          </a:xfrm>
          <a:prstGeom prst="rect">
            <a:avLst/>
          </a:prstGeom>
          <a:solidFill>
            <a:srgbClr val="4A2629"/>
          </a:solidFill>
        </p:spPr>
        <p:txBody>
          <a:bodyPr wrap="none" rtlCol="0">
            <a:spAutoFit/>
          </a:bodyPr>
          <a:lstStyle/>
          <a:p>
            <a:r>
              <a:rPr lang="zh-CN" altLang="en-US" dirty="0" smtClean="0">
                <a:solidFill>
                  <a:schemeClr val="bg1"/>
                </a:solidFill>
              </a:rPr>
              <a:t>● 请在此输入文字内容</a:t>
            </a:r>
            <a:endParaRPr lang="zh-CN" altLang="en-US" dirty="0">
              <a:solidFill>
                <a:schemeClr val="bg1"/>
              </a:solidFill>
            </a:endParaRPr>
          </a:p>
        </p:txBody>
      </p:sp>
      <p:sp>
        <p:nvSpPr>
          <p:cNvPr id="17" name="TextBox 19"/>
          <p:cNvSpPr txBox="1"/>
          <p:nvPr/>
        </p:nvSpPr>
        <p:spPr>
          <a:xfrm>
            <a:off x="4820186" y="3554550"/>
            <a:ext cx="1893467" cy="300082"/>
          </a:xfrm>
          <a:prstGeom prst="rect">
            <a:avLst/>
          </a:prstGeom>
          <a:solidFill>
            <a:srgbClr val="4A2629"/>
          </a:solidFill>
        </p:spPr>
        <p:txBody>
          <a:bodyPr wrap="none" rtlCol="0">
            <a:spAutoFit/>
          </a:bodyPr>
          <a:lstStyle/>
          <a:p>
            <a:r>
              <a:rPr lang="zh-CN" altLang="en-US" dirty="0" smtClean="0">
                <a:solidFill>
                  <a:schemeClr val="bg1"/>
                </a:solidFill>
              </a:rPr>
              <a:t>● 请在此输入文字内容</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anim calcmode="lin" valueType="num">
                                          <p:cBhvr>
                                            <p:cTn id="21" dur="750" fill="hold"/>
                                            <p:tgtEl>
                                              <p:spTgt spid="6"/>
                                            </p:tgtEl>
                                            <p:attrNameLst>
                                              <p:attrName>ppt_w</p:attrName>
                                            </p:attrNameLst>
                                          </p:cBhvr>
                                          <p:tavLst>
                                            <p:tav tm="0" fmla="#ppt_w*sin(2.5*pi*$)">
                                              <p:val>
                                                <p:fltVal val="0"/>
                                              </p:val>
                                            </p:tav>
                                            <p:tav tm="100000">
                                              <p:val>
                                                <p:fltVal val="1"/>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childTnLst>
                                    </p:cTn>
                                  </p:par>
                                </p:childTnLst>
                              </p:cTn>
                            </p:par>
                            <p:par>
                              <p:cTn id="23" fill="hold">
                                <p:stCondLst>
                                  <p:cond delay="2500"/>
                                </p:stCondLst>
                                <p:childTnLst>
                                  <p:par>
                                    <p:cTn id="24" presetID="2" presetClass="entr" presetSubtype="8" fill="hold" nodeType="after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6" presetClass="entr" presetSubtype="4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Horizontal)">
                                          <p:cBhvr>
                                            <p:cTn id="31" dur="500"/>
                                            <p:tgtEl>
                                              <p:spTgt spid="12"/>
                                            </p:tgtEl>
                                          </p:cBhvr>
                                        </p:animEffect>
                                      </p:childTnLst>
                                    </p:cTn>
                                  </p:par>
                                </p:childTnLst>
                              </p:cTn>
                            </p:par>
                            <p:par>
                              <p:cTn id="32" fill="hold">
                                <p:stCondLst>
                                  <p:cond delay="3500"/>
                                </p:stCondLst>
                                <p:childTnLst>
                                  <p:par>
                                    <p:cTn id="33" presetID="2" presetClass="entr" presetSubtype="2" fill="hold" grpId="0" nodeType="afterEffect" p14:presetBounceEnd="40000">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14:bounceEnd="40000">
                                          <p:cBhvr additive="base">
                                            <p:cTn id="3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grpId="0" nodeType="afterEffect" p14:presetBounceEnd="40000">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14:bounceEnd="40000">
                                          <p:cBhvr additive="base">
                                            <p:cTn id="40"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grpId="0" nodeType="afterEffect" p14:presetBounceEnd="40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40000">
                                          <p:cBhvr additive="base">
                                            <p:cTn id="45"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14:presetBounceEnd="4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40000">
                                          <p:cBhvr additive="base">
                                            <p:cTn id="50"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14:presetBounceEnd="40000">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14:bounceEnd="40000">
                                          <p:cBhvr additive="base">
                                            <p:cTn id="55"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13" grpId="0" animBg="1"/>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4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anim calcmode="lin" valueType="num">
                                          <p:cBhvr>
                                            <p:cTn id="21" dur="750" fill="hold"/>
                                            <p:tgtEl>
                                              <p:spTgt spid="6"/>
                                            </p:tgtEl>
                                            <p:attrNameLst>
                                              <p:attrName>ppt_w</p:attrName>
                                            </p:attrNameLst>
                                          </p:cBhvr>
                                          <p:tavLst>
                                            <p:tav tm="0" fmla="#ppt_w*sin(2.5*pi*$)">
                                              <p:val>
                                                <p:fltVal val="0"/>
                                              </p:val>
                                            </p:tav>
                                            <p:tav tm="100000">
                                              <p:val>
                                                <p:fltVal val="1"/>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6" presetClass="entr" presetSubtype="4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Horizontal)">
                                          <p:cBhvr>
                                            <p:cTn id="31" dur="500"/>
                                            <p:tgtEl>
                                              <p:spTgt spid="12"/>
                                            </p:tgtEl>
                                          </p:cBhvr>
                                        </p:animEffect>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13" grpId="0" animBg="1"/>
          <p:bldP spid="14" grpId="0" animBg="1"/>
          <p:bldP spid="15" grpId="0" animBg="1"/>
          <p:bldP spid="16" grpId="0" animBg="1"/>
          <p:bldP spid="17" grpId="0" animBg="1"/>
        </p:bldLst>
      </p:timing>
    </mc:Fallback>
  </mc:AlternateContent>
</p:sld>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9">
    <a:dk1>
      <a:srgbClr val="151515"/>
    </a:dk1>
    <a:lt1>
      <a:srgbClr val="FFFFFF"/>
    </a:lt1>
    <a:dk2>
      <a:srgbClr val="44546A"/>
    </a:dk2>
    <a:lt2>
      <a:srgbClr val="E7E6E6"/>
    </a:lt2>
    <a:accent1>
      <a:srgbClr val="4A4848"/>
    </a:accent1>
    <a:accent2>
      <a:srgbClr val="A3E2C5"/>
    </a:accent2>
    <a:accent3>
      <a:srgbClr val="FFC000"/>
    </a:accent3>
    <a:accent4>
      <a:srgbClr val="C42927"/>
    </a:accent4>
    <a:accent5>
      <a:srgbClr val="479DAC"/>
    </a:accent5>
    <a:accent6>
      <a:srgbClr val="7D7D7D"/>
    </a:accent6>
    <a:hlink>
      <a:srgbClr val="0563C1"/>
    </a:hlink>
    <a:folHlink>
      <a:srgbClr val="954F72"/>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2978</Words>
  <Application>Microsoft Office PowerPoint</Application>
  <PresentationFormat>自定义</PresentationFormat>
  <Paragraphs>310</Paragraphs>
  <Slides>28</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仿宋_GB2312</vt:lpstr>
      <vt:lpstr>汉真广标</vt:lpstr>
      <vt:lpstr>宋体</vt:lpstr>
      <vt:lpstr>微软雅黑</vt:lpstr>
      <vt:lpstr>微软雅黑 Light</vt:lpstr>
      <vt:lpstr>Arial</vt:lpstr>
      <vt:lpstr>Calibri</vt:lpstr>
      <vt:lpstr>Calibri Light</vt:lpstr>
      <vt:lpstr>Wingdings</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2022-03-14T06:02:05Z</dcterms:created>
  <dcterms:modified xsi:type="dcterms:W3CDTF">2023-01-10T05:21:33Z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000831A7B8734D95BA535EBE289A9155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